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0.jpg" ContentType="image/jpg"/>
  <Override PartName="/ppt/media/image52.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7" r:id="rId4"/>
    <p:sldMasterId id="2147483798" r:id="rId5"/>
    <p:sldMasterId id="2147483648" r:id="rId6"/>
    <p:sldMasterId id="2147483914" r:id="rId7"/>
    <p:sldMasterId id="2147483945" r:id="rId8"/>
    <p:sldMasterId id="2147483955" r:id="rId9"/>
    <p:sldMasterId id="2147483973" r:id="rId10"/>
  </p:sldMasterIdLst>
  <p:notesMasterIdLst>
    <p:notesMasterId r:id="rId24"/>
  </p:notesMasterIdLst>
  <p:handoutMasterIdLst>
    <p:handoutMasterId r:id="rId25"/>
  </p:handoutMasterIdLst>
  <p:sldIdLst>
    <p:sldId id="261" r:id="rId11"/>
    <p:sldId id="570" r:id="rId12"/>
    <p:sldId id="257" r:id="rId13"/>
    <p:sldId id="258" r:id="rId14"/>
    <p:sldId id="400" r:id="rId15"/>
    <p:sldId id="448" r:id="rId16"/>
    <p:sldId id="263" r:id="rId17"/>
    <p:sldId id="443" r:id="rId18"/>
    <p:sldId id="449" r:id="rId19"/>
    <p:sldId id="402" r:id="rId20"/>
    <p:sldId id="485" r:id="rId21"/>
    <p:sldId id="1937" r:id="rId22"/>
    <p:sldId id="567"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68"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6"/>
    <a:srgbClr val="093E8D"/>
    <a:srgbClr val="0A3F8D"/>
    <a:srgbClr val="006699"/>
    <a:srgbClr val="6692B5"/>
    <a:srgbClr val="00529C"/>
    <a:srgbClr val="4F81BD"/>
    <a:srgbClr val="084A9C"/>
    <a:srgbClr val="00529B"/>
    <a:srgbClr val="015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77" autoAdjust="0"/>
    <p:restoredTop sz="70811" autoAdjust="0"/>
  </p:normalViewPr>
  <p:slideViewPr>
    <p:cSldViewPr snapToGrid="0">
      <p:cViewPr varScale="1">
        <p:scale>
          <a:sx n="49" d="100"/>
          <a:sy n="49" d="100"/>
        </p:scale>
        <p:origin x="400" y="32"/>
      </p:cViewPr>
      <p:guideLst>
        <p:guide orient="horz" pos="2064"/>
        <p:guide pos="4160"/>
      </p:guideLst>
    </p:cSldViewPr>
  </p:slideViewPr>
  <p:outlineViewPr>
    <p:cViewPr>
      <p:scale>
        <a:sx n="33" d="100"/>
        <a:sy n="33" d="100"/>
      </p:scale>
      <p:origin x="0" y="-5430"/>
    </p:cViewPr>
  </p:outlineViewPr>
  <p:notesTextViewPr>
    <p:cViewPr>
      <p:scale>
        <a:sx n="200" d="100"/>
        <a:sy n="200" d="100"/>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03/16/2021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03/16/2021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0</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410141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D913D-AEEF-420C-8C3E-715A93F828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15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CMS is committed to providing </a:t>
            </a:r>
            <a:r>
              <a:rPr lang="en-US"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Education and Outreach </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opportunities about the quality measure development process to interested stakeholders to improve understanding of the process. CMS also seeks continual feedback to improve and/or expand its offerings to the healthcare quality measure development community and interested stakeholders.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date, CMS has implemented an </a:t>
            </a:r>
            <a:r>
              <a:rPr lang="en-US"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Education and Outreach </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webinar series and has created resource materials that break down and explain various components and challenges in the measure development process. There are dedicated websites, listservs, and roadmap documents that are available to support those working in quality measure development, or are just curious and want to learn more about how it is done.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164620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Patients in this context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People who bring lived experience seeking care or services</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Caregivers, as family members, friends or an informal support network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Communities in the context of addressing the SDOH</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Patient-centered measurement should focus on the patient perspective and what truly matters to the patient’s health and wellbeing: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are we measuring?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data are we using?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 do those data come from?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are they collected?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Who controls the data and ultimately owns them?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are we reporting out that information?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the ways that we are aggregating/disaggregating it?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are we using measurement?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is this information ultimately guiding decisions and policies and care within healthcare systems in a way that ultimately improves lives?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316826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lay out 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vision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this patient-centered measurement landscape, AIR assembled a diverse group of stakeholders, including patients, caregivers and patient advocates, as well as researchers, clinicians, measure developers, policymakers and payers.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329984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support from RWJF, AIR through a competitive review process selected four small-scale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pilot</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projects, each 18 months in duration receiving around $200,000 in funding.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Three projects focused on measure development, the fourth on implementing existing measures.</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project was led by a patient advocacy organization, the other three by teams of university-based researchers.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had at least one patient or caregiver as team members; most had multiple patients on their team.</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Lessons learned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Cocreation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through equal partnerships among researchers, clinician, patients and caregivers is foundational to patient-centered measurement where there is shared decision-making within the team about how a project is conducted.</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 and caregiver partners’ voices had equal weight among the team members through a mutual agreement in how roles were determined and carried out, including periodic check-ins to make adjustments where needed.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Flexibility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an approach to changing plans, focus and scope of a project.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Funder flexibility in scope, timeline, and compensation, i.e., in this case, purchasing laptops for caregiver partners to overcome technology hurdles.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D913D-AEEF-420C-8C3E-715A93F828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527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Nephrologist, Dr. Jenny Flythe from the University of North Carolina (UNC) at Chapel Hill, and Derek Forfang partnered to launch the goal-directed dialysis care project, the focus looking at delivering improved care in a dialysis facility through a focus on patient life goals and an emphasis on what is truly important from the patient’s perspective.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hope was for improved patient engagement, patient adherence to medications and treatment that ultimately translated in a hopeful environment, given many patients were struggling both physically and emotionally through treatment—perhaps through a loss of career, loss of freedom, loss in relationships and diminished presence with a spouse or loved one. The vision was to gain back this sense of purpose and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identity,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included a diverse representation of the population and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culture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on the project.</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D913D-AEEF-420C-8C3E-715A93F828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19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“Care team considers important parts of my life…”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dialysis facility was able to intervene on behalf of patients on various matters that came to light, i.e., a homeless patient, an issue with a patient’s driver’s license, and another patient’s desire to continue gardening that simply required additional physical therapy.  The situations were all satisfactorily resolved through this intervention.</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 patient’s stated “personal life goal” was a gamechanger that resulted in an uplifting atmosphere where patients had hope and a greater desire for patient engagement, medication adherence and/or physical therapy—i.e., “I want to watch my grandson graduate from college.”</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“My dialysis team and I work together to make decisions…”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Decisions focus on what is meaningful to the patient, but realistic</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Ensure that things are attainable and there is follow-through and progress</a:t>
            </a:r>
          </a:p>
          <a:p>
            <a:pPr marL="742950" marR="0" lvl="1" indent="-285750">
              <a:lnSpc>
                <a:spcPct val="150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things moving towards that direction?</a:t>
            </a:r>
          </a:p>
          <a:p>
            <a:pPr marL="742950" marR="0" lvl="1" indent="-285750">
              <a:lnSpc>
                <a:spcPct val="150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things been put into place?</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Visit the UNC website by Googling UNC and “My Dialysis Plan.”</a:t>
            </a:r>
            <a:endParaRPr lang="en-US" i="1"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329698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Year 2020 presented profound evidence to a shift in many industries with regards to how equity is viewed, much of which was attributable to COVID-19 and a level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transparency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further demonstrated by state departments stratifying results by race and ethnicity; therefore, exposing huge gaps in these subpopulations.  Also, the untimely death of George Floyd resonated with Americans in terms of the sense of urgency around structural racism across many industries, including healthcare.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ATW Health Solutions is working on an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environmental scan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help understand the perspective of leaders in the healthcare space — leaders in measures development and organizations like CMS, NQF, AHRQ, HRSA and patients and families.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1161701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Two primary research questions:</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do we make the practice of patient-centered measurement more equitable?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is the path to shifting the power of measurement away from the interests within healthcare and towards patients, families and their communities?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“one size fits all” approach to equity in patient-centered measurement is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ineffective</a:t>
            </a:r>
            <a:r>
              <a:rPr lang="en-US" sz="1800" i="0" dirty="0">
                <a:effectLst/>
                <a:latin typeface="Calibri" panose="020F0502020204030204" pitchFamily="34" charset="0"/>
                <a:ea typeface="Calibri" panose="020F0502020204030204" pitchFamily="34" charset="0"/>
                <a:cs typeface="Times New Roman" panose="02020603050405020304" pitchFamily="18" charset="0"/>
              </a:rPr>
              <a:t>, when taking into account health disparities.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Developing meaningful relationships brings value that shapes the way in which work is done, the way agendas are established and the way the work is evaluated, thus shifting the culture in measurement methods, and ultimately in how care is delivered.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Diversity of researcher representation presents the necessary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shift of power </a:t>
            </a:r>
            <a:r>
              <a:rPr lang="en-US" sz="1800" dirty="0">
                <a:effectLst/>
                <a:latin typeface="Calibri" panose="020F0502020204030204" pitchFamily="34" charset="0"/>
                <a:ea typeface="Calibri" panose="020F0502020204030204" pitchFamily="34" charset="0"/>
                <a:cs typeface="Times New Roman" panose="02020603050405020304" pitchFamily="18" charset="0"/>
              </a:rPr>
              <a:t>through those who work in this space, who understand the space from a measurement standpoint and are thereby able to shape agendas.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i="1" dirty="0">
                <a:effectLst/>
                <a:latin typeface="Calibri" panose="020F0502020204030204" pitchFamily="34" charset="0"/>
                <a:ea typeface="Calibri" panose="020F0502020204030204" pitchFamily="34" charset="0"/>
                <a:cs typeface="Times New Roman" panose="02020603050405020304" pitchFamily="18" charset="0"/>
              </a:rPr>
              <a:t>Culture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shaped by race and ethnicity, and so adding a diverse panel of patients and families to the conversation ensures diversity throughout the process and throughout our system — and that we have measures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accountability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Pockets of excellence:</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need to establish what we have in our repertoire that can be disseminated so that it’s more widespread and gets more measure developers activated in this work by developing a guide or roadmap that creates an evidence-based approach to a quality measurement framework and addresses equity in patient-centered measurement.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Funding priorities: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need to pull in process measures, and in so doing make a distinction between what’s happening in healthcare delivery vs. what’s happening in all these other inputs.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is the health system doing? </a:t>
            </a:r>
          </a:p>
          <a:p>
            <a:pPr marL="742950" marR="0" lvl="1" indent="-285750">
              <a:lnSpc>
                <a:spcPct val="150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does the health system have accountability for?  </a:t>
            </a:r>
          </a:p>
          <a:p>
            <a:pPr marL="742950" marR="0" lvl="1" indent="-285750">
              <a:lnSpc>
                <a:spcPct val="150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 are those opportunities to make those outcomes more equitable?</a:t>
            </a:r>
          </a:p>
          <a:p>
            <a:pPr marL="742950" marR="0" lvl="1" indent="-285750">
              <a:lnSpc>
                <a:spcPct val="150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 are the opportunities with all these other inputs where there could be transportation issues, food disparities, so on and so forth?   </a:t>
            </a:r>
          </a:p>
          <a:p>
            <a:pPr marL="742950" marR="0" lvl="1" indent="-285750">
              <a:lnSpc>
                <a:spcPct val="150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regards to equity and subpopulations, are we prepared to look at what’s important to black patients in controlling hypertension?  </a:t>
            </a:r>
          </a:p>
          <a:p>
            <a:pPr marL="742950" marR="0" lvl="1" indent="-285750">
              <a:lnSpc>
                <a:spcPct val="150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Is that very different from what’s important to Latino patients and/or to white patients, or any other subgroup that you name?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Diversity and inclusion:</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We need to reconsider or make reconsiderations about our funding decisions and who’s influencing those funding decisions.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We need to foster stronger community engagement and empowerment of diverse participation.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We need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mechanisms and tools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ensure inclusion which drive this point of accountability.</a:t>
            </a:r>
          </a:p>
          <a:p>
            <a:pPr marL="742950" marR="0" lvl="1" indent="-285750">
              <a:lnSpc>
                <a:spcPct val="150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In making certain that all the things we know in the science of equity that we’ve learned over the most recent two decades, how can we take that and use that as a lens in our approach in patient-centered measurement?  </a:t>
            </a:r>
          </a:p>
          <a:p>
            <a:pPr marL="742950" marR="0" lvl="1" indent="-285750">
              <a:lnSpc>
                <a:spcPct val="150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do we begin to segment and unpack it in our work such that we’re driving more meaningful change?</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2585934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Master" Target="../slideMasters/slideMaster7.xml"/><Relationship Id="rId4" Type="http://schemas.microsoft.com/office/2007/relationships/hdphoto" Target="../media/hdphoto2.wdp"/></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Master" Target="../slideMasters/slideMaster7.xml"/><Relationship Id="rId4" Type="http://schemas.microsoft.com/office/2007/relationships/hdphoto" Target="../media/hdphoto3.wdp"/></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jp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7.png"/><Relationship Id="rId7" Type="http://schemas.microsoft.com/office/2007/relationships/hdphoto" Target="../media/hdphoto4.wdp"/><Relationship Id="rId2" Type="http://schemas.openxmlformats.org/officeDocument/2006/relationships/image" Target="../media/image36.jpg"/><Relationship Id="rId1" Type="http://schemas.openxmlformats.org/officeDocument/2006/relationships/slideMaster" Target="../slideMasters/slideMaster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g"/><Relationship Id="rId9" Type="http://schemas.microsoft.com/office/2007/relationships/hdphoto" Target="../media/hdphoto1.wdp"/></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1.jp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3.jpg"/><Relationship Id="rId7" Type="http://schemas.microsoft.com/office/2007/relationships/hdphoto" Target="../media/hdphoto5.wdp"/><Relationship Id="rId2" Type="http://schemas.openxmlformats.org/officeDocument/2006/relationships/image" Target="../media/image42.jpg"/><Relationship Id="rId1" Type="http://schemas.openxmlformats.org/officeDocument/2006/relationships/slideMaster" Target="../slideMasters/slideMaster7.xml"/><Relationship Id="rId6" Type="http://schemas.openxmlformats.org/officeDocument/2006/relationships/image" Target="../media/image44.png"/><Relationship Id="rId5" Type="http://schemas.microsoft.com/office/2007/relationships/hdphoto" Target="../media/hdphoto1.wdp"/><Relationship Id="rId4" Type="http://schemas.openxmlformats.org/officeDocument/2006/relationships/image" Target="../media/image30.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5.jp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8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6.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7.jpg"/><Relationship Id="rId1" Type="http://schemas.openxmlformats.org/officeDocument/2006/relationships/slideMaster" Target="../slideMasters/slideMaster7.xml"/><Relationship Id="rId5" Type="http://schemas.openxmlformats.org/officeDocument/2006/relationships/image" Target="../media/image48.png"/><Relationship Id="rId4" Type="http://schemas.microsoft.com/office/2007/relationships/hdphoto" Target="../media/hdphoto1.wdp"/></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D89B5B-8361-4FD6-9DDE-60BC4E7330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_Single Coulumn Text">
    <p:spTree>
      <p:nvGrpSpPr>
        <p:cNvPr id="1" name=""/>
        <p:cNvGrpSpPr/>
        <p:nvPr/>
      </p:nvGrpSpPr>
      <p:grpSpPr>
        <a:xfrm>
          <a:off x="0" y="0"/>
          <a:ext cx="0" cy="0"/>
          <a:chOff x="0" y="0"/>
          <a:chExt cx="0" cy="0"/>
        </a:xfrm>
      </p:grpSpPr>
      <p:sp>
        <p:nvSpPr>
          <p:cNvPr id="41" name="Rectangle 40"/>
          <p:cNvSpPr/>
          <p:nvPr userDrawn="1"/>
        </p:nvSpPr>
        <p:spPr>
          <a:xfrm>
            <a:off x="9320993" y="2031854"/>
            <a:ext cx="2659043" cy="33207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Rectangle 39"/>
          <p:cNvSpPr/>
          <p:nvPr userDrawn="1"/>
        </p:nvSpPr>
        <p:spPr>
          <a:xfrm>
            <a:off x="6264592" y="2030387"/>
            <a:ext cx="2659043" cy="33207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Rectangle 38"/>
          <p:cNvSpPr/>
          <p:nvPr userDrawn="1"/>
        </p:nvSpPr>
        <p:spPr>
          <a:xfrm>
            <a:off x="3233617" y="2042058"/>
            <a:ext cx="2659043" cy="33207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p:cNvSpPr/>
          <p:nvPr userDrawn="1"/>
        </p:nvSpPr>
        <p:spPr>
          <a:xfrm>
            <a:off x="222041" y="2018709"/>
            <a:ext cx="2659043" cy="33207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p:cNvSpPr>
            <a:spLocks noGrp="1"/>
          </p:cNvSpPr>
          <p:nvPr>
            <p:ph type="ctrTitle" hasCustomPrompt="1"/>
          </p:nvPr>
        </p:nvSpPr>
        <p:spPr>
          <a:xfrm>
            <a:off x="0" y="343970"/>
            <a:ext cx="12192000"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grpSp>
        <p:nvGrpSpPr>
          <p:cNvPr id="7" name="Group 6"/>
          <p:cNvGrpSpPr/>
          <p:nvPr userDrawn="1"/>
        </p:nvGrpSpPr>
        <p:grpSpPr>
          <a:xfrm>
            <a:off x="0" y="1"/>
            <a:ext cx="12221280" cy="6871011"/>
            <a:chOff x="0" y="0"/>
            <a:chExt cx="12221280" cy="6871011"/>
          </a:xfrm>
        </p:grpSpPr>
        <p:grpSp>
          <p:nvGrpSpPr>
            <p:cNvPr id="8" name="Group 7"/>
            <p:cNvGrpSpPr/>
            <p:nvPr userDrawn="1"/>
          </p:nvGrpSpPr>
          <p:grpSpPr>
            <a:xfrm>
              <a:off x="0" y="0"/>
              <a:ext cx="12221280" cy="6858000"/>
              <a:chOff x="0" y="0"/>
              <a:chExt cx="12221280" cy="6858000"/>
            </a:xfrm>
          </p:grpSpPr>
          <p:sp>
            <p:nvSpPr>
              <p:cNvPr id="11" name="Rectangle 10"/>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5" name="Rectangle 14"/>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6" name="Rectangle 15"/>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9" name="Rectangle 8"/>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17" name="Group 16"/>
          <p:cNvGrpSpPr/>
          <p:nvPr userDrawn="1"/>
        </p:nvGrpSpPr>
        <p:grpSpPr>
          <a:xfrm>
            <a:off x="5253719" y="1046346"/>
            <a:ext cx="1684564" cy="45719"/>
            <a:chOff x="372533" y="1503395"/>
            <a:chExt cx="1684564" cy="45719"/>
          </a:xfrm>
        </p:grpSpPr>
        <p:sp>
          <p:nvSpPr>
            <p:cNvPr id="18" name="Rectangle 17"/>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 name="Group 20"/>
          <p:cNvGrpSpPr/>
          <p:nvPr userDrawn="1"/>
        </p:nvGrpSpPr>
        <p:grpSpPr>
          <a:xfrm>
            <a:off x="10442997" y="5767276"/>
            <a:ext cx="1706285" cy="911733"/>
            <a:chOff x="239358" y="5765839"/>
            <a:chExt cx="1706284" cy="911733"/>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23" name="Rectangle 22"/>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
        <p:nvSpPr>
          <p:cNvPr id="30" name="Marcador de texto 2"/>
          <p:cNvSpPr>
            <a:spLocks noGrp="1"/>
          </p:cNvSpPr>
          <p:nvPr>
            <p:ph type="body" idx="44"/>
          </p:nvPr>
        </p:nvSpPr>
        <p:spPr>
          <a:xfrm>
            <a:off x="222043" y="1597267"/>
            <a:ext cx="2678247" cy="425827"/>
          </a:xfrm>
          <a:prstGeom prst="rect">
            <a:avLst/>
          </a:prstGeom>
          <a:solidFill>
            <a:srgbClr val="F06524"/>
          </a:solidFill>
        </p:spPr>
        <p:txBody>
          <a:bodyPr>
            <a:normAutofit/>
          </a:bodyPr>
          <a:lstStyle>
            <a:lvl1pPr marL="0" indent="0" algn="ctr">
              <a:lnSpc>
                <a:spcPct val="120000"/>
              </a:lnSpc>
              <a:buClr>
                <a:srgbClr val="F06524"/>
              </a:buClr>
              <a:buFont typeface="Wingdings" panose="05000000000000000000" pitchFamily="2" charset="2"/>
              <a:buNone/>
              <a:defRPr sz="1800" b="1" baseline="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31" name="Marcador de texto 2"/>
          <p:cNvSpPr>
            <a:spLocks noGrp="1"/>
          </p:cNvSpPr>
          <p:nvPr>
            <p:ph type="body" idx="45"/>
          </p:nvPr>
        </p:nvSpPr>
        <p:spPr>
          <a:xfrm>
            <a:off x="307218" y="2143099"/>
            <a:ext cx="2463801" cy="3062434"/>
          </a:xfrm>
          <a:prstGeom prst="rect">
            <a:avLst/>
          </a:prstGeom>
        </p:spPr>
        <p:txBody>
          <a:bodyPr>
            <a:normAutofit/>
          </a:bodyPr>
          <a:lstStyle>
            <a:lvl1pPr marL="342891" indent="-342891" algn="l">
              <a:lnSpc>
                <a:spcPct val="150000"/>
              </a:lnSpc>
              <a:buClr>
                <a:srgbClr val="F06524"/>
              </a:buClr>
              <a:buFont typeface="Wingdings" panose="05000000000000000000" pitchFamily="2" charset="2"/>
              <a:buChar char="§"/>
              <a:defRPr sz="1600" baseline="0">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33" name="Marcador de texto 2"/>
          <p:cNvSpPr>
            <a:spLocks noGrp="1"/>
          </p:cNvSpPr>
          <p:nvPr>
            <p:ph type="body" idx="46"/>
          </p:nvPr>
        </p:nvSpPr>
        <p:spPr>
          <a:xfrm>
            <a:off x="3224019" y="1597267"/>
            <a:ext cx="2678247" cy="425827"/>
          </a:xfrm>
          <a:prstGeom prst="rect">
            <a:avLst/>
          </a:prstGeom>
          <a:solidFill>
            <a:srgbClr val="15509C"/>
          </a:solidFill>
        </p:spPr>
        <p:txBody>
          <a:bodyPr>
            <a:normAutofit/>
          </a:bodyPr>
          <a:lstStyle>
            <a:lvl1pPr marL="0" indent="0" algn="ctr">
              <a:lnSpc>
                <a:spcPct val="120000"/>
              </a:lnSpc>
              <a:buClr>
                <a:srgbClr val="F06524"/>
              </a:buClr>
              <a:buFont typeface="Wingdings" panose="05000000000000000000" pitchFamily="2" charset="2"/>
              <a:buNone/>
              <a:defRPr sz="1800" b="1" baseline="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34" name="Marcador de texto 2"/>
          <p:cNvSpPr>
            <a:spLocks noGrp="1"/>
          </p:cNvSpPr>
          <p:nvPr>
            <p:ph type="body" idx="47"/>
          </p:nvPr>
        </p:nvSpPr>
        <p:spPr>
          <a:xfrm>
            <a:off x="3333289" y="2143099"/>
            <a:ext cx="2459699" cy="3062434"/>
          </a:xfrm>
          <a:prstGeom prst="rect">
            <a:avLst/>
          </a:prstGeom>
        </p:spPr>
        <p:txBody>
          <a:bodyPr>
            <a:normAutofit/>
          </a:bodyPr>
          <a:lstStyle>
            <a:lvl1pPr marL="342891" indent="-342891" algn="l">
              <a:lnSpc>
                <a:spcPct val="150000"/>
              </a:lnSpc>
              <a:buClr>
                <a:srgbClr val="F06524"/>
              </a:buClr>
              <a:buFont typeface="Wingdings" panose="05000000000000000000" pitchFamily="2" charset="2"/>
              <a:buChar char="§"/>
              <a:defRPr sz="1600" baseline="0">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35" name="Marcador de texto 2"/>
          <p:cNvSpPr>
            <a:spLocks noGrp="1"/>
          </p:cNvSpPr>
          <p:nvPr>
            <p:ph type="body" idx="48"/>
          </p:nvPr>
        </p:nvSpPr>
        <p:spPr>
          <a:xfrm>
            <a:off x="6269355" y="1597267"/>
            <a:ext cx="2678247" cy="425827"/>
          </a:xfrm>
          <a:prstGeom prst="rect">
            <a:avLst/>
          </a:prstGeom>
          <a:solidFill>
            <a:schemeClr val="bg1">
              <a:lumMod val="65000"/>
            </a:schemeClr>
          </a:solidFill>
        </p:spPr>
        <p:txBody>
          <a:bodyPr>
            <a:normAutofit/>
          </a:bodyPr>
          <a:lstStyle>
            <a:lvl1pPr marL="0" indent="0" algn="ctr">
              <a:lnSpc>
                <a:spcPct val="120000"/>
              </a:lnSpc>
              <a:buClr>
                <a:srgbClr val="F06524"/>
              </a:buClr>
              <a:buFont typeface="Wingdings" panose="05000000000000000000" pitchFamily="2" charset="2"/>
              <a:buNone/>
              <a:defRPr sz="1800" b="1" baseline="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37" name="Marcador de texto 2"/>
          <p:cNvSpPr>
            <a:spLocks noGrp="1"/>
          </p:cNvSpPr>
          <p:nvPr>
            <p:ph type="body" idx="50"/>
          </p:nvPr>
        </p:nvSpPr>
        <p:spPr>
          <a:xfrm>
            <a:off x="9320995" y="1597267"/>
            <a:ext cx="2678247" cy="425827"/>
          </a:xfrm>
          <a:prstGeom prst="rect">
            <a:avLst/>
          </a:prstGeom>
          <a:solidFill>
            <a:srgbClr val="002060"/>
          </a:solidFill>
        </p:spPr>
        <p:txBody>
          <a:bodyPr>
            <a:normAutofit/>
          </a:bodyPr>
          <a:lstStyle>
            <a:lvl1pPr marL="0" indent="0" algn="ctr">
              <a:lnSpc>
                <a:spcPct val="120000"/>
              </a:lnSpc>
              <a:buClr>
                <a:srgbClr val="F06524"/>
              </a:buClr>
              <a:buFont typeface="Wingdings" panose="05000000000000000000" pitchFamily="2" charset="2"/>
              <a:buNone/>
              <a:defRPr sz="1800" b="1" baseline="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42" name="Marcador de texto 2"/>
          <p:cNvSpPr>
            <a:spLocks noGrp="1"/>
          </p:cNvSpPr>
          <p:nvPr>
            <p:ph type="body" idx="51"/>
          </p:nvPr>
        </p:nvSpPr>
        <p:spPr>
          <a:xfrm>
            <a:off x="6364261" y="2126243"/>
            <a:ext cx="2459699" cy="3062434"/>
          </a:xfrm>
          <a:prstGeom prst="rect">
            <a:avLst/>
          </a:prstGeom>
        </p:spPr>
        <p:txBody>
          <a:bodyPr>
            <a:normAutofit/>
          </a:bodyPr>
          <a:lstStyle>
            <a:lvl1pPr marL="342891" indent="-342891" algn="l">
              <a:lnSpc>
                <a:spcPct val="150000"/>
              </a:lnSpc>
              <a:buClr>
                <a:srgbClr val="F06524"/>
              </a:buClr>
              <a:buFont typeface="Wingdings" panose="05000000000000000000" pitchFamily="2" charset="2"/>
              <a:buChar char="§"/>
              <a:defRPr sz="1600" baseline="0">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43" name="Marcador de texto 2"/>
          <p:cNvSpPr>
            <a:spLocks noGrp="1"/>
          </p:cNvSpPr>
          <p:nvPr>
            <p:ph type="body" idx="52"/>
          </p:nvPr>
        </p:nvSpPr>
        <p:spPr>
          <a:xfrm>
            <a:off x="9420665" y="2144566"/>
            <a:ext cx="2459699" cy="3062434"/>
          </a:xfrm>
          <a:prstGeom prst="rect">
            <a:avLst/>
          </a:prstGeom>
        </p:spPr>
        <p:txBody>
          <a:bodyPr>
            <a:normAutofit/>
          </a:bodyPr>
          <a:lstStyle>
            <a:lvl1pPr marL="342891" indent="-342891" algn="l">
              <a:lnSpc>
                <a:spcPct val="150000"/>
              </a:lnSpc>
              <a:buClr>
                <a:srgbClr val="F06524"/>
              </a:buClr>
              <a:buFont typeface="Wingdings" panose="05000000000000000000" pitchFamily="2" charset="2"/>
              <a:buChar char="§"/>
              <a:defRPr sz="1600" baseline="0">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Tree>
    <p:extLst>
      <p:ext uri="{BB962C8B-B14F-4D97-AF65-F5344CB8AC3E}">
        <p14:creationId xmlns:p14="http://schemas.microsoft.com/office/powerpoint/2010/main" val="2716251473"/>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Single Coulumn Tex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343970"/>
            <a:ext cx="12192000"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grpSp>
        <p:nvGrpSpPr>
          <p:cNvPr id="7" name="Group 6"/>
          <p:cNvGrpSpPr/>
          <p:nvPr userDrawn="1"/>
        </p:nvGrpSpPr>
        <p:grpSpPr>
          <a:xfrm>
            <a:off x="0" y="1"/>
            <a:ext cx="12221280" cy="6871011"/>
            <a:chOff x="0" y="0"/>
            <a:chExt cx="12221280" cy="6871011"/>
          </a:xfrm>
        </p:grpSpPr>
        <p:grpSp>
          <p:nvGrpSpPr>
            <p:cNvPr id="8" name="Group 7"/>
            <p:cNvGrpSpPr/>
            <p:nvPr userDrawn="1"/>
          </p:nvGrpSpPr>
          <p:grpSpPr>
            <a:xfrm>
              <a:off x="0" y="0"/>
              <a:ext cx="12221280" cy="6858000"/>
              <a:chOff x="0" y="0"/>
              <a:chExt cx="12221280" cy="6858000"/>
            </a:xfrm>
          </p:grpSpPr>
          <p:sp>
            <p:nvSpPr>
              <p:cNvPr id="11" name="Rectangle 10"/>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5" name="Rectangle 14"/>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6" name="Rectangle 15"/>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9" name="Rectangle 8"/>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17" name="Group 16"/>
          <p:cNvGrpSpPr/>
          <p:nvPr userDrawn="1"/>
        </p:nvGrpSpPr>
        <p:grpSpPr>
          <a:xfrm>
            <a:off x="5253719" y="1046346"/>
            <a:ext cx="1684564" cy="45719"/>
            <a:chOff x="372533" y="1503395"/>
            <a:chExt cx="1684564" cy="45719"/>
          </a:xfrm>
        </p:grpSpPr>
        <p:sp>
          <p:nvSpPr>
            <p:cNvPr id="18" name="Rectangle 17"/>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 name="Group 20"/>
          <p:cNvGrpSpPr/>
          <p:nvPr userDrawn="1"/>
        </p:nvGrpSpPr>
        <p:grpSpPr>
          <a:xfrm>
            <a:off x="3588023" y="1554380"/>
            <a:ext cx="5045236" cy="4281768"/>
            <a:chOff x="3573382" y="1766047"/>
            <a:chExt cx="5045236" cy="4281768"/>
          </a:xfrm>
        </p:grpSpPr>
        <p:sp>
          <p:nvSpPr>
            <p:cNvPr id="22" name="Google Shape;491;p23"/>
            <p:cNvSpPr>
              <a:spLocks/>
            </p:cNvSpPr>
            <p:nvPr/>
          </p:nvSpPr>
          <p:spPr bwMode="auto">
            <a:xfrm>
              <a:off x="3573382" y="2714952"/>
              <a:ext cx="3433100" cy="1438393"/>
            </a:xfrm>
            <a:custGeom>
              <a:avLst/>
              <a:gdLst>
                <a:gd name="T0" fmla="*/ 841 w 841"/>
                <a:gd name="T1" fmla="*/ 317 h 352"/>
                <a:gd name="T2" fmla="*/ 841 w 841"/>
                <a:gd name="T3" fmla="*/ 74 h 352"/>
                <a:gd name="T4" fmla="*/ 768 w 841"/>
                <a:gd name="T5" fmla="*/ 0 h 352"/>
                <a:gd name="T6" fmla="*/ 74 w 841"/>
                <a:gd name="T7" fmla="*/ 0 h 352"/>
                <a:gd name="T8" fmla="*/ 0 w 841"/>
                <a:gd name="T9" fmla="*/ 74 h 352"/>
                <a:gd name="T10" fmla="*/ 0 w 841"/>
                <a:gd name="T11" fmla="*/ 352 h 352"/>
                <a:gd name="T12" fmla="*/ 77 w 841"/>
                <a:gd name="T13" fmla="*/ 317 h 352"/>
                <a:gd name="T14" fmla="*/ 527 w 841"/>
                <a:gd name="T15" fmla="*/ 317 h 352"/>
                <a:gd name="T16" fmla="*/ 527 w 841"/>
                <a:gd name="T17" fmla="*/ 160 h 352"/>
                <a:gd name="T18" fmla="*/ 710 w 841"/>
                <a:gd name="T19" fmla="*/ 160 h 352"/>
                <a:gd name="T20" fmla="*/ 710 w 841"/>
                <a:gd name="T21" fmla="*/ 317 h 352"/>
                <a:gd name="T22" fmla="*/ 841 w 841"/>
                <a:gd name="T23" fmla="*/ 31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1" h="352" extrusionOk="0">
                  <a:moveTo>
                    <a:pt x="841" y="317"/>
                  </a:moveTo>
                  <a:cubicBezTo>
                    <a:pt x="841" y="74"/>
                    <a:pt x="841" y="74"/>
                    <a:pt x="841" y="74"/>
                  </a:cubicBezTo>
                  <a:cubicBezTo>
                    <a:pt x="841" y="33"/>
                    <a:pt x="808" y="0"/>
                    <a:pt x="768" y="0"/>
                  </a:cubicBezTo>
                  <a:cubicBezTo>
                    <a:pt x="74" y="0"/>
                    <a:pt x="74" y="0"/>
                    <a:pt x="74" y="0"/>
                  </a:cubicBezTo>
                  <a:cubicBezTo>
                    <a:pt x="33" y="0"/>
                    <a:pt x="0" y="33"/>
                    <a:pt x="0" y="74"/>
                  </a:cubicBezTo>
                  <a:cubicBezTo>
                    <a:pt x="0" y="352"/>
                    <a:pt x="0" y="352"/>
                    <a:pt x="0" y="352"/>
                  </a:cubicBezTo>
                  <a:cubicBezTo>
                    <a:pt x="19" y="331"/>
                    <a:pt x="46" y="317"/>
                    <a:pt x="77" y="317"/>
                  </a:cubicBezTo>
                  <a:cubicBezTo>
                    <a:pt x="527" y="317"/>
                    <a:pt x="527" y="317"/>
                    <a:pt x="527" y="317"/>
                  </a:cubicBezTo>
                  <a:cubicBezTo>
                    <a:pt x="527" y="160"/>
                    <a:pt x="527" y="160"/>
                    <a:pt x="527" y="160"/>
                  </a:cubicBezTo>
                  <a:cubicBezTo>
                    <a:pt x="710" y="160"/>
                    <a:pt x="710" y="160"/>
                    <a:pt x="710" y="160"/>
                  </a:cubicBezTo>
                  <a:cubicBezTo>
                    <a:pt x="710" y="317"/>
                    <a:pt x="710" y="317"/>
                    <a:pt x="710" y="317"/>
                  </a:cubicBezTo>
                  <a:lnTo>
                    <a:pt x="841" y="317"/>
                  </a:lnTo>
                  <a:close/>
                </a:path>
              </a:pathLst>
            </a:custGeom>
            <a:solidFill>
              <a:srgbClr val="15509C"/>
            </a:solidFill>
            <a:ln>
              <a:noFill/>
            </a:ln>
          </p:spPr>
          <p:txBody>
            <a:bodyPr lIns="91425" tIns="45700" rIns="91425" bIns="45700"/>
            <a:lstStyle/>
            <a:p>
              <a:endParaRPr lang="en-US" sz="1800" dirty="0"/>
            </a:p>
          </p:txBody>
        </p:sp>
        <p:sp>
          <p:nvSpPr>
            <p:cNvPr id="23" name="Google Shape;492;p23"/>
            <p:cNvSpPr>
              <a:spLocks/>
            </p:cNvSpPr>
            <p:nvPr/>
          </p:nvSpPr>
          <p:spPr bwMode="auto">
            <a:xfrm>
              <a:off x="3573382" y="4116592"/>
              <a:ext cx="1643878" cy="1931223"/>
            </a:xfrm>
            <a:custGeom>
              <a:avLst/>
              <a:gdLst>
                <a:gd name="T0" fmla="*/ 77 w 403"/>
                <a:gd name="T1" fmla="*/ 0 h 473"/>
                <a:gd name="T2" fmla="*/ 0 w 403"/>
                <a:gd name="T3" fmla="*/ 74 h 473"/>
                <a:gd name="T4" fmla="*/ 0 w 403"/>
                <a:gd name="T5" fmla="*/ 82 h 473"/>
                <a:gd name="T6" fmla="*/ 0 w 403"/>
                <a:gd name="T7" fmla="*/ 82 h 473"/>
                <a:gd name="T8" fmla="*/ 0 w 403"/>
                <a:gd name="T9" fmla="*/ 400 h 473"/>
                <a:gd name="T10" fmla="*/ 74 w 403"/>
                <a:gd name="T11" fmla="*/ 473 h 473"/>
                <a:gd name="T12" fmla="*/ 403 w 403"/>
                <a:gd name="T13" fmla="*/ 473 h 473"/>
                <a:gd name="T14" fmla="*/ 370 w 403"/>
                <a:gd name="T15" fmla="*/ 400 h 473"/>
                <a:gd name="T16" fmla="*/ 370 w 403"/>
                <a:gd name="T17" fmla="*/ 0 h 473"/>
                <a:gd name="T18" fmla="*/ 77 w 403"/>
                <a:gd name="T19"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473" extrusionOk="0">
                  <a:moveTo>
                    <a:pt x="77" y="0"/>
                  </a:moveTo>
                  <a:cubicBezTo>
                    <a:pt x="35" y="0"/>
                    <a:pt x="0" y="33"/>
                    <a:pt x="0" y="74"/>
                  </a:cubicBezTo>
                  <a:cubicBezTo>
                    <a:pt x="0" y="82"/>
                    <a:pt x="0" y="82"/>
                    <a:pt x="0" y="82"/>
                  </a:cubicBezTo>
                  <a:cubicBezTo>
                    <a:pt x="0" y="82"/>
                    <a:pt x="0" y="82"/>
                    <a:pt x="0" y="82"/>
                  </a:cubicBezTo>
                  <a:cubicBezTo>
                    <a:pt x="0" y="400"/>
                    <a:pt x="0" y="400"/>
                    <a:pt x="0" y="400"/>
                  </a:cubicBezTo>
                  <a:cubicBezTo>
                    <a:pt x="0" y="440"/>
                    <a:pt x="33" y="473"/>
                    <a:pt x="74" y="473"/>
                  </a:cubicBezTo>
                  <a:cubicBezTo>
                    <a:pt x="403" y="473"/>
                    <a:pt x="403" y="473"/>
                    <a:pt x="403" y="473"/>
                  </a:cubicBezTo>
                  <a:cubicBezTo>
                    <a:pt x="382" y="455"/>
                    <a:pt x="370" y="429"/>
                    <a:pt x="370" y="400"/>
                  </a:cubicBezTo>
                  <a:cubicBezTo>
                    <a:pt x="370" y="0"/>
                    <a:pt x="370" y="0"/>
                    <a:pt x="370" y="0"/>
                  </a:cubicBezTo>
                  <a:lnTo>
                    <a:pt x="77" y="0"/>
                  </a:lnTo>
                  <a:close/>
                </a:path>
              </a:pathLst>
            </a:custGeom>
            <a:solidFill>
              <a:srgbClr val="002060"/>
            </a:solidFill>
            <a:ln>
              <a:noFill/>
            </a:ln>
          </p:spPr>
          <p:txBody>
            <a:bodyPr lIns="91425" tIns="45700" rIns="91425" bIns="45700"/>
            <a:lstStyle/>
            <a:p>
              <a:endParaRPr lang="en-US" sz="1800" dirty="0"/>
            </a:p>
          </p:txBody>
        </p:sp>
        <p:sp>
          <p:nvSpPr>
            <p:cNvPr id="24" name="Google Shape;493;p23"/>
            <p:cNvSpPr>
              <a:spLocks/>
            </p:cNvSpPr>
            <p:nvPr/>
          </p:nvSpPr>
          <p:spPr bwMode="auto">
            <a:xfrm>
              <a:off x="6978081" y="2714952"/>
              <a:ext cx="1640537" cy="1939575"/>
            </a:xfrm>
            <a:custGeom>
              <a:avLst/>
              <a:gdLst>
                <a:gd name="T0" fmla="*/ 329 w 402"/>
                <a:gd name="T1" fmla="*/ 475 h 475"/>
                <a:gd name="T2" fmla="*/ 402 w 402"/>
                <a:gd name="T3" fmla="*/ 419 h 475"/>
                <a:gd name="T4" fmla="*/ 402 w 402"/>
                <a:gd name="T5" fmla="*/ 74 h 475"/>
                <a:gd name="T6" fmla="*/ 329 w 402"/>
                <a:gd name="T7" fmla="*/ 0 h 475"/>
                <a:gd name="T8" fmla="*/ 0 w 402"/>
                <a:gd name="T9" fmla="*/ 0 h 475"/>
                <a:gd name="T10" fmla="*/ 33 w 402"/>
                <a:gd name="T11" fmla="*/ 74 h 475"/>
                <a:gd name="T12" fmla="*/ 33 w 402"/>
                <a:gd name="T13" fmla="*/ 475 h 475"/>
                <a:gd name="T14" fmla="*/ 329 w 402"/>
                <a:gd name="T15" fmla="*/ 475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475" extrusionOk="0">
                  <a:moveTo>
                    <a:pt x="329" y="475"/>
                  </a:moveTo>
                  <a:cubicBezTo>
                    <a:pt x="364" y="475"/>
                    <a:pt x="394" y="451"/>
                    <a:pt x="402" y="419"/>
                  </a:cubicBezTo>
                  <a:cubicBezTo>
                    <a:pt x="402" y="74"/>
                    <a:pt x="402" y="74"/>
                    <a:pt x="402" y="74"/>
                  </a:cubicBezTo>
                  <a:cubicBezTo>
                    <a:pt x="402" y="33"/>
                    <a:pt x="369" y="0"/>
                    <a:pt x="329" y="0"/>
                  </a:cubicBezTo>
                  <a:cubicBezTo>
                    <a:pt x="0" y="0"/>
                    <a:pt x="0" y="0"/>
                    <a:pt x="0" y="0"/>
                  </a:cubicBezTo>
                  <a:cubicBezTo>
                    <a:pt x="20" y="18"/>
                    <a:pt x="33" y="45"/>
                    <a:pt x="33" y="74"/>
                  </a:cubicBezTo>
                  <a:cubicBezTo>
                    <a:pt x="33" y="475"/>
                    <a:pt x="33" y="475"/>
                    <a:pt x="33" y="475"/>
                  </a:cubicBezTo>
                  <a:lnTo>
                    <a:pt x="329" y="475"/>
                  </a:lnTo>
                  <a:close/>
                </a:path>
              </a:pathLst>
            </a:custGeom>
            <a:solidFill>
              <a:srgbClr val="F06524"/>
            </a:solidFill>
            <a:ln>
              <a:noFill/>
            </a:ln>
          </p:spPr>
          <p:txBody>
            <a:bodyPr lIns="91425" tIns="45700" rIns="91425" bIns="45700"/>
            <a:lstStyle/>
            <a:p>
              <a:endParaRPr lang="en-US" sz="1800" dirty="0"/>
            </a:p>
          </p:txBody>
        </p:sp>
        <p:sp>
          <p:nvSpPr>
            <p:cNvPr id="25" name="Google Shape;494;p23"/>
            <p:cNvSpPr>
              <a:spLocks/>
            </p:cNvSpPr>
            <p:nvPr/>
          </p:nvSpPr>
          <p:spPr bwMode="auto">
            <a:xfrm>
              <a:off x="5185519" y="4634481"/>
              <a:ext cx="3433099" cy="1413334"/>
            </a:xfrm>
            <a:custGeom>
              <a:avLst/>
              <a:gdLst>
                <a:gd name="T0" fmla="*/ 74 w 841"/>
                <a:gd name="T1" fmla="*/ 346 h 346"/>
                <a:gd name="T2" fmla="*/ 81 w 841"/>
                <a:gd name="T3" fmla="*/ 346 h 346"/>
                <a:gd name="T4" fmla="*/ 768 w 841"/>
                <a:gd name="T5" fmla="*/ 346 h 346"/>
                <a:gd name="T6" fmla="*/ 841 w 841"/>
                <a:gd name="T7" fmla="*/ 273 h 346"/>
                <a:gd name="T8" fmla="*/ 841 w 841"/>
                <a:gd name="T9" fmla="*/ 0 h 346"/>
                <a:gd name="T10" fmla="*/ 768 w 841"/>
                <a:gd name="T11" fmla="*/ 31 h 346"/>
                <a:gd name="T12" fmla="*/ 315 w 841"/>
                <a:gd name="T13" fmla="*/ 31 h 346"/>
                <a:gd name="T14" fmla="*/ 315 w 841"/>
                <a:gd name="T15" fmla="*/ 187 h 346"/>
                <a:gd name="T16" fmla="*/ 132 w 841"/>
                <a:gd name="T17" fmla="*/ 187 h 346"/>
                <a:gd name="T18" fmla="*/ 132 w 841"/>
                <a:gd name="T19" fmla="*/ 30 h 346"/>
                <a:gd name="T20" fmla="*/ 0 w 841"/>
                <a:gd name="T21" fmla="*/ 30 h 346"/>
                <a:gd name="T22" fmla="*/ 0 w 841"/>
                <a:gd name="T23" fmla="*/ 273 h 346"/>
                <a:gd name="T24" fmla="*/ 74 w 841"/>
                <a:gd name="T25"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1" h="346" extrusionOk="0">
                  <a:moveTo>
                    <a:pt x="74" y="346"/>
                  </a:moveTo>
                  <a:cubicBezTo>
                    <a:pt x="81" y="346"/>
                    <a:pt x="81" y="346"/>
                    <a:pt x="81" y="346"/>
                  </a:cubicBezTo>
                  <a:cubicBezTo>
                    <a:pt x="768" y="346"/>
                    <a:pt x="768" y="346"/>
                    <a:pt x="768" y="346"/>
                  </a:cubicBezTo>
                  <a:cubicBezTo>
                    <a:pt x="808" y="346"/>
                    <a:pt x="841" y="313"/>
                    <a:pt x="841" y="273"/>
                  </a:cubicBezTo>
                  <a:cubicBezTo>
                    <a:pt x="841" y="0"/>
                    <a:pt x="841" y="0"/>
                    <a:pt x="841" y="0"/>
                  </a:cubicBezTo>
                  <a:cubicBezTo>
                    <a:pt x="823" y="19"/>
                    <a:pt x="796" y="31"/>
                    <a:pt x="768" y="31"/>
                  </a:cubicBezTo>
                  <a:cubicBezTo>
                    <a:pt x="315" y="31"/>
                    <a:pt x="315" y="31"/>
                    <a:pt x="315" y="31"/>
                  </a:cubicBezTo>
                  <a:cubicBezTo>
                    <a:pt x="315" y="187"/>
                    <a:pt x="315" y="187"/>
                    <a:pt x="315" y="187"/>
                  </a:cubicBezTo>
                  <a:cubicBezTo>
                    <a:pt x="132" y="187"/>
                    <a:pt x="132" y="187"/>
                    <a:pt x="132" y="187"/>
                  </a:cubicBezTo>
                  <a:cubicBezTo>
                    <a:pt x="132" y="30"/>
                    <a:pt x="132" y="30"/>
                    <a:pt x="132" y="30"/>
                  </a:cubicBezTo>
                  <a:cubicBezTo>
                    <a:pt x="0" y="30"/>
                    <a:pt x="0" y="30"/>
                    <a:pt x="0" y="30"/>
                  </a:cubicBezTo>
                  <a:cubicBezTo>
                    <a:pt x="0" y="273"/>
                    <a:pt x="0" y="273"/>
                    <a:pt x="0" y="273"/>
                  </a:cubicBezTo>
                  <a:cubicBezTo>
                    <a:pt x="0" y="313"/>
                    <a:pt x="33" y="346"/>
                    <a:pt x="74" y="346"/>
                  </a:cubicBezTo>
                  <a:close/>
                </a:path>
              </a:pathLst>
            </a:custGeom>
            <a:solidFill>
              <a:schemeClr val="tx1"/>
            </a:solidFill>
            <a:ln>
              <a:noFill/>
            </a:ln>
          </p:spPr>
          <p:txBody>
            <a:bodyPr lIns="91425" tIns="45700" rIns="91425" bIns="45700"/>
            <a:lstStyle/>
            <a:p>
              <a:endParaRPr lang="en-US" sz="1800" dirty="0"/>
            </a:p>
          </p:txBody>
        </p:sp>
        <p:sp>
          <p:nvSpPr>
            <p:cNvPr id="26" name="Google Shape;495;p23"/>
            <p:cNvSpPr>
              <a:spLocks/>
            </p:cNvSpPr>
            <p:nvPr/>
          </p:nvSpPr>
          <p:spPr bwMode="auto">
            <a:xfrm>
              <a:off x="5086953" y="1766047"/>
              <a:ext cx="2016424" cy="728385"/>
            </a:xfrm>
            <a:custGeom>
              <a:avLst/>
              <a:gdLst>
                <a:gd name="T0" fmla="*/ 247 w 494"/>
                <a:gd name="T1" fmla="*/ 67 h 178"/>
                <a:gd name="T2" fmla="*/ 423 w 494"/>
                <a:gd name="T3" fmla="*/ 174 h 178"/>
                <a:gd name="T4" fmla="*/ 427 w 494"/>
                <a:gd name="T5" fmla="*/ 178 h 178"/>
                <a:gd name="T6" fmla="*/ 489 w 494"/>
                <a:gd name="T7" fmla="*/ 178 h 178"/>
                <a:gd name="T8" fmla="*/ 494 w 494"/>
                <a:gd name="T9" fmla="*/ 173 h 178"/>
                <a:gd name="T10" fmla="*/ 418 w 494"/>
                <a:gd name="T11" fmla="*/ 52 h 178"/>
                <a:gd name="T12" fmla="*/ 247 w 494"/>
                <a:gd name="T13" fmla="*/ 0 h 178"/>
                <a:gd name="T14" fmla="*/ 77 w 494"/>
                <a:gd name="T15" fmla="*/ 52 h 178"/>
                <a:gd name="T16" fmla="*/ 1 w 494"/>
                <a:gd name="T17" fmla="*/ 173 h 178"/>
                <a:gd name="T18" fmla="*/ 5 w 494"/>
                <a:gd name="T19" fmla="*/ 178 h 178"/>
                <a:gd name="T20" fmla="*/ 67 w 494"/>
                <a:gd name="T21" fmla="*/ 178 h 178"/>
                <a:gd name="T22" fmla="*/ 72 w 494"/>
                <a:gd name="T23" fmla="*/ 174 h 178"/>
                <a:gd name="T24" fmla="*/ 247 w 494"/>
                <a:gd name="T25" fmla="*/ 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4" h="178" extrusionOk="0">
                  <a:moveTo>
                    <a:pt x="247" y="67"/>
                  </a:moveTo>
                  <a:cubicBezTo>
                    <a:pt x="336" y="67"/>
                    <a:pt x="412" y="116"/>
                    <a:pt x="423" y="174"/>
                  </a:cubicBezTo>
                  <a:cubicBezTo>
                    <a:pt x="423" y="176"/>
                    <a:pt x="425" y="178"/>
                    <a:pt x="427" y="178"/>
                  </a:cubicBezTo>
                  <a:cubicBezTo>
                    <a:pt x="489" y="178"/>
                    <a:pt x="489" y="178"/>
                    <a:pt x="489" y="178"/>
                  </a:cubicBezTo>
                  <a:cubicBezTo>
                    <a:pt x="492" y="178"/>
                    <a:pt x="494" y="176"/>
                    <a:pt x="494" y="173"/>
                  </a:cubicBezTo>
                  <a:cubicBezTo>
                    <a:pt x="489" y="126"/>
                    <a:pt x="462" y="84"/>
                    <a:pt x="418" y="52"/>
                  </a:cubicBezTo>
                  <a:cubicBezTo>
                    <a:pt x="372" y="18"/>
                    <a:pt x="311" y="0"/>
                    <a:pt x="247" y="0"/>
                  </a:cubicBezTo>
                  <a:cubicBezTo>
                    <a:pt x="183" y="0"/>
                    <a:pt x="123" y="18"/>
                    <a:pt x="77" y="52"/>
                  </a:cubicBezTo>
                  <a:cubicBezTo>
                    <a:pt x="32" y="84"/>
                    <a:pt x="6" y="126"/>
                    <a:pt x="1" y="173"/>
                  </a:cubicBezTo>
                  <a:cubicBezTo>
                    <a:pt x="0" y="176"/>
                    <a:pt x="3" y="178"/>
                    <a:pt x="5" y="178"/>
                  </a:cubicBezTo>
                  <a:cubicBezTo>
                    <a:pt x="67" y="178"/>
                    <a:pt x="67" y="178"/>
                    <a:pt x="67" y="178"/>
                  </a:cubicBezTo>
                  <a:cubicBezTo>
                    <a:pt x="69" y="178"/>
                    <a:pt x="71" y="176"/>
                    <a:pt x="72" y="174"/>
                  </a:cubicBezTo>
                  <a:cubicBezTo>
                    <a:pt x="83" y="116"/>
                    <a:pt x="159" y="67"/>
                    <a:pt x="247" y="67"/>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sz="1800" dirty="0"/>
            </a:p>
          </p:txBody>
        </p:sp>
        <p:sp>
          <p:nvSpPr>
            <p:cNvPr id="27" name="Google Shape;496;p23"/>
            <p:cNvSpPr>
              <a:spLocks/>
            </p:cNvSpPr>
            <p:nvPr/>
          </p:nvSpPr>
          <p:spPr bwMode="auto">
            <a:xfrm>
              <a:off x="6625583" y="2551233"/>
              <a:ext cx="674926" cy="81859"/>
            </a:xfrm>
            <a:custGeom>
              <a:avLst/>
              <a:gdLst>
                <a:gd name="T0" fmla="*/ 162 w 165"/>
                <a:gd name="T1" fmla="*/ 20 h 20"/>
                <a:gd name="T2" fmla="*/ 3 w 165"/>
                <a:gd name="T3" fmla="*/ 20 h 20"/>
                <a:gd name="T4" fmla="*/ 0 w 165"/>
                <a:gd name="T5" fmla="*/ 16 h 20"/>
                <a:gd name="T6" fmla="*/ 0 w 165"/>
                <a:gd name="T7" fmla="*/ 5 h 20"/>
                <a:gd name="T8" fmla="*/ 3 w 165"/>
                <a:gd name="T9" fmla="*/ 0 h 20"/>
                <a:gd name="T10" fmla="*/ 162 w 165"/>
                <a:gd name="T11" fmla="*/ 0 h 20"/>
                <a:gd name="T12" fmla="*/ 165 w 165"/>
                <a:gd name="T13" fmla="*/ 5 h 20"/>
                <a:gd name="T14" fmla="*/ 165 w 165"/>
                <a:gd name="T15" fmla="*/ 16 h 20"/>
                <a:gd name="T16" fmla="*/ 162 w 165"/>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0" extrusionOk="0">
                  <a:moveTo>
                    <a:pt x="162" y="20"/>
                  </a:moveTo>
                  <a:cubicBezTo>
                    <a:pt x="3" y="20"/>
                    <a:pt x="3" y="20"/>
                    <a:pt x="3" y="20"/>
                  </a:cubicBezTo>
                  <a:cubicBezTo>
                    <a:pt x="1" y="20"/>
                    <a:pt x="0" y="18"/>
                    <a:pt x="0" y="16"/>
                  </a:cubicBezTo>
                  <a:cubicBezTo>
                    <a:pt x="0" y="5"/>
                    <a:pt x="0" y="5"/>
                    <a:pt x="0" y="5"/>
                  </a:cubicBezTo>
                  <a:cubicBezTo>
                    <a:pt x="0" y="2"/>
                    <a:pt x="1" y="0"/>
                    <a:pt x="3" y="0"/>
                  </a:cubicBezTo>
                  <a:cubicBezTo>
                    <a:pt x="162" y="0"/>
                    <a:pt x="162" y="0"/>
                    <a:pt x="162" y="0"/>
                  </a:cubicBezTo>
                  <a:cubicBezTo>
                    <a:pt x="164" y="0"/>
                    <a:pt x="165" y="2"/>
                    <a:pt x="165" y="5"/>
                  </a:cubicBezTo>
                  <a:cubicBezTo>
                    <a:pt x="165" y="16"/>
                    <a:pt x="165" y="16"/>
                    <a:pt x="165" y="16"/>
                  </a:cubicBezTo>
                  <a:cubicBezTo>
                    <a:pt x="165" y="18"/>
                    <a:pt x="164" y="20"/>
                    <a:pt x="162" y="2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sz="1800" dirty="0"/>
            </a:p>
          </p:txBody>
        </p:sp>
        <p:sp>
          <p:nvSpPr>
            <p:cNvPr id="28" name="Google Shape;497;p23"/>
            <p:cNvSpPr>
              <a:spLocks/>
            </p:cNvSpPr>
            <p:nvPr/>
          </p:nvSpPr>
          <p:spPr bwMode="auto">
            <a:xfrm>
              <a:off x="4891492" y="2551233"/>
              <a:ext cx="678267" cy="81859"/>
            </a:xfrm>
            <a:custGeom>
              <a:avLst/>
              <a:gdLst>
                <a:gd name="T0" fmla="*/ 162 w 166"/>
                <a:gd name="T1" fmla="*/ 20 h 20"/>
                <a:gd name="T2" fmla="*/ 4 w 166"/>
                <a:gd name="T3" fmla="*/ 20 h 20"/>
                <a:gd name="T4" fmla="*/ 0 w 166"/>
                <a:gd name="T5" fmla="*/ 16 h 20"/>
                <a:gd name="T6" fmla="*/ 0 w 166"/>
                <a:gd name="T7" fmla="*/ 5 h 20"/>
                <a:gd name="T8" fmla="*/ 4 w 166"/>
                <a:gd name="T9" fmla="*/ 0 h 20"/>
                <a:gd name="T10" fmla="*/ 162 w 166"/>
                <a:gd name="T11" fmla="*/ 0 h 20"/>
                <a:gd name="T12" fmla="*/ 166 w 166"/>
                <a:gd name="T13" fmla="*/ 5 h 20"/>
                <a:gd name="T14" fmla="*/ 166 w 166"/>
                <a:gd name="T15" fmla="*/ 16 h 20"/>
                <a:gd name="T16" fmla="*/ 162 w 166"/>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0" extrusionOk="0">
                  <a:moveTo>
                    <a:pt x="162" y="20"/>
                  </a:moveTo>
                  <a:cubicBezTo>
                    <a:pt x="4" y="20"/>
                    <a:pt x="4" y="20"/>
                    <a:pt x="4" y="20"/>
                  </a:cubicBezTo>
                  <a:cubicBezTo>
                    <a:pt x="2" y="20"/>
                    <a:pt x="0" y="18"/>
                    <a:pt x="0" y="16"/>
                  </a:cubicBezTo>
                  <a:cubicBezTo>
                    <a:pt x="0" y="5"/>
                    <a:pt x="0" y="5"/>
                    <a:pt x="0" y="5"/>
                  </a:cubicBezTo>
                  <a:cubicBezTo>
                    <a:pt x="0" y="2"/>
                    <a:pt x="2" y="0"/>
                    <a:pt x="4" y="0"/>
                  </a:cubicBezTo>
                  <a:cubicBezTo>
                    <a:pt x="162" y="0"/>
                    <a:pt x="162" y="0"/>
                    <a:pt x="162" y="0"/>
                  </a:cubicBezTo>
                  <a:cubicBezTo>
                    <a:pt x="164" y="0"/>
                    <a:pt x="166" y="2"/>
                    <a:pt x="166" y="5"/>
                  </a:cubicBezTo>
                  <a:cubicBezTo>
                    <a:pt x="166" y="16"/>
                    <a:pt x="166" y="16"/>
                    <a:pt x="166" y="16"/>
                  </a:cubicBezTo>
                  <a:cubicBezTo>
                    <a:pt x="166" y="18"/>
                    <a:pt x="164" y="20"/>
                    <a:pt x="162" y="2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sz="1800" dirty="0"/>
            </a:p>
          </p:txBody>
        </p:sp>
      </p:grpSp>
      <p:sp>
        <p:nvSpPr>
          <p:cNvPr id="29" name="Picture Placeholder 5"/>
          <p:cNvSpPr>
            <a:spLocks noGrp="1"/>
          </p:cNvSpPr>
          <p:nvPr>
            <p:ph type="pic" sz="quarter" idx="25"/>
          </p:nvPr>
        </p:nvSpPr>
        <p:spPr>
          <a:xfrm>
            <a:off x="4017763" y="2755615"/>
            <a:ext cx="738920" cy="738920"/>
          </a:xfrm>
        </p:spPr>
        <p:txBody>
          <a:bodyPr>
            <a:normAutofit/>
          </a:bodyPr>
          <a:lstStyle>
            <a:lvl1pPr>
              <a:defRPr sz="400">
                <a:solidFill>
                  <a:schemeClr val="bg1"/>
                </a:solidFill>
                <a:latin typeface="+mj-lt"/>
              </a:defRPr>
            </a:lvl1pPr>
          </a:lstStyle>
          <a:p>
            <a:endParaRPr lang="en-US"/>
          </a:p>
        </p:txBody>
      </p:sp>
      <p:sp>
        <p:nvSpPr>
          <p:cNvPr id="30" name="Picture Placeholder 5"/>
          <p:cNvSpPr>
            <a:spLocks noGrp="1"/>
          </p:cNvSpPr>
          <p:nvPr>
            <p:ph type="pic" sz="quarter" idx="26"/>
          </p:nvPr>
        </p:nvSpPr>
        <p:spPr>
          <a:xfrm>
            <a:off x="7477176" y="3166005"/>
            <a:ext cx="738920" cy="738920"/>
          </a:xfrm>
        </p:spPr>
        <p:txBody>
          <a:bodyPr>
            <a:normAutofit/>
          </a:bodyPr>
          <a:lstStyle>
            <a:lvl1pPr>
              <a:defRPr sz="400">
                <a:solidFill>
                  <a:schemeClr val="bg1"/>
                </a:solidFill>
                <a:latin typeface="+mj-lt"/>
              </a:defRPr>
            </a:lvl1pPr>
          </a:lstStyle>
          <a:p>
            <a:endParaRPr lang="en-US"/>
          </a:p>
        </p:txBody>
      </p:sp>
      <p:sp>
        <p:nvSpPr>
          <p:cNvPr id="31" name="Picture Placeholder 5"/>
          <p:cNvSpPr>
            <a:spLocks noGrp="1"/>
          </p:cNvSpPr>
          <p:nvPr>
            <p:ph type="pic" sz="quarter" idx="27"/>
          </p:nvPr>
        </p:nvSpPr>
        <p:spPr>
          <a:xfrm>
            <a:off x="4014199" y="4501076"/>
            <a:ext cx="738920" cy="738920"/>
          </a:xfrm>
        </p:spPr>
        <p:txBody>
          <a:bodyPr>
            <a:normAutofit/>
          </a:bodyPr>
          <a:lstStyle>
            <a:lvl1pPr>
              <a:defRPr sz="400">
                <a:solidFill>
                  <a:schemeClr val="bg1"/>
                </a:solidFill>
                <a:latin typeface="+mj-lt"/>
              </a:defRPr>
            </a:lvl1pPr>
          </a:lstStyle>
          <a:p>
            <a:endParaRPr lang="en-US"/>
          </a:p>
        </p:txBody>
      </p:sp>
      <p:sp>
        <p:nvSpPr>
          <p:cNvPr id="32" name="Picture Placeholder 5"/>
          <p:cNvSpPr>
            <a:spLocks noGrp="1"/>
          </p:cNvSpPr>
          <p:nvPr>
            <p:ph type="pic" sz="quarter" idx="28"/>
          </p:nvPr>
        </p:nvSpPr>
        <p:spPr>
          <a:xfrm>
            <a:off x="7139341" y="4824596"/>
            <a:ext cx="738920" cy="738920"/>
          </a:xfrm>
        </p:spPr>
        <p:txBody>
          <a:bodyPr>
            <a:normAutofit/>
          </a:bodyPr>
          <a:lstStyle>
            <a:lvl1pPr>
              <a:defRPr sz="400">
                <a:solidFill>
                  <a:schemeClr val="bg1"/>
                </a:solidFill>
                <a:latin typeface="+mj-lt"/>
              </a:defRPr>
            </a:lvl1pPr>
          </a:lstStyle>
          <a:p>
            <a:endParaRPr lang="en-US"/>
          </a:p>
        </p:txBody>
      </p:sp>
      <p:sp>
        <p:nvSpPr>
          <p:cNvPr id="33" name="テキスト プレースホルダー 12"/>
          <p:cNvSpPr>
            <a:spLocks noGrp="1"/>
          </p:cNvSpPr>
          <p:nvPr>
            <p:ph type="body" sz="quarter" idx="16" hasCustomPrompt="1"/>
          </p:nvPr>
        </p:nvSpPr>
        <p:spPr>
          <a:xfrm>
            <a:off x="310973" y="2578297"/>
            <a:ext cx="3024739" cy="1003111"/>
          </a:xfrm>
        </p:spPr>
        <p:txBody>
          <a:bodyPr>
            <a:normAutofit/>
          </a:bodyPr>
          <a:lstStyle>
            <a:lvl1pPr marL="0" indent="0" algn="r">
              <a:spcBef>
                <a:spcPts val="0"/>
              </a:spcBef>
              <a:buNone/>
              <a:defRPr sz="1600" baseline="0">
                <a:solidFill>
                  <a:schemeClr val="tx1">
                    <a:lumMod val="75000"/>
                  </a:schemeClr>
                </a:solidFill>
                <a:latin typeface="+mj-lt"/>
              </a:defRPr>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29" hasCustomPrompt="1"/>
          </p:nvPr>
        </p:nvSpPr>
        <p:spPr>
          <a:xfrm>
            <a:off x="310973" y="1849776"/>
            <a:ext cx="3024739" cy="582323"/>
          </a:xfrm>
        </p:spPr>
        <p:txBody>
          <a:bodyPr>
            <a:normAutofit/>
          </a:bodyPr>
          <a:lstStyle>
            <a:lvl1pPr marL="0" indent="0" algn="r">
              <a:spcBef>
                <a:spcPts val="0"/>
              </a:spcBef>
              <a:buNone/>
              <a:defRPr sz="2000" b="1" baseline="0">
                <a:solidFill>
                  <a:srgbClr val="15509C"/>
                </a:solidFill>
                <a:latin typeface="+mj-lt"/>
              </a:defRPr>
            </a:lvl1pPr>
          </a:lstStyle>
          <a:p>
            <a:pPr lvl="0"/>
            <a:r>
              <a:rPr kumimoji="1" lang="en-US" altLang="ja-JP" dirty="0"/>
              <a:t>TEXT GOES HERE</a:t>
            </a:r>
            <a:endParaRPr kumimoji="1" lang="ja-JP" altLang="en-US" dirty="0"/>
          </a:p>
        </p:txBody>
      </p:sp>
      <p:sp>
        <p:nvSpPr>
          <p:cNvPr id="35" name="テキスト プレースホルダー 12"/>
          <p:cNvSpPr>
            <a:spLocks noGrp="1"/>
          </p:cNvSpPr>
          <p:nvPr>
            <p:ph type="body" sz="quarter" idx="30" hasCustomPrompt="1"/>
          </p:nvPr>
        </p:nvSpPr>
        <p:spPr>
          <a:xfrm>
            <a:off x="310322" y="4738444"/>
            <a:ext cx="3024739" cy="1003111"/>
          </a:xfrm>
        </p:spPr>
        <p:txBody>
          <a:bodyPr>
            <a:normAutofit/>
          </a:bodyPr>
          <a:lstStyle>
            <a:lvl1pPr marL="0" indent="0" algn="r">
              <a:spcBef>
                <a:spcPts val="0"/>
              </a:spcBef>
              <a:buNone/>
              <a:defRPr sz="1600" baseline="0">
                <a:solidFill>
                  <a:schemeClr val="tx1">
                    <a:lumMod val="75000"/>
                  </a:schemeClr>
                </a:solidFill>
                <a:latin typeface="+mj-lt"/>
              </a:defRPr>
            </a:lvl1pPr>
          </a:lstStyle>
          <a:p>
            <a:pPr lvl="0"/>
            <a:r>
              <a:rPr kumimoji="1" lang="en-US" altLang="ja-JP" dirty="0"/>
              <a:t>Text goes here</a:t>
            </a:r>
            <a:endParaRPr kumimoji="1" lang="ja-JP" altLang="en-US" dirty="0"/>
          </a:p>
        </p:txBody>
      </p:sp>
      <p:sp>
        <p:nvSpPr>
          <p:cNvPr id="36" name="テキスト プレースホルダー 12"/>
          <p:cNvSpPr>
            <a:spLocks noGrp="1"/>
          </p:cNvSpPr>
          <p:nvPr>
            <p:ph type="body" sz="quarter" idx="31" hasCustomPrompt="1"/>
          </p:nvPr>
        </p:nvSpPr>
        <p:spPr>
          <a:xfrm>
            <a:off x="310322" y="4009923"/>
            <a:ext cx="3024739" cy="582323"/>
          </a:xfrm>
        </p:spPr>
        <p:txBody>
          <a:bodyPr>
            <a:normAutofit/>
          </a:bodyPr>
          <a:lstStyle>
            <a:lvl1pPr marL="0" indent="0" algn="r">
              <a:spcBef>
                <a:spcPts val="0"/>
              </a:spcBef>
              <a:buNone/>
              <a:defRPr sz="2000" b="1" baseline="0">
                <a:solidFill>
                  <a:srgbClr val="002060"/>
                </a:solidFill>
                <a:latin typeface="+mj-lt"/>
              </a:defRPr>
            </a:lvl1pPr>
          </a:lstStyle>
          <a:p>
            <a:pPr lvl="0"/>
            <a:r>
              <a:rPr kumimoji="1" lang="en-US" altLang="ja-JP" dirty="0"/>
              <a:t>TEXT GOES HERE</a:t>
            </a:r>
            <a:endParaRPr kumimoji="1" lang="ja-JP" altLang="en-US" dirty="0"/>
          </a:p>
        </p:txBody>
      </p:sp>
      <p:sp>
        <p:nvSpPr>
          <p:cNvPr id="37" name="テキスト プレースホルダー 12"/>
          <p:cNvSpPr>
            <a:spLocks noGrp="1"/>
          </p:cNvSpPr>
          <p:nvPr>
            <p:ph type="body" sz="quarter" idx="32" hasCustomPrompt="1"/>
          </p:nvPr>
        </p:nvSpPr>
        <p:spPr>
          <a:xfrm>
            <a:off x="8857929" y="2574353"/>
            <a:ext cx="3024739" cy="1003111"/>
          </a:xfrm>
        </p:spPr>
        <p:txBody>
          <a:bodyPr>
            <a:normAutofit/>
          </a:bodyPr>
          <a:lstStyle>
            <a:lvl1pPr marL="0" indent="0" algn="l">
              <a:spcBef>
                <a:spcPts val="0"/>
              </a:spcBef>
              <a:buNone/>
              <a:defRPr sz="1600" baseline="0">
                <a:solidFill>
                  <a:schemeClr val="tx1">
                    <a:lumMod val="75000"/>
                  </a:schemeClr>
                </a:solidFill>
                <a:latin typeface="+mj-lt"/>
              </a:defRPr>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33" hasCustomPrompt="1"/>
          </p:nvPr>
        </p:nvSpPr>
        <p:spPr>
          <a:xfrm>
            <a:off x="8857929" y="1845832"/>
            <a:ext cx="3024739" cy="582323"/>
          </a:xfrm>
        </p:spPr>
        <p:txBody>
          <a:bodyPr>
            <a:normAutofit/>
          </a:bodyPr>
          <a:lstStyle>
            <a:lvl1pPr marL="0" indent="0" algn="l">
              <a:spcBef>
                <a:spcPts val="0"/>
              </a:spcBef>
              <a:buNone/>
              <a:defRPr sz="2000" b="1" baseline="0">
                <a:solidFill>
                  <a:srgbClr val="F06524"/>
                </a:solidFill>
                <a:latin typeface="+mj-lt"/>
              </a:defRPr>
            </a:lvl1pPr>
          </a:lstStyle>
          <a:p>
            <a:pPr lvl="0"/>
            <a:r>
              <a:rPr kumimoji="1" lang="en-US" altLang="ja-JP" dirty="0"/>
              <a:t>TEXT GOES HERE</a:t>
            </a:r>
            <a:endParaRPr kumimoji="1" lang="ja-JP" altLang="en-US" dirty="0"/>
          </a:p>
        </p:txBody>
      </p:sp>
      <p:sp>
        <p:nvSpPr>
          <p:cNvPr id="39" name="テキスト プレースホルダー 12"/>
          <p:cNvSpPr>
            <a:spLocks noGrp="1"/>
          </p:cNvSpPr>
          <p:nvPr>
            <p:ph type="body" sz="quarter" idx="34" hasCustomPrompt="1"/>
          </p:nvPr>
        </p:nvSpPr>
        <p:spPr>
          <a:xfrm>
            <a:off x="8884512" y="4718837"/>
            <a:ext cx="3024739" cy="1003111"/>
          </a:xfrm>
        </p:spPr>
        <p:txBody>
          <a:bodyPr>
            <a:normAutofit/>
          </a:bodyPr>
          <a:lstStyle>
            <a:lvl1pPr marL="0" indent="0" algn="l">
              <a:spcBef>
                <a:spcPts val="0"/>
              </a:spcBef>
              <a:buNone/>
              <a:defRPr sz="1600" baseline="0">
                <a:solidFill>
                  <a:schemeClr val="tx1">
                    <a:lumMod val="75000"/>
                  </a:schemeClr>
                </a:solidFill>
                <a:latin typeface="+mj-lt"/>
              </a:defRPr>
            </a:lvl1pPr>
          </a:lstStyle>
          <a:p>
            <a:pPr lvl="0"/>
            <a:r>
              <a:rPr kumimoji="1" lang="en-US" altLang="ja-JP" dirty="0"/>
              <a:t>Text goes here</a:t>
            </a:r>
            <a:endParaRPr kumimoji="1" lang="ja-JP" altLang="en-US" dirty="0"/>
          </a:p>
        </p:txBody>
      </p:sp>
      <p:sp>
        <p:nvSpPr>
          <p:cNvPr id="40" name="テキスト プレースホルダー 12"/>
          <p:cNvSpPr>
            <a:spLocks noGrp="1"/>
          </p:cNvSpPr>
          <p:nvPr>
            <p:ph type="body" sz="quarter" idx="35" hasCustomPrompt="1"/>
          </p:nvPr>
        </p:nvSpPr>
        <p:spPr>
          <a:xfrm>
            <a:off x="8884512" y="3990316"/>
            <a:ext cx="3024739" cy="582323"/>
          </a:xfrm>
        </p:spPr>
        <p:txBody>
          <a:bodyPr>
            <a:normAutofit/>
          </a:bodyPr>
          <a:lstStyle>
            <a:lvl1pPr marL="0" indent="0" algn="l">
              <a:spcBef>
                <a:spcPts val="0"/>
              </a:spcBef>
              <a:buNone/>
              <a:defRPr sz="2000" b="1" baseline="0">
                <a:solidFill>
                  <a:srgbClr val="000000"/>
                </a:solidFill>
                <a:latin typeface="+mj-lt"/>
              </a:defRPr>
            </a:lvl1pPr>
          </a:lstStyle>
          <a:p>
            <a:pPr lvl="0"/>
            <a:r>
              <a:rPr kumimoji="1" lang="en-US" altLang="ja-JP" dirty="0"/>
              <a:t>TEXT GOES HERE</a:t>
            </a:r>
            <a:endParaRPr kumimoji="1" lang="ja-JP" altLang="en-US" dirty="0"/>
          </a:p>
        </p:txBody>
      </p:sp>
      <p:grpSp>
        <p:nvGrpSpPr>
          <p:cNvPr id="41" name="Group 40"/>
          <p:cNvGrpSpPr/>
          <p:nvPr userDrawn="1"/>
        </p:nvGrpSpPr>
        <p:grpSpPr>
          <a:xfrm>
            <a:off x="10442997" y="5767276"/>
            <a:ext cx="1706285" cy="911733"/>
            <a:chOff x="239358" y="5765839"/>
            <a:chExt cx="1706284" cy="911733"/>
          </a:xfrm>
        </p:grpSpPr>
        <p:pic>
          <p:nvPicPr>
            <p:cNvPr id="42" name="Picture 41"/>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43" name="Rectangle 42"/>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Tree>
    <p:extLst>
      <p:ext uri="{BB962C8B-B14F-4D97-AF65-F5344CB8AC3E}">
        <p14:creationId xmlns:p14="http://schemas.microsoft.com/office/powerpoint/2010/main" val="1753441841"/>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ouble Column Text">
    <p:spTree>
      <p:nvGrpSpPr>
        <p:cNvPr id="1" name=""/>
        <p:cNvGrpSpPr/>
        <p:nvPr/>
      </p:nvGrpSpPr>
      <p:grpSpPr>
        <a:xfrm>
          <a:off x="0" y="0"/>
          <a:ext cx="0" cy="0"/>
          <a:chOff x="0" y="0"/>
          <a:chExt cx="0" cy="0"/>
        </a:xfrm>
      </p:grpSpPr>
      <p:sp>
        <p:nvSpPr>
          <p:cNvPr id="12" name="Marcador de texto 2"/>
          <p:cNvSpPr>
            <a:spLocks noGrp="1"/>
          </p:cNvSpPr>
          <p:nvPr>
            <p:ph type="body" idx="39"/>
          </p:nvPr>
        </p:nvSpPr>
        <p:spPr>
          <a:xfrm>
            <a:off x="6217583" y="1542299"/>
            <a:ext cx="5584951" cy="4079571"/>
          </a:xfrm>
          <a:prstGeom prst="rect">
            <a:avLst/>
          </a:prstGeom>
        </p:spPr>
        <p:txBody>
          <a:bodyPr>
            <a:normAutofit/>
          </a:bodyPr>
          <a:lstStyle>
            <a:lvl1pPr marL="285744" indent="-285744" algn="l">
              <a:buClr>
                <a:srgbClr val="F06524"/>
              </a:buClr>
              <a:buSzPct val="100000"/>
              <a:buFont typeface="Wingdings" panose="05000000000000000000" pitchFamily="2" charset="2"/>
              <a:buChar char="§"/>
              <a:defRPr sz="1600" baseline="0">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13" name="Marcador de texto 2"/>
          <p:cNvSpPr>
            <a:spLocks noGrp="1"/>
          </p:cNvSpPr>
          <p:nvPr>
            <p:ph type="body" idx="40"/>
          </p:nvPr>
        </p:nvSpPr>
        <p:spPr>
          <a:xfrm>
            <a:off x="347133" y="1542299"/>
            <a:ext cx="5431136" cy="4079571"/>
          </a:xfrm>
          <a:prstGeom prst="rect">
            <a:avLst/>
          </a:prstGeom>
        </p:spPr>
        <p:txBody>
          <a:bodyPr>
            <a:normAutofit/>
          </a:bodyPr>
          <a:lstStyle>
            <a:lvl1pPr marL="285744" indent="-285744" algn="l">
              <a:buClr>
                <a:srgbClr val="F06524"/>
              </a:buClr>
              <a:buSzPct val="100000"/>
              <a:buFont typeface="Wingdings" panose="05000000000000000000" pitchFamily="2" charset="2"/>
              <a:buChar char="§"/>
              <a:defRPr sz="1600" baseline="0">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10" name="Title 1"/>
          <p:cNvSpPr>
            <a:spLocks noGrp="1"/>
          </p:cNvSpPr>
          <p:nvPr>
            <p:ph type="ctrTitle" hasCustomPrompt="1"/>
          </p:nvPr>
        </p:nvSpPr>
        <p:spPr>
          <a:xfrm>
            <a:off x="0" y="343970"/>
            <a:ext cx="12192000"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grpSp>
        <p:nvGrpSpPr>
          <p:cNvPr id="11" name="Group 10"/>
          <p:cNvGrpSpPr/>
          <p:nvPr userDrawn="1"/>
        </p:nvGrpSpPr>
        <p:grpSpPr>
          <a:xfrm>
            <a:off x="0" y="1"/>
            <a:ext cx="12221280" cy="6871011"/>
            <a:chOff x="0" y="0"/>
            <a:chExt cx="12221280" cy="6871011"/>
          </a:xfrm>
        </p:grpSpPr>
        <p:grpSp>
          <p:nvGrpSpPr>
            <p:cNvPr id="15" name="Group 14"/>
            <p:cNvGrpSpPr/>
            <p:nvPr userDrawn="1"/>
          </p:nvGrpSpPr>
          <p:grpSpPr>
            <a:xfrm>
              <a:off x="0" y="0"/>
              <a:ext cx="12221280" cy="6858000"/>
              <a:chOff x="0" y="0"/>
              <a:chExt cx="12221280" cy="6858000"/>
            </a:xfrm>
          </p:grpSpPr>
          <p:sp>
            <p:nvSpPr>
              <p:cNvPr id="17" name="Rectangle 16"/>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8" name="Rectangle 17"/>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9" name="Rectangle 18"/>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16" name="Rectangle 15"/>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20" name="Group 19"/>
          <p:cNvGrpSpPr/>
          <p:nvPr userDrawn="1"/>
        </p:nvGrpSpPr>
        <p:grpSpPr>
          <a:xfrm>
            <a:off x="5253719" y="1046346"/>
            <a:ext cx="1684564" cy="45719"/>
            <a:chOff x="372533" y="1503395"/>
            <a:chExt cx="1684564" cy="45719"/>
          </a:xfrm>
        </p:grpSpPr>
        <p:sp>
          <p:nvSpPr>
            <p:cNvPr id="21" name="Rectangle 20"/>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 name="Group 24"/>
          <p:cNvGrpSpPr/>
          <p:nvPr userDrawn="1"/>
        </p:nvGrpSpPr>
        <p:grpSpPr>
          <a:xfrm>
            <a:off x="10442997" y="5767276"/>
            <a:ext cx="1706285" cy="911733"/>
            <a:chOff x="239358" y="5765839"/>
            <a:chExt cx="1706284" cy="911733"/>
          </a:xfrm>
        </p:grpSpPr>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27" name="Rectangle 26"/>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Tree>
    <p:extLst>
      <p:ext uri="{BB962C8B-B14F-4D97-AF65-F5344CB8AC3E}">
        <p14:creationId xmlns:p14="http://schemas.microsoft.com/office/powerpoint/2010/main" val="2557784990"/>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ingle Coulumn Tex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343970"/>
            <a:ext cx="12192000"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grpSp>
        <p:nvGrpSpPr>
          <p:cNvPr id="7" name="Group 6"/>
          <p:cNvGrpSpPr/>
          <p:nvPr userDrawn="1"/>
        </p:nvGrpSpPr>
        <p:grpSpPr>
          <a:xfrm>
            <a:off x="0" y="1"/>
            <a:ext cx="12221280" cy="6871011"/>
            <a:chOff x="0" y="0"/>
            <a:chExt cx="12221280" cy="6871011"/>
          </a:xfrm>
        </p:grpSpPr>
        <p:grpSp>
          <p:nvGrpSpPr>
            <p:cNvPr id="8" name="Group 7"/>
            <p:cNvGrpSpPr/>
            <p:nvPr userDrawn="1"/>
          </p:nvGrpSpPr>
          <p:grpSpPr>
            <a:xfrm>
              <a:off x="0" y="0"/>
              <a:ext cx="12221280" cy="6858000"/>
              <a:chOff x="0" y="0"/>
              <a:chExt cx="12221280" cy="6858000"/>
            </a:xfrm>
          </p:grpSpPr>
          <p:sp>
            <p:nvSpPr>
              <p:cNvPr id="11" name="Rectangle 10"/>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5" name="Rectangle 14"/>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6" name="Rectangle 15"/>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9" name="Rectangle 8"/>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17" name="Group 16"/>
          <p:cNvGrpSpPr/>
          <p:nvPr userDrawn="1"/>
        </p:nvGrpSpPr>
        <p:grpSpPr>
          <a:xfrm>
            <a:off x="5253719" y="1046346"/>
            <a:ext cx="1684564" cy="45719"/>
            <a:chOff x="372533" y="1503395"/>
            <a:chExt cx="1684564" cy="45719"/>
          </a:xfrm>
        </p:grpSpPr>
        <p:sp>
          <p:nvSpPr>
            <p:cNvPr id="18" name="Rectangle 17"/>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2" name="Group 31"/>
          <p:cNvGrpSpPr/>
          <p:nvPr userDrawn="1"/>
        </p:nvGrpSpPr>
        <p:grpSpPr>
          <a:xfrm>
            <a:off x="520803" y="1404814"/>
            <a:ext cx="4374136" cy="4374136"/>
            <a:chOff x="590550" y="2313050"/>
            <a:chExt cx="6483350" cy="6483350"/>
          </a:xfrm>
        </p:grpSpPr>
        <p:sp>
          <p:nvSpPr>
            <p:cNvPr id="33" name="Google Shape;428;p19"/>
            <p:cNvSpPr/>
            <p:nvPr userDrawn="1"/>
          </p:nvSpPr>
          <p:spPr>
            <a:xfrm>
              <a:off x="590550" y="3335191"/>
              <a:ext cx="4023945" cy="5237983"/>
            </a:xfrm>
            <a:custGeom>
              <a:avLst/>
              <a:gdLst/>
              <a:ahLst/>
              <a:cxnLst/>
              <a:rect l="l" t="t" r="r" b="b"/>
              <a:pathLst>
                <a:path w="795" h="1034" extrusionOk="0">
                  <a:moveTo>
                    <a:pt x="478" y="1034"/>
                  </a:moveTo>
                  <a:cubicBezTo>
                    <a:pt x="587" y="1034"/>
                    <a:pt x="690" y="978"/>
                    <a:pt x="741" y="890"/>
                  </a:cubicBezTo>
                  <a:cubicBezTo>
                    <a:pt x="783" y="818"/>
                    <a:pt x="795" y="729"/>
                    <a:pt x="776" y="646"/>
                  </a:cubicBezTo>
                  <a:cubicBezTo>
                    <a:pt x="756" y="563"/>
                    <a:pt x="708" y="496"/>
                    <a:pt x="640" y="454"/>
                  </a:cubicBezTo>
                  <a:cubicBezTo>
                    <a:pt x="593" y="479"/>
                    <a:pt x="540" y="493"/>
                    <a:pt x="486" y="493"/>
                  </a:cubicBezTo>
                  <a:cubicBezTo>
                    <a:pt x="360" y="493"/>
                    <a:pt x="238" y="422"/>
                    <a:pt x="175" y="313"/>
                  </a:cubicBezTo>
                  <a:cubicBezTo>
                    <a:pt x="134" y="241"/>
                    <a:pt x="124" y="152"/>
                    <a:pt x="148" y="66"/>
                  </a:cubicBezTo>
                  <a:cubicBezTo>
                    <a:pt x="154" y="43"/>
                    <a:pt x="163" y="21"/>
                    <a:pt x="173" y="0"/>
                  </a:cubicBezTo>
                  <a:cubicBezTo>
                    <a:pt x="64" y="118"/>
                    <a:pt x="0" y="273"/>
                    <a:pt x="0" y="438"/>
                  </a:cubicBezTo>
                  <a:cubicBezTo>
                    <a:pt x="0" y="663"/>
                    <a:pt x="121" y="874"/>
                    <a:pt x="314" y="989"/>
                  </a:cubicBezTo>
                  <a:cubicBezTo>
                    <a:pt x="316" y="990"/>
                    <a:pt x="318" y="991"/>
                    <a:pt x="320" y="992"/>
                  </a:cubicBezTo>
                  <a:cubicBezTo>
                    <a:pt x="368" y="1020"/>
                    <a:pt x="422" y="1034"/>
                    <a:pt x="478" y="1034"/>
                  </a:cubicBezTo>
                  <a:close/>
                </a:path>
              </a:pathLst>
            </a:custGeom>
            <a:solidFill>
              <a:srgbClr val="00206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34" name="Google Shape;429;p19"/>
            <p:cNvSpPr/>
            <p:nvPr userDrawn="1"/>
          </p:nvSpPr>
          <p:spPr>
            <a:xfrm>
              <a:off x="3091075" y="3969623"/>
              <a:ext cx="3982825" cy="4826777"/>
            </a:xfrm>
            <a:custGeom>
              <a:avLst/>
              <a:gdLst/>
              <a:ahLst/>
              <a:cxnLst/>
              <a:rect l="l" t="t" r="r" b="b"/>
              <a:pathLst>
                <a:path w="787" h="953" extrusionOk="0">
                  <a:moveTo>
                    <a:pt x="0" y="936"/>
                  </a:moveTo>
                  <a:cubicBezTo>
                    <a:pt x="48" y="947"/>
                    <a:pt x="97" y="953"/>
                    <a:pt x="146" y="953"/>
                  </a:cubicBezTo>
                  <a:cubicBezTo>
                    <a:pt x="499" y="953"/>
                    <a:pt x="787" y="666"/>
                    <a:pt x="787" y="313"/>
                  </a:cubicBezTo>
                  <a:cubicBezTo>
                    <a:pt x="787" y="146"/>
                    <a:pt x="647" y="0"/>
                    <a:pt x="488" y="0"/>
                  </a:cubicBezTo>
                  <a:cubicBezTo>
                    <a:pt x="313" y="0"/>
                    <a:pt x="165" y="139"/>
                    <a:pt x="160" y="305"/>
                  </a:cubicBezTo>
                  <a:cubicBezTo>
                    <a:pt x="235" y="351"/>
                    <a:pt x="287" y="425"/>
                    <a:pt x="308" y="515"/>
                  </a:cubicBezTo>
                  <a:cubicBezTo>
                    <a:pt x="330" y="604"/>
                    <a:pt x="316" y="701"/>
                    <a:pt x="271" y="779"/>
                  </a:cubicBezTo>
                  <a:cubicBezTo>
                    <a:pt x="243" y="827"/>
                    <a:pt x="201" y="867"/>
                    <a:pt x="150" y="895"/>
                  </a:cubicBezTo>
                  <a:cubicBezTo>
                    <a:pt x="104" y="920"/>
                    <a:pt x="53" y="934"/>
                    <a:pt x="0" y="936"/>
                  </a:cubicBezTo>
                  <a:close/>
                </a:path>
              </a:pathLst>
            </a:custGeom>
            <a:solidFill>
              <a:srgbClr val="F065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35" name="Google Shape;430;p19"/>
            <p:cNvSpPr/>
            <p:nvPr userDrawn="1"/>
          </p:nvSpPr>
          <p:spPr>
            <a:xfrm>
              <a:off x="1191694" y="2313050"/>
              <a:ext cx="5741221" cy="3377764"/>
            </a:xfrm>
            <a:custGeom>
              <a:avLst/>
              <a:gdLst/>
              <a:ahLst/>
              <a:cxnLst/>
              <a:rect l="l" t="t" r="r" b="b"/>
              <a:pathLst>
                <a:path w="1134" h="667" extrusionOk="0">
                  <a:moveTo>
                    <a:pt x="521" y="0"/>
                  </a:moveTo>
                  <a:cubicBezTo>
                    <a:pt x="411" y="0"/>
                    <a:pt x="303" y="28"/>
                    <a:pt x="207" y="82"/>
                  </a:cubicBezTo>
                  <a:cubicBezTo>
                    <a:pt x="205" y="83"/>
                    <a:pt x="203" y="84"/>
                    <a:pt x="201" y="86"/>
                  </a:cubicBezTo>
                  <a:cubicBezTo>
                    <a:pt x="57" y="169"/>
                    <a:pt x="0" y="363"/>
                    <a:pt x="79" y="501"/>
                  </a:cubicBezTo>
                  <a:cubicBezTo>
                    <a:pt x="138" y="602"/>
                    <a:pt x="251" y="667"/>
                    <a:pt x="367" y="667"/>
                  </a:cubicBezTo>
                  <a:cubicBezTo>
                    <a:pt x="417" y="667"/>
                    <a:pt x="465" y="655"/>
                    <a:pt x="508" y="632"/>
                  </a:cubicBezTo>
                  <a:cubicBezTo>
                    <a:pt x="512" y="451"/>
                    <a:pt x="673" y="299"/>
                    <a:pt x="863" y="299"/>
                  </a:cubicBezTo>
                  <a:cubicBezTo>
                    <a:pt x="945" y="299"/>
                    <a:pt x="1028" y="336"/>
                    <a:pt x="1090" y="399"/>
                  </a:cubicBezTo>
                  <a:cubicBezTo>
                    <a:pt x="1107" y="416"/>
                    <a:pt x="1121" y="435"/>
                    <a:pt x="1134" y="455"/>
                  </a:cubicBezTo>
                  <a:cubicBezTo>
                    <a:pt x="1055" y="192"/>
                    <a:pt x="810" y="0"/>
                    <a:pt x="521" y="0"/>
                  </a:cubicBezTo>
                  <a:close/>
                </a:path>
              </a:pathLst>
            </a:custGeom>
            <a:solidFill>
              <a:srgbClr val="1550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grpSp>
      <p:sp>
        <p:nvSpPr>
          <p:cNvPr id="37" name="Picture Placeholder 5"/>
          <p:cNvSpPr>
            <a:spLocks noGrp="1"/>
          </p:cNvSpPr>
          <p:nvPr>
            <p:ph type="pic" sz="quarter" idx="19"/>
          </p:nvPr>
        </p:nvSpPr>
        <p:spPr>
          <a:xfrm>
            <a:off x="3368854" y="2860983"/>
            <a:ext cx="934687" cy="934686"/>
          </a:xfrm>
        </p:spPr>
        <p:txBody>
          <a:bodyPr>
            <a:normAutofit/>
          </a:bodyPr>
          <a:lstStyle>
            <a:lvl1pPr>
              <a:defRPr sz="400">
                <a:solidFill>
                  <a:schemeClr val="bg1"/>
                </a:solidFill>
                <a:latin typeface="+mj-lt"/>
              </a:defRPr>
            </a:lvl1pPr>
          </a:lstStyle>
          <a:p>
            <a:endParaRPr lang="en-US"/>
          </a:p>
        </p:txBody>
      </p:sp>
      <p:sp>
        <p:nvSpPr>
          <p:cNvPr id="39" name="テキスト プレースホルダー 12"/>
          <p:cNvSpPr>
            <a:spLocks noGrp="1"/>
          </p:cNvSpPr>
          <p:nvPr>
            <p:ph type="body" sz="quarter" idx="16" hasCustomPrompt="1"/>
          </p:nvPr>
        </p:nvSpPr>
        <p:spPr>
          <a:xfrm>
            <a:off x="8412385" y="1468407"/>
            <a:ext cx="3304667" cy="1234417"/>
          </a:xfrm>
        </p:spPr>
        <p:txBody>
          <a:bodyPr>
            <a:normAutofit/>
          </a:bodyPr>
          <a:lstStyle>
            <a:lvl1pPr marL="0" indent="0" algn="l">
              <a:spcBef>
                <a:spcPts val="0"/>
              </a:spcBef>
              <a:buNone/>
              <a:defRPr sz="1600" baseline="0">
                <a:solidFill>
                  <a:schemeClr val="tx1">
                    <a:lumMod val="75000"/>
                  </a:schemeClr>
                </a:solidFill>
                <a:latin typeface="+mj-lt"/>
              </a:defRPr>
            </a:lvl1pPr>
          </a:lstStyle>
          <a:p>
            <a:pPr lvl="0"/>
            <a:r>
              <a:rPr kumimoji="1" lang="en-US" altLang="ja-JP" dirty="0"/>
              <a:t>Text goes here</a:t>
            </a:r>
            <a:endParaRPr kumimoji="1" lang="ja-JP" altLang="en-US" dirty="0"/>
          </a:p>
        </p:txBody>
      </p:sp>
      <p:sp>
        <p:nvSpPr>
          <p:cNvPr id="40" name="テキスト プレースホルダー 12"/>
          <p:cNvSpPr>
            <a:spLocks noGrp="1"/>
          </p:cNvSpPr>
          <p:nvPr>
            <p:ph type="body" sz="quarter" idx="17" hasCustomPrompt="1"/>
          </p:nvPr>
        </p:nvSpPr>
        <p:spPr>
          <a:xfrm>
            <a:off x="5948059" y="1468405"/>
            <a:ext cx="2141092" cy="1234416"/>
          </a:xfrm>
        </p:spPr>
        <p:txBody>
          <a:bodyPr anchor="ctr">
            <a:noAutofit/>
          </a:bodyPr>
          <a:lstStyle>
            <a:lvl1pPr marL="0" indent="0" algn="ctr">
              <a:lnSpc>
                <a:spcPct val="100000"/>
              </a:lnSpc>
              <a:spcBef>
                <a:spcPts val="0"/>
              </a:spcBef>
              <a:buNone/>
              <a:defRPr sz="8800" b="1" baseline="0">
                <a:solidFill>
                  <a:srgbClr val="15509C"/>
                </a:solidFill>
                <a:latin typeface="+mj-lt"/>
              </a:defRPr>
            </a:lvl1pPr>
          </a:lstStyle>
          <a:p>
            <a:pPr lvl="0"/>
            <a:r>
              <a:rPr kumimoji="1" lang="en-US" altLang="ja-JP" dirty="0"/>
              <a:t>00</a:t>
            </a:r>
            <a:endParaRPr kumimoji="1" lang="ja-JP" altLang="en-US" dirty="0"/>
          </a:p>
        </p:txBody>
      </p:sp>
      <p:sp>
        <p:nvSpPr>
          <p:cNvPr id="41" name="テキスト プレースホルダー 12"/>
          <p:cNvSpPr>
            <a:spLocks noGrp="1"/>
          </p:cNvSpPr>
          <p:nvPr>
            <p:ph type="body" sz="quarter" idx="21" hasCustomPrompt="1"/>
          </p:nvPr>
        </p:nvSpPr>
        <p:spPr>
          <a:xfrm>
            <a:off x="8412385" y="3006595"/>
            <a:ext cx="3304667" cy="1234417"/>
          </a:xfrm>
        </p:spPr>
        <p:txBody>
          <a:bodyPr>
            <a:normAutofit/>
          </a:bodyPr>
          <a:lstStyle>
            <a:lvl1pPr marL="0" indent="0" algn="l">
              <a:spcBef>
                <a:spcPts val="0"/>
              </a:spcBef>
              <a:buNone/>
              <a:defRPr sz="1600" baseline="0">
                <a:solidFill>
                  <a:schemeClr val="tx1">
                    <a:lumMod val="75000"/>
                  </a:schemeClr>
                </a:solidFill>
                <a:latin typeface="+mj-lt"/>
              </a:defRPr>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22" hasCustomPrompt="1"/>
          </p:nvPr>
        </p:nvSpPr>
        <p:spPr>
          <a:xfrm>
            <a:off x="5948059" y="3006593"/>
            <a:ext cx="2141092" cy="1234416"/>
          </a:xfrm>
        </p:spPr>
        <p:txBody>
          <a:bodyPr anchor="ctr">
            <a:noAutofit/>
          </a:bodyPr>
          <a:lstStyle>
            <a:lvl1pPr marL="0" indent="0" algn="ctr">
              <a:lnSpc>
                <a:spcPct val="100000"/>
              </a:lnSpc>
              <a:spcBef>
                <a:spcPts val="0"/>
              </a:spcBef>
              <a:buNone/>
              <a:defRPr sz="8800" b="1" baseline="0">
                <a:solidFill>
                  <a:srgbClr val="F06524"/>
                </a:solidFill>
                <a:latin typeface="+mj-lt"/>
              </a:defRPr>
            </a:lvl1pPr>
          </a:lstStyle>
          <a:p>
            <a:pPr lvl="0"/>
            <a:r>
              <a:rPr kumimoji="1" lang="en-US" altLang="ja-JP" dirty="0"/>
              <a:t>00</a:t>
            </a:r>
            <a:endParaRPr kumimoji="1" lang="ja-JP" altLang="en-US" dirty="0"/>
          </a:p>
        </p:txBody>
      </p:sp>
      <p:sp>
        <p:nvSpPr>
          <p:cNvPr id="43" name="テキスト プレースホルダー 12"/>
          <p:cNvSpPr>
            <a:spLocks noGrp="1"/>
          </p:cNvSpPr>
          <p:nvPr>
            <p:ph type="body" sz="quarter" idx="23" hasCustomPrompt="1"/>
          </p:nvPr>
        </p:nvSpPr>
        <p:spPr>
          <a:xfrm>
            <a:off x="8412385" y="4475782"/>
            <a:ext cx="3304667" cy="1234417"/>
          </a:xfrm>
        </p:spPr>
        <p:txBody>
          <a:bodyPr>
            <a:normAutofit/>
          </a:bodyPr>
          <a:lstStyle>
            <a:lvl1pPr marL="0" indent="0" algn="l">
              <a:spcBef>
                <a:spcPts val="0"/>
              </a:spcBef>
              <a:buNone/>
              <a:defRPr sz="1600" baseline="0">
                <a:solidFill>
                  <a:schemeClr val="tx1">
                    <a:lumMod val="75000"/>
                  </a:schemeClr>
                </a:solidFill>
                <a:latin typeface="+mj-lt"/>
              </a:defRPr>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24" hasCustomPrompt="1"/>
          </p:nvPr>
        </p:nvSpPr>
        <p:spPr>
          <a:xfrm>
            <a:off x="5948059" y="4475779"/>
            <a:ext cx="2141092" cy="1234416"/>
          </a:xfrm>
        </p:spPr>
        <p:txBody>
          <a:bodyPr anchor="ctr">
            <a:noAutofit/>
          </a:bodyPr>
          <a:lstStyle>
            <a:lvl1pPr marL="0" indent="0" algn="ctr">
              <a:lnSpc>
                <a:spcPct val="100000"/>
              </a:lnSpc>
              <a:spcBef>
                <a:spcPts val="0"/>
              </a:spcBef>
              <a:buNone/>
              <a:defRPr sz="8800" b="1" baseline="0">
                <a:solidFill>
                  <a:srgbClr val="002060"/>
                </a:solidFill>
                <a:latin typeface="+mj-lt"/>
              </a:defRPr>
            </a:lvl1pPr>
          </a:lstStyle>
          <a:p>
            <a:pPr lvl="0"/>
            <a:r>
              <a:rPr kumimoji="1" lang="en-US" altLang="ja-JP" dirty="0"/>
              <a:t>00</a:t>
            </a:r>
            <a:endParaRPr kumimoji="1" lang="ja-JP" altLang="en-US" dirty="0"/>
          </a:p>
        </p:txBody>
      </p:sp>
      <p:sp>
        <p:nvSpPr>
          <p:cNvPr id="45" name="Picture Placeholder 5"/>
          <p:cNvSpPr>
            <a:spLocks noGrp="1"/>
          </p:cNvSpPr>
          <p:nvPr>
            <p:ph type="pic" sz="quarter" idx="25"/>
          </p:nvPr>
        </p:nvSpPr>
        <p:spPr>
          <a:xfrm>
            <a:off x="1548052" y="2200301"/>
            <a:ext cx="934687" cy="934686"/>
          </a:xfrm>
        </p:spPr>
        <p:txBody>
          <a:bodyPr>
            <a:normAutofit/>
          </a:bodyPr>
          <a:lstStyle>
            <a:lvl1pPr>
              <a:defRPr sz="400">
                <a:solidFill>
                  <a:schemeClr val="bg1"/>
                </a:solidFill>
                <a:latin typeface="+mj-lt"/>
              </a:defRPr>
            </a:lvl1pPr>
          </a:lstStyle>
          <a:p>
            <a:endParaRPr lang="en-US"/>
          </a:p>
        </p:txBody>
      </p:sp>
      <p:sp>
        <p:nvSpPr>
          <p:cNvPr id="46" name="Picture Placeholder 5"/>
          <p:cNvSpPr>
            <a:spLocks noGrp="1"/>
          </p:cNvSpPr>
          <p:nvPr>
            <p:ph type="pic" sz="quarter" idx="26"/>
          </p:nvPr>
        </p:nvSpPr>
        <p:spPr>
          <a:xfrm>
            <a:off x="1668819" y="4218630"/>
            <a:ext cx="934687" cy="934686"/>
          </a:xfrm>
        </p:spPr>
        <p:txBody>
          <a:bodyPr>
            <a:normAutofit/>
          </a:bodyPr>
          <a:lstStyle>
            <a:lvl1pPr>
              <a:defRPr sz="400">
                <a:solidFill>
                  <a:schemeClr val="bg1"/>
                </a:solidFill>
                <a:latin typeface="+mj-lt"/>
              </a:defRPr>
            </a:lvl1pPr>
          </a:lstStyle>
          <a:p>
            <a:endParaRPr lang="en-US"/>
          </a:p>
        </p:txBody>
      </p:sp>
      <p:grpSp>
        <p:nvGrpSpPr>
          <p:cNvPr id="48" name="Group 47"/>
          <p:cNvGrpSpPr/>
          <p:nvPr userDrawn="1"/>
        </p:nvGrpSpPr>
        <p:grpSpPr>
          <a:xfrm>
            <a:off x="10442997" y="5767276"/>
            <a:ext cx="1706285" cy="911733"/>
            <a:chOff x="239358" y="5765839"/>
            <a:chExt cx="1706284" cy="911733"/>
          </a:xfrm>
        </p:grpSpPr>
        <p:pic>
          <p:nvPicPr>
            <p:cNvPr id="49" name="Picture 48"/>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50" name="Rectangle 49"/>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Tree>
    <p:extLst>
      <p:ext uri="{BB962C8B-B14F-4D97-AF65-F5344CB8AC3E}">
        <p14:creationId xmlns:p14="http://schemas.microsoft.com/office/powerpoint/2010/main" val="2586749627"/>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343970"/>
            <a:ext cx="12192000"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grpSp>
        <p:nvGrpSpPr>
          <p:cNvPr id="11" name="Group 10"/>
          <p:cNvGrpSpPr/>
          <p:nvPr/>
        </p:nvGrpSpPr>
        <p:grpSpPr>
          <a:xfrm>
            <a:off x="14641" y="2921676"/>
            <a:ext cx="2188163" cy="1018926"/>
            <a:chOff x="1706563" y="4518025"/>
            <a:chExt cx="2605088" cy="1390650"/>
          </a:xfrm>
        </p:grpSpPr>
        <p:sp>
          <p:nvSpPr>
            <p:cNvPr id="74" name="Freeform 5"/>
            <p:cNvSpPr>
              <a:spLocks/>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rgbClr val="F06524">
                <a:alpha val="75000"/>
              </a:srgbClr>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sp>
          <p:nvSpPr>
            <p:cNvPr id="75" name="Freeform 6"/>
            <p:cNvSpPr>
              <a:spLocks/>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grpSp>
      <p:grpSp>
        <p:nvGrpSpPr>
          <p:cNvPr id="15" name="Group 14"/>
          <p:cNvGrpSpPr/>
          <p:nvPr/>
        </p:nvGrpSpPr>
        <p:grpSpPr>
          <a:xfrm>
            <a:off x="1121389" y="2086529"/>
            <a:ext cx="2192163" cy="1854074"/>
            <a:chOff x="3024188" y="3378200"/>
            <a:chExt cx="2609851" cy="2530475"/>
          </a:xfrm>
        </p:grpSpPr>
        <p:sp>
          <p:nvSpPr>
            <p:cNvPr id="72" name="Freeform 7"/>
            <p:cNvSpPr>
              <a:spLocks/>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rgbClr val="F06524">
                <a:alpha val="75000"/>
              </a:srgbClr>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sp>
          <p:nvSpPr>
            <p:cNvPr id="73" name="Freeform 8"/>
            <p:cNvSpPr>
              <a:spLocks/>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grpSp>
      <p:grpSp>
        <p:nvGrpSpPr>
          <p:cNvPr id="16" name="Group 15"/>
          <p:cNvGrpSpPr/>
          <p:nvPr/>
        </p:nvGrpSpPr>
        <p:grpSpPr>
          <a:xfrm>
            <a:off x="2225472" y="1265344"/>
            <a:ext cx="2188163" cy="2675263"/>
            <a:chOff x="4338638" y="2257425"/>
            <a:chExt cx="2605088" cy="3651250"/>
          </a:xfrm>
        </p:grpSpPr>
        <p:sp>
          <p:nvSpPr>
            <p:cNvPr id="70" name="Freeform 9"/>
            <p:cNvSpPr>
              <a:spLocks/>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rgbClr val="F06524">
                <a:alpha val="75000"/>
              </a:srgbClr>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sp>
          <p:nvSpPr>
            <p:cNvPr id="71" name="Freeform 10"/>
            <p:cNvSpPr>
              <a:spLocks/>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grpSp>
      <p:grpSp>
        <p:nvGrpSpPr>
          <p:cNvPr id="17" name="Group 16"/>
          <p:cNvGrpSpPr/>
          <p:nvPr/>
        </p:nvGrpSpPr>
        <p:grpSpPr>
          <a:xfrm>
            <a:off x="3336221" y="2502940"/>
            <a:ext cx="2188163" cy="1437662"/>
            <a:chOff x="5661026" y="3946525"/>
            <a:chExt cx="2605088" cy="1962150"/>
          </a:xfrm>
        </p:grpSpPr>
        <p:sp>
          <p:nvSpPr>
            <p:cNvPr id="68" name="Freeform 11"/>
            <p:cNvSpPr>
              <a:spLocks/>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rgbClr val="F06524">
                <a:alpha val="75000"/>
              </a:srgbClr>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sp>
          <p:nvSpPr>
            <p:cNvPr id="69" name="Freeform 12"/>
            <p:cNvSpPr>
              <a:spLocks/>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grpSp>
      <p:grpSp>
        <p:nvGrpSpPr>
          <p:cNvPr id="18" name="Group 17"/>
          <p:cNvGrpSpPr/>
          <p:nvPr/>
        </p:nvGrpSpPr>
        <p:grpSpPr>
          <a:xfrm>
            <a:off x="4436301" y="1760850"/>
            <a:ext cx="2192163" cy="2179757"/>
            <a:chOff x="6970713" y="2933700"/>
            <a:chExt cx="2609851" cy="2974975"/>
          </a:xfrm>
        </p:grpSpPr>
        <p:sp>
          <p:nvSpPr>
            <p:cNvPr id="66" name="Freeform 13"/>
            <p:cNvSpPr>
              <a:spLocks/>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sp>
          <p:nvSpPr>
            <p:cNvPr id="67" name="Freeform 14"/>
            <p:cNvSpPr>
              <a:spLocks/>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rgbClr val="F06524">
                <a:alpha val="75000"/>
              </a:srgbClr>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grpSp>
      <p:grpSp>
        <p:nvGrpSpPr>
          <p:cNvPr id="19" name="Group 18"/>
          <p:cNvGrpSpPr/>
          <p:nvPr/>
        </p:nvGrpSpPr>
        <p:grpSpPr>
          <a:xfrm>
            <a:off x="5547052" y="3425329"/>
            <a:ext cx="2188163" cy="515279"/>
            <a:chOff x="8293101" y="5205412"/>
            <a:chExt cx="2605088" cy="703264"/>
          </a:xfrm>
        </p:grpSpPr>
        <p:sp>
          <p:nvSpPr>
            <p:cNvPr id="64" name="Freeform 15"/>
            <p:cNvSpPr>
              <a:spLocks/>
            </p:cNvSpPr>
            <p:nvPr/>
          </p:nvSpPr>
          <p:spPr bwMode="auto">
            <a:xfrm>
              <a:off x="8293101" y="5205412"/>
              <a:ext cx="1301750" cy="703263"/>
            </a:xfrm>
            <a:custGeom>
              <a:avLst/>
              <a:gdLst>
                <a:gd name="T0" fmla="*/ 333 w 347"/>
                <a:gd name="T1" fmla="*/ 14 h 187"/>
                <a:gd name="T2" fmla="*/ 0 w 347"/>
                <a:gd name="T3" fmla="*/ 187 h 187"/>
                <a:gd name="T4" fmla="*/ 347 w 347"/>
                <a:gd name="T5" fmla="*/ 187 h 187"/>
                <a:gd name="T6" fmla="*/ 347 w 347"/>
                <a:gd name="T7" fmla="*/ 0 h 187"/>
                <a:gd name="T8" fmla="*/ 333 w 347"/>
                <a:gd name="T9" fmla="*/ 14 h 187"/>
              </a:gdLst>
              <a:ahLst/>
              <a:cxnLst>
                <a:cxn ang="0">
                  <a:pos x="T0" y="T1"/>
                </a:cxn>
                <a:cxn ang="0">
                  <a:pos x="T2" y="T3"/>
                </a:cxn>
                <a:cxn ang="0">
                  <a:pos x="T4" y="T5"/>
                </a:cxn>
                <a:cxn ang="0">
                  <a:pos x="T6" y="T7"/>
                </a:cxn>
                <a:cxn ang="0">
                  <a:pos x="T8" y="T9"/>
                </a:cxn>
              </a:cxnLst>
              <a:rect l="0" t="0" r="r" b="b"/>
              <a:pathLst>
                <a:path w="347" h="187">
                  <a:moveTo>
                    <a:pt x="333" y="14"/>
                  </a:moveTo>
                  <a:cubicBezTo>
                    <a:pt x="242" y="144"/>
                    <a:pt x="0" y="187"/>
                    <a:pt x="0" y="187"/>
                  </a:cubicBezTo>
                  <a:cubicBezTo>
                    <a:pt x="347" y="187"/>
                    <a:pt x="347" y="187"/>
                    <a:pt x="347" y="187"/>
                  </a:cubicBezTo>
                  <a:cubicBezTo>
                    <a:pt x="347" y="0"/>
                    <a:pt x="347" y="0"/>
                    <a:pt x="347" y="0"/>
                  </a:cubicBezTo>
                  <a:cubicBezTo>
                    <a:pt x="344" y="0"/>
                    <a:pt x="338" y="6"/>
                    <a:pt x="333" y="14"/>
                  </a:cubicBezTo>
                  <a:close/>
                </a:path>
              </a:pathLst>
            </a:custGeom>
            <a:solidFill>
              <a:srgbClr val="F06524">
                <a:alpha val="75000"/>
              </a:srgbClr>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sp>
          <p:nvSpPr>
            <p:cNvPr id="65" name="Freeform 16"/>
            <p:cNvSpPr>
              <a:spLocks/>
            </p:cNvSpPr>
            <p:nvPr/>
          </p:nvSpPr>
          <p:spPr bwMode="auto">
            <a:xfrm>
              <a:off x="9594851" y="5205413"/>
              <a:ext cx="1303338" cy="703263"/>
            </a:xfrm>
            <a:custGeom>
              <a:avLst/>
              <a:gdLst>
                <a:gd name="T0" fmla="*/ 14 w 347"/>
                <a:gd name="T1" fmla="*/ 14 h 187"/>
                <a:gd name="T2" fmla="*/ 0 w 347"/>
                <a:gd name="T3" fmla="*/ 0 h 187"/>
                <a:gd name="T4" fmla="*/ 0 w 347"/>
                <a:gd name="T5" fmla="*/ 187 h 187"/>
                <a:gd name="T6" fmla="*/ 347 w 347"/>
                <a:gd name="T7" fmla="*/ 187 h 187"/>
                <a:gd name="T8" fmla="*/ 14 w 347"/>
                <a:gd name="T9" fmla="*/ 14 h 187"/>
              </a:gdLst>
              <a:ahLst/>
              <a:cxnLst>
                <a:cxn ang="0">
                  <a:pos x="T0" y="T1"/>
                </a:cxn>
                <a:cxn ang="0">
                  <a:pos x="T2" y="T3"/>
                </a:cxn>
                <a:cxn ang="0">
                  <a:pos x="T4" y="T5"/>
                </a:cxn>
                <a:cxn ang="0">
                  <a:pos x="T6" y="T7"/>
                </a:cxn>
                <a:cxn ang="0">
                  <a:pos x="T8" y="T9"/>
                </a:cxn>
              </a:cxnLst>
              <a:rect l="0" t="0" r="r" b="b"/>
              <a:pathLst>
                <a:path w="347" h="187">
                  <a:moveTo>
                    <a:pt x="14" y="14"/>
                  </a:moveTo>
                  <a:cubicBezTo>
                    <a:pt x="9" y="6"/>
                    <a:pt x="3" y="0"/>
                    <a:pt x="0" y="0"/>
                  </a:cubicBezTo>
                  <a:cubicBezTo>
                    <a:pt x="0" y="187"/>
                    <a:pt x="0" y="187"/>
                    <a:pt x="0" y="187"/>
                  </a:cubicBezTo>
                  <a:cubicBezTo>
                    <a:pt x="347" y="187"/>
                    <a:pt x="347" y="187"/>
                    <a:pt x="347" y="187"/>
                  </a:cubicBezTo>
                  <a:cubicBezTo>
                    <a:pt x="347" y="187"/>
                    <a:pt x="105" y="144"/>
                    <a:pt x="14" y="14"/>
                  </a:cubicBez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grpSp>
      <p:grpSp>
        <p:nvGrpSpPr>
          <p:cNvPr id="20" name="Group 19"/>
          <p:cNvGrpSpPr/>
          <p:nvPr/>
        </p:nvGrpSpPr>
        <p:grpSpPr>
          <a:xfrm>
            <a:off x="6696900" y="2921676"/>
            <a:ext cx="2188163" cy="1018926"/>
            <a:chOff x="1706563" y="4518025"/>
            <a:chExt cx="2605088" cy="1390650"/>
          </a:xfrm>
        </p:grpSpPr>
        <p:sp>
          <p:nvSpPr>
            <p:cNvPr id="62" name="Freeform 5"/>
            <p:cNvSpPr>
              <a:spLocks/>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rgbClr val="F06524">
                <a:alpha val="75000"/>
              </a:srgbClr>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sp>
          <p:nvSpPr>
            <p:cNvPr id="63" name="Freeform 6"/>
            <p:cNvSpPr>
              <a:spLocks/>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grpSp>
      <p:grpSp>
        <p:nvGrpSpPr>
          <p:cNvPr id="21" name="Group 20"/>
          <p:cNvGrpSpPr/>
          <p:nvPr/>
        </p:nvGrpSpPr>
        <p:grpSpPr>
          <a:xfrm>
            <a:off x="7803649" y="1265344"/>
            <a:ext cx="2188163" cy="2675263"/>
            <a:chOff x="4338638" y="2257425"/>
            <a:chExt cx="2605088" cy="3651250"/>
          </a:xfrm>
        </p:grpSpPr>
        <p:sp>
          <p:nvSpPr>
            <p:cNvPr id="60" name="Freeform 9"/>
            <p:cNvSpPr>
              <a:spLocks/>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rgbClr val="F06524">
                <a:alpha val="75000"/>
              </a:srgbClr>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sp>
          <p:nvSpPr>
            <p:cNvPr id="61" name="Freeform 10"/>
            <p:cNvSpPr>
              <a:spLocks/>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grpSp>
      <p:grpSp>
        <p:nvGrpSpPr>
          <p:cNvPr id="22" name="Group 21"/>
          <p:cNvGrpSpPr/>
          <p:nvPr/>
        </p:nvGrpSpPr>
        <p:grpSpPr>
          <a:xfrm>
            <a:off x="8914397" y="2502940"/>
            <a:ext cx="2188163" cy="1437662"/>
            <a:chOff x="5661026" y="3946525"/>
            <a:chExt cx="2605088" cy="1962150"/>
          </a:xfrm>
        </p:grpSpPr>
        <p:sp>
          <p:nvSpPr>
            <p:cNvPr id="58" name="Freeform 11"/>
            <p:cNvSpPr>
              <a:spLocks/>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rgbClr val="F06524">
                <a:alpha val="75000"/>
              </a:srgbClr>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sp>
          <p:nvSpPr>
            <p:cNvPr id="59" name="Freeform 12"/>
            <p:cNvSpPr>
              <a:spLocks/>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grpSp>
      <p:grpSp>
        <p:nvGrpSpPr>
          <p:cNvPr id="23" name="Group 22"/>
          <p:cNvGrpSpPr/>
          <p:nvPr/>
        </p:nvGrpSpPr>
        <p:grpSpPr>
          <a:xfrm>
            <a:off x="10014477" y="1760850"/>
            <a:ext cx="2192163" cy="2179757"/>
            <a:chOff x="6970713" y="2933700"/>
            <a:chExt cx="2609851" cy="2974975"/>
          </a:xfrm>
        </p:grpSpPr>
        <p:sp>
          <p:nvSpPr>
            <p:cNvPr id="56" name="Freeform 13"/>
            <p:cNvSpPr>
              <a:spLocks/>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sp>
          <p:nvSpPr>
            <p:cNvPr id="57" name="Freeform 14"/>
            <p:cNvSpPr>
              <a:spLocks/>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rgbClr val="F06524">
                <a:alpha val="75000"/>
              </a:srgbClr>
            </a:solidFill>
            <a:ln>
              <a:noFill/>
            </a:ln>
          </p:spPr>
          <p:txBody>
            <a:bodyPr vert="horz" wrap="square" lIns="68580" tIns="34290" rIns="68580" bIns="34290" numCol="1" anchor="t" anchorCtr="0" compatLnSpc="1">
              <a:prstTxWarp prst="textNoShape">
                <a:avLst/>
              </a:prstTxWarp>
            </a:bodyPr>
            <a:lstStyle/>
            <a:p>
              <a:endParaRPr lang="id-ID" sz="1351">
                <a:latin typeface="+mj-lt"/>
              </a:endParaRPr>
            </a:p>
          </p:txBody>
        </p:sp>
      </p:grpSp>
      <p:sp>
        <p:nvSpPr>
          <p:cNvPr id="24" name="Rectangle 23"/>
          <p:cNvSpPr/>
          <p:nvPr userDrawn="1"/>
        </p:nvSpPr>
        <p:spPr>
          <a:xfrm>
            <a:off x="14639" y="3940607"/>
            <a:ext cx="12192000" cy="1589821"/>
          </a:xfrm>
          <a:prstGeom prst="rect">
            <a:avLst/>
          </a:prstGeom>
          <a:solidFill>
            <a:srgbClr val="15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latin typeface="+mj-lt"/>
            </a:endParaRPr>
          </a:p>
        </p:txBody>
      </p:sp>
      <p:cxnSp>
        <p:nvCxnSpPr>
          <p:cNvPr id="25" name="Straight Connector 24"/>
          <p:cNvCxnSpPr/>
          <p:nvPr/>
        </p:nvCxnSpPr>
        <p:spPr>
          <a:xfrm>
            <a:off x="1109387" y="3561798"/>
            <a:ext cx="0" cy="627925"/>
          </a:xfrm>
          <a:prstGeom prst="line">
            <a:avLst/>
          </a:prstGeom>
          <a:ln w="15875">
            <a:solidFill>
              <a:schemeClr val="bg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25469" y="3561798"/>
            <a:ext cx="0" cy="627925"/>
          </a:xfrm>
          <a:prstGeom prst="line">
            <a:avLst/>
          </a:prstGeom>
          <a:ln w="15875">
            <a:solidFill>
              <a:schemeClr val="bg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09072" y="3561798"/>
            <a:ext cx="0" cy="627925"/>
          </a:xfrm>
          <a:prstGeom prst="line">
            <a:avLst/>
          </a:prstGeom>
          <a:ln w="15875">
            <a:solidFill>
              <a:schemeClr val="bg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25155" y="3561798"/>
            <a:ext cx="0" cy="627925"/>
          </a:xfrm>
          <a:prstGeom prst="line">
            <a:avLst/>
          </a:prstGeom>
          <a:ln w="15875">
            <a:solidFill>
              <a:schemeClr val="bg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19511" y="3561798"/>
            <a:ext cx="0" cy="627925"/>
          </a:xfrm>
          <a:prstGeom prst="line">
            <a:avLst/>
          </a:prstGeom>
          <a:ln w="15875">
            <a:solidFill>
              <a:schemeClr val="bg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35591" y="3561798"/>
            <a:ext cx="0" cy="627925"/>
          </a:xfrm>
          <a:prstGeom prst="line">
            <a:avLst/>
          </a:prstGeom>
          <a:ln w="15875">
            <a:solidFill>
              <a:schemeClr val="bg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791647" y="3561798"/>
            <a:ext cx="0" cy="627925"/>
          </a:xfrm>
          <a:prstGeom prst="line">
            <a:avLst/>
          </a:prstGeom>
          <a:ln w="15875">
            <a:solidFill>
              <a:schemeClr val="bg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907727" y="3561798"/>
            <a:ext cx="0" cy="627925"/>
          </a:xfrm>
          <a:prstGeom prst="line">
            <a:avLst/>
          </a:prstGeom>
          <a:ln w="15875">
            <a:solidFill>
              <a:schemeClr val="bg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986687" y="3561798"/>
            <a:ext cx="0" cy="627925"/>
          </a:xfrm>
          <a:prstGeom prst="line">
            <a:avLst/>
          </a:prstGeom>
          <a:ln w="15875">
            <a:solidFill>
              <a:schemeClr val="bg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1102771" y="3561798"/>
            <a:ext cx="0" cy="627925"/>
          </a:xfrm>
          <a:prstGeom prst="line">
            <a:avLst/>
          </a:prstGeom>
          <a:ln w="15875">
            <a:solidFill>
              <a:schemeClr val="bg1"/>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35" name="Rectangle 34"/>
          <p:cNvSpPr/>
          <p:nvPr userDrawn="1"/>
        </p:nvSpPr>
        <p:spPr>
          <a:xfrm>
            <a:off x="14639" y="4837003"/>
            <a:ext cx="12192000" cy="6934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latin typeface="+mj-lt"/>
            </a:endParaRPr>
          </a:p>
        </p:txBody>
      </p:sp>
      <p:sp>
        <p:nvSpPr>
          <p:cNvPr id="76" name="Text Placeholder 3"/>
          <p:cNvSpPr>
            <a:spLocks noGrp="1"/>
          </p:cNvSpPr>
          <p:nvPr>
            <p:ph type="body" sz="quarter" idx="10" hasCustomPrompt="1"/>
          </p:nvPr>
        </p:nvSpPr>
        <p:spPr>
          <a:xfrm>
            <a:off x="766223" y="4399118"/>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77" name="Text Placeholder 3"/>
          <p:cNvSpPr>
            <a:spLocks noGrp="1"/>
          </p:cNvSpPr>
          <p:nvPr>
            <p:ph type="body" sz="quarter" idx="11" hasCustomPrompt="1"/>
          </p:nvPr>
        </p:nvSpPr>
        <p:spPr>
          <a:xfrm>
            <a:off x="1859639" y="4399118"/>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78" name="Text Placeholder 3"/>
          <p:cNvSpPr>
            <a:spLocks noGrp="1"/>
          </p:cNvSpPr>
          <p:nvPr>
            <p:ph type="body" sz="quarter" idx="12" hasCustomPrompt="1"/>
          </p:nvPr>
        </p:nvSpPr>
        <p:spPr>
          <a:xfrm>
            <a:off x="2953055" y="4399118"/>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79" name="Text Placeholder 3"/>
          <p:cNvSpPr>
            <a:spLocks noGrp="1"/>
          </p:cNvSpPr>
          <p:nvPr>
            <p:ph type="body" sz="quarter" idx="13" hasCustomPrompt="1"/>
          </p:nvPr>
        </p:nvSpPr>
        <p:spPr>
          <a:xfrm>
            <a:off x="4046471" y="4399118"/>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80" name="Text Placeholder 3"/>
          <p:cNvSpPr>
            <a:spLocks noGrp="1"/>
          </p:cNvSpPr>
          <p:nvPr>
            <p:ph type="body" sz="quarter" idx="14" hasCustomPrompt="1"/>
          </p:nvPr>
        </p:nvSpPr>
        <p:spPr>
          <a:xfrm>
            <a:off x="5176347" y="4399118"/>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81" name="Text Placeholder 3"/>
          <p:cNvSpPr>
            <a:spLocks noGrp="1"/>
          </p:cNvSpPr>
          <p:nvPr>
            <p:ph type="body" sz="quarter" idx="15" hasCustomPrompt="1"/>
          </p:nvPr>
        </p:nvSpPr>
        <p:spPr>
          <a:xfrm>
            <a:off x="6292427" y="4399118"/>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82" name="Text Placeholder 3"/>
          <p:cNvSpPr>
            <a:spLocks noGrp="1"/>
          </p:cNvSpPr>
          <p:nvPr>
            <p:ph type="body" sz="quarter" idx="16" hasCustomPrompt="1"/>
          </p:nvPr>
        </p:nvSpPr>
        <p:spPr>
          <a:xfrm>
            <a:off x="7408508" y="4399118"/>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83" name="Text Placeholder 3"/>
          <p:cNvSpPr>
            <a:spLocks noGrp="1"/>
          </p:cNvSpPr>
          <p:nvPr>
            <p:ph type="body" sz="quarter" idx="17" hasCustomPrompt="1"/>
          </p:nvPr>
        </p:nvSpPr>
        <p:spPr>
          <a:xfrm>
            <a:off x="8524589" y="4386926"/>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84" name="Text Placeholder 3"/>
          <p:cNvSpPr>
            <a:spLocks noGrp="1"/>
          </p:cNvSpPr>
          <p:nvPr>
            <p:ph type="body" sz="quarter" idx="18" hasCustomPrompt="1"/>
          </p:nvPr>
        </p:nvSpPr>
        <p:spPr>
          <a:xfrm>
            <a:off x="9668833" y="4381964"/>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85" name="Text Placeholder 3"/>
          <p:cNvSpPr>
            <a:spLocks noGrp="1"/>
          </p:cNvSpPr>
          <p:nvPr>
            <p:ph type="body" sz="quarter" idx="19" hasCustomPrompt="1"/>
          </p:nvPr>
        </p:nvSpPr>
        <p:spPr>
          <a:xfrm>
            <a:off x="10758229" y="4381380"/>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87" name="Text Placeholder 3"/>
          <p:cNvSpPr>
            <a:spLocks noGrp="1"/>
          </p:cNvSpPr>
          <p:nvPr>
            <p:ph type="body" sz="quarter" idx="20" hasCustomPrompt="1"/>
          </p:nvPr>
        </p:nvSpPr>
        <p:spPr>
          <a:xfrm>
            <a:off x="756335" y="5017194"/>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88" name="Text Placeholder 3"/>
          <p:cNvSpPr>
            <a:spLocks noGrp="1"/>
          </p:cNvSpPr>
          <p:nvPr>
            <p:ph type="body" sz="quarter" idx="21" hasCustomPrompt="1"/>
          </p:nvPr>
        </p:nvSpPr>
        <p:spPr>
          <a:xfrm>
            <a:off x="1849751" y="5017194"/>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89" name="Text Placeholder 3"/>
          <p:cNvSpPr>
            <a:spLocks noGrp="1"/>
          </p:cNvSpPr>
          <p:nvPr>
            <p:ph type="body" sz="quarter" idx="22" hasCustomPrompt="1"/>
          </p:nvPr>
        </p:nvSpPr>
        <p:spPr>
          <a:xfrm>
            <a:off x="2943167" y="5017194"/>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90" name="Text Placeholder 3"/>
          <p:cNvSpPr>
            <a:spLocks noGrp="1"/>
          </p:cNvSpPr>
          <p:nvPr>
            <p:ph type="body" sz="quarter" idx="23" hasCustomPrompt="1"/>
          </p:nvPr>
        </p:nvSpPr>
        <p:spPr>
          <a:xfrm>
            <a:off x="4036583" y="5017194"/>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91" name="Text Placeholder 3"/>
          <p:cNvSpPr>
            <a:spLocks noGrp="1"/>
          </p:cNvSpPr>
          <p:nvPr>
            <p:ph type="body" sz="quarter" idx="24" hasCustomPrompt="1"/>
          </p:nvPr>
        </p:nvSpPr>
        <p:spPr>
          <a:xfrm>
            <a:off x="5166459" y="5017194"/>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92" name="Text Placeholder 3"/>
          <p:cNvSpPr>
            <a:spLocks noGrp="1"/>
          </p:cNvSpPr>
          <p:nvPr>
            <p:ph type="body" sz="quarter" idx="25" hasCustomPrompt="1"/>
          </p:nvPr>
        </p:nvSpPr>
        <p:spPr>
          <a:xfrm>
            <a:off x="6282539" y="5017194"/>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93" name="Text Placeholder 3"/>
          <p:cNvSpPr>
            <a:spLocks noGrp="1"/>
          </p:cNvSpPr>
          <p:nvPr>
            <p:ph type="body" sz="quarter" idx="26" hasCustomPrompt="1"/>
          </p:nvPr>
        </p:nvSpPr>
        <p:spPr>
          <a:xfrm>
            <a:off x="7398620" y="5017194"/>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94" name="Text Placeholder 3"/>
          <p:cNvSpPr>
            <a:spLocks noGrp="1"/>
          </p:cNvSpPr>
          <p:nvPr>
            <p:ph type="body" sz="quarter" idx="27" hasCustomPrompt="1"/>
          </p:nvPr>
        </p:nvSpPr>
        <p:spPr>
          <a:xfrm>
            <a:off x="8514701" y="5005002"/>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95" name="Text Placeholder 3"/>
          <p:cNvSpPr>
            <a:spLocks noGrp="1"/>
          </p:cNvSpPr>
          <p:nvPr>
            <p:ph type="body" sz="quarter" idx="28" hasCustomPrompt="1"/>
          </p:nvPr>
        </p:nvSpPr>
        <p:spPr>
          <a:xfrm>
            <a:off x="9658945" y="5000040"/>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sp>
        <p:nvSpPr>
          <p:cNvPr id="96" name="Text Placeholder 3"/>
          <p:cNvSpPr>
            <a:spLocks noGrp="1"/>
          </p:cNvSpPr>
          <p:nvPr>
            <p:ph type="body" sz="quarter" idx="29" hasCustomPrompt="1"/>
          </p:nvPr>
        </p:nvSpPr>
        <p:spPr>
          <a:xfrm>
            <a:off x="10748341" y="4999456"/>
            <a:ext cx="686328" cy="363204"/>
          </a:xfrm>
        </p:spPr>
        <p:txBody>
          <a:bodyPr>
            <a:noAutofit/>
          </a:bodyPr>
          <a:lstStyle>
            <a:lvl1pPr marL="0" indent="0" algn="ctr">
              <a:buNone/>
              <a:defRPr sz="1800">
                <a:solidFill>
                  <a:schemeClr val="bg1"/>
                </a:solidFill>
                <a:latin typeface="+mj-lt"/>
              </a:defRPr>
            </a:lvl1pPr>
          </a:lstStyle>
          <a:p>
            <a:pPr lvl="0"/>
            <a:r>
              <a:rPr lang="en-US" dirty="0"/>
              <a:t>Text</a:t>
            </a:r>
          </a:p>
        </p:txBody>
      </p:sp>
      <p:grpSp>
        <p:nvGrpSpPr>
          <p:cNvPr id="105" name="Group 104"/>
          <p:cNvGrpSpPr/>
          <p:nvPr userDrawn="1"/>
        </p:nvGrpSpPr>
        <p:grpSpPr>
          <a:xfrm>
            <a:off x="0" y="1"/>
            <a:ext cx="12221280" cy="6871011"/>
            <a:chOff x="0" y="0"/>
            <a:chExt cx="12221280" cy="6871011"/>
          </a:xfrm>
        </p:grpSpPr>
        <p:grpSp>
          <p:nvGrpSpPr>
            <p:cNvPr id="106" name="Group 105"/>
            <p:cNvGrpSpPr/>
            <p:nvPr userDrawn="1"/>
          </p:nvGrpSpPr>
          <p:grpSpPr>
            <a:xfrm>
              <a:off x="0" y="0"/>
              <a:ext cx="12221280" cy="6858000"/>
              <a:chOff x="0" y="0"/>
              <a:chExt cx="12221280" cy="6858000"/>
            </a:xfrm>
          </p:grpSpPr>
          <p:sp>
            <p:nvSpPr>
              <p:cNvPr id="108" name="Rectangle 107"/>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09" name="Rectangle 108"/>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10" name="Rectangle 109"/>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107" name="Rectangle 106"/>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111" name="Group 110"/>
          <p:cNvGrpSpPr/>
          <p:nvPr userDrawn="1"/>
        </p:nvGrpSpPr>
        <p:grpSpPr>
          <a:xfrm>
            <a:off x="5268359" y="1019645"/>
            <a:ext cx="1684564" cy="45719"/>
            <a:chOff x="372533" y="1503395"/>
            <a:chExt cx="1684564" cy="45719"/>
          </a:xfrm>
        </p:grpSpPr>
        <p:sp>
          <p:nvSpPr>
            <p:cNvPr id="112" name="Rectangle 111"/>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3" name="Rectangle 112"/>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113"/>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16" name="Group 115"/>
          <p:cNvGrpSpPr/>
          <p:nvPr userDrawn="1"/>
        </p:nvGrpSpPr>
        <p:grpSpPr>
          <a:xfrm>
            <a:off x="10442997" y="5767276"/>
            <a:ext cx="1706285" cy="911733"/>
            <a:chOff x="239358" y="5765839"/>
            <a:chExt cx="1706284" cy="911733"/>
          </a:xfrm>
        </p:grpSpPr>
        <p:pic>
          <p:nvPicPr>
            <p:cNvPr id="117" name="Picture 116"/>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118" name="Rectangle 117"/>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Tree>
    <p:extLst>
      <p:ext uri="{BB962C8B-B14F-4D97-AF65-F5344CB8AC3E}">
        <p14:creationId xmlns:p14="http://schemas.microsoft.com/office/powerpoint/2010/main" val="3950961854"/>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Graphic 1">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335503"/>
            <a:ext cx="12221280"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sp>
        <p:nvSpPr>
          <p:cNvPr id="8" name="Freeform 7"/>
          <p:cNvSpPr/>
          <p:nvPr/>
        </p:nvSpPr>
        <p:spPr>
          <a:xfrm>
            <a:off x="3" y="1335053"/>
            <a:ext cx="4572004" cy="5143501"/>
          </a:xfrm>
          <a:custGeom>
            <a:avLst/>
            <a:gdLst>
              <a:gd name="connsiteX0" fmla="*/ 1197256 w 6096005"/>
              <a:gd name="connsiteY0" fmla="*/ 0 h 6858001"/>
              <a:gd name="connsiteX1" fmla="*/ 3311250 w 6096005"/>
              <a:gd name="connsiteY1" fmla="*/ 0 h 6858001"/>
              <a:gd name="connsiteX2" fmla="*/ 6096005 w 6096005"/>
              <a:gd name="connsiteY2" fmla="*/ 4823338 h 6858001"/>
              <a:gd name="connsiteX3" fmla="*/ 2571866 w 6096005"/>
              <a:gd name="connsiteY3" fmla="*/ 6858001 h 6858001"/>
              <a:gd name="connsiteX4" fmla="*/ 0 w 6096005"/>
              <a:gd name="connsiteY4" fmla="*/ 6858001 h 6858001"/>
              <a:gd name="connsiteX5" fmla="*/ 0 w 6096005"/>
              <a:gd name="connsiteY5" fmla="*/ 691236 h 6858001"/>
              <a:gd name="connsiteX6" fmla="*/ 1197256 w 6096005"/>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5" h="6858001">
                <a:moveTo>
                  <a:pt x="1197256" y="0"/>
                </a:moveTo>
                <a:lnTo>
                  <a:pt x="3311250" y="0"/>
                </a:lnTo>
                <a:lnTo>
                  <a:pt x="6096005" y="4823338"/>
                </a:lnTo>
                <a:lnTo>
                  <a:pt x="2571866" y="6858001"/>
                </a:lnTo>
                <a:lnTo>
                  <a:pt x="0" y="6858001"/>
                </a:lnTo>
                <a:lnTo>
                  <a:pt x="0" y="691236"/>
                </a:lnTo>
                <a:lnTo>
                  <a:pt x="1197256"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latin typeface="+mj-lt"/>
            </a:endParaRPr>
          </a:p>
        </p:txBody>
      </p:sp>
      <p:sp>
        <p:nvSpPr>
          <p:cNvPr id="10" name="Freeform 9"/>
          <p:cNvSpPr/>
          <p:nvPr/>
        </p:nvSpPr>
        <p:spPr>
          <a:xfrm>
            <a:off x="2" y="1335053"/>
            <a:ext cx="3676599" cy="5143501"/>
          </a:xfrm>
          <a:custGeom>
            <a:avLst/>
            <a:gdLst>
              <a:gd name="connsiteX0" fmla="*/ 0 w 4902130"/>
              <a:gd name="connsiteY0" fmla="*/ 0 h 6858001"/>
              <a:gd name="connsiteX1" fmla="*/ 2280245 w 4902130"/>
              <a:gd name="connsiteY1" fmla="*/ 0 h 6858001"/>
              <a:gd name="connsiteX2" fmla="*/ 4902130 w 4902130"/>
              <a:gd name="connsiteY2" fmla="*/ 4541238 h 6858001"/>
              <a:gd name="connsiteX3" fmla="*/ 889379 w 4902130"/>
              <a:gd name="connsiteY3" fmla="*/ 6858001 h 6858001"/>
              <a:gd name="connsiteX4" fmla="*/ 0 w 4902130"/>
              <a:gd name="connsiteY4" fmla="*/ 6858001 h 6858001"/>
              <a:gd name="connsiteX5" fmla="*/ 0 w 490213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2130" h="6858001">
                <a:moveTo>
                  <a:pt x="0" y="0"/>
                </a:moveTo>
                <a:lnTo>
                  <a:pt x="2280245" y="0"/>
                </a:lnTo>
                <a:lnTo>
                  <a:pt x="4902130" y="4541238"/>
                </a:lnTo>
                <a:lnTo>
                  <a:pt x="889379" y="6858001"/>
                </a:lnTo>
                <a:lnTo>
                  <a:pt x="0" y="6858001"/>
                </a:lnTo>
                <a:lnTo>
                  <a:pt x="0" y="0"/>
                </a:lnTo>
                <a:close/>
              </a:path>
            </a:pathLst>
          </a:custGeom>
          <a:solidFill>
            <a:srgbClr val="F06524"/>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latin typeface="+mj-lt"/>
            </a:endParaRPr>
          </a:p>
        </p:txBody>
      </p:sp>
      <p:sp>
        <p:nvSpPr>
          <p:cNvPr id="11" name="Freeform 10"/>
          <p:cNvSpPr/>
          <p:nvPr/>
        </p:nvSpPr>
        <p:spPr>
          <a:xfrm>
            <a:off x="0" y="1335049"/>
            <a:ext cx="2644845" cy="4711644"/>
          </a:xfrm>
          <a:custGeom>
            <a:avLst/>
            <a:gdLst>
              <a:gd name="connsiteX0" fmla="*/ 0 w 3526460"/>
              <a:gd name="connsiteY0" fmla="*/ 0 h 6282192"/>
              <a:gd name="connsiteX1" fmla="*/ 1074922 w 3526460"/>
              <a:gd name="connsiteY1" fmla="*/ 0 h 6282192"/>
              <a:gd name="connsiteX2" fmla="*/ 3526460 w 3526460"/>
              <a:gd name="connsiteY2" fmla="*/ 4246189 h 6282192"/>
              <a:gd name="connsiteX3" fmla="*/ 0 w 3526460"/>
              <a:gd name="connsiteY3" fmla="*/ 6282192 h 6282192"/>
              <a:gd name="connsiteX4" fmla="*/ 0 w 3526460"/>
              <a:gd name="connsiteY4" fmla="*/ 0 h 6282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460" h="6282192">
                <a:moveTo>
                  <a:pt x="0" y="0"/>
                </a:moveTo>
                <a:lnTo>
                  <a:pt x="1074922" y="0"/>
                </a:lnTo>
                <a:lnTo>
                  <a:pt x="3526460" y="4246189"/>
                </a:lnTo>
                <a:lnTo>
                  <a:pt x="0" y="6282192"/>
                </a:lnTo>
                <a:lnTo>
                  <a:pt x="0" y="0"/>
                </a:lnTo>
                <a:close/>
              </a:path>
            </a:pathLst>
          </a:custGeom>
          <a:solidFill>
            <a:srgbClr val="002060"/>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latin typeface="+mj-lt"/>
            </a:endParaRPr>
          </a:p>
        </p:txBody>
      </p:sp>
      <p:sp>
        <p:nvSpPr>
          <p:cNvPr id="14" name="Freeform 13"/>
          <p:cNvSpPr/>
          <p:nvPr/>
        </p:nvSpPr>
        <p:spPr>
          <a:xfrm>
            <a:off x="3" y="1504449"/>
            <a:ext cx="1613092" cy="3725276"/>
          </a:xfrm>
          <a:custGeom>
            <a:avLst/>
            <a:gdLst>
              <a:gd name="connsiteX0" fmla="*/ 0 w 2150789"/>
              <a:gd name="connsiteY0" fmla="*/ 0 h 4967035"/>
              <a:gd name="connsiteX1" fmla="*/ 2150789 w 2150789"/>
              <a:gd name="connsiteY1" fmla="*/ 3725276 h 4967035"/>
              <a:gd name="connsiteX2" fmla="*/ 0 w 2150789"/>
              <a:gd name="connsiteY2" fmla="*/ 4967035 h 4967035"/>
              <a:gd name="connsiteX3" fmla="*/ 0 w 2150789"/>
              <a:gd name="connsiteY3" fmla="*/ 0 h 4967035"/>
            </a:gdLst>
            <a:ahLst/>
            <a:cxnLst>
              <a:cxn ang="0">
                <a:pos x="connsiteX0" y="connsiteY0"/>
              </a:cxn>
              <a:cxn ang="0">
                <a:pos x="connsiteX1" y="connsiteY1"/>
              </a:cxn>
              <a:cxn ang="0">
                <a:pos x="connsiteX2" y="connsiteY2"/>
              </a:cxn>
              <a:cxn ang="0">
                <a:pos x="connsiteX3" y="connsiteY3"/>
              </a:cxn>
            </a:cxnLst>
            <a:rect l="l" t="t" r="r" b="b"/>
            <a:pathLst>
              <a:path w="2150789" h="4967035">
                <a:moveTo>
                  <a:pt x="0" y="0"/>
                </a:moveTo>
                <a:lnTo>
                  <a:pt x="2150789" y="3725276"/>
                </a:lnTo>
                <a:lnTo>
                  <a:pt x="0" y="4967035"/>
                </a:lnTo>
                <a:lnTo>
                  <a:pt x="0" y="0"/>
                </a:lnTo>
                <a:close/>
              </a:path>
            </a:pathLst>
          </a:custGeom>
          <a:solidFill>
            <a:srgbClr val="F06524"/>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latin typeface="+mj-lt"/>
            </a:endParaRPr>
          </a:p>
        </p:txBody>
      </p:sp>
      <p:sp>
        <p:nvSpPr>
          <p:cNvPr id="15" name="TextBox 14"/>
          <p:cNvSpPr txBox="1"/>
          <p:nvPr/>
        </p:nvSpPr>
        <p:spPr>
          <a:xfrm rot="19800000">
            <a:off x="2051273" y="4221003"/>
            <a:ext cx="527709" cy="461665"/>
          </a:xfrm>
          <a:prstGeom prst="rect">
            <a:avLst/>
          </a:prstGeom>
          <a:noFill/>
        </p:spPr>
        <p:txBody>
          <a:bodyPr wrap="none" rtlCol="0">
            <a:spAutoFit/>
          </a:bodyPr>
          <a:lstStyle/>
          <a:p>
            <a:r>
              <a:rPr lang="id-ID" sz="2400" b="1" dirty="0">
                <a:solidFill>
                  <a:schemeClr val="bg1"/>
                </a:solidFill>
                <a:latin typeface="+mj-lt"/>
              </a:rPr>
              <a:t>01</a:t>
            </a:r>
          </a:p>
        </p:txBody>
      </p:sp>
      <p:sp>
        <p:nvSpPr>
          <p:cNvPr id="16" name="TextBox 15"/>
          <p:cNvSpPr txBox="1"/>
          <p:nvPr/>
        </p:nvSpPr>
        <p:spPr>
          <a:xfrm rot="19800000">
            <a:off x="3088493" y="4443736"/>
            <a:ext cx="527709" cy="461665"/>
          </a:xfrm>
          <a:prstGeom prst="rect">
            <a:avLst/>
          </a:prstGeom>
          <a:noFill/>
        </p:spPr>
        <p:txBody>
          <a:bodyPr wrap="none" rtlCol="0">
            <a:spAutoFit/>
          </a:bodyPr>
          <a:lstStyle/>
          <a:p>
            <a:r>
              <a:rPr lang="id-ID" sz="2400" b="1" dirty="0">
                <a:solidFill>
                  <a:schemeClr val="bg1"/>
                </a:solidFill>
                <a:latin typeface="+mj-lt"/>
              </a:rPr>
              <a:t>02</a:t>
            </a:r>
          </a:p>
        </p:txBody>
      </p:sp>
      <p:sp>
        <p:nvSpPr>
          <p:cNvPr id="17" name="TextBox 16"/>
          <p:cNvSpPr txBox="1"/>
          <p:nvPr/>
        </p:nvSpPr>
        <p:spPr>
          <a:xfrm rot="19800000">
            <a:off x="3962809" y="4662139"/>
            <a:ext cx="527709" cy="461665"/>
          </a:xfrm>
          <a:prstGeom prst="rect">
            <a:avLst/>
          </a:prstGeom>
          <a:noFill/>
        </p:spPr>
        <p:txBody>
          <a:bodyPr wrap="none" rtlCol="0">
            <a:spAutoFit/>
          </a:bodyPr>
          <a:lstStyle/>
          <a:p>
            <a:r>
              <a:rPr lang="id-ID" sz="2400" b="1" dirty="0">
                <a:solidFill>
                  <a:schemeClr val="bg1"/>
                </a:solidFill>
                <a:latin typeface="+mj-lt"/>
              </a:rPr>
              <a:t>03</a:t>
            </a:r>
          </a:p>
        </p:txBody>
      </p:sp>
      <p:sp>
        <p:nvSpPr>
          <p:cNvPr id="21" name="Freeform 5"/>
          <p:cNvSpPr>
            <a:spLocks noEditPoints="1"/>
          </p:cNvSpPr>
          <p:nvPr/>
        </p:nvSpPr>
        <p:spPr bwMode="auto">
          <a:xfrm rot="19800000">
            <a:off x="354526" y="3935120"/>
            <a:ext cx="658953" cy="494399"/>
          </a:xfrm>
          <a:custGeom>
            <a:avLst/>
            <a:gdLst>
              <a:gd name="T0" fmla="*/ 935 w 1136"/>
              <a:gd name="T1" fmla="*/ 21 h 852"/>
              <a:gd name="T2" fmla="*/ 251 w 1136"/>
              <a:gd name="T3" fmla="*/ 0 h 852"/>
              <a:gd name="T4" fmla="*/ 21 w 1136"/>
              <a:gd name="T5" fmla="*/ 201 h 852"/>
              <a:gd name="T6" fmla="*/ 18 w 1136"/>
              <a:gd name="T7" fmla="*/ 299 h 852"/>
              <a:gd name="T8" fmla="*/ 568 w 1136"/>
              <a:gd name="T9" fmla="*/ 852 h 852"/>
              <a:gd name="T10" fmla="*/ 1118 w 1136"/>
              <a:gd name="T11" fmla="*/ 299 h 852"/>
              <a:gd name="T12" fmla="*/ 1115 w 1136"/>
              <a:gd name="T13" fmla="*/ 201 h 852"/>
              <a:gd name="T14" fmla="*/ 489 w 1136"/>
              <a:gd name="T15" fmla="*/ 249 h 852"/>
              <a:gd name="T16" fmla="*/ 647 w 1136"/>
              <a:gd name="T17" fmla="*/ 249 h 852"/>
              <a:gd name="T18" fmla="*/ 693 w 1136"/>
              <a:gd name="T19" fmla="*/ 79 h 852"/>
              <a:gd name="T20" fmla="*/ 674 w 1136"/>
              <a:gd name="T21" fmla="*/ 225 h 852"/>
              <a:gd name="T22" fmla="*/ 462 w 1136"/>
              <a:gd name="T23" fmla="*/ 225 h 852"/>
              <a:gd name="T24" fmla="*/ 443 w 1136"/>
              <a:gd name="T25" fmla="*/ 79 h 852"/>
              <a:gd name="T26" fmla="*/ 462 w 1136"/>
              <a:gd name="T27" fmla="*/ 225 h 852"/>
              <a:gd name="T28" fmla="*/ 568 w 1136"/>
              <a:gd name="T29" fmla="*/ 726 h 852"/>
              <a:gd name="T30" fmla="*/ 656 w 1136"/>
              <a:gd name="T31" fmla="*/ 284 h 852"/>
              <a:gd name="T32" fmla="*/ 867 w 1136"/>
              <a:gd name="T33" fmla="*/ 284 h 852"/>
              <a:gd name="T34" fmla="*/ 693 w 1136"/>
              <a:gd name="T35" fmla="*/ 284 h 852"/>
              <a:gd name="T36" fmla="*/ 790 w 1136"/>
              <a:gd name="T37" fmla="*/ 176 h 852"/>
              <a:gd name="T38" fmla="*/ 702 w 1136"/>
              <a:gd name="T39" fmla="*/ 249 h 852"/>
              <a:gd name="T40" fmla="*/ 860 w 1136"/>
              <a:gd name="T41" fmla="*/ 71 h 852"/>
              <a:gd name="T42" fmla="*/ 735 w 1136"/>
              <a:gd name="T43" fmla="*/ 71 h 852"/>
              <a:gd name="T44" fmla="*/ 489 w 1136"/>
              <a:gd name="T45" fmla="*/ 71 h 852"/>
              <a:gd name="T46" fmla="*/ 568 w 1136"/>
              <a:gd name="T47" fmla="*/ 137 h 852"/>
              <a:gd name="T48" fmla="*/ 276 w 1136"/>
              <a:gd name="T49" fmla="*/ 71 h 852"/>
              <a:gd name="T50" fmla="*/ 344 w 1136"/>
              <a:gd name="T51" fmla="*/ 128 h 852"/>
              <a:gd name="T52" fmla="*/ 434 w 1136"/>
              <a:gd name="T53" fmla="*/ 249 h 852"/>
              <a:gd name="T54" fmla="*/ 346 w 1136"/>
              <a:gd name="T55" fmla="*/ 176 h 852"/>
              <a:gd name="T56" fmla="*/ 530 w 1136"/>
              <a:gd name="T57" fmla="*/ 720 h 852"/>
              <a:gd name="T58" fmla="*/ 443 w 1136"/>
              <a:gd name="T59" fmla="*/ 284 h 852"/>
              <a:gd name="T60" fmla="*/ 102 w 1136"/>
              <a:gd name="T61" fmla="*/ 284 h 852"/>
              <a:gd name="T62" fmla="*/ 451 w 1136"/>
              <a:gd name="T63" fmla="*/ 656 h 852"/>
              <a:gd name="T64" fmla="*/ 1034 w 1136"/>
              <a:gd name="T65" fmla="*/ 284 h 852"/>
              <a:gd name="T66" fmla="*/ 908 w 1136"/>
              <a:gd name="T67" fmla="*/ 284 h 852"/>
              <a:gd name="T68" fmla="*/ 817 w 1136"/>
              <a:gd name="T69" fmla="*/ 153 h 852"/>
              <a:gd name="T70" fmla="*/ 1062 w 1136"/>
              <a:gd name="T71" fmla="*/ 249 h 852"/>
              <a:gd name="T72" fmla="*/ 237 w 1136"/>
              <a:gd name="T73" fmla="*/ 85 h 852"/>
              <a:gd name="T74" fmla="*/ 223 w 1136"/>
              <a:gd name="T75" fmla="*/ 249 h 852"/>
              <a:gd name="T76" fmla="*/ 237 w 1136"/>
              <a:gd name="T77" fmla="*/ 8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6" h="852">
                <a:moveTo>
                  <a:pt x="1115" y="201"/>
                </a:moveTo>
                <a:cubicBezTo>
                  <a:pt x="935" y="21"/>
                  <a:pt x="935" y="21"/>
                  <a:pt x="935" y="21"/>
                </a:cubicBezTo>
                <a:cubicBezTo>
                  <a:pt x="922" y="8"/>
                  <a:pt x="903" y="0"/>
                  <a:pt x="885" y="0"/>
                </a:cubicBezTo>
                <a:cubicBezTo>
                  <a:pt x="251" y="0"/>
                  <a:pt x="251" y="0"/>
                  <a:pt x="251" y="0"/>
                </a:cubicBezTo>
                <a:cubicBezTo>
                  <a:pt x="233" y="0"/>
                  <a:pt x="214" y="8"/>
                  <a:pt x="201" y="21"/>
                </a:cubicBezTo>
                <a:cubicBezTo>
                  <a:pt x="21" y="201"/>
                  <a:pt x="21" y="201"/>
                  <a:pt x="21" y="201"/>
                </a:cubicBezTo>
                <a:cubicBezTo>
                  <a:pt x="7" y="215"/>
                  <a:pt x="0" y="233"/>
                  <a:pt x="0" y="252"/>
                </a:cubicBezTo>
                <a:cubicBezTo>
                  <a:pt x="0" y="269"/>
                  <a:pt x="6" y="285"/>
                  <a:pt x="18" y="299"/>
                </a:cubicBezTo>
                <a:cubicBezTo>
                  <a:pt x="515" y="828"/>
                  <a:pt x="515" y="828"/>
                  <a:pt x="515" y="828"/>
                </a:cubicBezTo>
                <a:cubicBezTo>
                  <a:pt x="528" y="843"/>
                  <a:pt x="548" y="852"/>
                  <a:pt x="568" y="852"/>
                </a:cubicBezTo>
                <a:cubicBezTo>
                  <a:pt x="588" y="852"/>
                  <a:pt x="608" y="843"/>
                  <a:pt x="621" y="828"/>
                </a:cubicBezTo>
                <a:cubicBezTo>
                  <a:pt x="1118" y="299"/>
                  <a:pt x="1118" y="299"/>
                  <a:pt x="1118" y="299"/>
                </a:cubicBezTo>
                <a:cubicBezTo>
                  <a:pt x="1130" y="285"/>
                  <a:pt x="1136" y="268"/>
                  <a:pt x="1136" y="251"/>
                </a:cubicBezTo>
                <a:cubicBezTo>
                  <a:pt x="1136" y="233"/>
                  <a:pt x="1129" y="215"/>
                  <a:pt x="1115" y="201"/>
                </a:cubicBezTo>
                <a:close/>
                <a:moveTo>
                  <a:pt x="647" y="249"/>
                </a:moveTo>
                <a:cubicBezTo>
                  <a:pt x="489" y="249"/>
                  <a:pt x="489" y="249"/>
                  <a:pt x="489" y="249"/>
                </a:cubicBezTo>
                <a:cubicBezTo>
                  <a:pt x="568" y="183"/>
                  <a:pt x="568" y="183"/>
                  <a:pt x="568" y="183"/>
                </a:cubicBezTo>
                <a:lnTo>
                  <a:pt x="647" y="249"/>
                </a:lnTo>
                <a:close/>
                <a:moveTo>
                  <a:pt x="596" y="160"/>
                </a:moveTo>
                <a:cubicBezTo>
                  <a:pt x="693" y="79"/>
                  <a:pt x="693" y="79"/>
                  <a:pt x="693" y="79"/>
                </a:cubicBezTo>
                <a:cubicBezTo>
                  <a:pt x="764" y="151"/>
                  <a:pt x="764" y="151"/>
                  <a:pt x="764" y="151"/>
                </a:cubicBezTo>
                <a:cubicBezTo>
                  <a:pt x="674" y="225"/>
                  <a:pt x="674" y="225"/>
                  <a:pt x="674" y="225"/>
                </a:cubicBezTo>
                <a:lnTo>
                  <a:pt x="596" y="160"/>
                </a:lnTo>
                <a:close/>
                <a:moveTo>
                  <a:pt x="462" y="225"/>
                </a:moveTo>
                <a:cubicBezTo>
                  <a:pt x="372" y="151"/>
                  <a:pt x="372" y="151"/>
                  <a:pt x="372" y="151"/>
                </a:cubicBezTo>
                <a:cubicBezTo>
                  <a:pt x="443" y="79"/>
                  <a:pt x="443" y="79"/>
                  <a:pt x="443" y="79"/>
                </a:cubicBezTo>
                <a:cubicBezTo>
                  <a:pt x="540" y="160"/>
                  <a:pt x="540" y="160"/>
                  <a:pt x="540" y="160"/>
                </a:cubicBezTo>
                <a:lnTo>
                  <a:pt x="462" y="225"/>
                </a:lnTo>
                <a:close/>
                <a:moveTo>
                  <a:pt x="656" y="284"/>
                </a:moveTo>
                <a:cubicBezTo>
                  <a:pt x="568" y="726"/>
                  <a:pt x="568" y="726"/>
                  <a:pt x="568" y="726"/>
                </a:cubicBezTo>
                <a:cubicBezTo>
                  <a:pt x="480" y="284"/>
                  <a:pt x="480" y="284"/>
                  <a:pt x="480" y="284"/>
                </a:cubicBezTo>
                <a:lnTo>
                  <a:pt x="656" y="284"/>
                </a:lnTo>
                <a:close/>
                <a:moveTo>
                  <a:pt x="693" y="284"/>
                </a:moveTo>
                <a:cubicBezTo>
                  <a:pt x="867" y="284"/>
                  <a:pt x="867" y="284"/>
                  <a:pt x="867" y="284"/>
                </a:cubicBezTo>
                <a:cubicBezTo>
                  <a:pt x="606" y="720"/>
                  <a:pt x="606" y="720"/>
                  <a:pt x="606" y="720"/>
                </a:cubicBezTo>
                <a:lnTo>
                  <a:pt x="693" y="284"/>
                </a:lnTo>
                <a:close/>
                <a:moveTo>
                  <a:pt x="702" y="249"/>
                </a:moveTo>
                <a:cubicBezTo>
                  <a:pt x="790" y="176"/>
                  <a:pt x="790" y="176"/>
                  <a:pt x="790" y="176"/>
                </a:cubicBezTo>
                <a:cubicBezTo>
                  <a:pt x="862" y="249"/>
                  <a:pt x="862" y="249"/>
                  <a:pt x="862" y="249"/>
                </a:cubicBezTo>
                <a:lnTo>
                  <a:pt x="702" y="249"/>
                </a:lnTo>
                <a:close/>
                <a:moveTo>
                  <a:pt x="735" y="71"/>
                </a:moveTo>
                <a:cubicBezTo>
                  <a:pt x="860" y="71"/>
                  <a:pt x="860" y="71"/>
                  <a:pt x="860" y="71"/>
                </a:cubicBezTo>
                <a:cubicBezTo>
                  <a:pt x="792" y="128"/>
                  <a:pt x="792" y="128"/>
                  <a:pt x="792" y="128"/>
                </a:cubicBezTo>
                <a:lnTo>
                  <a:pt x="735" y="71"/>
                </a:lnTo>
                <a:close/>
                <a:moveTo>
                  <a:pt x="568" y="137"/>
                </a:moveTo>
                <a:cubicBezTo>
                  <a:pt x="489" y="71"/>
                  <a:pt x="489" y="71"/>
                  <a:pt x="489" y="71"/>
                </a:cubicBezTo>
                <a:cubicBezTo>
                  <a:pt x="647" y="71"/>
                  <a:pt x="647" y="71"/>
                  <a:pt x="647" y="71"/>
                </a:cubicBezTo>
                <a:lnTo>
                  <a:pt x="568" y="137"/>
                </a:lnTo>
                <a:close/>
                <a:moveTo>
                  <a:pt x="344" y="128"/>
                </a:moveTo>
                <a:cubicBezTo>
                  <a:pt x="276" y="71"/>
                  <a:pt x="276" y="71"/>
                  <a:pt x="276" y="71"/>
                </a:cubicBezTo>
                <a:cubicBezTo>
                  <a:pt x="401" y="71"/>
                  <a:pt x="401" y="71"/>
                  <a:pt x="401" y="71"/>
                </a:cubicBezTo>
                <a:lnTo>
                  <a:pt x="344" y="128"/>
                </a:lnTo>
                <a:close/>
                <a:moveTo>
                  <a:pt x="346" y="176"/>
                </a:moveTo>
                <a:cubicBezTo>
                  <a:pt x="434" y="249"/>
                  <a:pt x="434" y="249"/>
                  <a:pt x="434" y="249"/>
                </a:cubicBezTo>
                <a:cubicBezTo>
                  <a:pt x="274" y="249"/>
                  <a:pt x="274" y="249"/>
                  <a:pt x="274" y="249"/>
                </a:cubicBezTo>
                <a:lnTo>
                  <a:pt x="346" y="176"/>
                </a:lnTo>
                <a:close/>
                <a:moveTo>
                  <a:pt x="443" y="284"/>
                </a:moveTo>
                <a:cubicBezTo>
                  <a:pt x="530" y="720"/>
                  <a:pt x="530" y="720"/>
                  <a:pt x="530" y="720"/>
                </a:cubicBezTo>
                <a:cubicBezTo>
                  <a:pt x="269" y="284"/>
                  <a:pt x="269" y="284"/>
                  <a:pt x="269" y="284"/>
                </a:cubicBezTo>
                <a:lnTo>
                  <a:pt x="443" y="284"/>
                </a:lnTo>
                <a:close/>
                <a:moveTo>
                  <a:pt x="451" y="656"/>
                </a:moveTo>
                <a:cubicBezTo>
                  <a:pt x="102" y="284"/>
                  <a:pt x="102" y="284"/>
                  <a:pt x="102" y="284"/>
                </a:cubicBezTo>
                <a:cubicBezTo>
                  <a:pt x="228" y="284"/>
                  <a:pt x="228" y="284"/>
                  <a:pt x="228" y="284"/>
                </a:cubicBezTo>
                <a:lnTo>
                  <a:pt x="451" y="656"/>
                </a:lnTo>
                <a:close/>
                <a:moveTo>
                  <a:pt x="908" y="284"/>
                </a:moveTo>
                <a:cubicBezTo>
                  <a:pt x="1034" y="284"/>
                  <a:pt x="1034" y="284"/>
                  <a:pt x="1034" y="284"/>
                </a:cubicBezTo>
                <a:cubicBezTo>
                  <a:pt x="685" y="656"/>
                  <a:pt x="685" y="656"/>
                  <a:pt x="685" y="656"/>
                </a:cubicBezTo>
                <a:lnTo>
                  <a:pt x="908" y="284"/>
                </a:lnTo>
                <a:close/>
                <a:moveTo>
                  <a:pt x="913" y="249"/>
                </a:moveTo>
                <a:cubicBezTo>
                  <a:pt x="817" y="153"/>
                  <a:pt x="817" y="153"/>
                  <a:pt x="817" y="153"/>
                </a:cubicBezTo>
                <a:cubicBezTo>
                  <a:pt x="899" y="85"/>
                  <a:pt x="899" y="85"/>
                  <a:pt x="899" y="85"/>
                </a:cubicBezTo>
                <a:cubicBezTo>
                  <a:pt x="1062" y="249"/>
                  <a:pt x="1062" y="249"/>
                  <a:pt x="1062" y="249"/>
                </a:cubicBezTo>
                <a:lnTo>
                  <a:pt x="913" y="249"/>
                </a:lnTo>
                <a:close/>
                <a:moveTo>
                  <a:pt x="237" y="85"/>
                </a:moveTo>
                <a:cubicBezTo>
                  <a:pt x="319" y="153"/>
                  <a:pt x="319" y="153"/>
                  <a:pt x="319" y="153"/>
                </a:cubicBezTo>
                <a:cubicBezTo>
                  <a:pt x="223" y="249"/>
                  <a:pt x="223" y="249"/>
                  <a:pt x="223" y="249"/>
                </a:cubicBezTo>
                <a:cubicBezTo>
                  <a:pt x="71" y="249"/>
                  <a:pt x="71" y="249"/>
                  <a:pt x="71" y="249"/>
                </a:cubicBezTo>
                <a:lnTo>
                  <a:pt x="237" y="85"/>
                </a:lnTo>
                <a:close/>
              </a:path>
            </a:pathLst>
          </a:custGeom>
          <a:solidFill>
            <a:schemeClr val="bg1"/>
          </a:soli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3" name="Text Placeholder 2"/>
          <p:cNvSpPr>
            <a:spLocks noGrp="1"/>
          </p:cNvSpPr>
          <p:nvPr>
            <p:ph type="body" sz="quarter" idx="10" hasCustomPrompt="1"/>
          </p:nvPr>
        </p:nvSpPr>
        <p:spPr>
          <a:xfrm rot="19816514">
            <a:off x="244300" y="4832873"/>
            <a:ext cx="1834229" cy="380205"/>
          </a:xfrm>
        </p:spPr>
        <p:txBody>
          <a:bodyPr>
            <a:normAutofit/>
          </a:bodyPr>
          <a:lstStyle>
            <a:lvl1pPr marL="0" indent="0">
              <a:buNone/>
              <a:defRPr sz="1600" b="1">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 Here</a:t>
            </a:r>
          </a:p>
        </p:txBody>
      </p:sp>
      <p:sp>
        <p:nvSpPr>
          <p:cNvPr id="5" name="Text Placeholder 4"/>
          <p:cNvSpPr>
            <a:spLocks noGrp="1"/>
          </p:cNvSpPr>
          <p:nvPr>
            <p:ph type="body" sz="quarter" idx="11" hasCustomPrompt="1"/>
          </p:nvPr>
        </p:nvSpPr>
        <p:spPr>
          <a:xfrm rot="19784801">
            <a:off x="1246097" y="5048664"/>
            <a:ext cx="1812739" cy="439738"/>
          </a:xfrm>
        </p:spPr>
        <p:txBody>
          <a:bodyPr>
            <a:normAutofit/>
          </a:bodyPr>
          <a:lstStyle>
            <a:lvl1pPr marL="0" indent="0">
              <a:buNone/>
              <a:defRPr sz="1600" b="1">
                <a:solidFill>
                  <a:schemeClr val="bg1"/>
                </a:solidFill>
                <a:latin typeface="+mj-lt"/>
              </a:defRPr>
            </a:lvl1pPr>
          </a:lstStyle>
          <a:p>
            <a:pPr lvl="0"/>
            <a:r>
              <a:rPr lang="en-US" dirty="0"/>
              <a:t>Title Here</a:t>
            </a:r>
            <a:endParaRPr lang="en-GB" dirty="0"/>
          </a:p>
        </p:txBody>
      </p:sp>
      <p:sp>
        <p:nvSpPr>
          <p:cNvPr id="35" name="Text Placeholder 34"/>
          <p:cNvSpPr>
            <a:spLocks noGrp="1"/>
          </p:cNvSpPr>
          <p:nvPr>
            <p:ph type="body" sz="quarter" idx="12" hasCustomPrompt="1"/>
          </p:nvPr>
        </p:nvSpPr>
        <p:spPr>
          <a:xfrm rot="19815810">
            <a:off x="2073429" y="5309681"/>
            <a:ext cx="1961527" cy="365122"/>
          </a:xfrm>
        </p:spPr>
        <p:txBody>
          <a:bodyPr>
            <a:normAutofit/>
          </a:bodyPr>
          <a:lstStyle>
            <a:lvl1pPr marL="0" indent="0">
              <a:buNone/>
              <a:defRPr sz="1600" b="1">
                <a:solidFill>
                  <a:schemeClr val="bg1"/>
                </a:solidFill>
                <a:latin typeface="+mj-lt"/>
              </a:defRPr>
            </a:lvl1pPr>
          </a:lstStyle>
          <a:p>
            <a:pPr lvl="0"/>
            <a:r>
              <a:rPr lang="en-US" dirty="0"/>
              <a:t>Title Here</a:t>
            </a:r>
            <a:endParaRPr lang="en-GB" dirty="0"/>
          </a:p>
        </p:txBody>
      </p:sp>
      <p:sp>
        <p:nvSpPr>
          <p:cNvPr id="44" name="Text Placeholder 43"/>
          <p:cNvSpPr>
            <a:spLocks noGrp="1"/>
          </p:cNvSpPr>
          <p:nvPr>
            <p:ph type="body" sz="quarter" idx="14" hasCustomPrompt="1"/>
          </p:nvPr>
        </p:nvSpPr>
        <p:spPr>
          <a:xfrm>
            <a:off x="4724303" y="2947005"/>
            <a:ext cx="6951231" cy="1390354"/>
          </a:xfrm>
        </p:spPr>
        <p:txBody>
          <a:bodyPr>
            <a:normAutofit/>
          </a:bodyPr>
          <a:lstStyle>
            <a:lvl1pPr marL="342891" indent="-342891">
              <a:lnSpc>
                <a:spcPct val="100000"/>
              </a:lnSpc>
              <a:buClr>
                <a:srgbClr val="F06524"/>
              </a:buClr>
              <a:buFont typeface="+mj-lt"/>
              <a:buAutoNum type="arabicPeriod" startAt="2"/>
              <a:defRPr sz="1600" baseline="0">
                <a:solidFill>
                  <a:schemeClr val="tx1"/>
                </a:solidFill>
                <a:latin typeface="+mj-lt"/>
              </a:defRPr>
            </a:lvl1pPr>
          </a:lstStyle>
          <a:p>
            <a:pPr lvl="0"/>
            <a:r>
              <a:rPr lang="en-US" dirty="0"/>
              <a:t>Your text here</a:t>
            </a:r>
          </a:p>
        </p:txBody>
      </p:sp>
      <p:sp>
        <p:nvSpPr>
          <p:cNvPr id="45" name="Text Placeholder 43"/>
          <p:cNvSpPr>
            <a:spLocks noGrp="1"/>
          </p:cNvSpPr>
          <p:nvPr>
            <p:ph type="body" sz="quarter" idx="15" hasCustomPrompt="1"/>
          </p:nvPr>
        </p:nvSpPr>
        <p:spPr>
          <a:xfrm>
            <a:off x="5152076" y="4608391"/>
            <a:ext cx="6523456" cy="1529942"/>
          </a:xfrm>
        </p:spPr>
        <p:txBody>
          <a:bodyPr>
            <a:normAutofit/>
          </a:bodyPr>
          <a:lstStyle>
            <a:lvl1pPr marL="342891" indent="-342891">
              <a:lnSpc>
                <a:spcPct val="100000"/>
              </a:lnSpc>
              <a:buClr>
                <a:srgbClr val="002060"/>
              </a:buClr>
              <a:buFont typeface="+mj-lt"/>
              <a:buAutoNum type="arabicPeriod" startAt="3"/>
              <a:defRPr sz="1600" baseline="0">
                <a:solidFill>
                  <a:schemeClr val="tx1">
                    <a:lumMod val="75000"/>
                    <a:lumOff val="25000"/>
                  </a:schemeClr>
                </a:solidFill>
                <a:latin typeface="+mj-lt"/>
              </a:defRPr>
            </a:lvl1pPr>
          </a:lstStyle>
          <a:p>
            <a:pPr lvl="0"/>
            <a:r>
              <a:rPr lang="en-US" dirty="0"/>
              <a:t>Your text here</a:t>
            </a:r>
          </a:p>
        </p:txBody>
      </p:sp>
      <p:sp>
        <p:nvSpPr>
          <p:cNvPr id="29" name="Text Placeholder 43"/>
          <p:cNvSpPr>
            <a:spLocks noGrp="1"/>
          </p:cNvSpPr>
          <p:nvPr>
            <p:ph type="body" sz="quarter" idx="16" hasCustomPrompt="1"/>
          </p:nvPr>
        </p:nvSpPr>
        <p:spPr>
          <a:xfrm>
            <a:off x="4089817" y="1300662"/>
            <a:ext cx="7585715" cy="1375311"/>
          </a:xfrm>
        </p:spPr>
        <p:txBody>
          <a:bodyPr>
            <a:normAutofit/>
          </a:bodyPr>
          <a:lstStyle>
            <a:lvl1pPr marL="342891" indent="-342891">
              <a:lnSpc>
                <a:spcPct val="100000"/>
              </a:lnSpc>
              <a:buClr>
                <a:srgbClr val="002060"/>
              </a:buClr>
              <a:buFont typeface="+mj-lt"/>
              <a:buAutoNum type="arabicPeriod"/>
              <a:defRPr sz="1600" baseline="0">
                <a:solidFill>
                  <a:schemeClr val="tx1"/>
                </a:solidFill>
                <a:latin typeface="+mj-lt"/>
              </a:defRPr>
            </a:lvl1pPr>
          </a:lstStyle>
          <a:p>
            <a:pPr lvl="0"/>
            <a:r>
              <a:rPr lang="en-US" dirty="0"/>
              <a:t>Your text here</a:t>
            </a:r>
          </a:p>
        </p:txBody>
      </p:sp>
      <p:grpSp>
        <p:nvGrpSpPr>
          <p:cNvPr id="22" name="Group 21"/>
          <p:cNvGrpSpPr/>
          <p:nvPr userDrawn="1"/>
        </p:nvGrpSpPr>
        <p:grpSpPr>
          <a:xfrm>
            <a:off x="0" y="1"/>
            <a:ext cx="12221280" cy="6871011"/>
            <a:chOff x="0" y="0"/>
            <a:chExt cx="12221280" cy="6871011"/>
          </a:xfrm>
        </p:grpSpPr>
        <p:grpSp>
          <p:nvGrpSpPr>
            <p:cNvPr id="25" name="Group 24"/>
            <p:cNvGrpSpPr/>
            <p:nvPr userDrawn="1"/>
          </p:nvGrpSpPr>
          <p:grpSpPr>
            <a:xfrm>
              <a:off x="0" y="0"/>
              <a:ext cx="12221280" cy="6858000"/>
              <a:chOff x="0" y="0"/>
              <a:chExt cx="12221280" cy="6858000"/>
            </a:xfrm>
          </p:grpSpPr>
          <p:sp>
            <p:nvSpPr>
              <p:cNvPr id="27" name="Rectangle 26"/>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28" name="Rectangle 27"/>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30" name="Rectangle 29"/>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26" name="Rectangle 25"/>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32" name="Group 31"/>
          <p:cNvGrpSpPr/>
          <p:nvPr userDrawn="1"/>
        </p:nvGrpSpPr>
        <p:grpSpPr>
          <a:xfrm>
            <a:off x="5268359" y="1019645"/>
            <a:ext cx="1684564" cy="45719"/>
            <a:chOff x="372533" y="1503395"/>
            <a:chExt cx="1684564" cy="45719"/>
          </a:xfrm>
        </p:grpSpPr>
        <p:sp>
          <p:nvSpPr>
            <p:cNvPr id="33" name="Rectangle 32"/>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ectangle 33"/>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 name="Rectangle 35"/>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7" name="Group 36"/>
          <p:cNvGrpSpPr/>
          <p:nvPr userDrawn="1"/>
        </p:nvGrpSpPr>
        <p:grpSpPr>
          <a:xfrm>
            <a:off x="10442997" y="5767276"/>
            <a:ext cx="1706285" cy="911733"/>
            <a:chOff x="239358" y="5765839"/>
            <a:chExt cx="1706284" cy="911733"/>
          </a:xfrm>
        </p:grpSpPr>
        <p:pic>
          <p:nvPicPr>
            <p:cNvPr id="38" name="Picture 37"/>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39" name="Rectangle 38"/>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Tree>
    <p:extLst>
      <p:ext uri="{BB962C8B-B14F-4D97-AF65-F5344CB8AC3E}">
        <p14:creationId xmlns:p14="http://schemas.microsoft.com/office/powerpoint/2010/main" val="792937091"/>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ustom Graphic 2">
    <p:spTree>
      <p:nvGrpSpPr>
        <p:cNvPr id="1" name=""/>
        <p:cNvGrpSpPr/>
        <p:nvPr/>
      </p:nvGrpSpPr>
      <p:grpSpPr>
        <a:xfrm>
          <a:off x="0" y="0"/>
          <a:ext cx="0" cy="0"/>
          <a:chOff x="0" y="0"/>
          <a:chExt cx="0" cy="0"/>
        </a:xfrm>
      </p:grpSpPr>
      <p:sp>
        <p:nvSpPr>
          <p:cNvPr id="23" name="Freeform 22"/>
          <p:cNvSpPr>
            <a:spLocks/>
          </p:cNvSpPr>
          <p:nvPr/>
        </p:nvSpPr>
        <p:spPr bwMode="auto">
          <a:xfrm>
            <a:off x="6080362" y="2429309"/>
            <a:ext cx="1436527" cy="1385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2060"/>
          </a:soli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24" name="Freeform 23"/>
          <p:cNvSpPr>
            <a:spLocks/>
          </p:cNvSpPr>
          <p:nvPr/>
        </p:nvSpPr>
        <p:spPr bwMode="auto">
          <a:xfrm>
            <a:off x="6183904" y="2526310"/>
            <a:ext cx="1221512" cy="117946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25" name="Oval 24"/>
          <p:cNvSpPr>
            <a:spLocks noChangeArrowheads="1"/>
          </p:cNvSpPr>
          <p:nvPr userDrawn="1"/>
        </p:nvSpPr>
        <p:spPr bwMode="auto">
          <a:xfrm>
            <a:off x="6338704" y="2675575"/>
            <a:ext cx="911912" cy="879853"/>
          </a:xfrm>
          <a:prstGeom prst="ellipse">
            <a:avLst/>
          </a:prstGeom>
          <a:gradFill>
            <a:gsLst>
              <a:gs pos="0">
                <a:schemeClr val="bg1">
                  <a:lumMod val="85000"/>
                </a:schemeClr>
              </a:gs>
              <a:gs pos="100000">
                <a:schemeClr val="bg1"/>
              </a:gs>
            </a:gsLst>
            <a:lin ang="9000000" scaled="0"/>
          </a:gra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26" name="Freeform 25"/>
          <p:cNvSpPr>
            <a:spLocks/>
          </p:cNvSpPr>
          <p:nvPr/>
        </p:nvSpPr>
        <p:spPr bwMode="auto">
          <a:xfrm rot="16200000">
            <a:off x="4177331" y="1973088"/>
            <a:ext cx="1807880" cy="1874911"/>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06524"/>
          </a:soli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27" name="Freeform 26"/>
          <p:cNvSpPr>
            <a:spLocks/>
          </p:cNvSpPr>
          <p:nvPr/>
        </p:nvSpPr>
        <p:spPr bwMode="auto">
          <a:xfrm rot="16200000">
            <a:off x="4304710" y="2117288"/>
            <a:ext cx="1537281" cy="159648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28" name="Oval 27"/>
          <p:cNvSpPr>
            <a:spLocks noChangeArrowheads="1"/>
          </p:cNvSpPr>
          <p:nvPr/>
        </p:nvSpPr>
        <p:spPr bwMode="auto">
          <a:xfrm rot="16200000">
            <a:off x="4498794" y="2320062"/>
            <a:ext cx="1147647" cy="1190933"/>
          </a:xfrm>
          <a:prstGeom prst="ellipse">
            <a:avLst/>
          </a:prstGeom>
          <a:gradFill>
            <a:gsLst>
              <a:gs pos="0">
                <a:schemeClr val="bg1">
                  <a:lumMod val="85000"/>
                </a:schemeClr>
              </a:gs>
              <a:gs pos="100000">
                <a:schemeClr val="bg1"/>
              </a:gs>
            </a:gsLst>
            <a:lin ang="9000000" scaled="0"/>
          </a:gra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29" name="Freeform 28"/>
          <p:cNvSpPr>
            <a:spLocks/>
          </p:cNvSpPr>
          <p:nvPr/>
        </p:nvSpPr>
        <p:spPr bwMode="auto">
          <a:xfrm flipV="1">
            <a:off x="6080360" y="3875474"/>
            <a:ext cx="2160171" cy="208294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06524"/>
          </a:soli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30" name="Freeform 29"/>
          <p:cNvSpPr>
            <a:spLocks/>
          </p:cNvSpPr>
          <p:nvPr/>
        </p:nvSpPr>
        <p:spPr bwMode="auto">
          <a:xfrm flipV="1">
            <a:off x="6236065" y="4038936"/>
            <a:ext cx="1836843" cy="1773620"/>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31" name="Oval 30"/>
          <p:cNvSpPr>
            <a:spLocks noChangeArrowheads="1"/>
          </p:cNvSpPr>
          <p:nvPr/>
        </p:nvSpPr>
        <p:spPr bwMode="auto">
          <a:xfrm flipV="1">
            <a:off x="6468847" y="4265024"/>
            <a:ext cx="1371284" cy="1323074"/>
          </a:xfrm>
          <a:prstGeom prst="ellipse">
            <a:avLst/>
          </a:prstGeom>
          <a:gradFill>
            <a:gsLst>
              <a:gs pos="0">
                <a:schemeClr val="bg1">
                  <a:lumMod val="85000"/>
                </a:schemeClr>
              </a:gs>
              <a:gs pos="100000">
                <a:schemeClr val="bg1"/>
              </a:gs>
            </a:gsLst>
            <a:lin ang="9000000" scaled="0"/>
          </a:gra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32" name="Freeform 31"/>
          <p:cNvSpPr>
            <a:spLocks/>
          </p:cNvSpPr>
          <p:nvPr/>
        </p:nvSpPr>
        <p:spPr bwMode="auto">
          <a:xfrm rot="5400000" flipV="1">
            <a:off x="4442411" y="3846788"/>
            <a:ext cx="1547624" cy="160500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2060"/>
          </a:soli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33" name="Freeform 32"/>
          <p:cNvSpPr>
            <a:spLocks/>
          </p:cNvSpPr>
          <p:nvPr/>
        </p:nvSpPr>
        <p:spPr bwMode="auto">
          <a:xfrm rot="5400000" flipV="1">
            <a:off x="4551450" y="3961690"/>
            <a:ext cx="1315980" cy="1366661"/>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34" name="Oval 33"/>
          <p:cNvSpPr>
            <a:spLocks noChangeArrowheads="1"/>
          </p:cNvSpPr>
          <p:nvPr/>
        </p:nvSpPr>
        <p:spPr bwMode="auto">
          <a:xfrm rot="5400000" flipV="1">
            <a:off x="4717595" y="4135274"/>
            <a:ext cx="982437" cy="1019492"/>
          </a:xfrm>
          <a:prstGeom prst="ellipse">
            <a:avLst/>
          </a:prstGeom>
          <a:gradFill>
            <a:gsLst>
              <a:gs pos="0">
                <a:schemeClr val="bg1">
                  <a:lumMod val="85000"/>
                </a:schemeClr>
              </a:gs>
              <a:gs pos="100000">
                <a:schemeClr val="bg1"/>
              </a:gs>
            </a:gsLst>
            <a:lin ang="9000000" scaled="0"/>
          </a:gra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cxnSp>
        <p:nvCxnSpPr>
          <p:cNvPr id="36" name="Straight Connector 35"/>
          <p:cNvCxnSpPr/>
          <p:nvPr/>
        </p:nvCxnSpPr>
        <p:spPr>
          <a:xfrm flipH="1" flipV="1">
            <a:off x="3823508" y="2484259"/>
            <a:ext cx="357357" cy="2196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143881" y="2484254"/>
            <a:ext cx="1679627" cy="0"/>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952440" y="4536250"/>
            <a:ext cx="461279" cy="2824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456118" y="4818669"/>
            <a:ext cx="1496323" cy="0"/>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405417" y="2469356"/>
            <a:ext cx="461279" cy="2824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866696" y="2469352"/>
            <a:ext cx="1448745" cy="0"/>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041927" y="4334937"/>
            <a:ext cx="400404" cy="1597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442329" y="4494656"/>
            <a:ext cx="1729871" cy="0"/>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5" name="Title 1"/>
          <p:cNvSpPr>
            <a:spLocks noGrp="1"/>
          </p:cNvSpPr>
          <p:nvPr userDrawn="1">
            <p:ph type="ctrTitle" hasCustomPrompt="1"/>
          </p:nvPr>
        </p:nvSpPr>
        <p:spPr>
          <a:xfrm>
            <a:off x="3" y="343970"/>
            <a:ext cx="12191999"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sp>
        <p:nvSpPr>
          <p:cNvPr id="4" name="Text Placeholder 3"/>
          <p:cNvSpPr>
            <a:spLocks noGrp="1"/>
          </p:cNvSpPr>
          <p:nvPr>
            <p:ph type="body" sz="quarter" idx="10" hasCustomPrompt="1"/>
          </p:nvPr>
        </p:nvSpPr>
        <p:spPr>
          <a:xfrm>
            <a:off x="412075" y="1864253"/>
            <a:ext cx="3411432" cy="364067"/>
          </a:xfrm>
        </p:spPr>
        <p:txBody>
          <a:bodyPr>
            <a:noAutofit/>
          </a:bodyPr>
          <a:lstStyle>
            <a:lvl1pPr marL="0" indent="0" algn="ctr">
              <a:buNone/>
              <a:defRPr sz="2000" b="1">
                <a:solidFill>
                  <a:srgbClr val="15509C"/>
                </a:solidFill>
                <a:latin typeface="+mj-lt"/>
              </a:defRPr>
            </a:lvl1pPr>
          </a:lstStyle>
          <a:p>
            <a:pPr lvl="0"/>
            <a:r>
              <a:rPr lang="en-US" dirty="0"/>
              <a:t>Text Here</a:t>
            </a:r>
            <a:endParaRPr lang="en-GB" dirty="0"/>
          </a:p>
        </p:txBody>
      </p:sp>
      <p:sp>
        <p:nvSpPr>
          <p:cNvPr id="67" name="Text Placeholder 3"/>
          <p:cNvSpPr>
            <a:spLocks noGrp="1"/>
          </p:cNvSpPr>
          <p:nvPr>
            <p:ph type="body" sz="quarter" idx="11" hasCustomPrompt="1"/>
          </p:nvPr>
        </p:nvSpPr>
        <p:spPr>
          <a:xfrm>
            <a:off x="412077" y="2779881"/>
            <a:ext cx="3446063" cy="364067"/>
          </a:xfrm>
        </p:spPr>
        <p:txBody>
          <a:bodyPr>
            <a:noAutofit/>
          </a:bodyPr>
          <a:lstStyle>
            <a:lvl1pPr marL="0" indent="0" algn="ctr">
              <a:buNone/>
              <a:defRPr sz="1400" b="0">
                <a:solidFill>
                  <a:schemeClr val="tx1"/>
                </a:solidFill>
                <a:latin typeface="+mj-lt"/>
              </a:defRPr>
            </a:lvl1pPr>
          </a:lstStyle>
          <a:p>
            <a:pPr lvl="0"/>
            <a:r>
              <a:rPr lang="en-US" dirty="0"/>
              <a:t>Text Here</a:t>
            </a:r>
            <a:endParaRPr lang="en-GB" dirty="0"/>
          </a:p>
        </p:txBody>
      </p:sp>
      <p:sp>
        <p:nvSpPr>
          <p:cNvPr id="68" name="Text Placeholder 3"/>
          <p:cNvSpPr>
            <a:spLocks noGrp="1"/>
          </p:cNvSpPr>
          <p:nvPr>
            <p:ph type="body" sz="quarter" idx="12" hasCustomPrompt="1"/>
          </p:nvPr>
        </p:nvSpPr>
        <p:spPr>
          <a:xfrm>
            <a:off x="412075" y="4172578"/>
            <a:ext cx="3411432" cy="364067"/>
          </a:xfrm>
        </p:spPr>
        <p:txBody>
          <a:bodyPr>
            <a:noAutofit/>
          </a:bodyPr>
          <a:lstStyle>
            <a:lvl1pPr marL="0" indent="0" algn="ctr">
              <a:buNone/>
              <a:defRPr sz="2000" b="1">
                <a:solidFill>
                  <a:srgbClr val="15509C"/>
                </a:solidFill>
                <a:latin typeface="+mj-lt"/>
              </a:defRPr>
            </a:lvl1pPr>
          </a:lstStyle>
          <a:p>
            <a:pPr lvl="0"/>
            <a:r>
              <a:rPr lang="en-US" dirty="0"/>
              <a:t>Text Here</a:t>
            </a:r>
            <a:endParaRPr lang="en-GB" dirty="0"/>
          </a:p>
        </p:txBody>
      </p:sp>
      <p:sp>
        <p:nvSpPr>
          <p:cNvPr id="69" name="Text Placeholder 3"/>
          <p:cNvSpPr>
            <a:spLocks noGrp="1"/>
          </p:cNvSpPr>
          <p:nvPr>
            <p:ph type="body" sz="quarter" idx="13" hasCustomPrompt="1"/>
          </p:nvPr>
        </p:nvSpPr>
        <p:spPr>
          <a:xfrm>
            <a:off x="412077" y="5088203"/>
            <a:ext cx="3446063" cy="364067"/>
          </a:xfrm>
        </p:spPr>
        <p:txBody>
          <a:bodyPr>
            <a:noAutofit/>
          </a:bodyPr>
          <a:lstStyle>
            <a:lvl1pPr marL="0" indent="0" algn="ctr">
              <a:buNone/>
              <a:defRPr sz="1400" b="0">
                <a:solidFill>
                  <a:schemeClr val="tx1"/>
                </a:solidFill>
                <a:latin typeface="+mj-lt"/>
              </a:defRPr>
            </a:lvl1pPr>
          </a:lstStyle>
          <a:p>
            <a:pPr lvl="0"/>
            <a:r>
              <a:rPr lang="en-US" dirty="0"/>
              <a:t>Text Here</a:t>
            </a:r>
            <a:endParaRPr lang="en-GB" dirty="0"/>
          </a:p>
        </p:txBody>
      </p:sp>
      <p:sp>
        <p:nvSpPr>
          <p:cNvPr id="70" name="Text Placeholder 3"/>
          <p:cNvSpPr>
            <a:spLocks noGrp="1"/>
          </p:cNvSpPr>
          <p:nvPr>
            <p:ph type="body" sz="quarter" idx="14" hasCustomPrompt="1"/>
          </p:nvPr>
        </p:nvSpPr>
        <p:spPr>
          <a:xfrm>
            <a:off x="8461499" y="1849352"/>
            <a:ext cx="3446063" cy="364067"/>
          </a:xfrm>
        </p:spPr>
        <p:txBody>
          <a:bodyPr>
            <a:noAutofit/>
          </a:bodyPr>
          <a:lstStyle>
            <a:lvl1pPr marL="0" indent="0" algn="ctr">
              <a:buNone/>
              <a:defRPr sz="2000" b="1">
                <a:solidFill>
                  <a:srgbClr val="15509C"/>
                </a:solidFill>
                <a:latin typeface="+mj-lt"/>
              </a:defRPr>
            </a:lvl1pPr>
          </a:lstStyle>
          <a:p>
            <a:pPr lvl="0"/>
            <a:r>
              <a:rPr lang="en-US" dirty="0"/>
              <a:t>Text Here</a:t>
            </a:r>
            <a:endParaRPr lang="en-GB" dirty="0"/>
          </a:p>
        </p:txBody>
      </p:sp>
      <p:sp>
        <p:nvSpPr>
          <p:cNvPr id="71" name="Text Placeholder 3"/>
          <p:cNvSpPr>
            <a:spLocks noGrp="1"/>
          </p:cNvSpPr>
          <p:nvPr>
            <p:ph type="body" sz="quarter" idx="15" hasCustomPrompt="1"/>
          </p:nvPr>
        </p:nvSpPr>
        <p:spPr>
          <a:xfrm>
            <a:off x="8461499" y="2771498"/>
            <a:ext cx="3446063" cy="364067"/>
          </a:xfrm>
        </p:spPr>
        <p:txBody>
          <a:bodyPr>
            <a:noAutofit/>
          </a:bodyPr>
          <a:lstStyle>
            <a:lvl1pPr marL="0" indent="0" algn="ctr">
              <a:buNone/>
              <a:defRPr sz="1400" b="0">
                <a:solidFill>
                  <a:schemeClr val="tx1"/>
                </a:solidFill>
                <a:latin typeface="+mj-lt"/>
              </a:defRPr>
            </a:lvl1pPr>
          </a:lstStyle>
          <a:p>
            <a:pPr lvl="0"/>
            <a:r>
              <a:rPr lang="en-US" dirty="0"/>
              <a:t>Text Here</a:t>
            </a:r>
            <a:endParaRPr lang="en-GB" dirty="0"/>
          </a:p>
        </p:txBody>
      </p:sp>
      <p:sp>
        <p:nvSpPr>
          <p:cNvPr id="72" name="Text Placeholder 3"/>
          <p:cNvSpPr>
            <a:spLocks noGrp="1"/>
          </p:cNvSpPr>
          <p:nvPr>
            <p:ph type="body" sz="quarter" idx="16" hasCustomPrompt="1"/>
          </p:nvPr>
        </p:nvSpPr>
        <p:spPr>
          <a:xfrm>
            <a:off x="8461499" y="3903044"/>
            <a:ext cx="3446063" cy="364067"/>
          </a:xfrm>
        </p:spPr>
        <p:txBody>
          <a:bodyPr>
            <a:noAutofit/>
          </a:bodyPr>
          <a:lstStyle>
            <a:lvl1pPr marL="0" indent="0" algn="ctr">
              <a:buNone/>
              <a:defRPr sz="2000" b="1">
                <a:solidFill>
                  <a:srgbClr val="15509C"/>
                </a:solidFill>
                <a:latin typeface="+mj-lt"/>
              </a:defRPr>
            </a:lvl1pPr>
          </a:lstStyle>
          <a:p>
            <a:pPr lvl="0"/>
            <a:r>
              <a:rPr lang="en-US" dirty="0"/>
              <a:t>Text Here</a:t>
            </a:r>
            <a:endParaRPr lang="en-GB" dirty="0"/>
          </a:p>
        </p:txBody>
      </p:sp>
      <p:sp>
        <p:nvSpPr>
          <p:cNvPr id="73" name="Text Placeholder 3"/>
          <p:cNvSpPr>
            <a:spLocks noGrp="1"/>
          </p:cNvSpPr>
          <p:nvPr>
            <p:ph type="body" sz="quarter" idx="17" hasCustomPrompt="1"/>
          </p:nvPr>
        </p:nvSpPr>
        <p:spPr>
          <a:xfrm>
            <a:off x="8461499" y="4818673"/>
            <a:ext cx="3446063" cy="364067"/>
          </a:xfrm>
        </p:spPr>
        <p:txBody>
          <a:bodyPr>
            <a:noAutofit/>
          </a:bodyPr>
          <a:lstStyle>
            <a:lvl1pPr marL="0" indent="0" algn="ctr">
              <a:buNone/>
              <a:defRPr sz="1400" b="0">
                <a:solidFill>
                  <a:schemeClr val="tx1"/>
                </a:solidFill>
                <a:latin typeface="+mj-lt"/>
              </a:defRPr>
            </a:lvl1pPr>
          </a:lstStyle>
          <a:p>
            <a:pPr lvl="0"/>
            <a:r>
              <a:rPr lang="en-US" dirty="0"/>
              <a:t>Text Here</a:t>
            </a:r>
            <a:endParaRPr lang="en-GB" dirty="0"/>
          </a:p>
        </p:txBody>
      </p:sp>
      <p:sp>
        <p:nvSpPr>
          <p:cNvPr id="3" name="Picture Placeholder 2"/>
          <p:cNvSpPr>
            <a:spLocks noGrp="1"/>
          </p:cNvSpPr>
          <p:nvPr>
            <p:ph type="pic" sz="quarter" idx="18"/>
          </p:nvPr>
        </p:nvSpPr>
        <p:spPr>
          <a:xfrm>
            <a:off x="4759614" y="2642782"/>
            <a:ext cx="626004" cy="535514"/>
          </a:xfrm>
        </p:spPr>
        <p:txBody>
          <a:bodyPr>
            <a:normAutofit/>
          </a:bodyPr>
          <a:lstStyle>
            <a:lvl1pPr marL="0" indent="0">
              <a:buNone/>
              <a:defRPr sz="800">
                <a:latin typeface="+mj-lt"/>
              </a:defRPr>
            </a:lvl1pPr>
          </a:lstStyle>
          <a:p>
            <a:endParaRPr lang="en-US" dirty="0"/>
          </a:p>
        </p:txBody>
      </p:sp>
      <p:sp>
        <p:nvSpPr>
          <p:cNvPr id="75" name="Picture Placeholder 2"/>
          <p:cNvSpPr>
            <a:spLocks noGrp="1"/>
          </p:cNvSpPr>
          <p:nvPr>
            <p:ph type="pic" sz="quarter" idx="19"/>
          </p:nvPr>
        </p:nvSpPr>
        <p:spPr>
          <a:xfrm>
            <a:off x="6481263" y="2847740"/>
            <a:ext cx="626004" cy="535514"/>
          </a:xfrm>
        </p:spPr>
        <p:txBody>
          <a:bodyPr>
            <a:normAutofit/>
          </a:bodyPr>
          <a:lstStyle>
            <a:lvl1pPr marL="0" indent="0">
              <a:buNone/>
              <a:defRPr sz="800">
                <a:latin typeface="+mj-lt"/>
              </a:defRPr>
            </a:lvl1pPr>
          </a:lstStyle>
          <a:p>
            <a:endParaRPr lang="en-US" dirty="0"/>
          </a:p>
        </p:txBody>
      </p:sp>
      <p:sp>
        <p:nvSpPr>
          <p:cNvPr id="76" name="Picture Placeholder 2"/>
          <p:cNvSpPr>
            <a:spLocks noGrp="1"/>
          </p:cNvSpPr>
          <p:nvPr>
            <p:ph type="pic" sz="quarter" idx="20"/>
          </p:nvPr>
        </p:nvSpPr>
        <p:spPr>
          <a:xfrm>
            <a:off x="6841486" y="4657989"/>
            <a:ext cx="626004" cy="535514"/>
          </a:xfrm>
        </p:spPr>
        <p:txBody>
          <a:bodyPr>
            <a:normAutofit/>
          </a:bodyPr>
          <a:lstStyle>
            <a:lvl1pPr marL="0" indent="0">
              <a:buNone/>
              <a:defRPr sz="800">
                <a:latin typeface="+mj-lt"/>
              </a:defRPr>
            </a:lvl1pPr>
          </a:lstStyle>
          <a:p>
            <a:endParaRPr lang="en-US" dirty="0"/>
          </a:p>
        </p:txBody>
      </p:sp>
      <p:sp>
        <p:nvSpPr>
          <p:cNvPr id="77" name="Picture Placeholder 2"/>
          <p:cNvSpPr>
            <a:spLocks noGrp="1"/>
          </p:cNvSpPr>
          <p:nvPr>
            <p:ph type="pic" sz="quarter" idx="21"/>
          </p:nvPr>
        </p:nvSpPr>
        <p:spPr>
          <a:xfrm>
            <a:off x="4895810" y="4373377"/>
            <a:ext cx="626004" cy="535514"/>
          </a:xfrm>
        </p:spPr>
        <p:txBody>
          <a:bodyPr>
            <a:normAutofit/>
          </a:bodyPr>
          <a:lstStyle>
            <a:lvl1pPr marL="0" indent="0">
              <a:buNone/>
              <a:defRPr sz="800">
                <a:latin typeface="+mj-lt"/>
              </a:defRPr>
            </a:lvl1pPr>
          </a:lstStyle>
          <a:p>
            <a:endParaRPr lang="en-US" dirty="0"/>
          </a:p>
        </p:txBody>
      </p:sp>
      <p:grpSp>
        <p:nvGrpSpPr>
          <p:cNvPr id="40" name="Group 39"/>
          <p:cNvGrpSpPr/>
          <p:nvPr userDrawn="1"/>
        </p:nvGrpSpPr>
        <p:grpSpPr>
          <a:xfrm>
            <a:off x="0" y="1"/>
            <a:ext cx="12221280" cy="6871011"/>
            <a:chOff x="0" y="0"/>
            <a:chExt cx="12221280" cy="6871011"/>
          </a:xfrm>
        </p:grpSpPr>
        <p:grpSp>
          <p:nvGrpSpPr>
            <p:cNvPr id="43" name="Group 42"/>
            <p:cNvGrpSpPr/>
            <p:nvPr userDrawn="1"/>
          </p:nvGrpSpPr>
          <p:grpSpPr>
            <a:xfrm>
              <a:off x="0" y="0"/>
              <a:ext cx="12221280" cy="6858000"/>
              <a:chOff x="0" y="0"/>
              <a:chExt cx="12221280" cy="6858000"/>
            </a:xfrm>
          </p:grpSpPr>
          <p:sp>
            <p:nvSpPr>
              <p:cNvPr id="48" name="Rectangle 47"/>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49" name="Rectangle 48"/>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50" name="Rectangle 49"/>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44" name="Rectangle 43"/>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54" name="Group 53"/>
          <p:cNvGrpSpPr/>
          <p:nvPr userDrawn="1"/>
        </p:nvGrpSpPr>
        <p:grpSpPr>
          <a:xfrm>
            <a:off x="5268359" y="1019645"/>
            <a:ext cx="1684564" cy="45719"/>
            <a:chOff x="372533" y="1503395"/>
            <a:chExt cx="1684564" cy="45719"/>
          </a:xfrm>
        </p:grpSpPr>
        <p:sp>
          <p:nvSpPr>
            <p:cNvPr id="55" name="Rectangle 54"/>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Rectangle 55"/>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Rectangle 56"/>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58" name="Group 57"/>
          <p:cNvGrpSpPr/>
          <p:nvPr userDrawn="1"/>
        </p:nvGrpSpPr>
        <p:grpSpPr>
          <a:xfrm>
            <a:off x="10442997" y="5767276"/>
            <a:ext cx="1706285" cy="911733"/>
            <a:chOff x="239358" y="5765839"/>
            <a:chExt cx="1706284" cy="911733"/>
          </a:xfrm>
        </p:grpSpPr>
        <p:pic>
          <p:nvPicPr>
            <p:cNvPr id="59" name="Picture 58"/>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60" name="Rectangle 59"/>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Tree>
    <p:extLst>
      <p:ext uri="{BB962C8B-B14F-4D97-AF65-F5344CB8AC3E}">
        <p14:creationId xmlns:p14="http://schemas.microsoft.com/office/powerpoint/2010/main" val="1936914328"/>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 Graphic 4">
    <p:spTree>
      <p:nvGrpSpPr>
        <p:cNvPr id="1" name=""/>
        <p:cNvGrpSpPr/>
        <p:nvPr/>
      </p:nvGrpSpPr>
      <p:grpSpPr>
        <a:xfrm>
          <a:off x="0" y="0"/>
          <a:ext cx="0" cy="0"/>
          <a:chOff x="0" y="0"/>
          <a:chExt cx="0" cy="0"/>
        </a:xfrm>
      </p:grpSpPr>
      <p:sp>
        <p:nvSpPr>
          <p:cNvPr id="65" name="Title 1"/>
          <p:cNvSpPr>
            <a:spLocks noGrp="1"/>
          </p:cNvSpPr>
          <p:nvPr userDrawn="1">
            <p:ph type="ctrTitle" hasCustomPrompt="1"/>
          </p:nvPr>
        </p:nvSpPr>
        <p:spPr>
          <a:xfrm>
            <a:off x="3" y="343970"/>
            <a:ext cx="12191999"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sp>
        <p:nvSpPr>
          <p:cNvPr id="53" name="Freeform 54"/>
          <p:cNvSpPr>
            <a:spLocks/>
          </p:cNvSpPr>
          <p:nvPr/>
        </p:nvSpPr>
        <p:spPr bwMode="auto">
          <a:xfrm>
            <a:off x="1891911" y="1949970"/>
            <a:ext cx="1238092" cy="1295855"/>
          </a:xfrm>
          <a:custGeom>
            <a:avLst/>
            <a:gdLst>
              <a:gd name="T0" fmla="*/ 0 w 163"/>
              <a:gd name="T1" fmla="*/ 0 h 164"/>
              <a:gd name="T2" fmla="*/ 45 w 163"/>
              <a:gd name="T3" fmla="*/ 164 h 164"/>
              <a:gd name="T4" fmla="*/ 96 w 163"/>
              <a:gd name="T5" fmla="*/ 71 h 164"/>
              <a:gd name="T6" fmla="*/ 163 w 163"/>
              <a:gd name="T7" fmla="*/ 0 h 164"/>
              <a:gd name="T8" fmla="*/ 0 w 163"/>
              <a:gd name="T9" fmla="*/ 0 h 164"/>
            </a:gdLst>
            <a:ahLst/>
            <a:cxnLst>
              <a:cxn ang="0">
                <a:pos x="T0" y="T1"/>
              </a:cxn>
              <a:cxn ang="0">
                <a:pos x="T2" y="T3"/>
              </a:cxn>
              <a:cxn ang="0">
                <a:pos x="T4" y="T5"/>
              </a:cxn>
              <a:cxn ang="0">
                <a:pos x="T6" y="T7"/>
              </a:cxn>
              <a:cxn ang="0">
                <a:pos x="T8" y="T9"/>
              </a:cxn>
            </a:cxnLst>
            <a:rect l="0" t="0" r="r" b="b"/>
            <a:pathLst>
              <a:path w="163" h="164">
                <a:moveTo>
                  <a:pt x="0" y="0"/>
                </a:moveTo>
                <a:cubicBezTo>
                  <a:pt x="45" y="164"/>
                  <a:pt x="45" y="164"/>
                  <a:pt x="45" y="164"/>
                </a:cubicBezTo>
                <a:cubicBezTo>
                  <a:pt x="52" y="145"/>
                  <a:pt x="87" y="87"/>
                  <a:pt x="96" y="71"/>
                </a:cubicBezTo>
                <a:cubicBezTo>
                  <a:pt x="126" y="16"/>
                  <a:pt x="163" y="0"/>
                  <a:pt x="163" y="0"/>
                </a:cubicBezTo>
                <a:cubicBezTo>
                  <a:pt x="0" y="0"/>
                  <a:pt x="0" y="0"/>
                  <a:pt x="0" y="0"/>
                </a:cubicBezTo>
              </a:path>
            </a:pathLst>
          </a:custGeom>
          <a:solidFill>
            <a:srgbClr val="002060"/>
          </a:solidFill>
          <a:ln>
            <a:solidFill>
              <a:schemeClr val="tx1"/>
            </a:solid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54" name="Freeform 53"/>
          <p:cNvSpPr/>
          <p:nvPr/>
        </p:nvSpPr>
        <p:spPr>
          <a:xfrm>
            <a:off x="1184887" y="2431761"/>
            <a:ext cx="2990549" cy="1010102"/>
          </a:xfrm>
          <a:custGeom>
            <a:avLst/>
            <a:gdLst>
              <a:gd name="connsiteX0" fmla="*/ 627128 w 3918640"/>
              <a:gd name="connsiteY0" fmla="*/ 0 h 1274382"/>
              <a:gd name="connsiteX1" fmla="*/ 2311115 w 3918640"/>
              <a:gd name="connsiteY1" fmla="*/ 0 h 1274382"/>
              <a:gd name="connsiteX2" fmla="*/ 2343852 w 3918640"/>
              <a:gd name="connsiteY2" fmla="*/ 0 h 1274382"/>
              <a:gd name="connsiteX3" fmla="*/ 2510711 w 3918640"/>
              <a:gd name="connsiteY3" fmla="*/ 0 h 1274382"/>
              <a:gd name="connsiteX4" fmla="*/ 2689091 w 3918640"/>
              <a:gd name="connsiteY4" fmla="*/ 0 h 1274382"/>
              <a:gd name="connsiteX5" fmla="*/ 2839532 w 3918640"/>
              <a:gd name="connsiteY5" fmla="*/ 0 h 1274382"/>
              <a:gd name="connsiteX6" fmla="*/ 2955313 w 3918640"/>
              <a:gd name="connsiteY6" fmla="*/ 0 h 1274382"/>
              <a:gd name="connsiteX7" fmla="*/ 3029711 w 3918640"/>
              <a:gd name="connsiteY7" fmla="*/ 0 h 1274382"/>
              <a:gd name="connsiteX8" fmla="*/ 3056004 w 3918640"/>
              <a:gd name="connsiteY8" fmla="*/ 0 h 1274382"/>
              <a:gd name="connsiteX9" fmla="*/ 3918640 w 3918640"/>
              <a:gd name="connsiteY9" fmla="*/ 0 h 1274382"/>
              <a:gd name="connsiteX10" fmla="*/ 3918640 w 3918640"/>
              <a:gd name="connsiteY10" fmla="*/ 817544 h 1274382"/>
              <a:gd name="connsiteX11" fmla="*/ 2343852 w 3918640"/>
              <a:gd name="connsiteY11" fmla="*/ 817544 h 1274382"/>
              <a:gd name="connsiteX12" fmla="*/ 2343852 w 3918640"/>
              <a:gd name="connsiteY12" fmla="*/ 805669 h 1274382"/>
              <a:gd name="connsiteX13" fmla="*/ 2259651 w 3918640"/>
              <a:gd name="connsiteY13" fmla="*/ 975699 h 1274382"/>
              <a:gd name="connsiteX14" fmla="*/ 0 w 3918640"/>
              <a:gd name="connsiteY14" fmla="*/ 1274382 h 1274382"/>
              <a:gd name="connsiteX15" fmla="*/ 507675 w 3918640"/>
              <a:gd name="connsiteY15" fmla="*/ 59737 h 1274382"/>
              <a:gd name="connsiteX16" fmla="*/ 627128 w 3918640"/>
              <a:gd name="connsiteY16" fmla="*/ 0 h 12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8640" h="1274382">
                <a:moveTo>
                  <a:pt x="627128" y="0"/>
                </a:moveTo>
                <a:cubicBezTo>
                  <a:pt x="683121" y="0"/>
                  <a:pt x="1617903" y="0"/>
                  <a:pt x="2311115" y="0"/>
                </a:cubicBezTo>
                <a:lnTo>
                  <a:pt x="2343852" y="0"/>
                </a:lnTo>
                <a:lnTo>
                  <a:pt x="2510711" y="0"/>
                </a:lnTo>
                <a:lnTo>
                  <a:pt x="2689091" y="0"/>
                </a:lnTo>
                <a:lnTo>
                  <a:pt x="2839532" y="0"/>
                </a:lnTo>
                <a:lnTo>
                  <a:pt x="2955313" y="0"/>
                </a:lnTo>
                <a:lnTo>
                  <a:pt x="3029711" y="0"/>
                </a:lnTo>
                <a:lnTo>
                  <a:pt x="3056004" y="0"/>
                </a:lnTo>
                <a:lnTo>
                  <a:pt x="3918640" y="0"/>
                </a:lnTo>
                <a:lnTo>
                  <a:pt x="3918640" y="817544"/>
                </a:lnTo>
                <a:lnTo>
                  <a:pt x="2343852" y="817544"/>
                </a:lnTo>
                <a:lnTo>
                  <a:pt x="2343852" y="805669"/>
                </a:lnTo>
                <a:lnTo>
                  <a:pt x="2259651" y="975699"/>
                </a:lnTo>
                <a:cubicBezTo>
                  <a:pt x="2170061" y="1194733"/>
                  <a:pt x="89589" y="1025479"/>
                  <a:pt x="0" y="1274382"/>
                </a:cubicBezTo>
                <a:cubicBezTo>
                  <a:pt x="0" y="1274382"/>
                  <a:pt x="0" y="1274382"/>
                  <a:pt x="507675" y="59737"/>
                </a:cubicBezTo>
                <a:cubicBezTo>
                  <a:pt x="507675" y="59737"/>
                  <a:pt x="537538" y="0"/>
                  <a:pt x="627128" y="0"/>
                </a:cubicBezTo>
                <a:close/>
              </a:path>
            </a:pathLst>
          </a:custGeom>
          <a:solidFill>
            <a:srgbClr val="F065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latin typeface="+mj-lt"/>
            </a:endParaRPr>
          </a:p>
        </p:txBody>
      </p:sp>
      <p:sp>
        <p:nvSpPr>
          <p:cNvPr id="55" name="Freeform 56"/>
          <p:cNvSpPr>
            <a:spLocks/>
          </p:cNvSpPr>
          <p:nvPr/>
        </p:nvSpPr>
        <p:spPr bwMode="auto">
          <a:xfrm>
            <a:off x="810581" y="3079766"/>
            <a:ext cx="3042443" cy="1003457"/>
          </a:xfrm>
          <a:custGeom>
            <a:avLst/>
            <a:gdLst>
              <a:gd name="T0" fmla="*/ 51 w 400"/>
              <a:gd name="T1" fmla="*/ 6 h 127"/>
              <a:gd name="T2" fmla="*/ 0 w 400"/>
              <a:gd name="T3" fmla="*/ 127 h 127"/>
              <a:gd name="T4" fmla="*/ 320 w 400"/>
              <a:gd name="T5" fmla="*/ 98 h 127"/>
              <a:gd name="T6" fmla="*/ 400 w 400"/>
              <a:gd name="T7" fmla="*/ 0 h 127"/>
              <a:gd name="T8" fmla="*/ 63 w 400"/>
              <a:gd name="T9" fmla="*/ 0 h 127"/>
              <a:gd name="T10" fmla="*/ 51 w 400"/>
              <a:gd name="T11" fmla="*/ 6 h 127"/>
            </a:gdLst>
            <a:ahLst/>
            <a:cxnLst>
              <a:cxn ang="0">
                <a:pos x="T0" y="T1"/>
              </a:cxn>
              <a:cxn ang="0">
                <a:pos x="T2" y="T3"/>
              </a:cxn>
              <a:cxn ang="0">
                <a:pos x="T4" y="T5"/>
              </a:cxn>
              <a:cxn ang="0">
                <a:pos x="T6" y="T7"/>
              </a:cxn>
              <a:cxn ang="0">
                <a:pos x="T8" y="T9"/>
              </a:cxn>
              <a:cxn ang="0">
                <a:pos x="T10" y="T11"/>
              </a:cxn>
            </a:cxnLst>
            <a:rect l="0" t="0" r="r" b="b"/>
            <a:pathLst>
              <a:path w="400" h="127">
                <a:moveTo>
                  <a:pt x="51" y="6"/>
                </a:moveTo>
                <a:cubicBezTo>
                  <a:pt x="0" y="127"/>
                  <a:pt x="0" y="127"/>
                  <a:pt x="0" y="127"/>
                </a:cubicBezTo>
                <a:cubicBezTo>
                  <a:pt x="9" y="102"/>
                  <a:pt x="311" y="119"/>
                  <a:pt x="320" y="98"/>
                </a:cubicBezTo>
                <a:cubicBezTo>
                  <a:pt x="347" y="35"/>
                  <a:pt x="400" y="0"/>
                  <a:pt x="400" y="0"/>
                </a:cubicBezTo>
                <a:cubicBezTo>
                  <a:pt x="400" y="0"/>
                  <a:pt x="72" y="0"/>
                  <a:pt x="63" y="0"/>
                </a:cubicBezTo>
                <a:cubicBezTo>
                  <a:pt x="53" y="0"/>
                  <a:pt x="51" y="6"/>
                  <a:pt x="51" y="6"/>
                </a:cubicBezTo>
                <a:close/>
              </a:path>
            </a:pathLst>
          </a:custGeom>
          <a:solidFill>
            <a:srgbClr val="002060"/>
          </a:solidFill>
          <a:ln>
            <a:solidFill>
              <a:schemeClr val="tx1"/>
            </a:solid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56" name="Freeform 55"/>
          <p:cNvSpPr>
            <a:spLocks/>
          </p:cNvSpPr>
          <p:nvPr/>
        </p:nvSpPr>
        <p:spPr bwMode="auto">
          <a:xfrm>
            <a:off x="445871" y="3750468"/>
            <a:ext cx="4229048" cy="1020479"/>
          </a:xfrm>
          <a:custGeom>
            <a:avLst/>
            <a:gdLst>
              <a:gd name="connsiteX0" fmla="*/ 4015982 w 5541497"/>
              <a:gd name="connsiteY0" fmla="*/ 0 h 1287474"/>
              <a:gd name="connsiteX1" fmla="*/ 5541497 w 5541497"/>
              <a:gd name="connsiteY1" fmla="*/ 0 h 1287474"/>
              <a:gd name="connsiteX2" fmla="*/ 5541497 w 5541497"/>
              <a:gd name="connsiteY2" fmla="*/ 809583 h 1287474"/>
              <a:gd name="connsiteX3" fmla="*/ 4162274 w 5541497"/>
              <a:gd name="connsiteY3" fmla="*/ 809583 h 1287474"/>
              <a:gd name="connsiteX4" fmla="*/ 4074241 w 5541497"/>
              <a:gd name="connsiteY4" fmla="*/ 987809 h 1287474"/>
              <a:gd name="connsiteX5" fmla="*/ 0 w 5541497"/>
              <a:gd name="connsiteY5" fmla="*/ 1287474 h 1287474"/>
              <a:gd name="connsiteX6" fmla="*/ 508035 w 5541497"/>
              <a:gd name="connsiteY6" fmla="*/ 68834 h 1287474"/>
              <a:gd name="connsiteX7" fmla="*/ 627573 w 5541497"/>
              <a:gd name="connsiteY7" fmla="*/ 8901 h 1287474"/>
              <a:gd name="connsiteX8" fmla="*/ 3904986 w 5541497"/>
              <a:gd name="connsiteY8" fmla="*/ 8901 h 1287474"/>
              <a:gd name="connsiteX9" fmla="*/ 4015982 w 5541497"/>
              <a:gd name="connsiteY9" fmla="*/ 8901 h 128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1497" h="1287474">
                <a:moveTo>
                  <a:pt x="4015982" y="0"/>
                </a:moveTo>
                <a:lnTo>
                  <a:pt x="5541497" y="0"/>
                </a:lnTo>
                <a:lnTo>
                  <a:pt x="5541497" y="809583"/>
                </a:lnTo>
                <a:lnTo>
                  <a:pt x="4162274" y="809583"/>
                </a:lnTo>
                <a:lnTo>
                  <a:pt x="4074241" y="987809"/>
                </a:lnTo>
                <a:cubicBezTo>
                  <a:pt x="3984588" y="1207563"/>
                  <a:pt x="89653" y="1037753"/>
                  <a:pt x="0" y="1287474"/>
                </a:cubicBezTo>
                <a:cubicBezTo>
                  <a:pt x="0" y="1287474"/>
                  <a:pt x="0" y="1287474"/>
                  <a:pt x="508035" y="68834"/>
                </a:cubicBezTo>
                <a:cubicBezTo>
                  <a:pt x="508035" y="68834"/>
                  <a:pt x="527958" y="8901"/>
                  <a:pt x="627573" y="8901"/>
                </a:cubicBezTo>
                <a:cubicBezTo>
                  <a:pt x="689210" y="8901"/>
                  <a:pt x="2671853" y="8901"/>
                  <a:pt x="3904986" y="8901"/>
                </a:cubicBezTo>
                <a:lnTo>
                  <a:pt x="4015982" y="8901"/>
                </a:lnTo>
                <a:close/>
              </a:path>
            </a:pathLst>
          </a:custGeom>
          <a:solidFill>
            <a:srgbClr val="F06524"/>
          </a:solidFill>
          <a:ln>
            <a:solidFill>
              <a:schemeClr val="tx1"/>
            </a:solidFill>
          </a:ln>
        </p:spPr>
        <p:txBody>
          <a:bodyPr vert="horz" wrap="square" lIns="68580" tIns="34291" rIns="68580" bIns="34291" numCol="1" anchor="t" anchorCtr="0" compatLnSpc="1">
            <a:prstTxWarp prst="textNoShape">
              <a:avLst/>
            </a:prstTxWarp>
            <a:noAutofit/>
          </a:bodyPr>
          <a:lstStyle/>
          <a:p>
            <a:endParaRPr lang="id-ID" sz="1351">
              <a:latin typeface="+mj-lt"/>
            </a:endParaRPr>
          </a:p>
        </p:txBody>
      </p:sp>
      <p:sp>
        <p:nvSpPr>
          <p:cNvPr id="57" name="Freeform 58"/>
          <p:cNvSpPr>
            <a:spLocks/>
          </p:cNvSpPr>
          <p:nvPr/>
        </p:nvSpPr>
        <p:spPr bwMode="auto">
          <a:xfrm>
            <a:off x="225127" y="4392156"/>
            <a:ext cx="4219748" cy="724350"/>
          </a:xfrm>
          <a:custGeom>
            <a:avLst/>
            <a:gdLst>
              <a:gd name="T0" fmla="*/ 46 w 555"/>
              <a:gd name="T1" fmla="*/ 0 h 92"/>
              <a:gd name="T2" fmla="*/ 34 w 555"/>
              <a:gd name="T3" fmla="*/ 6 h 92"/>
              <a:gd name="T4" fmla="*/ 0 w 555"/>
              <a:gd name="T5" fmla="*/ 84 h 92"/>
              <a:gd name="T6" fmla="*/ 238 w 555"/>
              <a:gd name="T7" fmla="*/ 92 h 92"/>
              <a:gd name="T8" fmla="*/ 478 w 555"/>
              <a:gd name="T9" fmla="*/ 92 h 92"/>
              <a:gd name="T10" fmla="*/ 555 w 555"/>
              <a:gd name="T11" fmla="*/ 0 h 92"/>
              <a:gd name="T12" fmla="*/ 46 w 555"/>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555" h="92">
                <a:moveTo>
                  <a:pt x="46" y="0"/>
                </a:moveTo>
                <a:cubicBezTo>
                  <a:pt x="36" y="0"/>
                  <a:pt x="34" y="6"/>
                  <a:pt x="34" y="6"/>
                </a:cubicBezTo>
                <a:cubicBezTo>
                  <a:pt x="0" y="84"/>
                  <a:pt x="0" y="84"/>
                  <a:pt x="0" y="84"/>
                </a:cubicBezTo>
                <a:cubicBezTo>
                  <a:pt x="4" y="72"/>
                  <a:pt x="151" y="84"/>
                  <a:pt x="238" y="92"/>
                </a:cubicBezTo>
                <a:cubicBezTo>
                  <a:pt x="478" y="92"/>
                  <a:pt x="478" y="92"/>
                  <a:pt x="478" y="92"/>
                </a:cubicBezTo>
                <a:cubicBezTo>
                  <a:pt x="505" y="33"/>
                  <a:pt x="555" y="0"/>
                  <a:pt x="555" y="0"/>
                </a:cubicBezTo>
                <a:cubicBezTo>
                  <a:pt x="555" y="0"/>
                  <a:pt x="55" y="0"/>
                  <a:pt x="46" y="0"/>
                </a:cubicBezTo>
                <a:close/>
              </a:path>
            </a:pathLst>
          </a:custGeom>
          <a:solidFill>
            <a:srgbClr val="002060"/>
          </a:solidFill>
          <a:ln>
            <a:solidFill>
              <a:schemeClr val="tx1"/>
            </a:solid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58" name="Freeform 60"/>
          <p:cNvSpPr>
            <a:spLocks/>
          </p:cNvSpPr>
          <p:nvPr/>
        </p:nvSpPr>
        <p:spPr bwMode="auto">
          <a:xfrm>
            <a:off x="2416580" y="3109591"/>
            <a:ext cx="1426845" cy="0"/>
          </a:xfrm>
          <a:custGeom>
            <a:avLst/>
            <a:gdLst>
              <a:gd name="T0" fmla="*/ 187 w 188"/>
              <a:gd name="T1" fmla="*/ 188 w 188"/>
              <a:gd name="T2" fmla="*/ 0 w 188"/>
              <a:gd name="T3" fmla="*/ 0 w 188"/>
              <a:gd name="T4" fmla="*/ 187 w 188"/>
            </a:gdLst>
            <a:ahLst/>
            <a:cxnLst>
              <a:cxn ang="0">
                <a:pos x="T0" y="0"/>
              </a:cxn>
              <a:cxn ang="0">
                <a:pos x="T1" y="0"/>
              </a:cxn>
              <a:cxn ang="0">
                <a:pos x="T2" y="0"/>
              </a:cxn>
              <a:cxn ang="0">
                <a:pos x="T3" y="0"/>
              </a:cxn>
              <a:cxn ang="0">
                <a:pos x="T4" y="0"/>
              </a:cxn>
            </a:cxnLst>
            <a:rect l="0" t="0" r="r" b="b"/>
            <a:pathLst>
              <a:path w="188">
                <a:moveTo>
                  <a:pt x="187" y="0"/>
                </a:moveTo>
                <a:cubicBezTo>
                  <a:pt x="188" y="0"/>
                  <a:pt x="188" y="0"/>
                  <a:pt x="188" y="0"/>
                </a:cubicBezTo>
                <a:cubicBezTo>
                  <a:pt x="0" y="0"/>
                  <a:pt x="0" y="0"/>
                  <a:pt x="0" y="0"/>
                </a:cubicBezTo>
                <a:cubicBezTo>
                  <a:pt x="0" y="0"/>
                  <a:pt x="0" y="0"/>
                  <a:pt x="0" y="0"/>
                </a:cubicBezTo>
                <a:lnTo>
                  <a:pt x="187" y="0"/>
                </a:lnTo>
                <a:close/>
              </a:path>
            </a:pathLst>
          </a:custGeom>
          <a:solidFill>
            <a:srgbClr val="915C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59" name="Freeform 62"/>
          <p:cNvSpPr>
            <a:spLocks/>
          </p:cNvSpPr>
          <p:nvPr/>
        </p:nvSpPr>
        <p:spPr bwMode="auto">
          <a:xfrm>
            <a:off x="3014831" y="4398801"/>
            <a:ext cx="1430044" cy="0"/>
          </a:xfrm>
          <a:custGeom>
            <a:avLst/>
            <a:gdLst>
              <a:gd name="T0" fmla="*/ 187 w 188"/>
              <a:gd name="T1" fmla="*/ 188 w 188"/>
              <a:gd name="T2" fmla="*/ 0 w 188"/>
              <a:gd name="T3" fmla="*/ 0 w 188"/>
              <a:gd name="T4" fmla="*/ 187 w 188"/>
            </a:gdLst>
            <a:ahLst/>
            <a:cxnLst>
              <a:cxn ang="0">
                <a:pos x="T0" y="0"/>
              </a:cxn>
              <a:cxn ang="0">
                <a:pos x="T1" y="0"/>
              </a:cxn>
              <a:cxn ang="0">
                <a:pos x="T2" y="0"/>
              </a:cxn>
              <a:cxn ang="0">
                <a:pos x="T3" y="0"/>
              </a:cxn>
              <a:cxn ang="0">
                <a:pos x="T4" y="0"/>
              </a:cxn>
            </a:cxnLst>
            <a:rect l="0" t="0" r="r" b="b"/>
            <a:pathLst>
              <a:path w="188">
                <a:moveTo>
                  <a:pt x="187" y="0"/>
                </a:moveTo>
                <a:cubicBezTo>
                  <a:pt x="187" y="0"/>
                  <a:pt x="188" y="0"/>
                  <a:pt x="188" y="0"/>
                </a:cubicBezTo>
                <a:cubicBezTo>
                  <a:pt x="0" y="0"/>
                  <a:pt x="0" y="0"/>
                  <a:pt x="0" y="0"/>
                </a:cubicBezTo>
                <a:cubicBezTo>
                  <a:pt x="0" y="0"/>
                  <a:pt x="0" y="0"/>
                  <a:pt x="0" y="0"/>
                </a:cubicBezTo>
                <a:lnTo>
                  <a:pt x="187" y="0"/>
                </a:lnTo>
                <a:close/>
              </a:path>
            </a:pathLst>
          </a:custGeom>
          <a:solidFill>
            <a:srgbClr val="915C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60" name="Freeform 63"/>
          <p:cNvSpPr>
            <a:spLocks/>
          </p:cNvSpPr>
          <p:nvPr/>
        </p:nvSpPr>
        <p:spPr bwMode="auto">
          <a:xfrm>
            <a:off x="1891911" y="1949967"/>
            <a:ext cx="1238092" cy="0"/>
          </a:xfrm>
          <a:custGeom>
            <a:avLst/>
            <a:gdLst>
              <a:gd name="T0" fmla="*/ 162 w 163"/>
              <a:gd name="T1" fmla="*/ 163 w 163"/>
              <a:gd name="T2" fmla="*/ 0 w 163"/>
              <a:gd name="T3" fmla="*/ 0 w 163"/>
              <a:gd name="T4" fmla="*/ 162 w 163"/>
            </a:gdLst>
            <a:ahLst/>
            <a:cxnLst>
              <a:cxn ang="0">
                <a:pos x="T0" y="0"/>
              </a:cxn>
              <a:cxn ang="0">
                <a:pos x="T1" y="0"/>
              </a:cxn>
              <a:cxn ang="0">
                <a:pos x="T2" y="0"/>
              </a:cxn>
              <a:cxn ang="0">
                <a:pos x="T3" y="0"/>
              </a:cxn>
              <a:cxn ang="0">
                <a:pos x="T4" y="0"/>
              </a:cxn>
            </a:cxnLst>
            <a:rect l="0" t="0" r="r" b="b"/>
            <a:pathLst>
              <a:path w="163">
                <a:moveTo>
                  <a:pt x="162" y="0"/>
                </a:moveTo>
                <a:cubicBezTo>
                  <a:pt x="163" y="0"/>
                  <a:pt x="163" y="0"/>
                  <a:pt x="163" y="0"/>
                </a:cubicBezTo>
                <a:cubicBezTo>
                  <a:pt x="0" y="0"/>
                  <a:pt x="0" y="0"/>
                  <a:pt x="0" y="0"/>
                </a:cubicBezTo>
                <a:cubicBezTo>
                  <a:pt x="0" y="0"/>
                  <a:pt x="0" y="0"/>
                  <a:pt x="0" y="0"/>
                </a:cubicBezTo>
                <a:lnTo>
                  <a:pt x="162" y="0"/>
                </a:lnTo>
                <a:close/>
              </a:path>
            </a:pathLst>
          </a:custGeom>
          <a:solidFill>
            <a:srgbClr val="915C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61" name="Freeform 61"/>
          <p:cNvSpPr>
            <a:spLocks/>
          </p:cNvSpPr>
          <p:nvPr/>
        </p:nvSpPr>
        <p:spPr bwMode="auto">
          <a:xfrm>
            <a:off x="2710907" y="3752212"/>
            <a:ext cx="1913879" cy="6645"/>
          </a:xfrm>
          <a:custGeom>
            <a:avLst/>
            <a:gdLst>
              <a:gd name="T0" fmla="*/ 187 w 188"/>
              <a:gd name="T1" fmla="*/ 1 h 1"/>
              <a:gd name="T2" fmla="*/ 188 w 188"/>
              <a:gd name="T3" fmla="*/ 0 h 1"/>
              <a:gd name="T4" fmla="*/ 0 w 188"/>
              <a:gd name="T5" fmla="*/ 0 h 1"/>
              <a:gd name="T6" fmla="*/ 0 w 188"/>
              <a:gd name="T7" fmla="*/ 1 h 1"/>
              <a:gd name="T8" fmla="*/ 187 w 188"/>
              <a:gd name="T9" fmla="*/ 1 h 1"/>
            </a:gdLst>
            <a:ahLst/>
            <a:cxnLst>
              <a:cxn ang="0">
                <a:pos x="T0" y="T1"/>
              </a:cxn>
              <a:cxn ang="0">
                <a:pos x="T2" y="T3"/>
              </a:cxn>
              <a:cxn ang="0">
                <a:pos x="T4" y="T5"/>
              </a:cxn>
              <a:cxn ang="0">
                <a:pos x="T6" y="T7"/>
              </a:cxn>
              <a:cxn ang="0">
                <a:pos x="T8" y="T9"/>
              </a:cxn>
            </a:cxnLst>
            <a:rect l="0" t="0" r="r" b="b"/>
            <a:pathLst>
              <a:path w="188" h="1">
                <a:moveTo>
                  <a:pt x="187" y="1"/>
                </a:moveTo>
                <a:cubicBezTo>
                  <a:pt x="188" y="0"/>
                  <a:pt x="188" y="0"/>
                  <a:pt x="188" y="0"/>
                </a:cubicBezTo>
                <a:cubicBezTo>
                  <a:pt x="0" y="0"/>
                  <a:pt x="0" y="0"/>
                  <a:pt x="0" y="0"/>
                </a:cubicBezTo>
                <a:cubicBezTo>
                  <a:pt x="0" y="1"/>
                  <a:pt x="0" y="1"/>
                  <a:pt x="0" y="1"/>
                </a:cubicBezTo>
                <a:lnTo>
                  <a:pt x="187" y="1"/>
                </a:lnTo>
                <a:close/>
              </a:path>
            </a:pathLst>
          </a:custGeom>
          <a:solidFill>
            <a:schemeClr val="bg1">
              <a:alpha val="50000"/>
            </a:schemeClr>
          </a:soli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62" name="Freeform 59"/>
          <p:cNvSpPr>
            <a:spLocks/>
          </p:cNvSpPr>
          <p:nvPr/>
        </p:nvSpPr>
        <p:spPr bwMode="auto">
          <a:xfrm>
            <a:off x="2103059" y="2433291"/>
            <a:ext cx="2205520" cy="9967"/>
          </a:xfrm>
          <a:custGeom>
            <a:avLst/>
            <a:gdLst>
              <a:gd name="T0" fmla="*/ 185 w 185"/>
              <a:gd name="T1" fmla="*/ 0 h 1"/>
              <a:gd name="T2" fmla="*/ 0 w 185"/>
              <a:gd name="T3" fmla="*/ 0 h 1"/>
              <a:gd name="T4" fmla="*/ 0 w 185"/>
              <a:gd name="T5" fmla="*/ 1 h 1"/>
              <a:gd name="T6" fmla="*/ 184 w 185"/>
              <a:gd name="T7" fmla="*/ 1 h 1"/>
              <a:gd name="T8" fmla="*/ 185 w 185"/>
              <a:gd name="T9" fmla="*/ 0 h 1"/>
            </a:gdLst>
            <a:ahLst/>
            <a:cxnLst>
              <a:cxn ang="0">
                <a:pos x="T0" y="T1"/>
              </a:cxn>
              <a:cxn ang="0">
                <a:pos x="T2" y="T3"/>
              </a:cxn>
              <a:cxn ang="0">
                <a:pos x="T4" y="T5"/>
              </a:cxn>
              <a:cxn ang="0">
                <a:pos x="T6" y="T7"/>
              </a:cxn>
              <a:cxn ang="0">
                <a:pos x="T8" y="T9"/>
              </a:cxn>
            </a:cxnLst>
            <a:rect l="0" t="0" r="r" b="b"/>
            <a:pathLst>
              <a:path w="185" h="1">
                <a:moveTo>
                  <a:pt x="185" y="0"/>
                </a:moveTo>
                <a:cubicBezTo>
                  <a:pt x="0" y="0"/>
                  <a:pt x="0" y="0"/>
                  <a:pt x="0" y="0"/>
                </a:cubicBezTo>
                <a:cubicBezTo>
                  <a:pt x="0" y="1"/>
                  <a:pt x="0" y="1"/>
                  <a:pt x="0" y="1"/>
                </a:cubicBezTo>
                <a:cubicBezTo>
                  <a:pt x="184" y="1"/>
                  <a:pt x="184" y="1"/>
                  <a:pt x="184" y="1"/>
                </a:cubicBezTo>
                <a:cubicBezTo>
                  <a:pt x="184" y="0"/>
                  <a:pt x="185" y="0"/>
                  <a:pt x="185" y="0"/>
                </a:cubicBezTo>
              </a:path>
            </a:pathLst>
          </a:custGeom>
          <a:solidFill>
            <a:srgbClr val="FFFFFF">
              <a:alpha val="50000"/>
            </a:srgbClr>
          </a:soli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63" name="Oval 62"/>
          <p:cNvSpPr/>
          <p:nvPr/>
        </p:nvSpPr>
        <p:spPr>
          <a:xfrm>
            <a:off x="2606092" y="1788344"/>
            <a:ext cx="850229" cy="883051"/>
          </a:xfrm>
          <a:prstGeom prst="ellipse">
            <a:avLst/>
          </a:prstGeom>
          <a:solidFill>
            <a:schemeClr val="bg1"/>
          </a:solidFill>
          <a:ln w="920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15509C"/>
                </a:solidFill>
                <a:latin typeface="+mj-lt"/>
              </a:rPr>
              <a:t>1</a:t>
            </a:r>
            <a:endParaRPr lang="id-ID" sz="3600" b="1" dirty="0">
              <a:solidFill>
                <a:srgbClr val="15509C"/>
              </a:solidFill>
              <a:latin typeface="+mj-lt"/>
            </a:endParaRPr>
          </a:p>
        </p:txBody>
      </p:sp>
      <p:sp>
        <p:nvSpPr>
          <p:cNvPr id="64" name="Oval 63"/>
          <p:cNvSpPr/>
          <p:nvPr/>
        </p:nvSpPr>
        <p:spPr>
          <a:xfrm>
            <a:off x="3916568" y="2334391"/>
            <a:ext cx="850229" cy="883051"/>
          </a:xfrm>
          <a:prstGeom prst="ellipse">
            <a:avLst/>
          </a:prstGeom>
          <a:solidFill>
            <a:schemeClr val="bg1"/>
          </a:solidFill>
          <a:ln w="92075">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15509C"/>
                </a:solidFill>
                <a:latin typeface="+mj-lt"/>
              </a:rPr>
              <a:t>2</a:t>
            </a:r>
            <a:endParaRPr lang="id-ID" sz="3600" b="1" dirty="0">
              <a:solidFill>
                <a:srgbClr val="15509C"/>
              </a:solidFill>
              <a:latin typeface="+mj-lt"/>
            </a:endParaRPr>
          </a:p>
        </p:txBody>
      </p:sp>
      <p:sp>
        <p:nvSpPr>
          <p:cNvPr id="67" name="Oval 66"/>
          <p:cNvSpPr/>
          <p:nvPr/>
        </p:nvSpPr>
        <p:spPr>
          <a:xfrm>
            <a:off x="3168395" y="2976284"/>
            <a:ext cx="850229" cy="883051"/>
          </a:xfrm>
          <a:prstGeom prst="ellipse">
            <a:avLst/>
          </a:prstGeom>
          <a:solidFill>
            <a:schemeClr val="bg1"/>
          </a:solidFill>
          <a:ln w="920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15509C"/>
                </a:solidFill>
                <a:latin typeface="+mj-lt"/>
              </a:rPr>
              <a:t>3</a:t>
            </a:r>
            <a:endParaRPr lang="id-ID" sz="3600" b="1" dirty="0">
              <a:solidFill>
                <a:srgbClr val="15509C"/>
              </a:solidFill>
              <a:latin typeface="+mj-lt"/>
            </a:endParaRPr>
          </a:p>
        </p:txBody>
      </p:sp>
      <p:sp>
        <p:nvSpPr>
          <p:cNvPr id="68" name="Oval 67"/>
          <p:cNvSpPr/>
          <p:nvPr/>
        </p:nvSpPr>
        <p:spPr>
          <a:xfrm>
            <a:off x="4427199" y="3627982"/>
            <a:ext cx="850229" cy="883051"/>
          </a:xfrm>
          <a:prstGeom prst="ellipse">
            <a:avLst/>
          </a:prstGeom>
          <a:solidFill>
            <a:schemeClr val="bg1"/>
          </a:solidFill>
          <a:ln w="92075">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15509C"/>
                </a:solidFill>
                <a:latin typeface="+mj-lt"/>
              </a:rPr>
              <a:t>4</a:t>
            </a:r>
            <a:endParaRPr lang="id-ID" sz="3600" b="1" dirty="0">
              <a:solidFill>
                <a:srgbClr val="15509C"/>
              </a:solidFill>
              <a:latin typeface="+mj-lt"/>
            </a:endParaRPr>
          </a:p>
        </p:txBody>
      </p:sp>
      <p:sp>
        <p:nvSpPr>
          <p:cNvPr id="69" name="Oval 68"/>
          <p:cNvSpPr/>
          <p:nvPr/>
        </p:nvSpPr>
        <p:spPr>
          <a:xfrm>
            <a:off x="3750320" y="4329422"/>
            <a:ext cx="850229" cy="883051"/>
          </a:xfrm>
          <a:prstGeom prst="ellipse">
            <a:avLst/>
          </a:prstGeom>
          <a:solidFill>
            <a:schemeClr val="bg1"/>
          </a:solidFill>
          <a:ln w="920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15509C"/>
                </a:solidFill>
                <a:latin typeface="+mj-lt"/>
              </a:rPr>
              <a:t>5</a:t>
            </a:r>
            <a:endParaRPr lang="id-ID" sz="3600" b="1" dirty="0">
              <a:solidFill>
                <a:srgbClr val="15509C"/>
              </a:solidFill>
              <a:latin typeface="+mj-lt"/>
            </a:endParaRPr>
          </a:p>
        </p:txBody>
      </p:sp>
      <p:sp>
        <p:nvSpPr>
          <p:cNvPr id="70" name="Freeform 64"/>
          <p:cNvSpPr>
            <a:spLocks/>
          </p:cNvSpPr>
          <p:nvPr/>
        </p:nvSpPr>
        <p:spPr bwMode="auto">
          <a:xfrm>
            <a:off x="1405635" y="1940002"/>
            <a:ext cx="1989903" cy="3525389"/>
          </a:xfrm>
          <a:custGeom>
            <a:avLst/>
            <a:gdLst>
              <a:gd name="T0" fmla="*/ 262 w 262"/>
              <a:gd name="T1" fmla="*/ 405 h 446"/>
              <a:gd name="T2" fmla="*/ 64 w 262"/>
              <a:gd name="T3" fmla="*/ 0 h 446"/>
              <a:gd name="T4" fmla="*/ 26 w 262"/>
              <a:gd name="T5" fmla="*/ 78 h 446"/>
              <a:gd name="T6" fmla="*/ 207 w 262"/>
              <a:gd name="T7" fmla="*/ 446 h 446"/>
              <a:gd name="T8" fmla="*/ 262 w 262"/>
              <a:gd name="T9" fmla="*/ 406 h 446"/>
              <a:gd name="T10" fmla="*/ 262 w 262"/>
              <a:gd name="T11" fmla="*/ 406 h 446"/>
              <a:gd name="T12" fmla="*/ 262 w 262"/>
              <a:gd name="T13" fmla="*/ 406 h 446"/>
              <a:gd name="T14" fmla="*/ 262 w 262"/>
              <a:gd name="T15" fmla="*/ 405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446">
                <a:moveTo>
                  <a:pt x="262" y="405"/>
                </a:moveTo>
                <a:cubicBezTo>
                  <a:pt x="64" y="0"/>
                  <a:pt x="64" y="0"/>
                  <a:pt x="64" y="0"/>
                </a:cubicBezTo>
                <a:cubicBezTo>
                  <a:pt x="26" y="78"/>
                  <a:pt x="26" y="78"/>
                  <a:pt x="26" y="78"/>
                </a:cubicBezTo>
                <a:cubicBezTo>
                  <a:pt x="17" y="96"/>
                  <a:pt x="0" y="151"/>
                  <a:pt x="207" y="446"/>
                </a:cubicBezTo>
                <a:cubicBezTo>
                  <a:pt x="240" y="434"/>
                  <a:pt x="261" y="419"/>
                  <a:pt x="262" y="406"/>
                </a:cubicBezTo>
                <a:cubicBezTo>
                  <a:pt x="262" y="406"/>
                  <a:pt x="262" y="406"/>
                  <a:pt x="262" y="406"/>
                </a:cubicBezTo>
                <a:cubicBezTo>
                  <a:pt x="262" y="406"/>
                  <a:pt x="262" y="406"/>
                  <a:pt x="262" y="406"/>
                </a:cubicBezTo>
                <a:cubicBezTo>
                  <a:pt x="262" y="406"/>
                  <a:pt x="262" y="406"/>
                  <a:pt x="262" y="405"/>
                </a:cubicBezTo>
                <a:close/>
              </a:path>
            </a:pathLst>
          </a:custGeom>
          <a:solidFill>
            <a:srgbClr val="002060"/>
          </a:solidFill>
          <a:ln>
            <a:solidFill>
              <a:schemeClr val="tx1"/>
            </a:solid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71" name="Freeform 65"/>
          <p:cNvSpPr>
            <a:spLocks/>
          </p:cNvSpPr>
          <p:nvPr/>
        </p:nvSpPr>
        <p:spPr bwMode="auto">
          <a:xfrm>
            <a:off x="1002532" y="2478277"/>
            <a:ext cx="1973909" cy="3120020"/>
          </a:xfrm>
          <a:custGeom>
            <a:avLst/>
            <a:gdLst>
              <a:gd name="T0" fmla="*/ 30 w 260"/>
              <a:gd name="T1" fmla="*/ 92 h 395"/>
              <a:gd name="T2" fmla="*/ 184 w 260"/>
              <a:gd name="T3" fmla="*/ 395 h 395"/>
              <a:gd name="T4" fmla="*/ 260 w 260"/>
              <a:gd name="T5" fmla="*/ 377 h 395"/>
              <a:gd name="T6" fmla="*/ 75 w 260"/>
              <a:gd name="T7" fmla="*/ 0 h 395"/>
              <a:gd name="T8" fmla="*/ 30 w 260"/>
              <a:gd name="T9" fmla="*/ 92 h 395"/>
            </a:gdLst>
            <a:ahLst/>
            <a:cxnLst>
              <a:cxn ang="0">
                <a:pos x="T0" y="T1"/>
              </a:cxn>
              <a:cxn ang="0">
                <a:pos x="T2" y="T3"/>
              </a:cxn>
              <a:cxn ang="0">
                <a:pos x="T4" y="T5"/>
              </a:cxn>
              <a:cxn ang="0">
                <a:pos x="T6" y="T7"/>
              </a:cxn>
              <a:cxn ang="0">
                <a:pos x="T8" y="T9"/>
              </a:cxn>
            </a:cxnLst>
            <a:rect l="0" t="0" r="r" b="b"/>
            <a:pathLst>
              <a:path w="260" h="395">
                <a:moveTo>
                  <a:pt x="30" y="92"/>
                </a:moveTo>
                <a:cubicBezTo>
                  <a:pt x="0" y="151"/>
                  <a:pt x="111" y="294"/>
                  <a:pt x="184" y="395"/>
                </a:cubicBezTo>
                <a:cubicBezTo>
                  <a:pt x="213" y="391"/>
                  <a:pt x="239" y="384"/>
                  <a:pt x="260" y="377"/>
                </a:cubicBezTo>
                <a:cubicBezTo>
                  <a:pt x="108" y="98"/>
                  <a:pt x="65" y="20"/>
                  <a:pt x="75" y="0"/>
                </a:cubicBezTo>
                <a:lnTo>
                  <a:pt x="30" y="92"/>
                </a:lnTo>
                <a:close/>
              </a:path>
            </a:pathLst>
          </a:custGeom>
          <a:solidFill>
            <a:srgbClr val="F06524"/>
          </a:solidFill>
          <a:ln>
            <a:solidFill>
              <a:schemeClr val="tx1"/>
            </a:solid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72" name="Freeform 66"/>
          <p:cNvSpPr>
            <a:spLocks/>
          </p:cNvSpPr>
          <p:nvPr/>
        </p:nvSpPr>
        <p:spPr bwMode="auto">
          <a:xfrm>
            <a:off x="810580" y="3149465"/>
            <a:ext cx="1590005" cy="2482060"/>
          </a:xfrm>
          <a:custGeom>
            <a:avLst/>
            <a:gdLst>
              <a:gd name="T0" fmla="*/ 0 w 209"/>
              <a:gd name="T1" fmla="*/ 103 h 314"/>
              <a:gd name="T2" fmla="*/ 126 w 209"/>
              <a:gd name="T3" fmla="*/ 314 h 314"/>
              <a:gd name="T4" fmla="*/ 137 w 209"/>
              <a:gd name="T5" fmla="*/ 314 h 314"/>
              <a:gd name="T6" fmla="*/ 209 w 209"/>
              <a:gd name="T7" fmla="*/ 309 h 314"/>
              <a:gd name="T8" fmla="*/ 51 w 209"/>
              <a:gd name="T9" fmla="*/ 0 h 314"/>
              <a:gd name="T10" fmla="*/ 0 w 209"/>
              <a:gd name="T11" fmla="*/ 103 h 314"/>
            </a:gdLst>
            <a:ahLst/>
            <a:cxnLst>
              <a:cxn ang="0">
                <a:pos x="T0" y="T1"/>
              </a:cxn>
              <a:cxn ang="0">
                <a:pos x="T2" y="T3"/>
              </a:cxn>
              <a:cxn ang="0">
                <a:pos x="T4" y="T5"/>
              </a:cxn>
              <a:cxn ang="0">
                <a:pos x="T6" y="T7"/>
              </a:cxn>
              <a:cxn ang="0">
                <a:pos x="T8" y="T9"/>
              </a:cxn>
              <a:cxn ang="0">
                <a:pos x="T10" y="T11"/>
              </a:cxn>
            </a:cxnLst>
            <a:rect l="0" t="0" r="r" b="b"/>
            <a:pathLst>
              <a:path w="209" h="314">
                <a:moveTo>
                  <a:pt x="0" y="103"/>
                </a:moveTo>
                <a:cubicBezTo>
                  <a:pt x="31" y="168"/>
                  <a:pt x="78" y="231"/>
                  <a:pt x="126" y="314"/>
                </a:cubicBezTo>
                <a:cubicBezTo>
                  <a:pt x="129" y="314"/>
                  <a:pt x="133" y="314"/>
                  <a:pt x="137" y="314"/>
                </a:cubicBezTo>
                <a:cubicBezTo>
                  <a:pt x="162" y="314"/>
                  <a:pt x="187" y="313"/>
                  <a:pt x="209" y="309"/>
                </a:cubicBezTo>
                <a:cubicBezTo>
                  <a:pt x="88" y="101"/>
                  <a:pt x="43" y="21"/>
                  <a:pt x="51" y="0"/>
                </a:cubicBezTo>
                <a:lnTo>
                  <a:pt x="0" y="103"/>
                </a:lnTo>
                <a:close/>
              </a:path>
            </a:pathLst>
          </a:custGeom>
          <a:solidFill>
            <a:srgbClr val="002060"/>
          </a:solidFill>
          <a:ln>
            <a:solidFill>
              <a:schemeClr val="tx1"/>
            </a:solid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73" name="Freeform 67"/>
          <p:cNvSpPr>
            <a:spLocks/>
          </p:cNvSpPr>
          <p:nvPr/>
        </p:nvSpPr>
        <p:spPr bwMode="auto">
          <a:xfrm>
            <a:off x="461867" y="3797395"/>
            <a:ext cx="1308476" cy="1834133"/>
          </a:xfrm>
          <a:custGeom>
            <a:avLst/>
            <a:gdLst>
              <a:gd name="T0" fmla="*/ 0 w 172"/>
              <a:gd name="T1" fmla="*/ 100 h 232"/>
              <a:gd name="T2" fmla="*/ 78 w 172"/>
              <a:gd name="T3" fmla="*/ 222 h 232"/>
              <a:gd name="T4" fmla="*/ 172 w 172"/>
              <a:gd name="T5" fmla="*/ 232 h 232"/>
              <a:gd name="T6" fmla="*/ 49 w 172"/>
              <a:gd name="T7" fmla="*/ 0 h 232"/>
              <a:gd name="T8" fmla="*/ 0 w 172"/>
              <a:gd name="T9" fmla="*/ 100 h 232"/>
            </a:gdLst>
            <a:ahLst/>
            <a:cxnLst>
              <a:cxn ang="0">
                <a:pos x="T0" y="T1"/>
              </a:cxn>
              <a:cxn ang="0">
                <a:pos x="T2" y="T3"/>
              </a:cxn>
              <a:cxn ang="0">
                <a:pos x="T4" y="T5"/>
              </a:cxn>
              <a:cxn ang="0">
                <a:pos x="T6" y="T7"/>
              </a:cxn>
              <a:cxn ang="0">
                <a:pos x="T8" y="T9"/>
              </a:cxn>
            </a:cxnLst>
            <a:rect l="0" t="0" r="r" b="b"/>
            <a:pathLst>
              <a:path w="172" h="232">
                <a:moveTo>
                  <a:pt x="0" y="100"/>
                </a:moveTo>
                <a:cubicBezTo>
                  <a:pt x="22" y="142"/>
                  <a:pt x="51" y="175"/>
                  <a:pt x="78" y="222"/>
                </a:cubicBezTo>
                <a:cubicBezTo>
                  <a:pt x="106" y="228"/>
                  <a:pt x="138" y="232"/>
                  <a:pt x="172" y="232"/>
                </a:cubicBezTo>
                <a:cubicBezTo>
                  <a:pt x="68" y="54"/>
                  <a:pt x="43" y="13"/>
                  <a:pt x="49" y="0"/>
                </a:cubicBezTo>
                <a:lnTo>
                  <a:pt x="0" y="100"/>
                </a:lnTo>
                <a:close/>
              </a:path>
            </a:pathLst>
          </a:custGeom>
          <a:solidFill>
            <a:srgbClr val="F06524"/>
          </a:solidFill>
          <a:ln>
            <a:solidFill>
              <a:schemeClr val="tx1"/>
            </a:solid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106" name="Freeform 68"/>
          <p:cNvSpPr>
            <a:spLocks/>
          </p:cNvSpPr>
          <p:nvPr/>
        </p:nvSpPr>
        <p:spPr bwMode="auto">
          <a:xfrm>
            <a:off x="187607" y="4455290"/>
            <a:ext cx="873383" cy="1096493"/>
          </a:xfrm>
          <a:custGeom>
            <a:avLst/>
            <a:gdLst>
              <a:gd name="T0" fmla="*/ 0 w 115"/>
              <a:gd name="T1" fmla="*/ 79 h 139"/>
              <a:gd name="T2" fmla="*/ 0 w 115"/>
              <a:gd name="T3" fmla="*/ 81 h 139"/>
              <a:gd name="T4" fmla="*/ 0 w 115"/>
              <a:gd name="T5" fmla="*/ 81 h 139"/>
              <a:gd name="T6" fmla="*/ 0 w 115"/>
              <a:gd name="T7" fmla="*/ 81 h 139"/>
              <a:gd name="T8" fmla="*/ 115 w 115"/>
              <a:gd name="T9" fmla="*/ 139 h 139"/>
              <a:gd name="T10" fmla="*/ 39 w 115"/>
              <a:gd name="T11" fmla="*/ 0 h 139"/>
              <a:gd name="T12" fmla="*/ 0 w 115"/>
              <a:gd name="T13" fmla="*/ 79 h 139"/>
            </a:gdLst>
            <a:ahLst/>
            <a:cxnLst>
              <a:cxn ang="0">
                <a:pos x="T0" y="T1"/>
              </a:cxn>
              <a:cxn ang="0">
                <a:pos x="T2" y="T3"/>
              </a:cxn>
              <a:cxn ang="0">
                <a:pos x="T4" y="T5"/>
              </a:cxn>
              <a:cxn ang="0">
                <a:pos x="T6" y="T7"/>
              </a:cxn>
              <a:cxn ang="0">
                <a:pos x="T8" y="T9"/>
              </a:cxn>
              <a:cxn ang="0">
                <a:pos x="T10" y="T11"/>
              </a:cxn>
              <a:cxn ang="0">
                <a:pos x="T12" y="T13"/>
              </a:cxn>
            </a:cxnLst>
            <a:rect l="0" t="0" r="r" b="b"/>
            <a:pathLst>
              <a:path w="115" h="139">
                <a:moveTo>
                  <a:pt x="0" y="79"/>
                </a:moveTo>
                <a:cubicBezTo>
                  <a:pt x="0" y="80"/>
                  <a:pt x="0" y="80"/>
                  <a:pt x="0" y="81"/>
                </a:cubicBezTo>
                <a:cubicBezTo>
                  <a:pt x="0" y="81"/>
                  <a:pt x="0" y="81"/>
                  <a:pt x="0" y="81"/>
                </a:cubicBezTo>
                <a:cubicBezTo>
                  <a:pt x="0" y="81"/>
                  <a:pt x="0" y="81"/>
                  <a:pt x="0" y="81"/>
                </a:cubicBezTo>
                <a:cubicBezTo>
                  <a:pt x="2" y="101"/>
                  <a:pt x="48" y="125"/>
                  <a:pt x="115" y="139"/>
                </a:cubicBezTo>
                <a:cubicBezTo>
                  <a:pt x="48" y="36"/>
                  <a:pt x="36" y="7"/>
                  <a:pt x="39" y="0"/>
                </a:cubicBezTo>
                <a:lnTo>
                  <a:pt x="0" y="79"/>
                </a:lnTo>
                <a:close/>
              </a:path>
            </a:pathLst>
          </a:custGeom>
          <a:solidFill>
            <a:srgbClr val="002060"/>
          </a:solidFill>
          <a:ln>
            <a:solidFill>
              <a:schemeClr val="tx1"/>
            </a:solid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107" name="Freeform 69"/>
          <p:cNvSpPr>
            <a:spLocks/>
          </p:cNvSpPr>
          <p:nvPr/>
        </p:nvSpPr>
        <p:spPr bwMode="auto">
          <a:xfrm>
            <a:off x="1495211" y="2478277"/>
            <a:ext cx="1481231" cy="2980466"/>
          </a:xfrm>
          <a:custGeom>
            <a:avLst/>
            <a:gdLst>
              <a:gd name="T0" fmla="*/ 9 w 195"/>
              <a:gd name="T1" fmla="*/ 2 h 377"/>
              <a:gd name="T2" fmla="*/ 194 w 195"/>
              <a:gd name="T3" fmla="*/ 377 h 377"/>
              <a:gd name="T4" fmla="*/ 195 w 195"/>
              <a:gd name="T5" fmla="*/ 377 h 377"/>
              <a:gd name="T6" fmla="*/ 10 w 195"/>
              <a:gd name="T7" fmla="*/ 0 h 377"/>
              <a:gd name="T8" fmla="*/ 9 w 195"/>
              <a:gd name="T9" fmla="*/ 2 h 377"/>
            </a:gdLst>
            <a:ahLst/>
            <a:cxnLst>
              <a:cxn ang="0">
                <a:pos x="T0" y="T1"/>
              </a:cxn>
              <a:cxn ang="0">
                <a:pos x="T2" y="T3"/>
              </a:cxn>
              <a:cxn ang="0">
                <a:pos x="T4" y="T5"/>
              </a:cxn>
              <a:cxn ang="0">
                <a:pos x="T6" y="T7"/>
              </a:cxn>
              <a:cxn ang="0">
                <a:pos x="T8" y="T9"/>
              </a:cxn>
            </a:cxnLst>
            <a:rect l="0" t="0" r="r" b="b"/>
            <a:pathLst>
              <a:path w="195" h="377">
                <a:moveTo>
                  <a:pt x="9" y="2"/>
                </a:moveTo>
                <a:cubicBezTo>
                  <a:pt x="0" y="21"/>
                  <a:pt x="43" y="99"/>
                  <a:pt x="194" y="377"/>
                </a:cubicBezTo>
                <a:cubicBezTo>
                  <a:pt x="195" y="377"/>
                  <a:pt x="195" y="377"/>
                  <a:pt x="195" y="377"/>
                </a:cubicBezTo>
                <a:cubicBezTo>
                  <a:pt x="43" y="98"/>
                  <a:pt x="0" y="20"/>
                  <a:pt x="10" y="0"/>
                </a:cubicBezTo>
                <a:lnTo>
                  <a:pt x="9" y="2"/>
                </a:lnTo>
                <a:close/>
              </a:path>
            </a:pathLst>
          </a:custGeom>
          <a:solidFill>
            <a:schemeClr val="bg1">
              <a:alpha val="50000"/>
            </a:schemeClr>
          </a:soli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108" name="Freeform 70"/>
          <p:cNvSpPr>
            <a:spLocks/>
          </p:cNvSpPr>
          <p:nvPr/>
        </p:nvSpPr>
        <p:spPr bwMode="auto">
          <a:xfrm>
            <a:off x="1136901" y="3149464"/>
            <a:ext cx="1263687" cy="2448832"/>
          </a:xfrm>
          <a:custGeom>
            <a:avLst/>
            <a:gdLst>
              <a:gd name="T0" fmla="*/ 7 w 166"/>
              <a:gd name="T1" fmla="*/ 1 h 310"/>
              <a:gd name="T2" fmla="*/ 166 w 166"/>
              <a:gd name="T3" fmla="*/ 310 h 310"/>
              <a:gd name="T4" fmla="*/ 166 w 166"/>
              <a:gd name="T5" fmla="*/ 309 h 310"/>
              <a:gd name="T6" fmla="*/ 8 w 166"/>
              <a:gd name="T7" fmla="*/ 0 h 310"/>
              <a:gd name="T8" fmla="*/ 7 w 166"/>
              <a:gd name="T9" fmla="*/ 1 h 310"/>
            </a:gdLst>
            <a:ahLst/>
            <a:cxnLst>
              <a:cxn ang="0">
                <a:pos x="T0" y="T1"/>
              </a:cxn>
              <a:cxn ang="0">
                <a:pos x="T2" y="T3"/>
              </a:cxn>
              <a:cxn ang="0">
                <a:pos x="T4" y="T5"/>
              </a:cxn>
              <a:cxn ang="0">
                <a:pos x="T6" y="T7"/>
              </a:cxn>
              <a:cxn ang="0">
                <a:pos x="T8" y="T9"/>
              </a:cxn>
            </a:cxnLst>
            <a:rect l="0" t="0" r="r" b="b"/>
            <a:pathLst>
              <a:path w="166" h="310">
                <a:moveTo>
                  <a:pt x="7" y="1"/>
                </a:moveTo>
                <a:cubicBezTo>
                  <a:pt x="1" y="25"/>
                  <a:pt x="47" y="105"/>
                  <a:pt x="166" y="310"/>
                </a:cubicBezTo>
                <a:cubicBezTo>
                  <a:pt x="166" y="309"/>
                  <a:pt x="166" y="309"/>
                  <a:pt x="166" y="309"/>
                </a:cubicBezTo>
                <a:cubicBezTo>
                  <a:pt x="45" y="101"/>
                  <a:pt x="0" y="21"/>
                  <a:pt x="8" y="0"/>
                </a:cubicBezTo>
                <a:lnTo>
                  <a:pt x="7" y="1"/>
                </a:lnTo>
                <a:close/>
              </a:path>
            </a:pathLst>
          </a:custGeom>
          <a:solidFill>
            <a:schemeClr val="bg1">
              <a:alpha val="50000"/>
            </a:schemeClr>
          </a:soli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109" name="Freeform 71"/>
          <p:cNvSpPr>
            <a:spLocks/>
          </p:cNvSpPr>
          <p:nvPr/>
        </p:nvSpPr>
        <p:spPr bwMode="auto">
          <a:xfrm>
            <a:off x="788187" y="3797395"/>
            <a:ext cx="982157" cy="1834133"/>
          </a:xfrm>
          <a:custGeom>
            <a:avLst/>
            <a:gdLst>
              <a:gd name="T0" fmla="*/ 6 w 129"/>
              <a:gd name="T1" fmla="*/ 1 h 232"/>
              <a:gd name="T2" fmla="*/ 128 w 129"/>
              <a:gd name="T3" fmla="*/ 232 h 232"/>
              <a:gd name="T4" fmla="*/ 129 w 129"/>
              <a:gd name="T5" fmla="*/ 232 h 232"/>
              <a:gd name="T6" fmla="*/ 6 w 129"/>
              <a:gd name="T7" fmla="*/ 0 h 232"/>
              <a:gd name="T8" fmla="*/ 6 w 129"/>
              <a:gd name="T9" fmla="*/ 1 h 232"/>
            </a:gdLst>
            <a:ahLst/>
            <a:cxnLst>
              <a:cxn ang="0">
                <a:pos x="T0" y="T1"/>
              </a:cxn>
              <a:cxn ang="0">
                <a:pos x="T2" y="T3"/>
              </a:cxn>
              <a:cxn ang="0">
                <a:pos x="T4" y="T5"/>
              </a:cxn>
              <a:cxn ang="0">
                <a:pos x="T6" y="T7"/>
              </a:cxn>
              <a:cxn ang="0">
                <a:pos x="T8" y="T9"/>
              </a:cxn>
            </a:cxnLst>
            <a:rect l="0" t="0" r="r" b="b"/>
            <a:pathLst>
              <a:path w="129" h="232">
                <a:moveTo>
                  <a:pt x="6" y="1"/>
                </a:moveTo>
                <a:cubicBezTo>
                  <a:pt x="0" y="14"/>
                  <a:pt x="25" y="55"/>
                  <a:pt x="128" y="232"/>
                </a:cubicBezTo>
                <a:cubicBezTo>
                  <a:pt x="129" y="232"/>
                  <a:pt x="129" y="232"/>
                  <a:pt x="129" y="232"/>
                </a:cubicBezTo>
                <a:cubicBezTo>
                  <a:pt x="25" y="54"/>
                  <a:pt x="0" y="13"/>
                  <a:pt x="6" y="0"/>
                </a:cubicBezTo>
                <a:lnTo>
                  <a:pt x="6" y="1"/>
                </a:lnTo>
                <a:close/>
              </a:path>
            </a:pathLst>
          </a:custGeom>
          <a:solidFill>
            <a:schemeClr val="bg1">
              <a:alpha val="50000"/>
            </a:schemeClr>
          </a:soli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110" name="Freeform 72"/>
          <p:cNvSpPr>
            <a:spLocks/>
          </p:cNvSpPr>
          <p:nvPr/>
        </p:nvSpPr>
        <p:spPr bwMode="auto">
          <a:xfrm>
            <a:off x="459103" y="4455290"/>
            <a:ext cx="598252" cy="1096493"/>
          </a:xfrm>
          <a:custGeom>
            <a:avLst/>
            <a:gdLst>
              <a:gd name="T0" fmla="*/ 3 w 79"/>
              <a:gd name="T1" fmla="*/ 1 h 139"/>
              <a:gd name="T2" fmla="*/ 78 w 79"/>
              <a:gd name="T3" fmla="*/ 139 h 139"/>
              <a:gd name="T4" fmla="*/ 79 w 79"/>
              <a:gd name="T5" fmla="*/ 139 h 139"/>
              <a:gd name="T6" fmla="*/ 3 w 79"/>
              <a:gd name="T7" fmla="*/ 0 h 139"/>
              <a:gd name="T8" fmla="*/ 3 w 79"/>
              <a:gd name="T9" fmla="*/ 1 h 139"/>
            </a:gdLst>
            <a:ahLst/>
            <a:cxnLst>
              <a:cxn ang="0">
                <a:pos x="T0" y="T1"/>
              </a:cxn>
              <a:cxn ang="0">
                <a:pos x="T2" y="T3"/>
              </a:cxn>
              <a:cxn ang="0">
                <a:pos x="T4" y="T5"/>
              </a:cxn>
              <a:cxn ang="0">
                <a:pos x="T6" y="T7"/>
              </a:cxn>
              <a:cxn ang="0">
                <a:pos x="T8" y="T9"/>
              </a:cxn>
            </a:cxnLst>
            <a:rect l="0" t="0" r="r" b="b"/>
            <a:pathLst>
              <a:path w="79" h="139">
                <a:moveTo>
                  <a:pt x="3" y="1"/>
                </a:moveTo>
                <a:cubicBezTo>
                  <a:pt x="0" y="8"/>
                  <a:pt x="12" y="37"/>
                  <a:pt x="78" y="139"/>
                </a:cubicBezTo>
                <a:cubicBezTo>
                  <a:pt x="79" y="139"/>
                  <a:pt x="79" y="139"/>
                  <a:pt x="79" y="139"/>
                </a:cubicBezTo>
                <a:cubicBezTo>
                  <a:pt x="12" y="36"/>
                  <a:pt x="0" y="7"/>
                  <a:pt x="3" y="0"/>
                </a:cubicBezTo>
                <a:lnTo>
                  <a:pt x="3" y="1"/>
                </a:lnTo>
                <a:close/>
              </a:path>
            </a:pathLst>
          </a:custGeom>
          <a:solidFill>
            <a:schemeClr val="bg1">
              <a:alpha val="50000"/>
            </a:schemeClr>
          </a:soli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cxnSp>
        <p:nvCxnSpPr>
          <p:cNvPr id="124" name="Straight Connector 123"/>
          <p:cNvCxnSpPr/>
          <p:nvPr/>
        </p:nvCxnSpPr>
        <p:spPr>
          <a:xfrm>
            <a:off x="4065179" y="2200769"/>
            <a:ext cx="2411152"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015601" y="2836936"/>
            <a:ext cx="1460731"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499996" y="3481521"/>
            <a:ext cx="1976336"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419615" y="4117000"/>
            <a:ext cx="1458679"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913741" y="4858730"/>
            <a:ext cx="1562593"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6681012" y="2019167"/>
            <a:ext cx="5231589" cy="363204"/>
          </a:xfrm>
        </p:spPr>
        <p:txBody>
          <a:bodyPr>
            <a:normAutofit/>
          </a:bodyPr>
          <a:lstStyle>
            <a:lvl1pPr marL="0" indent="0">
              <a:buNone/>
              <a:defRPr sz="1600">
                <a:solidFill>
                  <a:schemeClr val="tx1"/>
                </a:solidFill>
                <a:latin typeface="+mj-lt"/>
              </a:defRPr>
            </a:lvl1pPr>
          </a:lstStyle>
          <a:p>
            <a:pPr lvl="0"/>
            <a:r>
              <a:rPr lang="en-US" dirty="0"/>
              <a:t>Your text here</a:t>
            </a:r>
          </a:p>
        </p:txBody>
      </p:sp>
      <p:sp>
        <p:nvSpPr>
          <p:cNvPr id="155" name="Text Placeholder 3"/>
          <p:cNvSpPr>
            <a:spLocks noGrp="1"/>
          </p:cNvSpPr>
          <p:nvPr>
            <p:ph type="body" sz="quarter" idx="11" hasCustomPrompt="1"/>
          </p:nvPr>
        </p:nvSpPr>
        <p:spPr>
          <a:xfrm>
            <a:off x="6660672" y="2626022"/>
            <a:ext cx="5231589" cy="363204"/>
          </a:xfrm>
        </p:spPr>
        <p:txBody>
          <a:bodyPr>
            <a:normAutofit/>
          </a:bodyPr>
          <a:lstStyle>
            <a:lvl1pPr marL="0" indent="0">
              <a:buNone/>
              <a:defRPr sz="1600">
                <a:solidFill>
                  <a:schemeClr val="tx1"/>
                </a:solidFill>
                <a:latin typeface="+mj-lt"/>
              </a:defRPr>
            </a:lvl1pPr>
          </a:lstStyle>
          <a:p>
            <a:pPr lvl="0"/>
            <a:r>
              <a:rPr lang="en-US" dirty="0"/>
              <a:t>Your text here</a:t>
            </a:r>
          </a:p>
        </p:txBody>
      </p:sp>
      <p:sp>
        <p:nvSpPr>
          <p:cNvPr id="156" name="Text Placeholder 3"/>
          <p:cNvSpPr>
            <a:spLocks noGrp="1"/>
          </p:cNvSpPr>
          <p:nvPr>
            <p:ph type="body" sz="quarter" idx="12" hasCustomPrompt="1"/>
          </p:nvPr>
        </p:nvSpPr>
        <p:spPr>
          <a:xfrm>
            <a:off x="6660672" y="3284615"/>
            <a:ext cx="5231589" cy="363204"/>
          </a:xfrm>
        </p:spPr>
        <p:txBody>
          <a:bodyPr>
            <a:normAutofit/>
          </a:bodyPr>
          <a:lstStyle>
            <a:lvl1pPr marL="0" indent="0">
              <a:buNone/>
              <a:defRPr sz="1600">
                <a:solidFill>
                  <a:schemeClr val="tx1"/>
                </a:solidFill>
                <a:latin typeface="+mj-lt"/>
              </a:defRPr>
            </a:lvl1pPr>
          </a:lstStyle>
          <a:p>
            <a:pPr lvl="0"/>
            <a:r>
              <a:rPr lang="en-US" dirty="0"/>
              <a:t>Your text here</a:t>
            </a:r>
          </a:p>
        </p:txBody>
      </p:sp>
      <p:sp>
        <p:nvSpPr>
          <p:cNvPr id="157" name="Text Placeholder 3"/>
          <p:cNvSpPr>
            <a:spLocks noGrp="1"/>
          </p:cNvSpPr>
          <p:nvPr>
            <p:ph type="body" sz="quarter" idx="13" hasCustomPrompt="1"/>
          </p:nvPr>
        </p:nvSpPr>
        <p:spPr>
          <a:xfrm>
            <a:off x="6660672" y="3935398"/>
            <a:ext cx="5231589" cy="363204"/>
          </a:xfrm>
        </p:spPr>
        <p:txBody>
          <a:bodyPr>
            <a:normAutofit/>
          </a:bodyPr>
          <a:lstStyle>
            <a:lvl1pPr marL="0" indent="0">
              <a:buNone/>
              <a:defRPr sz="1600">
                <a:solidFill>
                  <a:schemeClr val="tx1"/>
                </a:solidFill>
                <a:latin typeface="+mj-lt"/>
              </a:defRPr>
            </a:lvl1pPr>
          </a:lstStyle>
          <a:p>
            <a:pPr lvl="0"/>
            <a:r>
              <a:rPr lang="en-US" dirty="0"/>
              <a:t>Your text here</a:t>
            </a:r>
          </a:p>
        </p:txBody>
      </p:sp>
      <p:sp>
        <p:nvSpPr>
          <p:cNvPr id="158" name="Text Placeholder 3"/>
          <p:cNvSpPr>
            <a:spLocks noGrp="1"/>
          </p:cNvSpPr>
          <p:nvPr>
            <p:ph type="body" sz="quarter" idx="14" hasCustomPrompt="1"/>
          </p:nvPr>
        </p:nvSpPr>
        <p:spPr>
          <a:xfrm>
            <a:off x="6660671" y="4629113"/>
            <a:ext cx="5231589" cy="363204"/>
          </a:xfrm>
        </p:spPr>
        <p:txBody>
          <a:bodyPr>
            <a:normAutofit/>
          </a:bodyPr>
          <a:lstStyle>
            <a:lvl1pPr marL="0" indent="0">
              <a:buNone/>
              <a:defRPr sz="1600">
                <a:solidFill>
                  <a:schemeClr val="tx1"/>
                </a:solidFill>
                <a:latin typeface="+mj-lt"/>
              </a:defRPr>
            </a:lvl1pPr>
          </a:lstStyle>
          <a:p>
            <a:pPr lvl="0"/>
            <a:r>
              <a:rPr lang="en-US" dirty="0"/>
              <a:t>Your text here</a:t>
            </a:r>
          </a:p>
        </p:txBody>
      </p:sp>
      <p:grpSp>
        <p:nvGrpSpPr>
          <p:cNvPr id="40" name="Group 39"/>
          <p:cNvGrpSpPr/>
          <p:nvPr userDrawn="1"/>
        </p:nvGrpSpPr>
        <p:grpSpPr>
          <a:xfrm>
            <a:off x="5268359" y="1019645"/>
            <a:ext cx="1684564" cy="45719"/>
            <a:chOff x="372533" y="1503395"/>
            <a:chExt cx="1684564" cy="45719"/>
          </a:xfrm>
        </p:grpSpPr>
        <p:sp>
          <p:nvSpPr>
            <p:cNvPr id="41" name="Rectangle 40"/>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Rectangle 41"/>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 name="Rectangle 42"/>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44" name="Group 43"/>
          <p:cNvGrpSpPr/>
          <p:nvPr userDrawn="1"/>
        </p:nvGrpSpPr>
        <p:grpSpPr>
          <a:xfrm>
            <a:off x="5268359" y="1019645"/>
            <a:ext cx="1684564" cy="45719"/>
            <a:chOff x="372533" y="1503395"/>
            <a:chExt cx="1684564" cy="45719"/>
          </a:xfrm>
        </p:grpSpPr>
        <p:sp>
          <p:nvSpPr>
            <p:cNvPr id="45" name="Rectangle 44"/>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 name="Rectangle 45"/>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Rectangle 46"/>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49" name="Group 48"/>
          <p:cNvGrpSpPr/>
          <p:nvPr userDrawn="1"/>
        </p:nvGrpSpPr>
        <p:grpSpPr>
          <a:xfrm>
            <a:off x="0" y="1"/>
            <a:ext cx="12221280" cy="6871011"/>
            <a:chOff x="0" y="0"/>
            <a:chExt cx="12221280" cy="6871011"/>
          </a:xfrm>
        </p:grpSpPr>
        <p:grpSp>
          <p:nvGrpSpPr>
            <p:cNvPr id="50" name="Group 49"/>
            <p:cNvGrpSpPr/>
            <p:nvPr userDrawn="1"/>
          </p:nvGrpSpPr>
          <p:grpSpPr>
            <a:xfrm>
              <a:off x="0" y="0"/>
              <a:ext cx="12221280" cy="6858000"/>
              <a:chOff x="0" y="0"/>
              <a:chExt cx="12221280" cy="6858000"/>
            </a:xfrm>
          </p:grpSpPr>
          <p:sp>
            <p:nvSpPr>
              <p:cNvPr id="52" name="Rectangle 51"/>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66" name="Rectangle 65"/>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75" name="Rectangle 74"/>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51" name="Rectangle 50"/>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76" name="Group 75"/>
          <p:cNvGrpSpPr/>
          <p:nvPr userDrawn="1"/>
        </p:nvGrpSpPr>
        <p:grpSpPr>
          <a:xfrm>
            <a:off x="10442997" y="5767276"/>
            <a:ext cx="1706285" cy="911733"/>
            <a:chOff x="239358" y="5765839"/>
            <a:chExt cx="1706284" cy="911733"/>
          </a:xfrm>
        </p:grpSpPr>
        <p:pic>
          <p:nvPicPr>
            <p:cNvPr id="79" name="Picture 78"/>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80" name="Rectangle 79"/>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Tree>
    <p:extLst>
      <p:ext uri="{BB962C8B-B14F-4D97-AF65-F5344CB8AC3E}">
        <p14:creationId xmlns:p14="http://schemas.microsoft.com/office/powerpoint/2010/main" val="581938125"/>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eft Banner">
    <p:spTree>
      <p:nvGrpSpPr>
        <p:cNvPr id="1" name=""/>
        <p:cNvGrpSpPr/>
        <p:nvPr/>
      </p:nvGrpSpPr>
      <p:grpSpPr>
        <a:xfrm>
          <a:off x="0" y="0"/>
          <a:ext cx="0" cy="0"/>
          <a:chOff x="0" y="0"/>
          <a:chExt cx="0" cy="0"/>
        </a:xfrm>
      </p:grpSpPr>
      <p:sp>
        <p:nvSpPr>
          <p:cNvPr id="16" name="Google Shape;2427;p78"/>
          <p:cNvSpPr/>
          <p:nvPr userDrawn="1"/>
        </p:nvSpPr>
        <p:spPr>
          <a:xfrm>
            <a:off x="5596331" y="2849832"/>
            <a:ext cx="2754639" cy="2392973"/>
          </a:xfrm>
          <a:custGeom>
            <a:avLst/>
            <a:gdLst/>
            <a:ahLst/>
            <a:cxnLst/>
            <a:rect l="l" t="t" r="r" b="b"/>
            <a:pathLst>
              <a:path w="802" h="696" extrusionOk="0">
                <a:moveTo>
                  <a:pt x="504" y="437"/>
                </a:moveTo>
                <a:cubicBezTo>
                  <a:pt x="448" y="491"/>
                  <a:pt x="383" y="528"/>
                  <a:pt x="310" y="547"/>
                </a:cubicBezTo>
                <a:cubicBezTo>
                  <a:pt x="185" y="579"/>
                  <a:pt x="83" y="545"/>
                  <a:pt x="79" y="544"/>
                </a:cubicBezTo>
                <a:cubicBezTo>
                  <a:pt x="79" y="544"/>
                  <a:pt x="79" y="544"/>
                  <a:pt x="79" y="544"/>
                </a:cubicBezTo>
                <a:cubicBezTo>
                  <a:pt x="54" y="536"/>
                  <a:pt x="30" y="525"/>
                  <a:pt x="9" y="511"/>
                </a:cubicBezTo>
                <a:cubicBezTo>
                  <a:pt x="5" y="508"/>
                  <a:pt x="0" y="513"/>
                  <a:pt x="3" y="517"/>
                </a:cubicBezTo>
                <a:cubicBezTo>
                  <a:pt x="44" y="571"/>
                  <a:pt x="112" y="633"/>
                  <a:pt x="219" y="663"/>
                </a:cubicBezTo>
                <a:cubicBezTo>
                  <a:pt x="325" y="694"/>
                  <a:pt x="434" y="696"/>
                  <a:pt x="541" y="668"/>
                </a:cubicBezTo>
                <a:cubicBezTo>
                  <a:pt x="541" y="668"/>
                  <a:pt x="541" y="668"/>
                  <a:pt x="541" y="668"/>
                </a:cubicBezTo>
                <a:cubicBezTo>
                  <a:pt x="638" y="643"/>
                  <a:pt x="702" y="603"/>
                  <a:pt x="716" y="593"/>
                </a:cubicBezTo>
                <a:cubicBezTo>
                  <a:pt x="717" y="593"/>
                  <a:pt x="717" y="592"/>
                  <a:pt x="717" y="591"/>
                </a:cubicBezTo>
                <a:cubicBezTo>
                  <a:pt x="785" y="455"/>
                  <a:pt x="802" y="298"/>
                  <a:pt x="764" y="150"/>
                </a:cubicBezTo>
                <a:cubicBezTo>
                  <a:pt x="751" y="99"/>
                  <a:pt x="731" y="50"/>
                  <a:pt x="706" y="4"/>
                </a:cubicBezTo>
                <a:cubicBezTo>
                  <a:pt x="704" y="0"/>
                  <a:pt x="698" y="1"/>
                  <a:pt x="698" y="5"/>
                </a:cubicBezTo>
                <a:cubicBezTo>
                  <a:pt x="697" y="34"/>
                  <a:pt x="693" y="71"/>
                  <a:pt x="684" y="115"/>
                </a:cubicBezTo>
                <a:cubicBezTo>
                  <a:pt x="665" y="201"/>
                  <a:pt x="618" y="327"/>
                  <a:pt x="504" y="437"/>
                </a:cubicBezTo>
                <a:close/>
              </a:path>
            </a:pathLst>
          </a:custGeom>
          <a:solidFill>
            <a:srgbClr val="00206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18" name="Google Shape;2425;p78"/>
          <p:cNvSpPr/>
          <p:nvPr userDrawn="1"/>
        </p:nvSpPr>
        <p:spPr>
          <a:xfrm>
            <a:off x="6132033" y="1715892"/>
            <a:ext cx="1827361" cy="2980339"/>
          </a:xfrm>
          <a:custGeom>
            <a:avLst/>
            <a:gdLst/>
            <a:ahLst/>
            <a:cxnLst/>
            <a:rect l="l" t="t" r="r" b="b"/>
            <a:pathLst>
              <a:path w="532" h="867" extrusionOk="0">
                <a:moveTo>
                  <a:pt x="333" y="753"/>
                </a:moveTo>
                <a:cubicBezTo>
                  <a:pt x="532" y="561"/>
                  <a:pt x="523" y="317"/>
                  <a:pt x="521" y="286"/>
                </a:cubicBezTo>
                <a:cubicBezTo>
                  <a:pt x="521" y="286"/>
                  <a:pt x="521" y="285"/>
                  <a:pt x="521" y="284"/>
                </a:cubicBezTo>
                <a:cubicBezTo>
                  <a:pt x="405" y="111"/>
                  <a:pt x="212" y="6"/>
                  <a:pt x="6" y="0"/>
                </a:cubicBezTo>
                <a:cubicBezTo>
                  <a:pt x="1" y="0"/>
                  <a:pt x="0" y="6"/>
                  <a:pt x="3" y="8"/>
                </a:cubicBezTo>
                <a:cubicBezTo>
                  <a:pt x="27" y="23"/>
                  <a:pt x="58" y="46"/>
                  <a:pt x="91" y="75"/>
                </a:cubicBezTo>
                <a:cubicBezTo>
                  <a:pt x="156" y="135"/>
                  <a:pt x="242" y="239"/>
                  <a:pt x="280" y="393"/>
                </a:cubicBezTo>
                <a:cubicBezTo>
                  <a:pt x="313" y="527"/>
                  <a:pt x="279" y="634"/>
                  <a:pt x="244" y="700"/>
                </a:cubicBezTo>
                <a:cubicBezTo>
                  <a:pt x="207" y="772"/>
                  <a:pt x="162" y="812"/>
                  <a:pt x="160" y="813"/>
                </a:cubicBezTo>
                <a:cubicBezTo>
                  <a:pt x="160" y="814"/>
                  <a:pt x="160" y="814"/>
                  <a:pt x="160" y="814"/>
                </a:cubicBezTo>
                <a:cubicBezTo>
                  <a:pt x="141" y="832"/>
                  <a:pt x="120" y="847"/>
                  <a:pt x="96" y="858"/>
                </a:cubicBezTo>
                <a:cubicBezTo>
                  <a:pt x="92" y="860"/>
                  <a:pt x="94" y="867"/>
                  <a:pt x="99" y="866"/>
                </a:cubicBezTo>
                <a:cubicBezTo>
                  <a:pt x="115" y="864"/>
                  <a:pt x="132" y="861"/>
                  <a:pt x="149" y="857"/>
                </a:cubicBezTo>
                <a:cubicBezTo>
                  <a:pt x="218" y="839"/>
                  <a:pt x="280" y="804"/>
                  <a:pt x="333" y="753"/>
                </a:cubicBezTo>
                <a:close/>
              </a:path>
            </a:pathLst>
          </a:custGeom>
          <a:solidFill>
            <a:srgbClr val="173C8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19" name="Google Shape;2426;p78"/>
          <p:cNvSpPr/>
          <p:nvPr userDrawn="1"/>
        </p:nvSpPr>
        <p:spPr>
          <a:xfrm>
            <a:off x="4219011" y="1718612"/>
            <a:ext cx="2898760" cy="2273325"/>
          </a:xfrm>
          <a:custGeom>
            <a:avLst/>
            <a:gdLst/>
            <a:ahLst/>
            <a:cxnLst/>
            <a:rect l="l" t="t" r="r" b="b"/>
            <a:pathLst>
              <a:path w="844" h="661" extrusionOk="0">
                <a:moveTo>
                  <a:pt x="508" y="1"/>
                </a:moveTo>
                <a:cubicBezTo>
                  <a:pt x="507" y="1"/>
                  <a:pt x="506" y="0"/>
                  <a:pt x="505" y="1"/>
                </a:cubicBezTo>
                <a:cubicBezTo>
                  <a:pt x="466" y="3"/>
                  <a:pt x="426" y="9"/>
                  <a:pt x="388" y="19"/>
                </a:cubicBezTo>
                <a:cubicBezTo>
                  <a:pt x="227" y="61"/>
                  <a:pt x="89" y="163"/>
                  <a:pt x="2" y="304"/>
                </a:cubicBezTo>
                <a:cubicBezTo>
                  <a:pt x="0" y="308"/>
                  <a:pt x="4" y="312"/>
                  <a:pt x="8" y="310"/>
                </a:cubicBezTo>
                <a:cubicBezTo>
                  <a:pt x="40" y="294"/>
                  <a:pt x="87" y="273"/>
                  <a:pt x="146" y="258"/>
                </a:cubicBezTo>
                <a:cubicBezTo>
                  <a:pt x="257" y="229"/>
                  <a:pt x="369" y="231"/>
                  <a:pt x="479" y="263"/>
                </a:cubicBezTo>
                <a:cubicBezTo>
                  <a:pt x="611" y="301"/>
                  <a:pt x="687" y="384"/>
                  <a:pt x="727" y="448"/>
                </a:cubicBezTo>
                <a:cubicBezTo>
                  <a:pt x="770" y="514"/>
                  <a:pt x="782" y="572"/>
                  <a:pt x="783" y="577"/>
                </a:cubicBezTo>
                <a:cubicBezTo>
                  <a:pt x="790" y="603"/>
                  <a:pt x="792" y="629"/>
                  <a:pt x="790" y="655"/>
                </a:cubicBezTo>
                <a:cubicBezTo>
                  <a:pt x="790" y="660"/>
                  <a:pt x="796" y="661"/>
                  <a:pt x="798" y="657"/>
                </a:cubicBezTo>
                <a:cubicBezTo>
                  <a:pt x="825" y="594"/>
                  <a:pt x="844" y="504"/>
                  <a:pt x="817" y="397"/>
                </a:cubicBezTo>
                <a:cubicBezTo>
                  <a:pt x="751" y="130"/>
                  <a:pt x="536" y="15"/>
                  <a:pt x="508" y="1"/>
                </a:cubicBezTo>
                <a:close/>
              </a:path>
            </a:pathLst>
          </a:custGeom>
          <a:solidFill>
            <a:srgbClr val="F065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20" name="Google Shape;2428;p78"/>
          <p:cNvSpPr/>
          <p:nvPr userDrawn="1"/>
        </p:nvSpPr>
        <p:spPr>
          <a:xfrm>
            <a:off x="5074227" y="3830139"/>
            <a:ext cx="2898760" cy="2269245"/>
          </a:xfrm>
          <a:custGeom>
            <a:avLst/>
            <a:gdLst/>
            <a:ahLst/>
            <a:cxnLst/>
            <a:rect l="l" t="t" r="r" b="b"/>
            <a:pathLst>
              <a:path w="844" h="660" extrusionOk="0">
                <a:moveTo>
                  <a:pt x="336" y="660"/>
                </a:moveTo>
                <a:cubicBezTo>
                  <a:pt x="337" y="660"/>
                  <a:pt x="338" y="660"/>
                  <a:pt x="339" y="660"/>
                </a:cubicBezTo>
                <a:cubicBezTo>
                  <a:pt x="378" y="658"/>
                  <a:pt x="418" y="651"/>
                  <a:pt x="456" y="642"/>
                </a:cubicBezTo>
                <a:cubicBezTo>
                  <a:pt x="617" y="600"/>
                  <a:pt x="755" y="498"/>
                  <a:pt x="842" y="357"/>
                </a:cubicBezTo>
                <a:cubicBezTo>
                  <a:pt x="844" y="353"/>
                  <a:pt x="840" y="349"/>
                  <a:pt x="836" y="351"/>
                </a:cubicBezTo>
                <a:cubicBezTo>
                  <a:pt x="804" y="367"/>
                  <a:pt x="757" y="388"/>
                  <a:pt x="698" y="403"/>
                </a:cubicBezTo>
                <a:cubicBezTo>
                  <a:pt x="587" y="432"/>
                  <a:pt x="475" y="430"/>
                  <a:pt x="365" y="398"/>
                </a:cubicBezTo>
                <a:cubicBezTo>
                  <a:pt x="233" y="360"/>
                  <a:pt x="157" y="277"/>
                  <a:pt x="117" y="213"/>
                </a:cubicBezTo>
                <a:cubicBezTo>
                  <a:pt x="74" y="147"/>
                  <a:pt x="62" y="89"/>
                  <a:pt x="61" y="84"/>
                </a:cubicBezTo>
                <a:cubicBezTo>
                  <a:pt x="54" y="58"/>
                  <a:pt x="52" y="32"/>
                  <a:pt x="54" y="6"/>
                </a:cubicBezTo>
                <a:cubicBezTo>
                  <a:pt x="54" y="1"/>
                  <a:pt x="48" y="0"/>
                  <a:pt x="46" y="4"/>
                </a:cubicBezTo>
                <a:cubicBezTo>
                  <a:pt x="19" y="67"/>
                  <a:pt x="0" y="157"/>
                  <a:pt x="27" y="264"/>
                </a:cubicBezTo>
                <a:cubicBezTo>
                  <a:pt x="93" y="532"/>
                  <a:pt x="308" y="646"/>
                  <a:pt x="336" y="660"/>
                </a:cubicBezTo>
                <a:close/>
              </a:path>
            </a:pathLst>
          </a:custGeom>
          <a:solidFill>
            <a:srgbClr val="F065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21" name="Google Shape;2429;p78"/>
          <p:cNvSpPr/>
          <p:nvPr userDrawn="1"/>
        </p:nvSpPr>
        <p:spPr>
          <a:xfrm>
            <a:off x="4232610" y="3125843"/>
            <a:ext cx="1827361" cy="2980339"/>
          </a:xfrm>
          <a:custGeom>
            <a:avLst/>
            <a:gdLst/>
            <a:ahLst/>
            <a:cxnLst/>
            <a:rect l="l" t="t" r="r" b="b"/>
            <a:pathLst>
              <a:path w="532" h="867" extrusionOk="0">
                <a:moveTo>
                  <a:pt x="383" y="10"/>
                </a:moveTo>
                <a:cubicBezTo>
                  <a:pt x="314" y="28"/>
                  <a:pt x="252" y="63"/>
                  <a:pt x="199" y="114"/>
                </a:cubicBezTo>
                <a:cubicBezTo>
                  <a:pt x="0" y="306"/>
                  <a:pt x="9" y="549"/>
                  <a:pt x="11" y="581"/>
                </a:cubicBezTo>
                <a:cubicBezTo>
                  <a:pt x="11" y="581"/>
                  <a:pt x="11" y="582"/>
                  <a:pt x="11" y="583"/>
                </a:cubicBezTo>
                <a:cubicBezTo>
                  <a:pt x="127" y="756"/>
                  <a:pt x="320" y="861"/>
                  <a:pt x="526" y="867"/>
                </a:cubicBezTo>
                <a:cubicBezTo>
                  <a:pt x="531" y="867"/>
                  <a:pt x="532" y="861"/>
                  <a:pt x="529" y="859"/>
                </a:cubicBezTo>
                <a:cubicBezTo>
                  <a:pt x="505" y="843"/>
                  <a:pt x="474" y="821"/>
                  <a:pt x="441" y="791"/>
                </a:cubicBezTo>
                <a:cubicBezTo>
                  <a:pt x="376" y="732"/>
                  <a:pt x="290" y="628"/>
                  <a:pt x="252" y="474"/>
                </a:cubicBezTo>
                <a:cubicBezTo>
                  <a:pt x="219" y="340"/>
                  <a:pt x="253" y="233"/>
                  <a:pt x="288" y="167"/>
                </a:cubicBezTo>
                <a:cubicBezTo>
                  <a:pt x="325" y="95"/>
                  <a:pt x="370" y="55"/>
                  <a:pt x="372" y="53"/>
                </a:cubicBezTo>
                <a:cubicBezTo>
                  <a:pt x="372" y="53"/>
                  <a:pt x="372" y="53"/>
                  <a:pt x="372" y="53"/>
                </a:cubicBezTo>
                <a:cubicBezTo>
                  <a:pt x="391" y="35"/>
                  <a:pt x="412" y="20"/>
                  <a:pt x="436" y="9"/>
                </a:cubicBezTo>
                <a:cubicBezTo>
                  <a:pt x="440" y="7"/>
                  <a:pt x="438" y="0"/>
                  <a:pt x="433" y="1"/>
                </a:cubicBezTo>
                <a:cubicBezTo>
                  <a:pt x="417" y="3"/>
                  <a:pt x="400" y="6"/>
                  <a:pt x="383" y="10"/>
                </a:cubicBezTo>
                <a:close/>
              </a:path>
            </a:pathLst>
          </a:custGeom>
          <a:solidFill>
            <a:srgbClr val="1550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22" name="Google Shape;2430;p78"/>
          <p:cNvSpPr/>
          <p:nvPr userDrawn="1"/>
        </p:nvSpPr>
        <p:spPr>
          <a:xfrm>
            <a:off x="3841031" y="2579266"/>
            <a:ext cx="2754639" cy="2391613"/>
          </a:xfrm>
          <a:custGeom>
            <a:avLst/>
            <a:gdLst/>
            <a:ahLst/>
            <a:cxnLst/>
            <a:rect l="l" t="t" r="r" b="b"/>
            <a:pathLst>
              <a:path w="802" h="696" extrusionOk="0">
                <a:moveTo>
                  <a:pt x="583" y="33"/>
                </a:moveTo>
                <a:cubicBezTo>
                  <a:pt x="477" y="2"/>
                  <a:pt x="368" y="0"/>
                  <a:pt x="261" y="28"/>
                </a:cubicBezTo>
                <a:cubicBezTo>
                  <a:pt x="165" y="53"/>
                  <a:pt x="100" y="93"/>
                  <a:pt x="86" y="103"/>
                </a:cubicBezTo>
                <a:cubicBezTo>
                  <a:pt x="85" y="103"/>
                  <a:pt x="85" y="104"/>
                  <a:pt x="85" y="104"/>
                </a:cubicBezTo>
                <a:cubicBezTo>
                  <a:pt x="17" y="241"/>
                  <a:pt x="0" y="398"/>
                  <a:pt x="38" y="546"/>
                </a:cubicBezTo>
                <a:cubicBezTo>
                  <a:pt x="52" y="597"/>
                  <a:pt x="71" y="646"/>
                  <a:pt x="96" y="692"/>
                </a:cubicBezTo>
                <a:cubicBezTo>
                  <a:pt x="98" y="696"/>
                  <a:pt x="104" y="695"/>
                  <a:pt x="104" y="691"/>
                </a:cubicBezTo>
                <a:cubicBezTo>
                  <a:pt x="105" y="662"/>
                  <a:pt x="109" y="625"/>
                  <a:pt x="118" y="581"/>
                </a:cubicBezTo>
                <a:cubicBezTo>
                  <a:pt x="137" y="495"/>
                  <a:pt x="184" y="369"/>
                  <a:pt x="298" y="258"/>
                </a:cubicBezTo>
                <a:cubicBezTo>
                  <a:pt x="354" y="205"/>
                  <a:pt x="419" y="168"/>
                  <a:pt x="492" y="149"/>
                </a:cubicBezTo>
                <a:cubicBezTo>
                  <a:pt x="617" y="117"/>
                  <a:pt x="719" y="151"/>
                  <a:pt x="723" y="152"/>
                </a:cubicBezTo>
                <a:cubicBezTo>
                  <a:pt x="723" y="152"/>
                  <a:pt x="723" y="152"/>
                  <a:pt x="723" y="152"/>
                </a:cubicBezTo>
                <a:cubicBezTo>
                  <a:pt x="748" y="160"/>
                  <a:pt x="772" y="171"/>
                  <a:pt x="793" y="185"/>
                </a:cubicBezTo>
                <a:cubicBezTo>
                  <a:pt x="797" y="188"/>
                  <a:pt x="802" y="183"/>
                  <a:pt x="799" y="179"/>
                </a:cubicBezTo>
                <a:cubicBezTo>
                  <a:pt x="758" y="125"/>
                  <a:pt x="690" y="63"/>
                  <a:pt x="583" y="33"/>
                </a:cubicBezTo>
                <a:close/>
              </a:path>
            </a:pathLst>
          </a:custGeom>
          <a:solidFill>
            <a:srgbClr val="00206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grpSp>
        <p:nvGrpSpPr>
          <p:cNvPr id="23" name="Group 22"/>
          <p:cNvGrpSpPr/>
          <p:nvPr userDrawn="1"/>
        </p:nvGrpSpPr>
        <p:grpSpPr>
          <a:xfrm>
            <a:off x="0" y="1"/>
            <a:ext cx="12221280" cy="6871011"/>
            <a:chOff x="0" y="0"/>
            <a:chExt cx="12221280" cy="6871011"/>
          </a:xfrm>
        </p:grpSpPr>
        <p:grpSp>
          <p:nvGrpSpPr>
            <p:cNvPr id="24" name="Group 23"/>
            <p:cNvGrpSpPr/>
            <p:nvPr userDrawn="1"/>
          </p:nvGrpSpPr>
          <p:grpSpPr>
            <a:xfrm>
              <a:off x="0" y="0"/>
              <a:ext cx="12221280" cy="6858000"/>
              <a:chOff x="0" y="0"/>
              <a:chExt cx="12221280" cy="6858000"/>
            </a:xfrm>
          </p:grpSpPr>
          <p:sp>
            <p:nvSpPr>
              <p:cNvPr id="26" name="Rectangle 25"/>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27" name="Rectangle 26"/>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28" name="Rectangle 27"/>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25" name="Rectangle 24"/>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32" name="Group 31"/>
          <p:cNvGrpSpPr/>
          <p:nvPr userDrawn="1"/>
        </p:nvGrpSpPr>
        <p:grpSpPr>
          <a:xfrm>
            <a:off x="5268359" y="1019645"/>
            <a:ext cx="1684564" cy="45719"/>
            <a:chOff x="372533" y="1503395"/>
            <a:chExt cx="1684564" cy="45719"/>
          </a:xfrm>
        </p:grpSpPr>
        <p:sp>
          <p:nvSpPr>
            <p:cNvPr id="33" name="Rectangle 32"/>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ectangle 33"/>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37" name="Title 1"/>
          <p:cNvSpPr>
            <a:spLocks noGrp="1"/>
          </p:cNvSpPr>
          <p:nvPr userDrawn="1">
            <p:ph type="ctrTitle" hasCustomPrompt="1"/>
          </p:nvPr>
        </p:nvSpPr>
        <p:spPr>
          <a:xfrm>
            <a:off x="3" y="343970"/>
            <a:ext cx="12191999"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sp>
        <p:nvSpPr>
          <p:cNvPr id="40" name="Google Shape;2412;p78"/>
          <p:cNvSpPr/>
          <p:nvPr userDrawn="1"/>
        </p:nvSpPr>
        <p:spPr>
          <a:xfrm>
            <a:off x="2539409" y="3469751"/>
            <a:ext cx="681040" cy="681040"/>
          </a:xfrm>
          <a:prstGeom prst="ellipse">
            <a:avLst/>
          </a:prstGeom>
          <a:solidFill>
            <a:srgbClr val="00206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41" name="Google Shape;2413;p78"/>
          <p:cNvSpPr/>
          <p:nvPr userDrawn="1"/>
        </p:nvSpPr>
        <p:spPr>
          <a:xfrm>
            <a:off x="2973572" y="1894846"/>
            <a:ext cx="681040" cy="685296"/>
          </a:xfrm>
          <a:prstGeom prst="ellipse">
            <a:avLst/>
          </a:prstGeom>
          <a:solidFill>
            <a:srgbClr val="F065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42" name="Google Shape;2414;p78"/>
          <p:cNvSpPr/>
          <p:nvPr userDrawn="1"/>
        </p:nvSpPr>
        <p:spPr>
          <a:xfrm>
            <a:off x="2973572" y="5084384"/>
            <a:ext cx="681040" cy="681040"/>
          </a:xfrm>
          <a:prstGeom prst="ellipse">
            <a:avLst/>
          </a:prstGeom>
          <a:solidFill>
            <a:srgbClr val="1550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43" name="Google Shape;2423;p78"/>
          <p:cNvSpPr/>
          <p:nvPr userDrawn="1"/>
        </p:nvSpPr>
        <p:spPr>
          <a:xfrm>
            <a:off x="2891280" y="4233088"/>
            <a:ext cx="246877" cy="814411"/>
          </a:xfrm>
          <a:custGeom>
            <a:avLst/>
            <a:gdLst/>
            <a:ahLst/>
            <a:cxnLst/>
            <a:rect l="l" t="t" r="r" b="b"/>
            <a:pathLst>
              <a:path w="69" h="227" extrusionOk="0">
                <a:moveTo>
                  <a:pt x="5" y="0"/>
                </a:moveTo>
                <a:cubicBezTo>
                  <a:pt x="8" y="0"/>
                  <a:pt x="10" y="2"/>
                  <a:pt x="10" y="4"/>
                </a:cubicBezTo>
                <a:cubicBezTo>
                  <a:pt x="20" y="79"/>
                  <a:pt x="40" y="151"/>
                  <a:pt x="68" y="220"/>
                </a:cubicBezTo>
                <a:cubicBezTo>
                  <a:pt x="69" y="223"/>
                  <a:pt x="68" y="225"/>
                  <a:pt x="66" y="226"/>
                </a:cubicBezTo>
                <a:cubicBezTo>
                  <a:pt x="63" y="227"/>
                  <a:pt x="61" y="226"/>
                  <a:pt x="60" y="224"/>
                </a:cubicBezTo>
                <a:cubicBezTo>
                  <a:pt x="31" y="154"/>
                  <a:pt x="11" y="81"/>
                  <a:pt x="1" y="6"/>
                </a:cubicBezTo>
                <a:cubicBezTo>
                  <a:pt x="0" y="3"/>
                  <a:pt x="2" y="1"/>
                  <a:pt x="5" y="0"/>
                </a:cubicBezTo>
                <a:cubicBezTo>
                  <a:pt x="5" y="0"/>
                  <a:pt x="5" y="0"/>
                  <a:pt x="5" y="0"/>
                </a:cubicBezTo>
                <a:close/>
              </a:path>
            </a:pathLst>
          </a:custGeom>
          <a:solidFill>
            <a:srgbClr val="3535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44" name="Google Shape;2424;p78"/>
          <p:cNvSpPr/>
          <p:nvPr userDrawn="1"/>
        </p:nvSpPr>
        <p:spPr>
          <a:xfrm>
            <a:off x="2891280" y="2590079"/>
            <a:ext cx="246877" cy="814411"/>
          </a:xfrm>
          <a:custGeom>
            <a:avLst/>
            <a:gdLst/>
            <a:ahLst/>
            <a:cxnLst/>
            <a:rect l="l" t="t" r="r" b="b"/>
            <a:pathLst>
              <a:path w="69" h="227" extrusionOk="0">
                <a:moveTo>
                  <a:pt x="64" y="0"/>
                </a:moveTo>
                <a:cubicBezTo>
                  <a:pt x="65" y="0"/>
                  <a:pt x="65" y="0"/>
                  <a:pt x="66" y="1"/>
                </a:cubicBezTo>
                <a:cubicBezTo>
                  <a:pt x="68" y="2"/>
                  <a:pt x="69" y="5"/>
                  <a:pt x="68" y="7"/>
                </a:cubicBezTo>
                <a:cubicBezTo>
                  <a:pt x="40" y="76"/>
                  <a:pt x="20" y="149"/>
                  <a:pt x="10" y="223"/>
                </a:cubicBezTo>
                <a:cubicBezTo>
                  <a:pt x="10" y="225"/>
                  <a:pt x="7" y="227"/>
                  <a:pt x="5" y="227"/>
                </a:cubicBezTo>
                <a:cubicBezTo>
                  <a:pt x="2" y="226"/>
                  <a:pt x="0" y="224"/>
                  <a:pt x="1" y="221"/>
                </a:cubicBezTo>
                <a:cubicBezTo>
                  <a:pt x="11" y="146"/>
                  <a:pt x="31" y="73"/>
                  <a:pt x="60" y="3"/>
                </a:cubicBezTo>
                <a:cubicBezTo>
                  <a:pt x="60" y="1"/>
                  <a:pt x="62" y="0"/>
                  <a:pt x="64" y="0"/>
                </a:cubicBezTo>
                <a:close/>
              </a:path>
            </a:pathLst>
          </a:custGeom>
          <a:solidFill>
            <a:srgbClr val="3535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46" name="Google Shape;2412;p78"/>
          <p:cNvSpPr/>
          <p:nvPr userDrawn="1"/>
        </p:nvSpPr>
        <p:spPr>
          <a:xfrm flipH="1">
            <a:off x="8930299" y="3469751"/>
            <a:ext cx="681040" cy="681040"/>
          </a:xfrm>
          <a:prstGeom prst="ellipse">
            <a:avLst/>
          </a:prstGeom>
          <a:solidFill>
            <a:srgbClr val="00206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47" name="Google Shape;2413;p78"/>
          <p:cNvSpPr/>
          <p:nvPr userDrawn="1"/>
        </p:nvSpPr>
        <p:spPr>
          <a:xfrm flipH="1">
            <a:off x="8496135" y="1894846"/>
            <a:ext cx="681040" cy="685296"/>
          </a:xfrm>
          <a:prstGeom prst="ellipse">
            <a:avLst/>
          </a:prstGeom>
          <a:solidFill>
            <a:srgbClr val="1550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48" name="Google Shape;2414;p78"/>
          <p:cNvSpPr/>
          <p:nvPr userDrawn="1"/>
        </p:nvSpPr>
        <p:spPr>
          <a:xfrm flipH="1">
            <a:off x="8496135" y="5084384"/>
            <a:ext cx="681040" cy="681040"/>
          </a:xfrm>
          <a:prstGeom prst="ellipse">
            <a:avLst/>
          </a:prstGeom>
          <a:solidFill>
            <a:srgbClr val="F065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49" name="Google Shape;2423;p78"/>
          <p:cNvSpPr/>
          <p:nvPr userDrawn="1"/>
        </p:nvSpPr>
        <p:spPr>
          <a:xfrm flipH="1">
            <a:off x="9012592" y="4233088"/>
            <a:ext cx="246877" cy="814411"/>
          </a:xfrm>
          <a:custGeom>
            <a:avLst/>
            <a:gdLst/>
            <a:ahLst/>
            <a:cxnLst/>
            <a:rect l="l" t="t" r="r" b="b"/>
            <a:pathLst>
              <a:path w="69" h="227" extrusionOk="0">
                <a:moveTo>
                  <a:pt x="5" y="0"/>
                </a:moveTo>
                <a:cubicBezTo>
                  <a:pt x="8" y="0"/>
                  <a:pt x="10" y="2"/>
                  <a:pt x="10" y="4"/>
                </a:cubicBezTo>
                <a:cubicBezTo>
                  <a:pt x="20" y="79"/>
                  <a:pt x="40" y="151"/>
                  <a:pt x="68" y="220"/>
                </a:cubicBezTo>
                <a:cubicBezTo>
                  <a:pt x="69" y="223"/>
                  <a:pt x="68" y="225"/>
                  <a:pt x="66" y="226"/>
                </a:cubicBezTo>
                <a:cubicBezTo>
                  <a:pt x="63" y="227"/>
                  <a:pt x="61" y="226"/>
                  <a:pt x="60" y="224"/>
                </a:cubicBezTo>
                <a:cubicBezTo>
                  <a:pt x="31" y="154"/>
                  <a:pt x="11" y="81"/>
                  <a:pt x="1" y="6"/>
                </a:cubicBezTo>
                <a:cubicBezTo>
                  <a:pt x="0" y="3"/>
                  <a:pt x="2" y="1"/>
                  <a:pt x="5" y="0"/>
                </a:cubicBezTo>
                <a:cubicBezTo>
                  <a:pt x="5" y="0"/>
                  <a:pt x="5" y="0"/>
                  <a:pt x="5" y="0"/>
                </a:cubicBezTo>
                <a:close/>
              </a:path>
            </a:pathLst>
          </a:custGeom>
          <a:solidFill>
            <a:srgbClr val="3535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50" name="Google Shape;2424;p78"/>
          <p:cNvSpPr/>
          <p:nvPr userDrawn="1"/>
        </p:nvSpPr>
        <p:spPr>
          <a:xfrm flipH="1">
            <a:off x="9012592" y="2590079"/>
            <a:ext cx="246877" cy="814411"/>
          </a:xfrm>
          <a:custGeom>
            <a:avLst/>
            <a:gdLst/>
            <a:ahLst/>
            <a:cxnLst/>
            <a:rect l="l" t="t" r="r" b="b"/>
            <a:pathLst>
              <a:path w="69" h="227" extrusionOk="0">
                <a:moveTo>
                  <a:pt x="64" y="0"/>
                </a:moveTo>
                <a:cubicBezTo>
                  <a:pt x="65" y="0"/>
                  <a:pt x="65" y="0"/>
                  <a:pt x="66" y="1"/>
                </a:cubicBezTo>
                <a:cubicBezTo>
                  <a:pt x="68" y="2"/>
                  <a:pt x="69" y="5"/>
                  <a:pt x="68" y="7"/>
                </a:cubicBezTo>
                <a:cubicBezTo>
                  <a:pt x="40" y="76"/>
                  <a:pt x="20" y="149"/>
                  <a:pt x="10" y="223"/>
                </a:cubicBezTo>
                <a:cubicBezTo>
                  <a:pt x="10" y="225"/>
                  <a:pt x="7" y="227"/>
                  <a:pt x="5" y="227"/>
                </a:cubicBezTo>
                <a:cubicBezTo>
                  <a:pt x="2" y="226"/>
                  <a:pt x="0" y="224"/>
                  <a:pt x="1" y="221"/>
                </a:cubicBezTo>
                <a:cubicBezTo>
                  <a:pt x="11" y="146"/>
                  <a:pt x="31" y="73"/>
                  <a:pt x="60" y="3"/>
                </a:cubicBezTo>
                <a:cubicBezTo>
                  <a:pt x="60" y="1"/>
                  <a:pt x="62" y="0"/>
                  <a:pt x="64" y="0"/>
                </a:cubicBezTo>
                <a:close/>
              </a:path>
            </a:pathLst>
          </a:custGeom>
          <a:solidFill>
            <a:srgbClr val="3535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mj-lt"/>
              <a:ea typeface="Calibri"/>
              <a:cs typeface="Calibri"/>
              <a:sym typeface="Calibri"/>
            </a:endParaRPr>
          </a:p>
        </p:txBody>
      </p:sp>
      <p:sp>
        <p:nvSpPr>
          <p:cNvPr id="52" name="Picture Placeholder 2"/>
          <p:cNvSpPr>
            <a:spLocks noGrp="1"/>
          </p:cNvSpPr>
          <p:nvPr>
            <p:ph type="pic" sz="quarter" idx="18"/>
          </p:nvPr>
        </p:nvSpPr>
        <p:spPr>
          <a:xfrm>
            <a:off x="5595289" y="1925241"/>
            <a:ext cx="535481" cy="458076"/>
          </a:xfrm>
        </p:spPr>
        <p:txBody>
          <a:bodyPr>
            <a:normAutofit/>
          </a:bodyPr>
          <a:lstStyle>
            <a:lvl1pPr marL="0" indent="0">
              <a:buNone/>
              <a:defRPr sz="800">
                <a:latin typeface="+mj-lt"/>
              </a:defRPr>
            </a:lvl1pPr>
          </a:lstStyle>
          <a:p>
            <a:endParaRPr lang="en-US" dirty="0"/>
          </a:p>
        </p:txBody>
      </p:sp>
      <p:sp>
        <p:nvSpPr>
          <p:cNvPr id="53" name="Picture Placeholder 2"/>
          <p:cNvSpPr>
            <a:spLocks noGrp="1"/>
          </p:cNvSpPr>
          <p:nvPr>
            <p:ph type="pic" sz="quarter" idx="19"/>
          </p:nvPr>
        </p:nvSpPr>
        <p:spPr>
          <a:xfrm>
            <a:off x="7221858" y="2620793"/>
            <a:ext cx="535481" cy="458076"/>
          </a:xfrm>
        </p:spPr>
        <p:txBody>
          <a:bodyPr>
            <a:normAutofit/>
          </a:bodyPr>
          <a:lstStyle>
            <a:lvl1pPr marL="0" indent="0">
              <a:buNone/>
              <a:defRPr sz="800">
                <a:latin typeface="+mj-lt"/>
              </a:defRPr>
            </a:lvl1pPr>
          </a:lstStyle>
          <a:p>
            <a:endParaRPr lang="en-US" dirty="0"/>
          </a:p>
        </p:txBody>
      </p:sp>
      <p:sp>
        <p:nvSpPr>
          <p:cNvPr id="54" name="Picture Placeholder 2"/>
          <p:cNvSpPr>
            <a:spLocks noGrp="1"/>
          </p:cNvSpPr>
          <p:nvPr>
            <p:ph type="pic" sz="quarter" idx="20"/>
          </p:nvPr>
        </p:nvSpPr>
        <p:spPr>
          <a:xfrm>
            <a:off x="7449432" y="4384746"/>
            <a:ext cx="535481" cy="458076"/>
          </a:xfrm>
        </p:spPr>
        <p:txBody>
          <a:bodyPr>
            <a:normAutofit/>
          </a:bodyPr>
          <a:lstStyle>
            <a:lvl1pPr marL="0" indent="0">
              <a:buNone/>
              <a:defRPr sz="800">
                <a:latin typeface="+mj-lt"/>
              </a:defRPr>
            </a:lvl1pPr>
          </a:lstStyle>
          <a:p>
            <a:endParaRPr lang="en-US" dirty="0"/>
          </a:p>
        </p:txBody>
      </p:sp>
      <p:sp>
        <p:nvSpPr>
          <p:cNvPr id="55" name="Picture Placeholder 2"/>
          <p:cNvSpPr>
            <a:spLocks noGrp="1"/>
          </p:cNvSpPr>
          <p:nvPr>
            <p:ph type="pic" sz="quarter" idx="21"/>
          </p:nvPr>
        </p:nvSpPr>
        <p:spPr>
          <a:xfrm>
            <a:off x="6118186" y="5399667"/>
            <a:ext cx="535481" cy="458076"/>
          </a:xfrm>
        </p:spPr>
        <p:txBody>
          <a:bodyPr>
            <a:normAutofit/>
          </a:bodyPr>
          <a:lstStyle>
            <a:lvl1pPr marL="0" indent="0">
              <a:buNone/>
              <a:defRPr sz="800">
                <a:latin typeface="+mj-lt"/>
              </a:defRPr>
            </a:lvl1pPr>
          </a:lstStyle>
          <a:p>
            <a:endParaRPr lang="en-US" dirty="0"/>
          </a:p>
        </p:txBody>
      </p:sp>
      <p:sp>
        <p:nvSpPr>
          <p:cNvPr id="56" name="Picture Placeholder 2"/>
          <p:cNvSpPr>
            <a:spLocks noGrp="1"/>
          </p:cNvSpPr>
          <p:nvPr>
            <p:ph type="pic" sz="quarter" idx="22"/>
          </p:nvPr>
        </p:nvSpPr>
        <p:spPr>
          <a:xfrm>
            <a:off x="4441674" y="4696179"/>
            <a:ext cx="535481" cy="458076"/>
          </a:xfrm>
        </p:spPr>
        <p:txBody>
          <a:bodyPr>
            <a:normAutofit/>
          </a:bodyPr>
          <a:lstStyle>
            <a:lvl1pPr marL="0" indent="0">
              <a:buNone/>
              <a:defRPr sz="800">
                <a:latin typeface="+mj-lt"/>
              </a:defRPr>
            </a:lvl1pPr>
          </a:lstStyle>
          <a:p>
            <a:endParaRPr lang="en-US" dirty="0"/>
          </a:p>
        </p:txBody>
      </p:sp>
      <p:sp>
        <p:nvSpPr>
          <p:cNvPr id="57" name="Picture Placeholder 2"/>
          <p:cNvSpPr>
            <a:spLocks noGrp="1"/>
          </p:cNvSpPr>
          <p:nvPr>
            <p:ph type="pic" sz="quarter" idx="23"/>
          </p:nvPr>
        </p:nvSpPr>
        <p:spPr>
          <a:xfrm>
            <a:off x="4219232" y="2997280"/>
            <a:ext cx="535481" cy="458076"/>
          </a:xfrm>
        </p:spPr>
        <p:txBody>
          <a:bodyPr>
            <a:normAutofit/>
          </a:bodyPr>
          <a:lstStyle>
            <a:lvl1pPr marL="0" indent="0">
              <a:buNone/>
              <a:defRPr sz="800">
                <a:latin typeface="+mj-lt"/>
              </a:defRPr>
            </a:lvl1pPr>
          </a:lstStyle>
          <a:p>
            <a:endParaRPr lang="en-US" dirty="0"/>
          </a:p>
        </p:txBody>
      </p:sp>
      <p:sp>
        <p:nvSpPr>
          <p:cNvPr id="4" name="Text Placeholder 3"/>
          <p:cNvSpPr>
            <a:spLocks noGrp="1"/>
          </p:cNvSpPr>
          <p:nvPr>
            <p:ph type="body" sz="quarter" idx="24" hasCustomPrompt="1"/>
          </p:nvPr>
        </p:nvSpPr>
        <p:spPr>
          <a:xfrm>
            <a:off x="3025923" y="2017187"/>
            <a:ext cx="576341" cy="384357"/>
          </a:xfrm>
        </p:spPr>
        <p:txBody>
          <a:bodyPr>
            <a:normAutofit/>
          </a:bodyPr>
          <a:lstStyle>
            <a:lvl1pPr marL="0" indent="0" algn="ctr">
              <a:buNone/>
              <a:defRPr sz="2400" b="1">
                <a:solidFill>
                  <a:schemeClr val="bg1"/>
                </a:solidFill>
                <a:effectLst/>
              </a:defRPr>
            </a:lvl1pPr>
          </a:lstStyle>
          <a:p>
            <a:pPr lvl="0"/>
            <a:r>
              <a:rPr lang="en-US" dirty="0"/>
              <a:t>00</a:t>
            </a:r>
          </a:p>
        </p:txBody>
      </p:sp>
      <p:sp>
        <p:nvSpPr>
          <p:cNvPr id="58" name="Text Placeholder 3"/>
          <p:cNvSpPr>
            <a:spLocks noGrp="1"/>
          </p:cNvSpPr>
          <p:nvPr>
            <p:ph type="body" sz="quarter" idx="25" hasCustomPrompt="1"/>
          </p:nvPr>
        </p:nvSpPr>
        <p:spPr>
          <a:xfrm>
            <a:off x="2582828" y="3607580"/>
            <a:ext cx="576341" cy="384357"/>
          </a:xfrm>
        </p:spPr>
        <p:txBody>
          <a:bodyPr>
            <a:normAutofit/>
          </a:bodyPr>
          <a:lstStyle>
            <a:lvl1pPr marL="0" indent="0" algn="ctr">
              <a:buNone/>
              <a:defRPr sz="2400" b="1">
                <a:solidFill>
                  <a:schemeClr val="bg1"/>
                </a:solidFill>
                <a:effectLst/>
              </a:defRPr>
            </a:lvl1pPr>
          </a:lstStyle>
          <a:p>
            <a:pPr lvl="0"/>
            <a:r>
              <a:rPr lang="en-US" dirty="0"/>
              <a:t>00</a:t>
            </a:r>
          </a:p>
        </p:txBody>
      </p:sp>
      <p:sp>
        <p:nvSpPr>
          <p:cNvPr id="59" name="Text Placeholder 3"/>
          <p:cNvSpPr>
            <a:spLocks noGrp="1"/>
          </p:cNvSpPr>
          <p:nvPr>
            <p:ph type="body" sz="quarter" idx="26" hasCustomPrompt="1"/>
          </p:nvPr>
        </p:nvSpPr>
        <p:spPr>
          <a:xfrm>
            <a:off x="3044107" y="5232920"/>
            <a:ext cx="576341" cy="384357"/>
          </a:xfrm>
        </p:spPr>
        <p:txBody>
          <a:bodyPr>
            <a:normAutofit/>
          </a:bodyPr>
          <a:lstStyle>
            <a:lvl1pPr marL="0" indent="0" algn="ctr">
              <a:buNone/>
              <a:defRPr sz="2400" b="1">
                <a:solidFill>
                  <a:schemeClr val="bg1"/>
                </a:solidFill>
                <a:effectLst/>
              </a:defRPr>
            </a:lvl1pPr>
          </a:lstStyle>
          <a:p>
            <a:pPr lvl="0"/>
            <a:r>
              <a:rPr lang="en-US" dirty="0"/>
              <a:t>00</a:t>
            </a:r>
          </a:p>
        </p:txBody>
      </p:sp>
      <p:sp>
        <p:nvSpPr>
          <p:cNvPr id="60" name="Text Placeholder 3"/>
          <p:cNvSpPr>
            <a:spLocks noGrp="1"/>
          </p:cNvSpPr>
          <p:nvPr>
            <p:ph type="body" sz="quarter" idx="27" hasCustomPrompt="1"/>
          </p:nvPr>
        </p:nvSpPr>
        <p:spPr>
          <a:xfrm>
            <a:off x="8539087" y="2026196"/>
            <a:ext cx="576341" cy="384357"/>
          </a:xfrm>
        </p:spPr>
        <p:txBody>
          <a:bodyPr>
            <a:normAutofit/>
          </a:bodyPr>
          <a:lstStyle>
            <a:lvl1pPr marL="0" indent="0" algn="ctr">
              <a:buNone/>
              <a:defRPr sz="2400" b="1">
                <a:solidFill>
                  <a:schemeClr val="bg1"/>
                </a:solidFill>
                <a:effectLst/>
              </a:defRPr>
            </a:lvl1pPr>
          </a:lstStyle>
          <a:p>
            <a:pPr lvl="0"/>
            <a:r>
              <a:rPr lang="en-US" dirty="0"/>
              <a:t>00</a:t>
            </a:r>
          </a:p>
        </p:txBody>
      </p:sp>
      <p:sp>
        <p:nvSpPr>
          <p:cNvPr id="61" name="Text Placeholder 3"/>
          <p:cNvSpPr>
            <a:spLocks noGrp="1"/>
          </p:cNvSpPr>
          <p:nvPr>
            <p:ph type="body" sz="quarter" idx="28" hasCustomPrompt="1"/>
          </p:nvPr>
        </p:nvSpPr>
        <p:spPr>
          <a:xfrm>
            <a:off x="9000628" y="3592704"/>
            <a:ext cx="576341" cy="384357"/>
          </a:xfrm>
        </p:spPr>
        <p:txBody>
          <a:bodyPr>
            <a:normAutofit/>
          </a:bodyPr>
          <a:lstStyle>
            <a:lvl1pPr marL="0" indent="0" algn="ctr">
              <a:buNone/>
              <a:defRPr sz="2400" b="1">
                <a:solidFill>
                  <a:schemeClr val="bg1"/>
                </a:solidFill>
                <a:effectLst/>
              </a:defRPr>
            </a:lvl1pPr>
          </a:lstStyle>
          <a:p>
            <a:pPr lvl="0"/>
            <a:r>
              <a:rPr lang="en-US" dirty="0"/>
              <a:t>00</a:t>
            </a:r>
          </a:p>
        </p:txBody>
      </p:sp>
      <p:sp>
        <p:nvSpPr>
          <p:cNvPr id="62" name="Text Placeholder 3"/>
          <p:cNvSpPr>
            <a:spLocks noGrp="1"/>
          </p:cNvSpPr>
          <p:nvPr>
            <p:ph type="body" sz="quarter" idx="29" hasCustomPrompt="1"/>
          </p:nvPr>
        </p:nvSpPr>
        <p:spPr>
          <a:xfrm>
            <a:off x="8557271" y="5241929"/>
            <a:ext cx="576341" cy="384357"/>
          </a:xfrm>
        </p:spPr>
        <p:txBody>
          <a:bodyPr>
            <a:normAutofit/>
          </a:bodyPr>
          <a:lstStyle>
            <a:lvl1pPr marL="0" indent="0" algn="ctr">
              <a:buNone/>
              <a:defRPr sz="2400" b="1">
                <a:solidFill>
                  <a:schemeClr val="bg1"/>
                </a:solidFill>
                <a:effectLst/>
              </a:defRPr>
            </a:lvl1pPr>
          </a:lstStyle>
          <a:p>
            <a:pPr lvl="0"/>
            <a:r>
              <a:rPr lang="en-US" dirty="0"/>
              <a:t>00</a:t>
            </a:r>
          </a:p>
        </p:txBody>
      </p:sp>
      <p:sp>
        <p:nvSpPr>
          <p:cNvPr id="63" name="Text Placeholder 3"/>
          <p:cNvSpPr>
            <a:spLocks noGrp="1"/>
          </p:cNvSpPr>
          <p:nvPr>
            <p:ph type="body" sz="quarter" idx="11" hasCustomPrompt="1"/>
          </p:nvPr>
        </p:nvSpPr>
        <p:spPr>
          <a:xfrm>
            <a:off x="397493" y="1871994"/>
            <a:ext cx="2212451" cy="620337"/>
          </a:xfrm>
        </p:spPr>
        <p:txBody>
          <a:bodyPr>
            <a:noAutofit/>
          </a:bodyPr>
          <a:lstStyle>
            <a:lvl1pPr marL="0" indent="0" algn="ctr">
              <a:buNone/>
              <a:defRPr sz="1600" b="0">
                <a:solidFill>
                  <a:schemeClr val="tx1"/>
                </a:solidFill>
                <a:latin typeface="+mj-lt"/>
              </a:defRPr>
            </a:lvl1pPr>
          </a:lstStyle>
          <a:p>
            <a:pPr lvl="0"/>
            <a:r>
              <a:rPr lang="en-US" dirty="0"/>
              <a:t>Text Here</a:t>
            </a:r>
            <a:endParaRPr lang="en-GB" dirty="0"/>
          </a:p>
        </p:txBody>
      </p:sp>
      <p:sp>
        <p:nvSpPr>
          <p:cNvPr id="64" name="Text Placeholder 3"/>
          <p:cNvSpPr>
            <a:spLocks noGrp="1"/>
          </p:cNvSpPr>
          <p:nvPr>
            <p:ph type="body" sz="quarter" idx="30" hasCustomPrompt="1"/>
          </p:nvPr>
        </p:nvSpPr>
        <p:spPr>
          <a:xfrm>
            <a:off x="196864" y="3500102"/>
            <a:ext cx="2212451" cy="620337"/>
          </a:xfrm>
        </p:spPr>
        <p:txBody>
          <a:bodyPr>
            <a:noAutofit/>
          </a:bodyPr>
          <a:lstStyle>
            <a:lvl1pPr marL="0" indent="0" algn="ctr">
              <a:buNone/>
              <a:defRPr sz="1600" b="0">
                <a:solidFill>
                  <a:schemeClr val="tx1"/>
                </a:solidFill>
                <a:latin typeface="+mj-lt"/>
              </a:defRPr>
            </a:lvl1pPr>
          </a:lstStyle>
          <a:p>
            <a:pPr lvl="0"/>
            <a:r>
              <a:rPr lang="en-US" dirty="0"/>
              <a:t>Text Here</a:t>
            </a:r>
            <a:endParaRPr lang="en-GB" dirty="0"/>
          </a:p>
        </p:txBody>
      </p:sp>
      <p:sp>
        <p:nvSpPr>
          <p:cNvPr id="65" name="Text Placeholder 3"/>
          <p:cNvSpPr>
            <a:spLocks noGrp="1"/>
          </p:cNvSpPr>
          <p:nvPr>
            <p:ph type="body" sz="quarter" idx="31" hasCustomPrompt="1"/>
          </p:nvPr>
        </p:nvSpPr>
        <p:spPr>
          <a:xfrm>
            <a:off x="397493" y="5114739"/>
            <a:ext cx="2212451" cy="620337"/>
          </a:xfrm>
        </p:spPr>
        <p:txBody>
          <a:bodyPr>
            <a:noAutofit/>
          </a:bodyPr>
          <a:lstStyle>
            <a:lvl1pPr marL="0" indent="0" algn="ctr">
              <a:buNone/>
              <a:defRPr sz="1600" b="0">
                <a:solidFill>
                  <a:schemeClr val="tx1"/>
                </a:solidFill>
                <a:latin typeface="+mj-lt"/>
              </a:defRPr>
            </a:lvl1pPr>
          </a:lstStyle>
          <a:p>
            <a:pPr lvl="0"/>
            <a:r>
              <a:rPr lang="en-US" dirty="0"/>
              <a:t>Text Here</a:t>
            </a:r>
            <a:endParaRPr lang="en-GB" dirty="0"/>
          </a:p>
        </p:txBody>
      </p:sp>
      <p:sp>
        <p:nvSpPr>
          <p:cNvPr id="66" name="Text Placeholder 3"/>
          <p:cNvSpPr>
            <a:spLocks noGrp="1"/>
          </p:cNvSpPr>
          <p:nvPr>
            <p:ph type="body" sz="quarter" idx="32" hasCustomPrompt="1"/>
          </p:nvPr>
        </p:nvSpPr>
        <p:spPr>
          <a:xfrm>
            <a:off x="9643852" y="1895971"/>
            <a:ext cx="2212451" cy="620337"/>
          </a:xfrm>
        </p:spPr>
        <p:txBody>
          <a:bodyPr>
            <a:noAutofit/>
          </a:bodyPr>
          <a:lstStyle>
            <a:lvl1pPr marL="0" indent="0" algn="ctr">
              <a:buNone/>
              <a:defRPr sz="1600" b="0">
                <a:solidFill>
                  <a:schemeClr val="tx1"/>
                </a:solidFill>
                <a:latin typeface="+mj-lt"/>
              </a:defRPr>
            </a:lvl1pPr>
          </a:lstStyle>
          <a:p>
            <a:pPr lvl="0"/>
            <a:r>
              <a:rPr lang="en-US" dirty="0"/>
              <a:t>Text Here</a:t>
            </a:r>
            <a:endParaRPr lang="en-GB" dirty="0"/>
          </a:p>
        </p:txBody>
      </p:sp>
      <p:sp>
        <p:nvSpPr>
          <p:cNvPr id="67" name="Text Placeholder 3"/>
          <p:cNvSpPr>
            <a:spLocks noGrp="1"/>
          </p:cNvSpPr>
          <p:nvPr>
            <p:ph type="body" sz="quarter" idx="33" hasCustomPrompt="1"/>
          </p:nvPr>
        </p:nvSpPr>
        <p:spPr>
          <a:xfrm>
            <a:off x="9472724" y="5132827"/>
            <a:ext cx="2212451" cy="620337"/>
          </a:xfrm>
        </p:spPr>
        <p:txBody>
          <a:bodyPr>
            <a:noAutofit/>
          </a:bodyPr>
          <a:lstStyle>
            <a:lvl1pPr marL="0" indent="0" algn="ctr">
              <a:buNone/>
              <a:defRPr sz="1600" b="0">
                <a:solidFill>
                  <a:schemeClr val="tx1"/>
                </a:solidFill>
                <a:latin typeface="+mj-lt"/>
              </a:defRPr>
            </a:lvl1pPr>
          </a:lstStyle>
          <a:p>
            <a:pPr lvl="0"/>
            <a:r>
              <a:rPr lang="en-US" dirty="0"/>
              <a:t>Text Here</a:t>
            </a:r>
            <a:endParaRPr lang="en-GB" dirty="0"/>
          </a:p>
        </p:txBody>
      </p:sp>
      <p:sp>
        <p:nvSpPr>
          <p:cNvPr id="68" name="Text Placeholder 3"/>
          <p:cNvSpPr>
            <a:spLocks noGrp="1"/>
          </p:cNvSpPr>
          <p:nvPr>
            <p:ph type="body" sz="quarter" idx="34" hasCustomPrompt="1"/>
          </p:nvPr>
        </p:nvSpPr>
        <p:spPr>
          <a:xfrm>
            <a:off x="9756576" y="3464903"/>
            <a:ext cx="2212451" cy="620337"/>
          </a:xfrm>
        </p:spPr>
        <p:txBody>
          <a:bodyPr>
            <a:noAutofit/>
          </a:bodyPr>
          <a:lstStyle>
            <a:lvl1pPr marL="0" indent="0" algn="ctr">
              <a:buNone/>
              <a:defRPr sz="1600" b="0">
                <a:solidFill>
                  <a:schemeClr val="tx1"/>
                </a:solidFill>
                <a:latin typeface="+mj-lt"/>
              </a:defRPr>
            </a:lvl1pPr>
          </a:lstStyle>
          <a:p>
            <a:pPr lvl="0"/>
            <a:r>
              <a:rPr lang="en-US" dirty="0"/>
              <a:t>Text Here</a:t>
            </a:r>
            <a:endParaRPr lang="en-GB" dirty="0"/>
          </a:p>
        </p:txBody>
      </p:sp>
      <p:grpSp>
        <p:nvGrpSpPr>
          <p:cNvPr id="69" name="Group 68"/>
          <p:cNvGrpSpPr/>
          <p:nvPr userDrawn="1"/>
        </p:nvGrpSpPr>
        <p:grpSpPr>
          <a:xfrm>
            <a:off x="10442997" y="5767276"/>
            <a:ext cx="1706285" cy="911733"/>
            <a:chOff x="239358" y="5765839"/>
            <a:chExt cx="1706284" cy="911733"/>
          </a:xfrm>
        </p:grpSpPr>
        <p:pic>
          <p:nvPicPr>
            <p:cNvPr id="70" name="Picture 69"/>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71" name="Rectangle 70"/>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Tree>
    <p:extLst>
      <p:ext uri="{BB962C8B-B14F-4D97-AF65-F5344CB8AC3E}">
        <p14:creationId xmlns:p14="http://schemas.microsoft.com/office/powerpoint/2010/main" val="2908214437"/>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Left Banner">
    <p:spTree>
      <p:nvGrpSpPr>
        <p:cNvPr id="1" name=""/>
        <p:cNvGrpSpPr/>
        <p:nvPr/>
      </p:nvGrpSpPr>
      <p:grpSpPr>
        <a:xfrm>
          <a:off x="0" y="0"/>
          <a:ext cx="0" cy="0"/>
          <a:chOff x="0" y="0"/>
          <a:chExt cx="0" cy="0"/>
        </a:xfrm>
      </p:grpSpPr>
      <p:grpSp>
        <p:nvGrpSpPr>
          <p:cNvPr id="23" name="Group 22"/>
          <p:cNvGrpSpPr/>
          <p:nvPr userDrawn="1"/>
        </p:nvGrpSpPr>
        <p:grpSpPr>
          <a:xfrm>
            <a:off x="0" y="1"/>
            <a:ext cx="12221280" cy="6871011"/>
            <a:chOff x="0" y="0"/>
            <a:chExt cx="12221280" cy="6871011"/>
          </a:xfrm>
        </p:grpSpPr>
        <p:grpSp>
          <p:nvGrpSpPr>
            <p:cNvPr id="24" name="Group 23"/>
            <p:cNvGrpSpPr/>
            <p:nvPr userDrawn="1"/>
          </p:nvGrpSpPr>
          <p:grpSpPr>
            <a:xfrm>
              <a:off x="0" y="0"/>
              <a:ext cx="12221280" cy="6858000"/>
              <a:chOff x="0" y="0"/>
              <a:chExt cx="12221280" cy="6858000"/>
            </a:xfrm>
          </p:grpSpPr>
          <p:sp>
            <p:nvSpPr>
              <p:cNvPr id="26" name="Rectangle 25"/>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27" name="Rectangle 26"/>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28" name="Rectangle 27"/>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25" name="Rectangle 24"/>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32" name="Group 31"/>
          <p:cNvGrpSpPr/>
          <p:nvPr userDrawn="1"/>
        </p:nvGrpSpPr>
        <p:grpSpPr>
          <a:xfrm>
            <a:off x="5268359" y="1019645"/>
            <a:ext cx="1684564" cy="45719"/>
            <a:chOff x="372533" y="1503395"/>
            <a:chExt cx="1684564" cy="45719"/>
          </a:xfrm>
        </p:grpSpPr>
        <p:sp>
          <p:nvSpPr>
            <p:cNvPr id="33" name="Rectangle 32"/>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ectangle 33"/>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37" name="Title 1"/>
          <p:cNvSpPr>
            <a:spLocks noGrp="1"/>
          </p:cNvSpPr>
          <p:nvPr userDrawn="1">
            <p:ph type="ctrTitle" hasCustomPrompt="1"/>
          </p:nvPr>
        </p:nvSpPr>
        <p:spPr>
          <a:xfrm>
            <a:off x="3" y="343970"/>
            <a:ext cx="12191999"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sp>
        <p:nvSpPr>
          <p:cNvPr id="57" name="Picture Placeholder 2"/>
          <p:cNvSpPr>
            <a:spLocks noGrp="1"/>
          </p:cNvSpPr>
          <p:nvPr>
            <p:ph type="pic" sz="quarter" idx="23"/>
          </p:nvPr>
        </p:nvSpPr>
        <p:spPr>
          <a:xfrm>
            <a:off x="1010317" y="1553485"/>
            <a:ext cx="869443" cy="743762"/>
          </a:xfrm>
        </p:spPr>
        <p:txBody>
          <a:bodyPr>
            <a:normAutofit/>
          </a:bodyPr>
          <a:lstStyle>
            <a:lvl1pPr marL="0" indent="0">
              <a:buNone/>
              <a:defRPr sz="800">
                <a:latin typeface="+mj-lt"/>
              </a:defRPr>
            </a:lvl1pPr>
          </a:lstStyle>
          <a:p>
            <a:endParaRPr lang="en-US" dirty="0"/>
          </a:p>
        </p:txBody>
      </p:sp>
      <p:sp>
        <p:nvSpPr>
          <p:cNvPr id="65" name="Text Placeholder 3"/>
          <p:cNvSpPr>
            <a:spLocks noGrp="1"/>
          </p:cNvSpPr>
          <p:nvPr>
            <p:ph type="body" sz="quarter" idx="31" hasCustomPrompt="1"/>
          </p:nvPr>
        </p:nvSpPr>
        <p:spPr>
          <a:xfrm>
            <a:off x="703905" y="4748156"/>
            <a:ext cx="1482267" cy="938932"/>
          </a:xfrm>
        </p:spPr>
        <p:txBody>
          <a:bodyPr>
            <a:noAutofit/>
          </a:bodyPr>
          <a:lstStyle>
            <a:lvl1pPr marL="0" indent="0" algn="ctr">
              <a:buNone/>
              <a:defRPr sz="1600" b="0">
                <a:solidFill>
                  <a:schemeClr val="tx1"/>
                </a:solidFill>
                <a:latin typeface="+mj-lt"/>
              </a:defRPr>
            </a:lvl1pPr>
          </a:lstStyle>
          <a:p>
            <a:pPr lvl="0"/>
            <a:r>
              <a:rPr lang="en-US" dirty="0"/>
              <a:t>Text Here</a:t>
            </a:r>
            <a:endParaRPr lang="en-GB" dirty="0"/>
          </a:p>
        </p:txBody>
      </p:sp>
      <p:sp>
        <p:nvSpPr>
          <p:cNvPr id="69" name="Google Shape;658;p27"/>
          <p:cNvSpPr>
            <a:spLocks/>
          </p:cNvSpPr>
          <p:nvPr/>
        </p:nvSpPr>
        <p:spPr bwMode="auto">
          <a:xfrm>
            <a:off x="1062451" y="2543598"/>
            <a:ext cx="763588" cy="982663"/>
          </a:xfrm>
          <a:custGeom>
            <a:avLst/>
            <a:gdLst>
              <a:gd name="T0" fmla="*/ 97 w 194"/>
              <a:gd name="T1" fmla="*/ 0 h 250"/>
              <a:gd name="T2" fmla="*/ 0 w 194"/>
              <a:gd name="T3" fmla="*/ 96 h 250"/>
              <a:gd name="T4" fmla="*/ 0 w 194"/>
              <a:gd name="T5" fmla="*/ 250 h 250"/>
              <a:gd name="T6" fmla="*/ 48 w 194"/>
              <a:gd name="T7" fmla="*/ 250 h 250"/>
              <a:gd name="T8" fmla="*/ 146 w 194"/>
              <a:gd name="T9" fmla="*/ 250 h 250"/>
              <a:gd name="T10" fmla="*/ 194 w 194"/>
              <a:gd name="T11" fmla="*/ 250 h 250"/>
              <a:gd name="T12" fmla="*/ 194 w 194"/>
              <a:gd name="T13" fmla="*/ 96 h 250"/>
              <a:gd name="T14" fmla="*/ 97 w 194"/>
              <a:gd name="T15" fmla="*/ 0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250" extrusionOk="0">
                <a:moveTo>
                  <a:pt x="97" y="0"/>
                </a:moveTo>
                <a:cubicBezTo>
                  <a:pt x="44" y="0"/>
                  <a:pt x="0" y="43"/>
                  <a:pt x="0" y="96"/>
                </a:cubicBezTo>
                <a:cubicBezTo>
                  <a:pt x="0" y="250"/>
                  <a:pt x="0" y="250"/>
                  <a:pt x="0" y="250"/>
                </a:cubicBezTo>
                <a:cubicBezTo>
                  <a:pt x="48" y="250"/>
                  <a:pt x="48" y="250"/>
                  <a:pt x="48" y="250"/>
                </a:cubicBezTo>
                <a:cubicBezTo>
                  <a:pt x="146" y="250"/>
                  <a:pt x="146" y="250"/>
                  <a:pt x="146" y="250"/>
                </a:cubicBezTo>
                <a:cubicBezTo>
                  <a:pt x="194" y="250"/>
                  <a:pt x="194" y="250"/>
                  <a:pt x="194" y="250"/>
                </a:cubicBezTo>
                <a:cubicBezTo>
                  <a:pt x="194" y="96"/>
                  <a:pt x="194" y="96"/>
                  <a:pt x="194" y="96"/>
                </a:cubicBezTo>
                <a:cubicBezTo>
                  <a:pt x="194" y="43"/>
                  <a:pt x="151" y="0"/>
                  <a:pt x="97" y="0"/>
                </a:cubicBezTo>
                <a:close/>
              </a:path>
            </a:pathLst>
          </a:custGeom>
          <a:solidFill>
            <a:srgbClr val="002060"/>
          </a:solidFill>
          <a:ln>
            <a:noFill/>
          </a:ln>
        </p:spPr>
        <p:txBody>
          <a:bodyPr lIns="91425" tIns="45700" rIns="91425" bIns="45700"/>
          <a:lstStyle/>
          <a:p>
            <a:endParaRPr lang="en-US" sz="1800"/>
          </a:p>
        </p:txBody>
      </p:sp>
      <p:sp>
        <p:nvSpPr>
          <p:cNvPr id="70" name="Google Shape;659;p27"/>
          <p:cNvSpPr>
            <a:spLocks/>
          </p:cNvSpPr>
          <p:nvPr/>
        </p:nvSpPr>
        <p:spPr bwMode="auto">
          <a:xfrm>
            <a:off x="1062451" y="3526257"/>
            <a:ext cx="763588" cy="987425"/>
          </a:xfrm>
          <a:custGeom>
            <a:avLst/>
            <a:gdLst>
              <a:gd name="T0" fmla="*/ 146 w 194"/>
              <a:gd name="T1" fmla="*/ 0 h 251"/>
              <a:gd name="T2" fmla="*/ 48 w 194"/>
              <a:gd name="T3" fmla="*/ 0 h 251"/>
              <a:gd name="T4" fmla="*/ 0 w 194"/>
              <a:gd name="T5" fmla="*/ 0 h 251"/>
              <a:gd name="T6" fmla="*/ 0 w 194"/>
              <a:gd name="T7" fmla="*/ 154 h 251"/>
              <a:gd name="T8" fmla="*/ 97 w 194"/>
              <a:gd name="T9" fmla="*/ 251 h 251"/>
              <a:gd name="T10" fmla="*/ 194 w 194"/>
              <a:gd name="T11" fmla="*/ 154 h 251"/>
              <a:gd name="T12" fmla="*/ 194 w 194"/>
              <a:gd name="T13" fmla="*/ 0 h 251"/>
              <a:gd name="T14" fmla="*/ 146 w 194"/>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251" extrusionOk="0">
                <a:moveTo>
                  <a:pt x="146" y="0"/>
                </a:moveTo>
                <a:cubicBezTo>
                  <a:pt x="48" y="0"/>
                  <a:pt x="48" y="0"/>
                  <a:pt x="48" y="0"/>
                </a:cubicBezTo>
                <a:cubicBezTo>
                  <a:pt x="0" y="0"/>
                  <a:pt x="0" y="0"/>
                  <a:pt x="0" y="0"/>
                </a:cubicBezTo>
                <a:cubicBezTo>
                  <a:pt x="0" y="154"/>
                  <a:pt x="0" y="154"/>
                  <a:pt x="0" y="154"/>
                </a:cubicBezTo>
                <a:cubicBezTo>
                  <a:pt x="0" y="208"/>
                  <a:pt x="44" y="251"/>
                  <a:pt x="97" y="251"/>
                </a:cubicBezTo>
                <a:cubicBezTo>
                  <a:pt x="151" y="251"/>
                  <a:pt x="194" y="208"/>
                  <a:pt x="194" y="154"/>
                </a:cubicBezTo>
                <a:cubicBezTo>
                  <a:pt x="194" y="0"/>
                  <a:pt x="194" y="0"/>
                  <a:pt x="194" y="0"/>
                </a:cubicBezTo>
                <a:lnTo>
                  <a:pt x="146"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sz="1800"/>
          </a:p>
        </p:txBody>
      </p:sp>
      <p:sp>
        <p:nvSpPr>
          <p:cNvPr id="71" name="Google Shape;670;p27"/>
          <p:cNvSpPr>
            <a:spLocks/>
          </p:cNvSpPr>
          <p:nvPr/>
        </p:nvSpPr>
        <p:spPr bwMode="auto">
          <a:xfrm>
            <a:off x="1445039" y="2692819"/>
            <a:ext cx="227012" cy="228600"/>
          </a:xfrm>
          <a:custGeom>
            <a:avLst/>
            <a:gdLst>
              <a:gd name="T0" fmla="*/ 58 w 58"/>
              <a:gd name="T1" fmla="*/ 58 h 58"/>
              <a:gd name="T2" fmla="*/ 0 w 58"/>
              <a:gd name="T3" fmla="*/ 0 h 58"/>
            </a:gdLst>
            <a:ahLst/>
            <a:cxnLst>
              <a:cxn ang="0">
                <a:pos x="T0" y="T1"/>
              </a:cxn>
              <a:cxn ang="0">
                <a:pos x="T2" y="T3"/>
              </a:cxn>
            </a:cxnLst>
            <a:rect l="0" t="0" r="r" b="b"/>
            <a:pathLst>
              <a:path w="58" h="58" extrusionOk="0">
                <a:moveTo>
                  <a:pt x="58" y="58"/>
                </a:moveTo>
                <a:cubicBezTo>
                  <a:pt x="58" y="26"/>
                  <a:pt x="32" y="0"/>
                  <a:pt x="0" y="0"/>
                </a:cubicBezTo>
              </a:path>
            </a:pathLst>
          </a:custGeom>
          <a:noFill/>
          <a:ln w="39675" cap="rnd" cmpd="sng">
            <a:solidFill>
              <a:srgbClr val="FFFFFF"/>
            </a:solidFill>
            <a:prstDash val="solid"/>
            <a:miter lim="52428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lstStyle/>
          <a:p>
            <a:endParaRPr lang="en-US" sz="1800"/>
          </a:p>
        </p:txBody>
      </p:sp>
      <p:sp>
        <p:nvSpPr>
          <p:cNvPr id="73" name="Google Shape;658;p27"/>
          <p:cNvSpPr>
            <a:spLocks/>
          </p:cNvSpPr>
          <p:nvPr/>
        </p:nvSpPr>
        <p:spPr bwMode="auto">
          <a:xfrm>
            <a:off x="3424651" y="2543598"/>
            <a:ext cx="763588" cy="982663"/>
          </a:xfrm>
          <a:custGeom>
            <a:avLst/>
            <a:gdLst>
              <a:gd name="T0" fmla="*/ 97 w 194"/>
              <a:gd name="T1" fmla="*/ 0 h 250"/>
              <a:gd name="T2" fmla="*/ 0 w 194"/>
              <a:gd name="T3" fmla="*/ 96 h 250"/>
              <a:gd name="T4" fmla="*/ 0 w 194"/>
              <a:gd name="T5" fmla="*/ 250 h 250"/>
              <a:gd name="T6" fmla="*/ 48 w 194"/>
              <a:gd name="T7" fmla="*/ 250 h 250"/>
              <a:gd name="T8" fmla="*/ 146 w 194"/>
              <a:gd name="T9" fmla="*/ 250 h 250"/>
              <a:gd name="T10" fmla="*/ 194 w 194"/>
              <a:gd name="T11" fmla="*/ 250 h 250"/>
              <a:gd name="T12" fmla="*/ 194 w 194"/>
              <a:gd name="T13" fmla="*/ 96 h 250"/>
              <a:gd name="T14" fmla="*/ 97 w 194"/>
              <a:gd name="T15" fmla="*/ 0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250" extrusionOk="0">
                <a:moveTo>
                  <a:pt x="97" y="0"/>
                </a:moveTo>
                <a:cubicBezTo>
                  <a:pt x="44" y="0"/>
                  <a:pt x="0" y="43"/>
                  <a:pt x="0" y="96"/>
                </a:cubicBezTo>
                <a:cubicBezTo>
                  <a:pt x="0" y="250"/>
                  <a:pt x="0" y="250"/>
                  <a:pt x="0" y="250"/>
                </a:cubicBezTo>
                <a:cubicBezTo>
                  <a:pt x="48" y="250"/>
                  <a:pt x="48" y="250"/>
                  <a:pt x="48" y="250"/>
                </a:cubicBezTo>
                <a:cubicBezTo>
                  <a:pt x="146" y="250"/>
                  <a:pt x="146" y="250"/>
                  <a:pt x="146" y="250"/>
                </a:cubicBezTo>
                <a:cubicBezTo>
                  <a:pt x="194" y="250"/>
                  <a:pt x="194" y="250"/>
                  <a:pt x="194" y="250"/>
                </a:cubicBezTo>
                <a:cubicBezTo>
                  <a:pt x="194" y="96"/>
                  <a:pt x="194" y="96"/>
                  <a:pt x="194" y="96"/>
                </a:cubicBezTo>
                <a:cubicBezTo>
                  <a:pt x="194" y="43"/>
                  <a:pt x="151" y="0"/>
                  <a:pt x="97" y="0"/>
                </a:cubicBezTo>
                <a:close/>
              </a:path>
            </a:pathLst>
          </a:custGeom>
          <a:solidFill>
            <a:srgbClr val="F06524"/>
          </a:solidFill>
          <a:ln>
            <a:noFill/>
          </a:ln>
        </p:spPr>
        <p:txBody>
          <a:bodyPr lIns="91425" tIns="45700" rIns="91425" bIns="45700"/>
          <a:lstStyle/>
          <a:p>
            <a:endParaRPr lang="en-US" sz="1800"/>
          </a:p>
        </p:txBody>
      </p:sp>
      <p:sp>
        <p:nvSpPr>
          <p:cNvPr id="74" name="Google Shape;659;p27"/>
          <p:cNvSpPr>
            <a:spLocks/>
          </p:cNvSpPr>
          <p:nvPr/>
        </p:nvSpPr>
        <p:spPr bwMode="auto">
          <a:xfrm>
            <a:off x="3424651" y="3526257"/>
            <a:ext cx="763588" cy="987425"/>
          </a:xfrm>
          <a:custGeom>
            <a:avLst/>
            <a:gdLst>
              <a:gd name="T0" fmla="*/ 146 w 194"/>
              <a:gd name="T1" fmla="*/ 0 h 251"/>
              <a:gd name="T2" fmla="*/ 48 w 194"/>
              <a:gd name="T3" fmla="*/ 0 h 251"/>
              <a:gd name="T4" fmla="*/ 0 w 194"/>
              <a:gd name="T5" fmla="*/ 0 h 251"/>
              <a:gd name="T6" fmla="*/ 0 w 194"/>
              <a:gd name="T7" fmla="*/ 154 h 251"/>
              <a:gd name="T8" fmla="*/ 97 w 194"/>
              <a:gd name="T9" fmla="*/ 251 h 251"/>
              <a:gd name="T10" fmla="*/ 194 w 194"/>
              <a:gd name="T11" fmla="*/ 154 h 251"/>
              <a:gd name="T12" fmla="*/ 194 w 194"/>
              <a:gd name="T13" fmla="*/ 0 h 251"/>
              <a:gd name="T14" fmla="*/ 146 w 194"/>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251" extrusionOk="0">
                <a:moveTo>
                  <a:pt x="146" y="0"/>
                </a:moveTo>
                <a:cubicBezTo>
                  <a:pt x="48" y="0"/>
                  <a:pt x="48" y="0"/>
                  <a:pt x="48" y="0"/>
                </a:cubicBezTo>
                <a:cubicBezTo>
                  <a:pt x="0" y="0"/>
                  <a:pt x="0" y="0"/>
                  <a:pt x="0" y="0"/>
                </a:cubicBezTo>
                <a:cubicBezTo>
                  <a:pt x="0" y="154"/>
                  <a:pt x="0" y="154"/>
                  <a:pt x="0" y="154"/>
                </a:cubicBezTo>
                <a:cubicBezTo>
                  <a:pt x="0" y="208"/>
                  <a:pt x="44" y="251"/>
                  <a:pt x="97" y="251"/>
                </a:cubicBezTo>
                <a:cubicBezTo>
                  <a:pt x="151" y="251"/>
                  <a:pt x="194" y="208"/>
                  <a:pt x="194" y="154"/>
                </a:cubicBezTo>
                <a:cubicBezTo>
                  <a:pt x="194" y="0"/>
                  <a:pt x="194" y="0"/>
                  <a:pt x="194" y="0"/>
                </a:cubicBezTo>
                <a:lnTo>
                  <a:pt x="146"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sz="1800"/>
          </a:p>
        </p:txBody>
      </p:sp>
      <p:sp>
        <p:nvSpPr>
          <p:cNvPr id="75" name="Google Shape;670;p27"/>
          <p:cNvSpPr>
            <a:spLocks/>
          </p:cNvSpPr>
          <p:nvPr/>
        </p:nvSpPr>
        <p:spPr bwMode="auto">
          <a:xfrm>
            <a:off x="3807239" y="2692819"/>
            <a:ext cx="227012" cy="228600"/>
          </a:xfrm>
          <a:custGeom>
            <a:avLst/>
            <a:gdLst>
              <a:gd name="T0" fmla="*/ 58 w 58"/>
              <a:gd name="T1" fmla="*/ 58 h 58"/>
              <a:gd name="T2" fmla="*/ 0 w 58"/>
              <a:gd name="T3" fmla="*/ 0 h 58"/>
            </a:gdLst>
            <a:ahLst/>
            <a:cxnLst>
              <a:cxn ang="0">
                <a:pos x="T0" y="T1"/>
              </a:cxn>
              <a:cxn ang="0">
                <a:pos x="T2" y="T3"/>
              </a:cxn>
            </a:cxnLst>
            <a:rect l="0" t="0" r="r" b="b"/>
            <a:pathLst>
              <a:path w="58" h="58" extrusionOk="0">
                <a:moveTo>
                  <a:pt x="58" y="58"/>
                </a:moveTo>
                <a:cubicBezTo>
                  <a:pt x="58" y="26"/>
                  <a:pt x="32" y="0"/>
                  <a:pt x="0" y="0"/>
                </a:cubicBezTo>
              </a:path>
            </a:pathLst>
          </a:custGeom>
          <a:noFill/>
          <a:ln w="39675" cap="rnd" cmpd="sng">
            <a:solidFill>
              <a:srgbClr val="FFFFFF"/>
            </a:solidFill>
            <a:prstDash val="solid"/>
            <a:miter lim="52428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lstStyle/>
          <a:p>
            <a:endParaRPr lang="en-US" sz="1800"/>
          </a:p>
        </p:txBody>
      </p:sp>
      <p:sp>
        <p:nvSpPr>
          <p:cNvPr id="77" name="Google Shape;658;p27"/>
          <p:cNvSpPr>
            <a:spLocks/>
          </p:cNvSpPr>
          <p:nvPr/>
        </p:nvSpPr>
        <p:spPr bwMode="auto">
          <a:xfrm>
            <a:off x="5792839" y="2543598"/>
            <a:ext cx="763588" cy="982663"/>
          </a:xfrm>
          <a:custGeom>
            <a:avLst/>
            <a:gdLst>
              <a:gd name="T0" fmla="*/ 97 w 194"/>
              <a:gd name="T1" fmla="*/ 0 h 250"/>
              <a:gd name="T2" fmla="*/ 0 w 194"/>
              <a:gd name="T3" fmla="*/ 96 h 250"/>
              <a:gd name="T4" fmla="*/ 0 w 194"/>
              <a:gd name="T5" fmla="*/ 250 h 250"/>
              <a:gd name="T6" fmla="*/ 48 w 194"/>
              <a:gd name="T7" fmla="*/ 250 h 250"/>
              <a:gd name="T8" fmla="*/ 146 w 194"/>
              <a:gd name="T9" fmla="*/ 250 h 250"/>
              <a:gd name="T10" fmla="*/ 194 w 194"/>
              <a:gd name="T11" fmla="*/ 250 h 250"/>
              <a:gd name="T12" fmla="*/ 194 w 194"/>
              <a:gd name="T13" fmla="*/ 96 h 250"/>
              <a:gd name="T14" fmla="*/ 97 w 194"/>
              <a:gd name="T15" fmla="*/ 0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250" extrusionOk="0">
                <a:moveTo>
                  <a:pt x="97" y="0"/>
                </a:moveTo>
                <a:cubicBezTo>
                  <a:pt x="44" y="0"/>
                  <a:pt x="0" y="43"/>
                  <a:pt x="0" y="96"/>
                </a:cubicBezTo>
                <a:cubicBezTo>
                  <a:pt x="0" y="250"/>
                  <a:pt x="0" y="250"/>
                  <a:pt x="0" y="250"/>
                </a:cubicBezTo>
                <a:cubicBezTo>
                  <a:pt x="48" y="250"/>
                  <a:pt x="48" y="250"/>
                  <a:pt x="48" y="250"/>
                </a:cubicBezTo>
                <a:cubicBezTo>
                  <a:pt x="146" y="250"/>
                  <a:pt x="146" y="250"/>
                  <a:pt x="146" y="250"/>
                </a:cubicBezTo>
                <a:cubicBezTo>
                  <a:pt x="194" y="250"/>
                  <a:pt x="194" y="250"/>
                  <a:pt x="194" y="250"/>
                </a:cubicBezTo>
                <a:cubicBezTo>
                  <a:pt x="194" y="96"/>
                  <a:pt x="194" y="96"/>
                  <a:pt x="194" y="96"/>
                </a:cubicBezTo>
                <a:cubicBezTo>
                  <a:pt x="194" y="43"/>
                  <a:pt x="151" y="0"/>
                  <a:pt x="97" y="0"/>
                </a:cubicBezTo>
                <a:close/>
              </a:path>
            </a:pathLst>
          </a:custGeom>
          <a:solidFill>
            <a:srgbClr val="15509C"/>
          </a:solidFill>
          <a:ln>
            <a:noFill/>
          </a:ln>
        </p:spPr>
        <p:txBody>
          <a:bodyPr lIns="91425" tIns="45700" rIns="91425" bIns="45700"/>
          <a:lstStyle/>
          <a:p>
            <a:endParaRPr lang="en-US" sz="1800"/>
          </a:p>
        </p:txBody>
      </p:sp>
      <p:sp>
        <p:nvSpPr>
          <p:cNvPr id="78" name="Google Shape;659;p27"/>
          <p:cNvSpPr>
            <a:spLocks/>
          </p:cNvSpPr>
          <p:nvPr/>
        </p:nvSpPr>
        <p:spPr bwMode="auto">
          <a:xfrm>
            <a:off x="5792839" y="3526257"/>
            <a:ext cx="763588" cy="987425"/>
          </a:xfrm>
          <a:custGeom>
            <a:avLst/>
            <a:gdLst>
              <a:gd name="T0" fmla="*/ 146 w 194"/>
              <a:gd name="T1" fmla="*/ 0 h 251"/>
              <a:gd name="T2" fmla="*/ 48 w 194"/>
              <a:gd name="T3" fmla="*/ 0 h 251"/>
              <a:gd name="T4" fmla="*/ 0 w 194"/>
              <a:gd name="T5" fmla="*/ 0 h 251"/>
              <a:gd name="T6" fmla="*/ 0 w 194"/>
              <a:gd name="T7" fmla="*/ 154 h 251"/>
              <a:gd name="T8" fmla="*/ 97 w 194"/>
              <a:gd name="T9" fmla="*/ 251 h 251"/>
              <a:gd name="T10" fmla="*/ 194 w 194"/>
              <a:gd name="T11" fmla="*/ 154 h 251"/>
              <a:gd name="T12" fmla="*/ 194 w 194"/>
              <a:gd name="T13" fmla="*/ 0 h 251"/>
              <a:gd name="T14" fmla="*/ 146 w 194"/>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251" extrusionOk="0">
                <a:moveTo>
                  <a:pt x="146" y="0"/>
                </a:moveTo>
                <a:cubicBezTo>
                  <a:pt x="48" y="0"/>
                  <a:pt x="48" y="0"/>
                  <a:pt x="48" y="0"/>
                </a:cubicBezTo>
                <a:cubicBezTo>
                  <a:pt x="0" y="0"/>
                  <a:pt x="0" y="0"/>
                  <a:pt x="0" y="0"/>
                </a:cubicBezTo>
                <a:cubicBezTo>
                  <a:pt x="0" y="154"/>
                  <a:pt x="0" y="154"/>
                  <a:pt x="0" y="154"/>
                </a:cubicBezTo>
                <a:cubicBezTo>
                  <a:pt x="0" y="208"/>
                  <a:pt x="44" y="251"/>
                  <a:pt x="97" y="251"/>
                </a:cubicBezTo>
                <a:cubicBezTo>
                  <a:pt x="151" y="251"/>
                  <a:pt x="194" y="208"/>
                  <a:pt x="194" y="154"/>
                </a:cubicBezTo>
                <a:cubicBezTo>
                  <a:pt x="194" y="0"/>
                  <a:pt x="194" y="0"/>
                  <a:pt x="194" y="0"/>
                </a:cubicBezTo>
                <a:lnTo>
                  <a:pt x="146"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sz="1800"/>
          </a:p>
        </p:txBody>
      </p:sp>
      <p:sp>
        <p:nvSpPr>
          <p:cNvPr id="79" name="Google Shape;670;p27"/>
          <p:cNvSpPr>
            <a:spLocks/>
          </p:cNvSpPr>
          <p:nvPr/>
        </p:nvSpPr>
        <p:spPr bwMode="auto">
          <a:xfrm>
            <a:off x="6175427" y="2692819"/>
            <a:ext cx="227012" cy="228600"/>
          </a:xfrm>
          <a:custGeom>
            <a:avLst/>
            <a:gdLst>
              <a:gd name="T0" fmla="*/ 58 w 58"/>
              <a:gd name="T1" fmla="*/ 58 h 58"/>
              <a:gd name="T2" fmla="*/ 0 w 58"/>
              <a:gd name="T3" fmla="*/ 0 h 58"/>
            </a:gdLst>
            <a:ahLst/>
            <a:cxnLst>
              <a:cxn ang="0">
                <a:pos x="T0" y="T1"/>
              </a:cxn>
              <a:cxn ang="0">
                <a:pos x="T2" y="T3"/>
              </a:cxn>
            </a:cxnLst>
            <a:rect l="0" t="0" r="r" b="b"/>
            <a:pathLst>
              <a:path w="58" h="58" extrusionOk="0">
                <a:moveTo>
                  <a:pt x="58" y="58"/>
                </a:moveTo>
                <a:cubicBezTo>
                  <a:pt x="58" y="26"/>
                  <a:pt x="32" y="0"/>
                  <a:pt x="0" y="0"/>
                </a:cubicBezTo>
              </a:path>
            </a:pathLst>
          </a:custGeom>
          <a:noFill/>
          <a:ln w="39675" cap="rnd" cmpd="sng">
            <a:solidFill>
              <a:srgbClr val="FFFFFF"/>
            </a:solidFill>
            <a:prstDash val="solid"/>
            <a:miter lim="52428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lstStyle/>
          <a:p>
            <a:endParaRPr lang="en-US" sz="1800"/>
          </a:p>
        </p:txBody>
      </p:sp>
      <p:sp>
        <p:nvSpPr>
          <p:cNvPr id="81" name="Google Shape;658;p27"/>
          <p:cNvSpPr>
            <a:spLocks/>
          </p:cNvSpPr>
          <p:nvPr/>
        </p:nvSpPr>
        <p:spPr bwMode="auto">
          <a:xfrm>
            <a:off x="8155039" y="2543598"/>
            <a:ext cx="763588" cy="982663"/>
          </a:xfrm>
          <a:custGeom>
            <a:avLst/>
            <a:gdLst>
              <a:gd name="T0" fmla="*/ 97 w 194"/>
              <a:gd name="T1" fmla="*/ 0 h 250"/>
              <a:gd name="T2" fmla="*/ 0 w 194"/>
              <a:gd name="T3" fmla="*/ 96 h 250"/>
              <a:gd name="T4" fmla="*/ 0 w 194"/>
              <a:gd name="T5" fmla="*/ 250 h 250"/>
              <a:gd name="T6" fmla="*/ 48 w 194"/>
              <a:gd name="T7" fmla="*/ 250 h 250"/>
              <a:gd name="T8" fmla="*/ 146 w 194"/>
              <a:gd name="T9" fmla="*/ 250 h 250"/>
              <a:gd name="T10" fmla="*/ 194 w 194"/>
              <a:gd name="T11" fmla="*/ 250 h 250"/>
              <a:gd name="T12" fmla="*/ 194 w 194"/>
              <a:gd name="T13" fmla="*/ 96 h 250"/>
              <a:gd name="T14" fmla="*/ 97 w 194"/>
              <a:gd name="T15" fmla="*/ 0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250" extrusionOk="0">
                <a:moveTo>
                  <a:pt x="97" y="0"/>
                </a:moveTo>
                <a:cubicBezTo>
                  <a:pt x="44" y="0"/>
                  <a:pt x="0" y="43"/>
                  <a:pt x="0" y="96"/>
                </a:cubicBezTo>
                <a:cubicBezTo>
                  <a:pt x="0" y="250"/>
                  <a:pt x="0" y="250"/>
                  <a:pt x="0" y="250"/>
                </a:cubicBezTo>
                <a:cubicBezTo>
                  <a:pt x="48" y="250"/>
                  <a:pt x="48" y="250"/>
                  <a:pt x="48" y="250"/>
                </a:cubicBezTo>
                <a:cubicBezTo>
                  <a:pt x="146" y="250"/>
                  <a:pt x="146" y="250"/>
                  <a:pt x="146" y="250"/>
                </a:cubicBezTo>
                <a:cubicBezTo>
                  <a:pt x="194" y="250"/>
                  <a:pt x="194" y="250"/>
                  <a:pt x="194" y="250"/>
                </a:cubicBezTo>
                <a:cubicBezTo>
                  <a:pt x="194" y="96"/>
                  <a:pt x="194" y="96"/>
                  <a:pt x="194" y="96"/>
                </a:cubicBezTo>
                <a:cubicBezTo>
                  <a:pt x="194" y="43"/>
                  <a:pt x="151" y="0"/>
                  <a:pt x="97" y="0"/>
                </a:cubicBezTo>
                <a:close/>
              </a:path>
            </a:pathLst>
          </a:custGeom>
          <a:solidFill>
            <a:schemeClr val="bg1">
              <a:lumMod val="50000"/>
            </a:schemeClr>
          </a:solidFill>
          <a:ln>
            <a:noFill/>
          </a:ln>
        </p:spPr>
        <p:txBody>
          <a:bodyPr lIns="91425" tIns="45700" rIns="91425" bIns="45700"/>
          <a:lstStyle/>
          <a:p>
            <a:endParaRPr lang="en-US" sz="1800"/>
          </a:p>
        </p:txBody>
      </p:sp>
      <p:sp>
        <p:nvSpPr>
          <p:cNvPr id="82" name="Google Shape;659;p27"/>
          <p:cNvSpPr>
            <a:spLocks/>
          </p:cNvSpPr>
          <p:nvPr/>
        </p:nvSpPr>
        <p:spPr bwMode="auto">
          <a:xfrm>
            <a:off x="8155039" y="3526257"/>
            <a:ext cx="763588" cy="987425"/>
          </a:xfrm>
          <a:custGeom>
            <a:avLst/>
            <a:gdLst>
              <a:gd name="T0" fmla="*/ 146 w 194"/>
              <a:gd name="T1" fmla="*/ 0 h 251"/>
              <a:gd name="T2" fmla="*/ 48 w 194"/>
              <a:gd name="T3" fmla="*/ 0 h 251"/>
              <a:gd name="T4" fmla="*/ 0 w 194"/>
              <a:gd name="T5" fmla="*/ 0 h 251"/>
              <a:gd name="T6" fmla="*/ 0 w 194"/>
              <a:gd name="T7" fmla="*/ 154 h 251"/>
              <a:gd name="T8" fmla="*/ 97 w 194"/>
              <a:gd name="T9" fmla="*/ 251 h 251"/>
              <a:gd name="T10" fmla="*/ 194 w 194"/>
              <a:gd name="T11" fmla="*/ 154 h 251"/>
              <a:gd name="T12" fmla="*/ 194 w 194"/>
              <a:gd name="T13" fmla="*/ 0 h 251"/>
              <a:gd name="T14" fmla="*/ 146 w 194"/>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251" extrusionOk="0">
                <a:moveTo>
                  <a:pt x="146" y="0"/>
                </a:moveTo>
                <a:cubicBezTo>
                  <a:pt x="48" y="0"/>
                  <a:pt x="48" y="0"/>
                  <a:pt x="48" y="0"/>
                </a:cubicBezTo>
                <a:cubicBezTo>
                  <a:pt x="0" y="0"/>
                  <a:pt x="0" y="0"/>
                  <a:pt x="0" y="0"/>
                </a:cubicBezTo>
                <a:cubicBezTo>
                  <a:pt x="0" y="154"/>
                  <a:pt x="0" y="154"/>
                  <a:pt x="0" y="154"/>
                </a:cubicBezTo>
                <a:cubicBezTo>
                  <a:pt x="0" y="208"/>
                  <a:pt x="44" y="251"/>
                  <a:pt x="97" y="251"/>
                </a:cubicBezTo>
                <a:cubicBezTo>
                  <a:pt x="151" y="251"/>
                  <a:pt x="194" y="208"/>
                  <a:pt x="194" y="154"/>
                </a:cubicBezTo>
                <a:cubicBezTo>
                  <a:pt x="194" y="0"/>
                  <a:pt x="194" y="0"/>
                  <a:pt x="194" y="0"/>
                </a:cubicBezTo>
                <a:lnTo>
                  <a:pt x="146"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sz="1800"/>
          </a:p>
        </p:txBody>
      </p:sp>
      <p:sp>
        <p:nvSpPr>
          <p:cNvPr id="83" name="Google Shape;670;p27"/>
          <p:cNvSpPr>
            <a:spLocks/>
          </p:cNvSpPr>
          <p:nvPr/>
        </p:nvSpPr>
        <p:spPr bwMode="auto">
          <a:xfrm>
            <a:off x="8537627" y="2692819"/>
            <a:ext cx="227012" cy="228600"/>
          </a:xfrm>
          <a:custGeom>
            <a:avLst/>
            <a:gdLst>
              <a:gd name="T0" fmla="*/ 58 w 58"/>
              <a:gd name="T1" fmla="*/ 58 h 58"/>
              <a:gd name="T2" fmla="*/ 0 w 58"/>
              <a:gd name="T3" fmla="*/ 0 h 58"/>
            </a:gdLst>
            <a:ahLst/>
            <a:cxnLst>
              <a:cxn ang="0">
                <a:pos x="T0" y="T1"/>
              </a:cxn>
              <a:cxn ang="0">
                <a:pos x="T2" y="T3"/>
              </a:cxn>
            </a:cxnLst>
            <a:rect l="0" t="0" r="r" b="b"/>
            <a:pathLst>
              <a:path w="58" h="58" extrusionOk="0">
                <a:moveTo>
                  <a:pt x="58" y="58"/>
                </a:moveTo>
                <a:cubicBezTo>
                  <a:pt x="58" y="26"/>
                  <a:pt x="32" y="0"/>
                  <a:pt x="0" y="0"/>
                </a:cubicBezTo>
              </a:path>
            </a:pathLst>
          </a:custGeom>
          <a:noFill/>
          <a:ln w="39675" cap="rnd" cmpd="sng">
            <a:solidFill>
              <a:srgbClr val="FFFFFF"/>
            </a:solidFill>
            <a:prstDash val="solid"/>
            <a:miter lim="52428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lstStyle/>
          <a:p>
            <a:endParaRPr lang="en-US" sz="1800"/>
          </a:p>
        </p:txBody>
      </p:sp>
      <p:sp>
        <p:nvSpPr>
          <p:cNvPr id="85" name="Google Shape;658;p27"/>
          <p:cNvSpPr>
            <a:spLocks/>
          </p:cNvSpPr>
          <p:nvPr/>
        </p:nvSpPr>
        <p:spPr bwMode="auto">
          <a:xfrm>
            <a:off x="10517239" y="2543598"/>
            <a:ext cx="763588" cy="982663"/>
          </a:xfrm>
          <a:custGeom>
            <a:avLst/>
            <a:gdLst>
              <a:gd name="T0" fmla="*/ 97 w 194"/>
              <a:gd name="T1" fmla="*/ 0 h 250"/>
              <a:gd name="T2" fmla="*/ 0 w 194"/>
              <a:gd name="T3" fmla="*/ 96 h 250"/>
              <a:gd name="T4" fmla="*/ 0 w 194"/>
              <a:gd name="T5" fmla="*/ 250 h 250"/>
              <a:gd name="T6" fmla="*/ 48 w 194"/>
              <a:gd name="T7" fmla="*/ 250 h 250"/>
              <a:gd name="T8" fmla="*/ 146 w 194"/>
              <a:gd name="T9" fmla="*/ 250 h 250"/>
              <a:gd name="T10" fmla="*/ 194 w 194"/>
              <a:gd name="T11" fmla="*/ 250 h 250"/>
              <a:gd name="T12" fmla="*/ 194 w 194"/>
              <a:gd name="T13" fmla="*/ 96 h 250"/>
              <a:gd name="T14" fmla="*/ 97 w 194"/>
              <a:gd name="T15" fmla="*/ 0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250" extrusionOk="0">
                <a:moveTo>
                  <a:pt x="97" y="0"/>
                </a:moveTo>
                <a:cubicBezTo>
                  <a:pt x="44" y="0"/>
                  <a:pt x="0" y="43"/>
                  <a:pt x="0" y="96"/>
                </a:cubicBezTo>
                <a:cubicBezTo>
                  <a:pt x="0" y="250"/>
                  <a:pt x="0" y="250"/>
                  <a:pt x="0" y="250"/>
                </a:cubicBezTo>
                <a:cubicBezTo>
                  <a:pt x="48" y="250"/>
                  <a:pt x="48" y="250"/>
                  <a:pt x="48" y="250"/>
                </a:cubicBezTo>
                <a:cubicBezTo>
                  <a:pt x="146" y="250"/>
                  <a:pt x="146" y="250"/>
                  <a:pt x="146" y="250"/>
                </a:cubicBezTo>
                <a:cubicBezTo>
                  <a:pt x="194" y="250"/>
                  <a:pt x="194" y="250"/>
                  <a:pt x="194" y="250"/>
                </a:cubicBezTo>
                <a:cubicBezTo>
                  <a:pt x="194" y="96"/>
                  <a:pt x="194" y="96"/>
                  <a:pt x="194" y="96"/>
                </a:cubicBezTo>
                <a:cubicBezTo>
                  <a:pt x="194" y="43"/>
                  <a:pt x="151" y="0"/>
                  <a:pt x="97" y="0"/>
                </a:cubicBezTo>
                <a:close/>
              </a:path>
            </a:pathLst>
          </a:custGeom>
          <a:solidFill>
            <a:schemeClr val="tx1"/>
          </a:solidFill>
          <a:ln>
            <a:noFill/>
          </a:ln>
        </p:spPr>
        <p:txBody>
          <a:bodyPr lIns="91425" tIns="45700" rIns="91425" bIns="45700"/>
          <a:lstStyle/>
          <a:p>
            <a:endParaRPr lang="en-US" sz="1800"/>
          </a:p>
        </p:txBody>
      </p:sp>
      <p:sp>
        <p:nvSpPr>
          <p:cNvPr id="86" name="Google Shape;659;p27"/>
          <p:cNvSpPr>
            <a:spLocks/>
          </p:cNvSpPr>
          <p:nvPr/>
        </p:nvSpPr>
        <p:spPr bwMode="auto">
          <a:xfrm>
            <a:off x="10517239" y="3526257"/>
            <a:ext cx="763588" cy="987425"/>
          </a:xfrm>
          <a:custGeom>
            <a:avLst/>
            <a:gdLst>
              <a:gd name="T0" fmla="*/ 146 w 194"/>
              <a:gd name="T1" fmla="*/ 0 h 251"/>
              <a:gd name="T2" fmla="*/ 48 w 194"/>
              <a:gd name="T3" fmla="*/ 0 h 251"/>
              <a:gd name="T4" fmla="*/ 0 w 194"/>
              <a:gd name="T5" fmla="*/ 0 h 251"/>
              <a:gd name="T6" fmla="*/ 0 w 194"/>
              <a:gd name="T7" fmla="*/ 154 h 251"/>
              <a:gd name="T8" fmla="*/ 97 w 194"/>
              <a:gd name="T9" fmla="*/ 251 h 251"/>
              <a:gd name="T10" fmla="*/ 194 w 194"/>
              <a:gd name="T11" fmla="*/ 154 h 251"/>
              <a:gd name="T12" fmla="*/ 194 w 194"/>
              <a:gd name="T13" fmla="*/ 0 h 251"/>
              <a:gd name="T14" fmla="*/ 146 w 194"/>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251" extrusionOk="0">
                <a:moveTo>
                  <a:pt x="146" y="0"/>
                </a:moveTo>
                <a:cubicBezTo>
                  <a:pt x="48" y="0"/>
                  <a:pt x="48" y="0"/>
                  <a:pt x="48" y="0"/>
                </a:cubicBezTo>
                <a:cubicBezTo>
                  <a:pt x="0" y="0"/>
                  <a:pt x="0" y="0"/>
                  <a:pt x="0" y="0"/>
                </a:cubicBezTo>
                <a:cubicBezTo>
                  <a:pt x="0" y="154"/>
                  <a:pt x="0" y="154"/>
                  <a:pt x="0" y="154"/>
                </a:cubicBezTo>
                <a:cubicBezTo>
                  <a:pt x="0" y="208"/>
                  <a:pt x="44" y="251"/>
                  <a:pt x="97" y="251"/>
                </a:cubicBezTo>
                <a:cubicBezTo>
                  <a:pt x="151" y="251"/>
                  <a:pt x="194" y="208"/>
                  <a:pt x="194" y="154"/>
                </a:cubicBezTo>
                <a:cubicBezTo>
                  <a:pt x="194" y="0"/>
                  <a:pt x="194" y="0"/>
                  <a:pt x="194" y="0"/>
                </a:cubicBezTo>
                <a:lnTo>
                  <a:pt x="146"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sz="1800"/>
          </a:p>
        </p:txBody>
      </p:sp>
      <p:sp>
        <p:nvSpPr>
          <p:cNvPr id="87" name="Google Shape;670;p27"/>
          <p:cNvSpPr>
            <a:spLocks/>
          </p:cNvSpPr>
          <p:nvPr/>
        </p:nvSpPr>
        <p:spPr bwMode="auto">
          <a:xfrm>
            <a:off x="10899827" y="2692819"/>
            <a:ext cx="227012" cy="228600"/>
          </a:xfrm>
          <a:custGeom>
            <a:avLst/>
            <a:gdLst>
              <a:gd name="T0" fmla="*/ 58 w 58"/>
              <a:gd name="T1" fmla="*/ 58 h 58"/>
              <a:gd name="T2" fmla="*/ 0 w 58"/>
              <a:gd name="T3" fmla="*/ 0 h 58"/>
            </a:gdLst>
            <a:ahLst/>
            <a:cxnLst>
              <a:cxn ang="0">
                <a:pos x="T0" y="T1"/>
              </a:cxn>
              <a:cxn ang="0">
                <a:pos x="T2" y="T3"/>
              </a:cxn>
            </a:cxnLst>
            <a:rect l="0" t="0" r="r" b="b"/>
            <a:pathLst>
              <a:path w="58" h="58" extrusionOk="0">
                <a:moveTo>
                  <a:pt x="58" y="58"/>
                </a:moveTo>
                <a:cubicBezTo>
                  <a:pt x="58" y="26"/>
                  <a:pt x="32" y="0"/>
                  <a:pt x="0" y="0"/>
                </a:cubicBezTo>
              </a:path>
            </a:pathLst>
          </a:custGeom>
          <a:noFill/>
          <a:ln w="39675" cap="rnd" cmpd="sng">
            <a:solidFill>
              <a:srgbClr val="FFFFFF"/>
            </a:solidFill>
            <a:prstDash val="solid"/>
            <a:miter lim="52428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lstStyle/>
          <a:p>
            <a:endParaRPr lang="en-US" sz="1800"/>
          </a:p>
        </p:txBody>
      </p:sp>
      <p:sp>
        <p:nvSpPr>
          <p:cNvPr id="88" name="Picture Placeholder 2"/>
          <p:cNvSpPr>
            <a:spLocks noGrp="1"/>
          </p:cNvSpPr>
          <p:nvPr>
            <p:ph type="pic" sz="quarter" idx="32"/>
          </p:nvPr>
        </p:nvSpPr>
        <p:spPr>
          <a:xfrm>
            <a:off x="3396104" y="1553485"/>
            <a:ext cx="869443" cy="743762"/>
          </a:xfrm>
        </p:spPr>
        <p:txBody>
          <a:bodyPr>
            <a:normAutofit/>
          </a:bodyPr>
          <a:lstStyle>
            <a:lvl1pPr marL="0" indent="0">
              <a:buNone/>
              <a:defRPr sz="800">
                <a:latin typeface="+mj-lt"/>
              </a:defRPr>
            </a:lvl1pPr>
          </a:lstStyle>
          <a:p>
            <a:endParaRPr lang="en-US" dirty="0"/>
          </a:p>
        </p:txBody>
      </p:sp>
      <p:sp>
        <p:nvSpPr>
          <p:cNvPr id="89" name="Text Placeholder 3"/>
          <p:cNvSpPr>
            <a:spLocks noGrp="1"/>
          </p:cNvSpPr>
          <p:nvPr>
            <p:ph type="body" sz="quarter" idx="33" hasCustomPrompt="1"/>
          </p:nvPr>
        </p:nvSpPr>
        <p:spPr>
          <a:xfrm>
            <a:off x="3089692" y="4748156"/>
            <a:ext cx="1482267" cy="938932"/>
          </a:xfrm>
        </p:spPr>
        <p:txBody>
          <a:bodyPr>
            <a:noAutofit/>
          </a:bodyPr>
          <a:lstStyle>
            <a:lvl1pPr marL="0" indent="0" algn="ctr">
              <a:buNone/>
              <a:defRPr sz="1600" b="0">
                <a:solidFill>
                  <a:schemeClr val="tx1"/>
                </a:solidFill>
                <a:latin typeface="+mj-lt"/>
              </a:defRPr>
            </a:lvl1pPr>
          </a:lstStyle>
          <a:p>
            <a:pPr lvl="0"/>
            <a:r>
              <a:rPr lang="en-US" dirty="0"/>
              <a:t>Text Here</a:t>
            </a:r>
            <a:endParaRPr lang="en-GB" dirty="0"/>
          </a:p>
        </p:txBody>
      </p:sp>
      <p:sp>
        <p:nvSpPr>
          <p:cNvPr id="90" name="Picture Placeholder 2"/>
          <p:cNvSpPr>
            <a:spLocks noGrp="1"/>
          </p:cNvSpPr>
          <p:nvPr>
            <p:ph type="pic" sz="quarter" idx="34"/>
          </p:nvPr>
        </p:nvSpPr>
        <p:spPr>
          <a:xfrm>
            <a:off x="5734653" y="1553485"/>
            <a:ext cx="869443" cy="743762"/>
          </a:xfrm>
        </p:spPr>
        <p:txBody>
          <a:bodyPr>
            <a:normAutofit/>
          </a:bodyPr>
          <a:lstStyle>
            <a:lvl1pPr marL="0" indent="0">
              <a:buNone/>
              <a:defRPr sz="800">
                <a:latin typeface="+mj-lt"/>
              </a:defRPr>
            </a:lvl1pPr>
          </a:lstStyle>
          <a:p>
            <a:endParaRPr lang="en-US" dirty="0"/>
          </a:p>
        </p:txBody>
      </p:sp>
      <p:sp>
        <p:nvSpPr>
          <p:cNvPr id="91" name="Text Placeholder 3"/>
          <p:cNvSpPr>
            <a:spLocks noGrp="1"/>
          </p:cNvSpPr>
          <p:nvPr>
            <p:ph type="body" sz="quarter" idx="35" hasCustomPrompt="1"/>
          </p:nvPr>
        </p:nvSpPr>
        <p:spPr>
          <a:xfrm>
            <a:off x="5428241" y="4748156"/>
            <a:ext cx="1482267" cy="938932"/>
          </a:xfrm>
        </p:spPr>
        <p:txBody>
          <a:bodyPr>
            <a:noAutofit/>
          </a:bodyPr>
          <a:lstStyle>
            <a:lvl1pPr marL="0" indent="0" algn="ctr">
              <a:buNone/>
              <a:defRPr sz="1600" b="0">
                <a:solidFill>
                  <a:schemeClr val="tx1"/>
                </a:solidFill>
                <a:latin typeface="+mj-lt"/>
              </a:defRPr>
            </a:lvl1pPr>
          </a:lstStyle>
          <a:p>
            <a:pPr lvl="0"/>
            <a:r>
              <a:rPr lang="en-US" dirty="0"/>
              <a:t>Text Here</a:t>
            </a:r>
            <a:endParaRPr lang="en-GB" dirty="0"/>
          </a:p>
        </p:txBody>
      </p:sp>
      <p:sp>
        <p:nvSpPr>
          <p:cNvPr id="92" name="Picture Placeholder 2"/>
          <p:cNvSpPr>
            <a:spLocks noGrp="1"/>
          </p:cNvSpPr>
          <p:nvPr>
            <p:ph type="pic" sz="quarter" idx="36"/>
          </p:nvPr>
        </p:nvSpPr>
        <p:spPr>
          <a:xfrm>
            <a:off x="8120440" y="1553485"/>
            <a:ext cx="869443" cy="743762"/>
          </a:xfrm>
        </p:spPr>
        <p:txBody>
          <a:bodyPr>
            <a:normAutofit/>
          </a:bodyPr>
          <a:lstStyle>
            <a:lvl1pPr marL="0" indent="0">
              <a:buNone/>
              <a:defRPr sz="800">
                <a:latin typeface="+mj-lt"/>
              </a:defRPr>
            </a:lvl1pPr>
          </a:lstStyle>
          <a:p>
            <a:endParaRPr lang="en-US" dirty="0"/>
          </a:p>
        </p:txBody>
      </p:sp>
      <p:sp>
        <p:nvSpPr>
          <p:cNvPr id="93" name="Text Placeholder 3"/>
          <p:cNvSpPr>
            <a:spLocks noGrp="1"/>
          </p:cNvSpPr>
          <p:nvPr>
            <p:ph type="body" sz="quarter" idx="37" hasCustomPrompt="1"/>
          </p:nvPr>
        </p:nvSpPr>
        <p:spPr>
          <a:xfrm>
            <a:off x="7814028" y="4748156"/>
            <a:ext cx="1482267" cy="938932"/>
          </a:xfrm>
        </p:spPr>
        <p:txBody>
          <a:bodyPr>
            <a:noAutofit/>
          </a:bodyPr>
          <a:lstStyle>
            <a:lvl1pPr marL="0" indent="0" algn="ctr">
              <a:buNone/>
              <a:defRPr sz="1600" b="0">
                <a:solidFill>
                  <a:schemeClr val="tx1"/>
                </a:solidFill>
                <a:latin typeface="+mj-lt"/>
              </a:defRPr>
            </a:lvl1pPr>
          </a:lstStyle>
          <a:p>
            <a:pPr lvl="0"/>
            <a:r>
              <a:rPr lang="en-US" dirty="0"/>
              <a:t>Text Here</a:t>
            </a:r>
            <a:endParaRPr lang="en-GB" dirty="0"/>
          </a:p>
        </p:txBody>
      </p:sp>
      <p:sp>
        <p:nvSpPr>
          <p:cNvPr id="98" name="Picture Placeholder 2"/>
          <p:cNvSpPr>
            <a:spLocks noGrp="1"/>
          </p:cNvSpPr>
          <p:nvPr>
            <p:ph type="pic" sz="quarter" idx="38"/>
          </p:nvPr>
        </p:nvSpPr>
        <p:spPr>
          <a:xfrm>
            <a:off x="10462741" y="1553485"/>
            <a:ext cx="869443" cy="743762"/>
          </a:xfrm>
        </p:spPr>
        <p:txBody>
          <a:bodyPr>
            <a:normAutofit/>
          </a:bodyPr>
          <a:lstStyle>
            <a:lvl1pPr marL="0" indent="0">
              <a:buNone/>
              <a:defRPr sz="800">
                <a:latin typeface="+mj-lt"/>
              </a:defRPr>
            </a:lvl1pPr>
          </a:lstStyle>
          <a:p>
            <a:endParaRPr lang="en-US" dirty="0"/>
          </a:p>
        </p:txBody>
      </p:sp>
      <p:sp>
        <p:nvSpPr>
          <p:cNvPr id="99" name="Text Placeholder 3"/>
          <p:cNvSpPr>
            <a:spLocks noGrp="1"/>
          </p:cNvSpPr>
          <p:nvPr>
            <p:ph type="body" sz="quarter" idx="39" hasCustomPrompt="1"/>
          </p:nvPr>
        </p:nvSpPr>
        <p:spPr>
          <a:xfrm>
            <a:off x="10156329" y="4748156"/>
            <a:ext cx="1482267" cy="938932"/>
          </a:xfrm>
        </p:spPr>
        <p:txBody>
          <a:bodyPr>
            <a:noAutofit/>
          </a:bodyPr>
          <a:lstStyle>
            <a:lvl1pPr marL="0" indent="0" algn="ctr">
              <a:buNone/>
              <a:defRPr sz="1600" b="0">
                <a:solidFill>
                  <a:schemeClr val="tx1"/>
                </a:solidFill>
                <a:latin typeface="+mj-lt"/>
              </a:defRPr>
            </a:lvl1pPr>
          </a:lstStyle>
          <a:p>
            <a:pPr lvl="0"/>
            <a:r>
              <a:rPr lang="en-US" dirty="0"/>
              <a:t>Text Here</a:t>
            </a:r>
            <a:endParaRPr lang="en-GB" dirty="0"/>
          </a:p>
        </p:txBody>
      </p:sp>
      <p:grpSp>
        <p:nvGrpSpPr>
          <p:cNvPr id="100" name="Group 99"/>
          <p:cNvGrpSpPr/>
          <p:nvPr userDrawn="1"/>
        </p:nvGrpSpPr>
        <p:grpSpPr>
          <a:xfrm>
            <a:off x="10442997" y="5767276"/>
            <a:ext cx="1706285" cy="911733"/>
            <a:chOff x="239358" y="5765839"/>
            <a:chExt cx="1706284" cy="911733"/>
          </a:xfrm>
        </p:grpSpPr>
        <p:pic>
          <p:nvPicPr>
            <p:cNvPr id="101" name="Picture 100"/>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102" name="Rectangle 101"/>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Tree>
    <p:extLst>
      <p:ext uri="{BB962C8B-B14F-4D97-AF65-F5344CB8AC3E}">
        <p14:creationId xmlns:p14="http://schemas.microsoft.com/office/powerpoint/2010/main" val="1829852714"/>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Left Banner">
    <p:spTree>
      <p:nvGrpSpPr>
        <p:cNvPr id="1" name=""/>
        <p:cNvGrpSpPr/>
        <p:nvPr/>
      </p:nvGrpSpPr>
      <p:grpSpPr>
        <a:xfrm>
          <a:off x="0" y="0"/>
          <a:ext cx="0" cy="0"/>
          <a:chOff x="0" y="0"/>
          <a:chExt cx="0" cy="0"/>
        </a:xfrm>
      </p:grpSpPr>
      <p:grpSp>
        <p:nvGrpSpPr>
          <p:cNvPr id="23" name="Group 22"/>
          <p:cNvGrpSpPr/>
          <p:nvPr userDrawn="1"/>
        </p:nvGrpSpPr>
        <p:grpSpPr>
          <a:xfrm>
            <a:off x="0" y="1"/>
            <a:ext cx="12221280" cy="6871011"/>
            <a:chOff x="0" y="0"/>
            <a:chExt cx="12221280" cy="6871011"/>
          </a:xfrm>
        </p:grpSpPr>
        <p:grpSp>
          <p:nvGrpSpPr>
            <p:cNvPr id="24" name="Group 23"/>
            <p:cNvGrpSpPr/>
            <p:nvPr userDrawn="1"/>
          </p:nvGrpSpPr>
          <p:grpSpPr>
            <a:xfrm>
              <a:off x="0" y="0"/>
              <a:ext cx="12221280" cy="6858000"/>
              <a:chOff x="0" y="0"/>
              <a:chExt cx="12221280" cy="6858000"/>
            </a:xfrm>
          </p:grpSpPr>
          <p:sp>
            <p:nvSpPr>
              <p:cNvPr id="26" name="Rectangle 25"/>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27" name="Rectangle 26"/>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28" name="Rectangle 27"/>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25" name="Rectangle 24"/>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32" name="Group 31"/>
          <p:cNvGrpSpPr/>
          <p:nvPr userDrawn="1"/>
        </p:nvGrpSpPr>
        <p:grpSpPr>
          <a:xfrm>
            <a:off x="5268359" y="1019645"/>
            <a:ext cx="1684564" cy="45719"/>
            <a:chOff x="372533" y="1503395"/>
            <a:chExt cx="1684564" cy="45719"/>
          </a:xfrm>
        </p:grpSpPr>
        <p:sp>
          <p:nvSpPr>
            <p:cNvPr id="33" name="Rectangle 32"/>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ectangle 33"/>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37" name="Title 1"/>
          <p:cNvSpPr>
            <a:spLocks noGrp="1"/>
          </p:cNvSpPr>
          <p:nvPr userDrawn="1">
            <p:ph type="ctrTitle" hasCustomPrompt="1"/>
          </p:nvPr>
        </p:nvSpPr>
        <p:spPr>
          <a:xfrm>
            <a:off x="3" y="343970"/>
            <a:ext cx="12191999"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sp>
        <p:nvSpPr>
          <p:cNvPr id="65" name="Text Placeholder 3"/>
          <p:cNvSpPr>
            <a:spLocks noGrp="1"/>
          </p:cNvSpPr>
          <p:nvPr>
            <p:ph type="body" sz="quarter" idx="31" hasCustomPrompt="1"/>
          </p:nvPr>
        </p:nvSpPr>
        <p:spPr>
          <a:xfrm>
            <a:off x="1261535" y="1981950"/>
            <a:ext cx="3579356" cy="652018"/>
          </a:xfrm>
        </p:spPr>
        <p:txBody>
          <a:bodyPr>
            <a:noAutofit/>
          </a:bodyPr>
          <a:lstStyle>
            <a:lvl1pPr marL="0" indent="0" algn="r">
              <a:buNone/>
              <a:defRPr sz="1600" b="0">
                <a:solidFill>
                  <a:schemeClr val="tx1"/>
                </a:solidFill>
                <a:latin typeface="+mj-lt"/>
              </a:defRPr>
            </a:lvl1pPr>
          </a:lstStyle>
          <a:p>
            <a:pPr lvl="0"/>
            <a:r>
              <a:rPr lang="en-US" dirty="0"/>
              <a:t>Text Here</a:t>
            </a:r>
            <a:endParaRPr lang="en-GB" dirty="0"/>
          </a:p>
        </p:txBody>
      </p:sp>
      <p:sp>
        <p:nvSpPr>
          <p:cNvPr id="40" name="Google Shape;343;p18"/>
          <p:cNvSpPr>
            <a:spLocks/>
          </p:cNvSpPr>
          <p:nvPr/>
        </p:nvSpPr>
        <p:spPr bwMode="auto">
          <a:xfrm>
            <a:off x="6181016" y="3227526"/>
            <a:ext cx="1995467" cy="1322806"/>
          </a:xfrm>
          <a:custGeom>
            <a:avLst/>
            <a:gdLst>
              <a:gd name="T0" fmla="*/ 507 w 590"/>
              <a:gd name="T1" fmla="*/ 0 h 391"/>
              <a:gd name="T2" fmla="*/ 196 w 590"/>
              <a:gd name="T3" fmla="*/ 0 h 391"/>
              <a:gd name="T4" fmla="*/ 191 w 590"/>
              <a:gd name="T5" fmla="*/ 2 h 391"/>
              <a:gd name="T6" fmla="*/ 2 w 590"/>
              <a:gd name="T7" fmla="*/ 190 h 391"/>
              <a:gd name="T8" fmla="*/ 2 w 590"/>
              <a:gd name="T9" fmla="*/ 200 h 391"/>
              <a:gd name="T10" fmla="*/ 191 w 590"/>
              <a:gd name="T11" fmla="*/ 389 h 391"/>
              <a:gd name="T12" fmla="*/ 196 w 590"/>
              <a:gd name="T13" fmla="*/ 391 h 391"/>
              <a:gd name="T14" fmla="*/ 507 w 590"/>
              <a:gd name="T15" fmla="*/ 391 h 391"/>
              <a:gd name="T16" fmla="*/ 590 w 590"/>
              <a:gd name="T17" fmla="*/ 307 h 391"/>
              <a:gd name="T18" fmla="*/ 590 w 590"/>
              <a:gd name="T19" fmla="*/ 83 h 391"/>
              <a:gd name="T20" fmla="*/ 507 w 590"/>
              <a:gd name="T21"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0" h="391" extrusionOk="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rgbClr val="002060"/>
          </a:solidFill>
          <a:ln>
            <a:noFill/>
          </a:ln>
        </p:spPr>
        <p:txBody>
          <a:bodyPr lIns="91425" tIns="45700" rIns="91425" bIns="45700"/>
          <a:lstStyle/>
          <a:p>
            <a:endParaRPr lang="en-US" sz="1800"/>
          </a:p>
        </p:txBody>
      </p:sp>
      <p:sp>
        <p:nvSpPr>
          <p:cNvPr id="41" name="Google Shape;344;p18"/>
          <p:cNvSpPr>
            <a:spLocks/>
          </p:cNvSpPr>
          <p:nvPr/>
        </p:nvSpPr>
        <p:spPr bwMode="auto">
          <a:xfrm>
            <a:off x="4011049" y="3227526"/>
            <a:ext cx="1998283" cy="1322806"/>
          </a:xfrm>
          <a:custGeom>
            <a:avLst/>
            <a:gdLst>
              <a:gd name="T0" fmla="*/ 84 w 591"/>
              <a:gd name="T1" fmla="*/ 0 h 391"/>
              <a:gd name="T2" fmla="*/ 0 w 591"/>
              <a:gd name="T3" fmla="*/ 83 h 391"/>
              <a:gd name="T4" fmla="*/ 0 w 591"/>
              <a:gd name="T5" fmla="*/ 307 h 391"/>
              <a:gd name="T6" fmla="*/ 84 w 591"/>
              <a:gd name="T7" fmla="*/ 391 h 391"/>
              <a:gd name="T8" fmla="*/ 395 w 591"/>
              <a:gd name="T9" fmla="*/ 391 h 391"/>
              <a:gd name="T10" fmla="*/ 399 w 591"/>
              <a:gd name="T11" fmla="*/ 389 h 391"/>
              <a:gd name="T12" fmla="*/ 588 w 591"/>
              <a:gd name="T13" fmla="*/ 200 h 391"/>
              <a:gd name="T14" fmla="*/ 588 w 591"/>
              <a:gd name="T15" fmla="*/ 190 h 391"/>
              <a:gd name="T16" fmla="*/ 399 w 591"/>
              <a:gd name="T17" fmla="*/ 2 h 391"/>
              <a:gd name="T18" fmla="*/ 395 w 591"/>
              <a:gd name="T19" fmla="*/ 0 h 391"/>
              <a:gd name="T20" fmla="*/ 84 w 591"/>
              <a:gd name="T21"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1" h="391" extrusionOk="0">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rgbClr val="F06524"/>
          </a:solidFill>
          <a:ln>
            <a:noFill/>
          </a:ln>
        </p:spPr>
        <p:txBody>
          <a:bodyPr lIns="91425" tIns="45700" rIns="91425" bIns="45700"/>
          <a:lstStyle/>
          <a:p>
            <a:endParaRPr lang="en-US" sz="1800"/>
          </a:p>
        </p:txBody>
      </p:sp>
      <p:sp>
        <p:nvSpPr>
          <p:cNvPr id="42" name="Google Shape;345;p18"/>
          <p:cNvSpPr>
            <a:spLocks/>
          </p:cNvSpPr>
          <p:nvPr/>
        </p:nvSpPr>
        <p:spPr bwMode="auto">
          <a:xfrm>
            <a:off x="5433771" y="1803399"/>
            <a:ext cx="1322807" cy="1999688"/>
          </a:xfrm>
          <a:custGeom>
            <a:avLst/>
            <a:gdLst>
              <a:gd name="T0" fmla="*/ 307 w 391"/>
              <a:gd name="T1" fmla="*/ 0 h 591"/>
              <a:gd name="T2" fmla="*/ 84 w 391"/>
              <a:gd name="T3" fmla="*/ 0 h 591"/>
              <a:gd name="T4" fmla="*/ 0 w 391"/>
              <a:gd name="T5" fmla="*/ 84 h 591"/>
              <a:gd name="T6" fmla="*/ 0 w 391"/>
              <a:gd name="T7" fmla="*/ 395 h 591"/>
              <a:gd name="T8" fmla="*/ 2 w 391"/>
              <a:gd name="T9" fmla="*/ 399 h 591"/>
              <a:gd name="T10" fmla="*/ 191 w 391"/>
              <a:gd name="T11" fmla="*/ 588 h 591"/>
              <a:gd name="T12" fmla="*/ 200 w 391"/>
              <a:gd name="T13" fmla="*/ 588 h 591"/>
              <a:gd name="T14" fmla="*/ 389 w 391"/>
              <a:gd name="T15" fmla="*/ 399 h 591"/>
              <a:gd name="T16" fmla="*/ 391 w 391"/>
              <a:gd name="T17" fmla="*/ 395 h 591"/>
              <a:gd name="T18" fmla="*/ 391 w 391"/>
              <a:gd name="T19" fmla="*/ 84 h 591"/>
              <a:gd name="T20" fmla="*/ 307 w 391"/>
              <a:gd name="T21"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591" extrusionOk="0">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tx1"/>
          </a:solidFill>
          <a:ln>
            <a:noFill/>
          </a:ln>
        </p:spPr>
        <p:txBody>
          <a:bodyPr lIns="91425" tIns="45700" rIns="91425" bIns="45700"/>
          <a:lstStyle/>
          <a:p>
            <a:endParaRPr lang="en-US" sz="1800"/>
          </a:p>
        </p:txBody>
      </p:sp>
      <p:sp>
        <p:nvSpPr>
          <p:cNvPr id="43" name="Google Shape;346;p18"/>
          <p:cNvSpPr>
            <a:spLocks/>
          </p:cNvSpPr>
          <p:nvPr/>
        </p:nvSpPr>
        <p:spPr bwMode="auto">
          <a:xfrm>
            <a:off x="5433771" y="3971960"/>
            <a:ext cx="1322807" cy="1999689"/>
          </a:xfrm>
          <a:custGeom>
            <a:avLst/>
            <a:gdLst>
              <a:gd name="T0" fmla="*/ 84 w 391"/>
              <a:gd name="T1" fmla="*/ 591 h 591"/>
              <a:gd name="T2" fmla="*/ 307 w 391"/>
              <a:gd name="T3" fmla="*/ 591 h 591"/>
              <a:gd name="T4" fmla="*/ 391 w 391"/>
              <a:gd name="T5" fmla="*/ 507 h 591"/>
              <a:gd name="T6" fmla="*/ 391 w 391"/>
              <a:gd name="T7" fmla="*/ 197 h 591"/>
              <a:gd name="T8" fmla="*/ 389 w 391"/>
              <a:gd name="T9" fmla="*/ 192 h 591"/>
              <a:gd name="T10" fmla="*/ 200 w 391"/>
              <a:gd name="T11" fmla="*/ 3 h 591"/>
              <a:gd name="T12" fmla="*/ 191 w 391"/>
              <a:gd name="T13" fmla="*/ 3 h 591"/>
              <a:gd name="T14" fmla="*/ 2 w 391"/>
              <a:gd name="T15" fmla="*/ 192 h 591"/>
              <a:gd name="T16" fmla="*/ 0 w 391"/>
              <a:gd name="T17" fmla="*/ 197 h 591"/>
              <a:gd name="T18" fmla="*/ 0 w 391"/>
              <a:gd name="T19" fmla="*/ 507 h 591"/>
              <a:gd name="T20" fmla="*/ 84 w 391"/>
              <a:gd name="T21"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591" extrusionOk="0">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bg1">
              <a:lumMod val="65000"/>
            </a:schemeClr>
          </a:solidFill>
          <a:ln>
            <a:noFill/>
          </a:ln>
        </p:spPr>
        <p:txBody>
          <a:bodyPr lIns="91425" tIns="45700" rIns="91425" bIns="45700"/>
          <a:lstStyle/>
          <a:p>
            <a:endParaRPr lang="en-US" sz="1800"/>
          </a:p>
        </p:txBody>
      </p:sp>
      <p:sp>
        <p:nvSpPr>
          <p:cNvPr id="44" name="Picture Placeholder 2"/>
          <p:cNvSpPr>
            <a:spLocks noGrp="1"/>
          </p:cNvSpPr>
          <p:nvPr>
            <p:ph type="pic" sz="quarter" idx="23"/>
          </p:nvPr>
        </p:nvSpPr>
        <p:spPr>
          <a:xfrm>
            <a:off x="4275835" y="3562919"/>
            <a:ext cx="762196" cy="652019"/>
          </a:xfrm>
        </p:spPr>
        <p:txBody>
          <a:bodyPr>
            <a:normAutofit/>
          </a:bodyPr>
          <a:lstStyle>
            <a:lvl1pPr marL="0" indent="0">
              <a:buNone/>
              <a:defRPr sz="800">
                <a:latin typeface="+mj-lt"/>
              </a:defRPr>
            </a:lvl1pPr>
          </a:lstStyle>
          <a:p>
            <a:endParaRPr lang="en-US" dirty="0"/>
          </a:p>
        </p:txBody>
      </p:sp>
      <p:sp>
        <p:nvSpPr>
          <p:cNvPr id="45" name="Picture Placeholder 2"/>
          <p:cNvSpPr>
            <a:spLocks noGrp="1"/>
          </p:cNvSpPr>
          <p:nvPr>
            <p:ph type="pic" sz="quarter" idx="32"/>
          </p:nvPr>
        </p:nvSpPr>
        <p:spPr>
          <a:xfrm>
            <a:off x="7165131" y="3562918"/>
            <a:ext cx="762196" cy="652019"/>
          </a:xfrm>
        </p:spPr>
        <p:txBody>
          <a:bodyPr>
            <a:normAutofit/>
          </a:bodyPr>
          <a:lstStyle>
            <a:lvl1pPr marL="0" indent="0">
              <a:buNone/>
              <a:defRPr sz="800">
                <a:latin typeface="+mj-lt"/>
              </a:defRPr>
            </a:lvl1pPr>
          </a:lstStyle>
          <a:p>
            <a:endParaRPr lang="en-US" dirty="0"/>
          </a:p>
        </p:txBody>
      </p:sp>
      <p:sp>
        <p:nvSpPr>
          <p:cNvPr id="46" name="Picture Placeholder 2"/>
          <p:cNvSpPr>
            <a:spLocks noGrp="1"/>
          </p:cNvSpPr>
          <p:nvPr>
            <p:ph type="pic" sz="quarter" idx="33"/>
          </p:nvPr>
        </p:nvSpPr>
        <p:spPr>
          <a:xfrm>
            <a:off x="5714075" y="1981953"/>
            <a:ext cx="762196" cy="652019"/>
          </a:xfrm>
        </p:spPr>
        <p:txBody>
          <a:bodyPr>
            <a:normAutofit/>
          </a:bodyPr>
          <a:lstStyle>
            <a:lvl1pPr marL="0" indent="0">
              <a:buNone/>
              <a:defRPr sz="800">
                <a:latin typeface="+mj-lt"/>
              </a:defRPr>
            </a:lvl1pPr>
          </a:lstStyle>
          <a:p>
            <a:endParaRPr lang="en-US" dirty="0"/>
          </a:p>
        </p:txBody>
      </p:sp>
      <p:sp>
        <p:nvSpPr>
          <p:cNvPr id="47" name="Picture Placeholder 2"/>
          <p:cNvSpPr>
            <a:spLocks noGrp="1"/>
          </p:cNvSpPr>
          <p:nvPr>
            <p:ph type="pic" sz="quarter" idx="34"/>
          </p:nvPr>
        </p:nvSpPr>
        <p:spPr>
          <a:xfrm>
            <a:off x="5714075" y="5143894"/>
            <a:ext cx="762196" cy="652019"/>
          </a:xfrm>
        </p:spPr>
        <p:txBody>
          <a:bodyPr>
            <a:normAutofit/>
          </a:bodyPr>
          <a:lstStyle>
            <a:lvl1pPr marL="0" indent="0">
              <a:buNone/>
              <a:defRPr sz="800">
                <a:latin typeface="+mj-lt"/>
              </a:defRPr>
            </a:lvl1pPr>
          </a:lstStyle>
          <a:p>
            <a:endParaRPr lang="en-US" dirty="0"/>
          </a:p>
        </p:txBody>
      </p:sp>
      <p:sp>
        <p:nvSpPr>
          <p:cNvPr id="48" name="Text Placeholder 3"/>
          <p:cNvSpPr>
            <a:spLocks noGrp="1"/>
          </p:cNvSpPr>
          <p:nvPr>
            <p:ph type="body" sz="quarter" idx="35" hasCustomPrompt="1"/>
          </p:nvPr>
        </p:nvSpPr>
        <p:spPr>
          <a:xfrm>
            <a:off x="1261535" y="5143890"/>
            <a:ext cx="3579356" cy="652018"/>
          </a:xfrm>
        </p:spPr>
        <p:txBody>
          <a:bodyPr>
            <a:noAutofit/>
          </a:bodyPr>
          <a:lstStyle>
            <a:lvl1pPr marL="0" indent="0" algn="r">
              <a:buNone/>
              <a:defRPr sz="1600" b="0">
                <a:solidFill>
                  <a:schemeClr val="tx1"/>
                </a:solidFill>
                <a:latin typeface="+mj-lt"/>
              </a:defRPr>
            </a:lvl1pPr>
          </a:lstStyle>
          <a:p>
            <a:pPr lvl="0"/>
            <a:r>
              <a:rPr lang="en-US" dirty="0"/>
              <a:t>Text Here</a:t>
            </a:r>
            <a:endParaRPr lang="en-GB" dirty="0"/>
          </a:p>
        </p:txBody>
      </p:sp>
      <p:sp>
        <p:nvSpPr>
          <p:cNvPr id="49" name="Text Placeholder 3"/>
          <p:cNvSpPr>
            <a:spLocks noGrp="1"/>
          </p:cNvSpPr>
          <p:nvPr>
            <p:ph type="body" sz="quarter" idx="36" hasCustomPrompt="1"/>
          </p:nvPr>
        </p:nvSpPr>
        <p:spPr>
          <a:xfrm>
            <a:off x="7196737" y="1981949"/>
            <a:ext cx="3732075" cy="652018"/>
          </a:xfrm>
        </p:spPr>
        <p:txBody>
          <a:bodyPr>
            <a:noAutofit/>
          </a:bodyPr>
          <a:lstStyle>
            <a:lvl1pPr marL="0" indent="0" algn="l">
              <a:buNone/>
              <a:defRPr sz="1600" b="0">
                <a:solidFill>
                  <a:schemeClr val="tx1"/>
                </a:solidFill>
                <a:latin typeface="+mj-lt"/>
              </a:defRPr>
            </a:lvl1pPr>
          </a:lstStyle>
          <a:p>
            <a:pPr lvl="0"/>
            <a:r>
              <a:rPr lang="en-US" dirty="0"/>
              <a:t>Text Here</a:t>
            </a:r>
            <a:endParaRPr lang="en-GB" dirty="0"/>
          </a:p>
        </p:txBody>
      </p:sp>
      <p:sp>
        <p:nvSpPr>
          <p:cNvPr id="50" name="Text Placeholder 3"/>
          <p:cNvSpPr>
            <a:spLocks noGrp="1"/>
          </p:cNvSpPr>
          <p:nvPr>
            <p:ph type="body" sz="quarter" idx="37" hasCustomPrompt="1"/>
          </p:nvPr>
        </p:nvSpPr>
        <p:spPr>
          <a:xfrm>
            <a:off x="7196735" y="5106180"/>
            <a:ext cx="3732076" cy="652018"/>
          </a:xfrm>
        </p:spPr>
        <p:txBody>
          <a:bodyPr>
            <a:noAutofit/>
          </a:bodyPr>
          <a:lstStyle>
            <a:lvl1pPr marL="0" indent="0" algn="l">
              <a:buNone/>
              <a:defRPr sz="1600" b="0">
                <a:solidFill>
                  <a:schemeClr val="tx1"/>
                </a:solidFill>
                <a:latin typeface="+mj-lt"/>
              </a:defRPr>
            </a:lvl1pPr>
          </a:lstStyle>
          <a:p>
            <a:pPr lvl="0"/>
            <a:r>
              <a:rPr lang="en-US" dirty="0"/>
              <a:t>Text Here</a:t>
            </a:r>
            <a:endParaRPr lang="en-GB" dirty="0"/>
          </a:p>
        </p:txBody>
      </p:sp>
      <p:grpSp>
        <p:nvGrpSpPr>
          <p:cNvPr id="52" name="Group 51"/>
          <p:cNvGrpSpPr/>
          <p:nvPr userDrawn="1"/>
        </p:nvGrpSpPr>
        <p:grpSpPr>
          <a:xfrm>
            <a:off x="10442997" y="5767276"/>
            <a:ext cx="1706285" cy="911733"/>
            <a:chOff x="239358" y="5765839"/>
            <a:chExt cx="1706284" cy="911733"/>
          </a:xfrm>
        </p:grpSpPr>
        <p:pic>
          <p:nvPicPr>
            <p:cNvPr id="53" name="Picture 52"/>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54" name="Rectangle 53"/>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Tree>
    <p:extLst>
      <p:ext uri="{BB962C8B-B14F-4D97-AF65-F5344CB8AC3E}">
        <p14:creationId xmlns:p14="http://schemas.microsoft.com/office/powerpoint/2010/main" val="2478428152"/>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2A354D-299D-4270-BBF7-73A86B2E25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C18C1-69B6-4042-8E20-FF173837E6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EC55E-08C0-4605-98A3-3582E2A3E9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048D2-6BA3-49B9-92B9-BFC9A51B3C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830EF4-ADF3-4B14-B252-50F51A28D2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92071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Blue)">
    <p:spTree>
      <p:nvGrpSpPr>
        <p:cNvPr id="1" name=""/>
        <p:cNvGrpSpPr/>
        <p:nvPr/>
      </p:nvGrpSpPr>
      <p:grpSpPr>
        <a:xfrm>
          <a:off x="0" y="0"/>
          <a:ext cx="0" cy="0"/>
          <a:chOff x="0" y="0"/>
          <a:chExt cx="0" cy="0"/>
        </a:xfrm>
      </p:grpSpPr>
      <p:pic>
        <p:nvPicPr>
          <p:cNvPr id="20" name="Picture Placeholder 3"/>
          <p:cNvPicPr>
            <a:picLocks noChangeAspect="1"/>
          </p:cNvPicPr>
          <p:nvPr userDrawn="1"/>
        </p:nvPicPr>
        <p:blipFill>
          <a:blip r:embed="rId2" cstate="print">
            <a:extLst>
              <a:ext uri="{28A0092B-C50C-407E-A947-70E740481C1C}">
                <a14:useLocalDpi xmlns:a14="http://schemas.microsoft.com/office/drawing/2010/main" val="0"/>
              </a:ext>
            </a:extLst>
          </a:blip>
          <a:srcRect l="1496" r="1496"/>
          <a:stretch>
            <a:fillRect/>
          </a:stretch>
        </p:blipFill>
        <p:spPr>
          <a:xfrm>
            <a:off x="0" y="0"/>
            <a:ext cx="12192000" cy="6858000"/>
          </a:xfrm>
          <a:prstGeom prst="rect">
            <a:avLst/>
          </a:prstGeom>
        </p:spPr>
      </p:pic>
      <p:sp>
        <p:nvSpPr>
          <p:cNvPr id="5" name="Rectangle 4"/>
          <p:cNvSpPr/>
          <p:nvPr userDrawn="1"/>
        </p:nvSpPr>
        <p:spPr>
          <a:xfrm>
            <a:off x="0" y="0"/>
            <a:ext cx="12192000" cy="6858000"/>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7" name="Group 16"/>
          <p:cNvGrpSpPr/>
          <p:nvPr userDrawn="1"/>
        </p:nvGrpSpPr>
        <p:grpSpPr>
          <a:xfrm>
            <a:off x="12801600" y="0"/>
            <a:ext cx="3048000" cy="1335024"/>
            <a:chOff x="9262533" y="0"/>
            <a:chExt cx="2286000" cy="1335024"/>
          </a:xfrm>
        </p:grpSpPr>
        <p:sp>
          <p:nvSpPr>
            <p:cNvPr id="18" name="Rectangle 17"/>
            <p:cNvSpPr/>
            <p:nvPr userDrawn="1"/>
          </p:nvSpPr>
          <p:spPr>
            <a:xfrm>
              <a:off x="9262533" y="0"/>
              <a:ext cx="2286000" cy="1335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Agenda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r>
                <a:rPr lang="en-US" sz="900" i="1"/>
                <a:t/>
              </a:r>
              <a:br>
                <a:rPr lang="en-US" sz="900" i="1"/>
              </a:br>
              <a:r>
                <a:rPr lang="en-US" sz="900" i="1"/>
                <a:t>change background</a:t>
              </a:r>
              <a:r>
                <a:rPr lang="en-US" sz="900" i="1" baseline="0"/>
                <a:t> image </a:t>
              </a:r>
              <a:br>
                <a:rPr lang="en-US" sz="900" i="1" baseline="0"/>
              </a:br>
              <a:r>
                <a:rPr lang="en-US" sz="900" i="1"/>
                <a:t>in Slide Master</a:t>
              </a:r>
            </a:p>
          </p:txBody>
        </p:sp>
        <p:sp>
          <p:nvSpPr>
            <p:cNvPr id="19" name="Freeform 18"/>
            <p:cNvSpPr>
              <a:spLocks noChangeArrowheads="1"/>
            </p:cNvSpPr>
            <p:nvPr userDrawn="1"/>
          </p:nvSpPr>
          <p:spPr bwMode="auto">
            <a:xfrm flipH="1">
              <a:off x="10231805"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tx1"/>
            </a:solidFill>
            <a:ln>
              <a:noFill/>
            </a:ln>
            <a:effectLst/>
          </p:spPr>
          <p:txBody>
            <a:bodyPr wrap="none" anchor="ctr"/>
            <a:lstStyle/>
            <a:p>
              <a:endParaRPr lang="en-US" sz="1800"/>
            </a:p>
          </p:txBody>
        </p:sp>
      </p:grpSp>
      <p:sp>
        <p:nvSpPr>
          <p:cNvPr id="9" name="Rectangle 8"/>
          <p:cNvSpPr/>
          <p:nvPr userDrawn="1"/>
        </p:nvSpPr>
        <p:spPr>
          <a:xfrm>
            <a:off x="1" y="1"/>
            <a:ext cx="406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userDrawn="1"/>
        </p:nvSpPr>
        <p:spPr>
          <a:xfrm rot="5400000">
            <a:off x="666967" y="3366248"/>
            <a:ext cx="6858000" cy="12550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Text Placeholder 2"/>
          <p:cNvSpPr>
            <a:spLocks noGrp="1"/>
          </p:cNvSpPr>
          <p:nvPr userDrawn="1">
            <p:ph type="body" idx="1"/>
          </p:nvPr>
        </p:nvSpPr>
        <p:spPr>
          <a:xfrm>
            <a:off x="4727072" y="798160"/>
            <a:ext cx="6694907" cy="5261683"/>
          </a:xfrm>
        </p:spPr>
        <p:txBody>
          <a:bodyPr anchor="ctr"/>
          <a:lstStyle>
            <a:lvl1pPr marL="0" indent="0">
              <a:spcAft>
                <a:spcPts val="1600"/>
              </a:spcAft>
              <a:buNone/>
              <a:defRPr sz="2000" b="1" kern="0" cap="all"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a:t>
            </a:r>
            <a:r>
              <a:rPr lang="en-US"/>
              <a:t>to edit </a:t>
            </a:r>
            <a:r>
              <a:rPr lang="en-US" dirty="0"/>
              <a:t>Master text styles</a:t>
            </a:r>
          </a:p>
        </p:txBody>
      </p:sp>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25731" y="6298214"/>
            <a:ext cx="1071469" cy="452427"/>
          </a:xfrm>
          <a:prstGeom prst="rect">
            <a:avLst/>
          </a:prstGeom>
        </p:spPr>
      </p:pic>
      <p:sp>
        <p:nvSpPr>
          <p:cNvPr id="28" name="TextBox 27"/>
          <p:cNvSpPr txBox="1"/>
          <p:nvPr userDrawn="1"/>
        </p:nvSpPr>
        <p:spPr>
          <a:xfrm>
            <a:off x="1091577" y="4212403"/>
            <a:ext cx="1880857" cy="443198"/>
          </a:xfrm>
          <a:prstGeom prst="rect">
            <a:avLst/>
          </a:prstGeom>
          <a:noFill/>
        </p:spPr>
        <p:txBody>
          <a:bodyPr wrap="square" lIns="0" tIns="0" rIns="0" bIns="0" rtlCol="0" anchor="b">
            <a:spAutoFit/>
          </a:bodyPr>
          <a:lstStyle/>
          <a:p>
            <a:pPr algn="ctr">
              <a:lnSpc>
                <a:spcPct val="80000"/>
              </a:lnSpc>
            </a:pPr>
            <a:r>
              <a:rPr lang="en-US" sz="3600" i="1" dirty="0">
                <a:solidFill>
                  <a:schemeClr val="tx1"/>
                </a:solidFill>
                <a:latin typeface="Times New Roman" charset="0"/>
                <a:ea typeface="Times New Roman" charset="0"/>
                <a:cs typeface="Times New Roman" charset="0"/>
              </a:rPr>
              <a:t>Agenda</a:t>
            </a:r>
          </a:p>
        </p:txBody>
      </p:sp>
      <p:grpSp>
        <p:nvGrpSpPr>
          <p:cNvPr id="29" name="Group 28"/>
          <p:cNvGrpSpPr/>
          <p:nvPr userDrawn="1"/>
        </p:nvGrpSpPr>
        <p:grpSpPr>
          <a:xfrm>
            <a:off x="1253069" y="2202399"/>
            <a:ext cx="1557864" cy="1707904"/>
            <a:chOff x="2911475" y="1220788"/>
            <a:chExt cx="3486150" cy="5095875"/>
          </a:xfrm>
          <a:solidFill>
            <a:schemeClr val="tx1"/>
          </a:solidFill>
        </p:grpSpPr>
        <p:sp>
          <p:nvSpPr>
            <p:cNvPr id="30"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800">
                <a:solidFill>
                  <a:schemeClr val="accent2"/>
                </a:solidFill>
              </a:endParaRPr>
            </a:p>
          </p:txBody>
        </p:sp>
        <p:sp>
          <p:nvSpPr>
            <p:cNvPr id="31"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800">
                <a:solidFill>
                  <a:schemeClr val="accent2"/>
                </a:solidFill>
              </a:endParaRPr>
            </a:p>
          </p:txBody>
        </p:sp>
        <p:sp>
          <p:nvSpPr>
            <p:cNvPr id="32"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800">
                <a:solidFill>
                  <a:schemeClr val="accent2"/>
                </a:solidFill>
              </a:endParaRPr>
            </a:p>
          </p:txBody>
        </p:sp>
      </p:grpSp>
    </p:spTree>
    <p:extLst>
      <p:ext uri="{BB962C8B-B14F-4D97-AF65-F5344CB8AC3E}">
        <p14:creationId xmlns:p14="http://schemas.microsoft.com/office/powerpoint/2010/main" val="55768609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Main)">
    <p:bg>
      <p:bgRef idx="1001">
        <a:schemeClr val="bg1"/>
      </p:bgRef>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10979" b="66133"/>
          <a:stretch/>
        </p:blipFill>
        <p:spPr>
          <a:xfrm>
            <a:off x="0" y="5335266"/>
            <a:ext cx="12192000" cy="1522734"/>
          </a:xfrm>
          <a:prstGeom prst="rect">
            <a:avLst/>
          </a:prstGeom>
        </p:spPr>
      </p:pic>
      <p:sp>
        <p:nvSpPr>
          <p:cNvPr id="126" name="Rectangle 125"/>
          <p:cNvSpPr>
            <a:spLocks noChangeAspect="1"/>
          </p:cNvSpPr>
          <p:nvPr userDrawn="1"/>
        </p:nvSpPr>
        <p:spPr>
          <a:xfrm>
            <a:off x="0" y="5335266"/>
            <a:ext cx="12192000" cy="1522732"/>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7" name="Rectangle 126"/>
          <p:cNvSpPr/>
          <p:nvPr userDrawn="1"/>
        </p:nvSpPr>
        <p:spPr>
          <a:xfrm>
            <a:off x="0" y="0"/>
            <a:ext cx="12192000" cy="54293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8" name="Rectangle 127"/>
          <p:cNvSpPr/>
          <p:nvPr userDrawn="1"/>
        </p:nvSpPr>
        <p:spPr>
          <a:xfrm>
            <a:off x="0" y="5335267"/>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userDrawn="1">
            <p:ph type="title"/>
          </p:nvPr>
        </p:nvSpPr>
        <p:spPr>
          <a:xfrm>
            <a:off x="2032000" y="2508933"/>
            <a:ext cx="8125013" cy="2506821"/>
          </a:xfrm>
        </p:spPr>
        <p:txBody>
          <a:bodyPr anchor="t"/>
          <a:lstStyle>
            <a:lvl1pPr algn="l">
              <a:lnSpc>
                <a:spcPts val="5160"/>
              </a:lnSpc>
              <a:defRPr sz="4800" b="0" cap="none" baseline="0">
                <a:solidFill>
                  <a:schemeClr val="bg1"/>
                </a:solidFill>
              </a:defRPr>
            </a:lvl1pPr>
          </a:lstStyle>
          <a:p>
            <a:r>
              <a:rPr lang="en-US" dirty="0"/>
              <a:t>Click to edit Master title style</a:t>
            </a:r>
          </a:p>
        </p:txBody>
      </p:sp>
      <p:sp>
        <p:nvSpPr>
          <p:cNvPr id="3" name="Text Placeholder 2"/>
          <p:cNvSpPr>
            <a:spLocks noGrp="1"/>
          </p:cNvSpPr>
          <p:nvPr userDrawn="1">
            <p:ph type="body" idx="1"/>
          </p:nvPr>
        </p:nvSpPr>
        <p:spPr>
          <a:xfrm>
            <a:off x="2032000" y="5652330"/>
            <a:ext cx="8125013" cy="514203"/>
          </a:xfrm>
        </p:spPr>
        <p:txBody>
          <a:bodyPr anchor="t"/>
          <a:lstStyle>
            <a:lvl1pPr marL="0" indent="0">
              <a:buNone/>
              <a:defRPr sz="2000" b="1" kern="0" cap="all"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25731" y="6298214"/>
            <a:ext cx="1071469" cy="452427"/>
          </a:xfrm>
          <a:prstGeom prst="rect">
            <a:avLst/>
          </a:prstGeom>
        </p:spPr>
      </p:pic>
      <p:grpSp>
        <p:nvGrpSpPr>
          <p:cNvPr id="21" name="Group 20"/>
          <p:cNvGrpSpPr/>
          <p:nvPr userDrawn="1"/>
        </p:nvGrpSpPr>
        <p:grpSpPr>
          <a:xfrm>
            <a:off x="12801600" y="0"/>
            <a:ext cx="3048000" cy="1335024"/>
            <a:chOff x="9262533" y="0"/>
            <a:chExt cx="2286000" cy="1335024"/>
          </a:xfrm>
        </p:grpSpPr>
        <p:sp>
          <p:nvSpPr>
            <p:cNvPr id="22" name="Rectangle 21"/>
            <p:cNvSpPr/>
            <p:nvPr userDrawn="1"/>
          </p:nvSpPr>
          <p:spPr>
            <a:xfrm>
              <a:off x="9262533" y="0"/>
              <a:ext cx="2286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dirty="0">
                  <a:latin typeface="Times New Roman" charset="0"/>
                  <a:ea typeface="Times New Roman" charset="0"/>
                  <a:cs typeface="Times New Roman" charset="0"/>
                </a:rPr>
                <a:t>Layout</a:t>
              </a:r>
            </a:p>
            <a:p>
              <a:pPr algn="ctr">
                <a:spcAft>
                  <a:spcPts val="600"/>
                </a:spcAft>
              </a:pPr>
              <a:r>
                <a:rPr lang="en-US" sz="1100" dirty="0"/>
                <a:t>Section Header (Main)</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dirty="0"/>
            </a:p>
            <a:p>
              <a:pPr marL="0" marR="0" indent="0" algn="ctr" defTabSz="457200" rtl="0" eaLnBrk="1" fontAlgn="auto" latinLnBrk="0" hangingPunct="1">
                <a:lnSpc>
                  <a:spcPct val="100000"/>
                </a:lnSpc>
                <a:spcBef>
                  <a:spcPts val="0"/>
                </a:spcBef>
                <a:spcAft>
                  <a:spcPts val="600"/>
                </a:spcAft>
                <a:buClrTx/>
                <a:buSzTx/>
                <a:buFontTx/>
                <a:buNone/>
                <a:tabLst/>
                <a:defRPr/>
              </a:pPr>
              <a:r>
                <a:rPr lang="en-US" sz="900" i="1" dirty="0"/>
                <a:t/>
              </a:r>
              <a:br>
                <a:rPr lang="en-US" sz="900" i="1" dirty="0"/>
              </a:br>
              <a:r>
                <a:rPr lang="en-US" sz="900" i="1" dirty="0"/>
                <a:t>change background</a:t>
              </a:r>
              <a:r>
                <a:rPr lang="en-US" sz="900" i="1" baseline="0" dirty="0"/>
                <a:t> image </a:t>
              </a:r>
              <a:br>
                <a:rPr lang="en-US" sz="900" i="1" baseline="0" dirty="0"/>
              </a:br>
              <a:r>
                <a:rPr lang="en-US" sz="900" i="1" dirty="0"/>
                <a:t>in Slide Master</a:t>
              </a:r>
            </a:p>
          </p:txBody>
        </p:sp>
        <p:sp>
          <p:nvSpPr>
            <p:cNvPr id="27" name="Freeform 26"/>
            <p:cNvSpPr>
              <a:spLocks noChangeArrowheads="1"/>
            </p:cNvSpPr>
            <p:nvPr userDrawn="1"/>
          </p:nvSpPr>
          <p:spPr bwMode="auto">
            <a:xfrm flipH="1">
              <a:off x="10231805"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sz="1800" dirty="0"/>
            </a:p>
          </p:txBody>
        </p:sp>
      </p:grpSp>
      <p:grpSp>
        <p:nvGrpSpPr>
          <p:cNvPr id="20" name="Group 19"/>
          <p:cNvGrpSpPr/>
          <p:nvPr userDrawn="1"/>
        </p:nvGrpSpPr>
        <p:grpSpPr>
          <a:xfrm>
            <a:off x="672350" y="2098146"/>
            <a:ext cx="1207245" cy="1323516"/>
            <a:chOff x="2911475" y="1220788"/>
            <a:chExt cx="3486150" cy="5095875"/>
          </a:xfrm>
          <a:solidFill>
            <a:schemeClr val="bg1"/>
          </a:solidFill>
        </p:grpSpPr>
        <p:sp>
          <p:nvSpPr>
            <p:cNvPr id="28"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800" dirty="0"/>
            </a:p>
          </p:txBody>
        </p:sp>
        <p:sp>
          <p:nvSpPr>
            <p:cNvPr id="29"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800" dirty="0"/>
            </a:p>
          </p:txBody>
        </p:sp>
        <p:sp>
          <p:nvSpPr>
            <p:cNvPr id="30"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800" dirty="0"/>
            </a:p>
          </p:txBody>
        </p:sp>
      </p:grpSp>
      <p:sp>
        <p:nvSpPr>
          <p:cNvPr id="17" name="Text Placeholder 45"/>
          <p:cNvSpPr>
            <a:spLocks noGrp="1"/>
          </p:cNvSpPr>
          <p:nvPr>
            <p:ph type="body" sz="quarter" idx="13"/>
          </p:nvPr>
        </p:nvSpPr>
        <p:spPr>
          <a:xfrm>
            <a:off x="2031999" y="1937408"/>
            <a:ext cx="8125015" cy="468536"/>
          </a:xfrm>
        </p:spPr>
        <p:txBody>
          <a:bodyPr anchor="b"/>
          <a:lstStyle>
            <a:lvl1pPr marL="12700" indent="0">
              <a:buNone/>
              <a:defRPr sz="3200" b="0" i="1">
                <a:solidFill>
                  <a:schemeClr val="bg1"/>
                </a:solidFill>
                <a:latin typeface="Times New Roman" charset="0"/>
                <a:ea typeface="Times New Roman" charset="0"/>
                <a:cs typeface="Times New Roman" charset="0"/>
              </a:defRPr>
            </a:lvl1pPr>
          </a:lstStyle>
          <a:p>
            <a:pPr lvl="0"/>
            <a:r>
              <a:rPr lang="en-US" dirty="0"/>
              <a:t>Click to edit Master text styles</a:t>
            </a:r>
          </a:p>
        </p:txBody>
      </p:sp>
    </p:spTree>
    <p:extLst>
      <p:ext uri="{BB962C8B-B14F-4D97-AF65-F5344CB8AC3E}">
        <p14:creationId xmlns:p14="http://schemas.microsoft.com/office/powerpoint/2010/main" val="4488729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10029952" y="6035040"/>
            <a:ext cx="2162048" cy="822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Contact</a:t>
            </a:r>
          </a:p>
        </p:txBody>
      </p:sp>
      <p:sp>
        <p:nvSpPr>
          <p:cNvPr id="29" name="Text Placeholder 3"/>
          <p:cNvSpPr>
            <a:spLocks noGrp="1"/>
          </p:cNvSpPr>
          <p:nvPr>
            <p:ph type="body" sz="quarter" idx="10" hasCustomPrompt="1"/>
          </p:nvPr>
        </p:nvSpPr>
        <p:spPr>
          <a:xfrm>
            <a:off x="6101611" y="480179"/>
            <a:ext cx="5485781" cy="1390926"/>
          </a:xfrm>
        </p:spPr>
        <p:txBody>
          <a:bodyPr anchor="ctr"/>
          <a:lstStyle>
            <a:lvl1pPr algn="ctr">
              <a:defRPr sz="2000" baseline="0"/>
            </a:lvl1pPr>
          </a:lstStyle>
          <a:p>
            <a:pPr lvl="0"/>
            <a:r>
              <a:rPr lang="en-US" dirty="0"/>
              <a:t>Click to add text</a:t>
            </a:r>
          </a:p>
        </p:txBody>
      </p:sp>
      <p:sp>
        <p:nvSpPr>
          <p:cNvPr id="30" name="Text Placeholder 3"/>
          <p:cNvSpPr>
            <a:spLocks noGrp="1"/>
          </p:cNvSpPr>
          <p:nvPr>
            <p:ph type="body" sz="quarter" idx="11" hasCustomPrompt="1"/>
          </p:nvPr>
        </p:nvSpPr>
        <p:spPr>
          <a:xfrm>
            <a:off x="6096285" y="1988717"/>
            <a:ext cx="5491107" cy="1390926"/>
          </a:xfrm>
        </p:spPr>
        <p:txBody>
          <a:bodyPr anchor="ctr"/>
          <a:lstStyle>
            <a:lvl1pPr algn="ctr">
              <a:defRPr sz="2000"/>
            </a:lvl1pPr>
          </a:lstStyle>
          <a:p>
            <a:pPr lvl="0"/>
            <a:r>
              <a:rPr lang="en-US" dirty="0"/>
              <a:t>Click to add text</a:t>
            </a:r>
          </a:p>
        </p:txBody>
      </p:sp>
      <p:sp>
        <p:nvSpPr>
          <p:cNvPr id="31" name="Text Placeholder 3"/>
          <p:cNvSpPr>
            <a:spLocks noGrp="1"/>
          </p:cNvSpPr>
          <p:nvPr>
            <p:ph type="body" sz="quarter" idx="12" hasCustomPrompt="1"/>
          </p:nvPr>
        </p:nvSpPr>
        <p:spPr>
          <a:xfrm>
            <a:off x="6096285" y="3497255"/>
            <a:ext cx="5491107" cy="1390926"/>
          </a:xfrm>
        </p:spPr>
        <p:txBody>
          <a:bodyPr anchor="ctr"/>
          <a:lstStyle>
            <a:lvl1pPr algn="ctr">
              <a:defRPr sz="2000"/>
            </a:lvl1pPr>
          </a:lstStyle>
          <a:p>
            <a:pPr lvl="0"/>
            <a:r>
              <a:rPr lang="en-US" dirty="0"/>
              <a:t>Click to add text</a:t>
            </a:r>
          </a:p>
        </p:txBody>
      </p:sp>
      <p:sp>
        <p:nvSpPr>
          <p:cNvPr id="32" name="Text Placeholder 3"/>
          <p:cNvSpPr>
            <a:spLocks noGrp="1"/>
          </p:cNvSpPr>
          <p:nvPr>
            <p:ph type="body" sz="quarter" idx="13" hasCustomPrompt="1"/>
          </p:nvPr>
        </p:nvSpPr>
        <p:spPr>
          <a:xfrm>
            <a:off x="6096285" y="5005793"/>
            <a:ext cx="5491107" cy="1390926"/>
          </a:xfrm>
        </p:spPr>
        <p:txBody>
          <a:bodyPr anchor="ctr"/>
          <a:lstStyle>
            <a:lvl1pPr algn="ctr">
              <a:defRPr sz="2000"/>
            </a:lvl1pPr>
          </a:lstStyle>
          <a:p>
            <a:pPr lvl="0"/>
            <a:r>
              <a:rPr lang="en-US" dirty="0"/>
              <a:t>Click to add text</a:t>
            </a:r>
          </a:p>
        </p:txBody>
      </p:sp>
      <p:cxnSp>
        <p:nvCxnSpPr>
          <p:cNvPr id="33" name="Straight Connector 32"/>
          <p:cNvCxnSpPr/>
          <p:nvPr userDrawn="1"/>
        </p:nvCxnSpPr>
        <p:spPr>
          <a:xfrm>
            <a:off x="6100992" y="1929911"/>
            <a:ext cx="5486400" cy="0"/>
          </a:xfrm>
          <a:prstGeom prst="line">
            <a:avLst/>
          </a:prstGeom>
          <a:ln w="1270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6100992" y="3438449"/>
            <a:ext cx="5486400" cy="0"/>
          </a:xfrm>
          <a:prstGeom prst="line">
            <a:avLst/>
          </a:prstGeom>
          <a:ln w="1270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6100992" y="4946987"/>
            <a:ext cx="5486400" cy="0"/>
          </a:xfrm>
          <a:prstGeom prst="line">
            <a:avLst/>
          </a:prstGeom>
          <a:ln w="12700" cap="rnd">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1526224" y="4212403"/>
            <a:ext cx="3043568" cy="443198"/>
          </a:xfrm>
          <a:prstGeom prst="rect">
            <a:avLst/>
          </a:prstGeom>
          <a:noFill/>
        </p:spPr>
        <p:txBody>
          <a:bodyPr wrap="square" lIns="0" tIns="0" rIns="0" bIns="0" rtlCol="0" anchor="b">
            <a:spAutoFit/>
          </a:bodyPr>
          <a:lstStyle/>
          <a:p>
            <a:pPr algn="ctr">
              <a:lnSpc>
                <a:spcPct val="80000"/>
              </a:lnSpc>
            </a:pPr>
            <a:r>
              <a:rPr lang="en-US" sz="3600" i="1">
                <a:solidFill>
                  <a:schemeClr val="accent2"/>
                </a:solidFill>
                <a:latin typeface="Times New Roman" charset="0"/>
                <a:ea typeface="Times New Roman" charset="0"/>
                <a:cs typeface="Times New Roman" charset="0"/>
              </a:rPr>
              <a:t>Get in touch</a:t>
            </a:r>
          </a:p>
        </p:txBody>
      </p:sp>
      <p:grpSp>
        <p:nvGrpSpPr>
          <p:cNvPr id="23" name="Group 22"/>
          <p:cNvGrpSpPr/>
          <p:nvPr userDrawn="1"/>
        </p:nvGrpSpPr>
        <p:grpSpPr>
          <a:xfrm>
            <a:off x="2269069" y="2202399"/>
            <a:ext cx="1557864" cy="1707904"/>
            <a:chOff x="2911475" y="1220788"/>
            <a:chExt cx="3486150" cy="5095875"/>
          </a:xfrm>
          <a:solidFill>
            <a:schemeClr val="accent1"/>
          </a:solidFill>
        </p:grpSpPr>
        <p:sp>
          <p:nvSpPr>
            <p:cNvPr id="24"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800">
                <a:solidFill>
                  <a:schemeClr val="accent2"/>
                </a:solidFill>
              </a:endParaRPr>
            </a:p>
          </p:txBody>
        </p:sp>
        <p:sp>
          <p:nvSpPr>
            <p:cNvPr id="26"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800">
                <a:solidFill>
                  <a:schemeClr val="accent2"/>
                </a:solidFill>
              </a:endParaRPr>
            </a:p>
          </p:txBody>
        </p:sp>
        <p:sp>
          <p:nvSpPr>
            <p:cNvPr id="27"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800">
                <a:solidFill>
                  <a:schemeClr val="accent2"/>
                </a:solidFill>
              </a:endParaRPr>
            </a:p>
          </p:txBody>
        </p:sp>
      </p:gr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304799" y="2062621"/>
            <a:ext cx="11582397" cy="4096512"/>
          </a:xfrm>
        </p:spPr>
        <p:txBody>
          <a:bodyPr lIns="411480" numCol="1" spcCol="457200"/>
          <a:lstStyle>
            <a:lvl1pPr marL="65088" indent="-65088">
              <a:spcBef>
                <a:spcPts val="500"/>
              </a:spcBef>
              <a:tabLst/>
              <a:defRPr sz="2000" baseline="0"/>
            </a:lvl1pPr>
            <a:lvl2pPr>
              <a:spcBef>
                <a:spcPts val="500"/>
              </a:spcBef>
              <a:defRPr sz="2000" baseline="0"/>
            </a:lvl2pPr>
            <a:lvl3pPr>
              <a:defRPr sz="1800"/>
            </a:lvl3pPr>
            <a:lvl4pPr>
              <a:defRPr sz="1800"/>
            </a:lvl4pPr>
            <a:lvl5pPr>
              <a:defRPr sz="1800"/>
            </a:lvl5pPr>
          </a:lstStyle>
          <a:p>
            <a:pPr lvl="0"/>
            <a:r>
              <a:rPr lang="en-US" dirty="0"/>
              <a:t>Main text style. Use tab to add bullet.</a:t>
            </a:r>
          </a:p>
          <a:p>
            <a:pPr lvl="1"/>
            <a:r>
              <a:rPr lang="en-US" dirty="0"/>
              <a:t>Suggested maximums: 5 words per line. 10 words per text block. 50 slides per text box.</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304799" y="671946"/>
            <a:ext cx="11582399" cy="330200"/>
          </a:xfrm>
        </p:spPr>
        <p:txBody>
          <a:bodyPr anchor="t"/>
          <a:lstStyle>
            <a:lvl1pPr marL="12700" indent="0">
              <a:lnSpc>
                <a:spcPct val="90000"/>
              </a:lnSpc>
              <a:buNone/>
              <a:defRPr sz="2000" b="0" i="1">
                <a:solidFill>
                  <a:schemeClr val="accent2"/>
                </a:solidFill>
                <a:latin typeface="Times New Roman" charset="0"/>
                <a:ea typeface="Times New Roman" charset="0"/>
                <a:cs typeface="Times New Roman" charset="0"/>
              </a:defRPr>
            </a:lvl1pPr>
          </a:lstStyle>
          <a:p>
            <a:pPr lvl="0"/>
            <a:r>
              <a:rPr lang="en-US"/>
              <a:t>Click to edit Master text styles</a:t>
            </a:r>
          </a:p>
        </p:txBody>
      </p:sp>
      <p:sp>
        <p:nvSpPr>
          <p:cNvPr id="9" name="Date Placeholder 8"/>
          <p:cNvSpPr>
            <a:spLocks noGrp="1"/>
          </p:cNvSpPr>
          <p:nvPr>
            <p:ph type="dt" sz="half" idx="14"/>
          </p:nvPr>
        </p:nvSpPr>
        <p:spPr/>
        <p:txBody>
          <a:bodyPr/>
          <a:lstStyle/>
          <a:p>
            <a:endParaRPr lang="en-US" dirty="0"/>
          </a:p>
        </p:txBody>
      </p:sp>
      <p:sp>
        <p:nvSpPr>
          <p:cNvPr id="10" name="Footer Placeholder 9"/>
          <p:cNvSpPr>
            <a:spLocks noGrp="1"/>
          </p:cNvSpPr>
          <p:nvPr>
            <p:ph type="ftr" sz="quarter" idx="15"/>
          </p:nvPr>
        </p:nvSpPr>
        <p:spPr/>
        <p:txBody>
          <a:bodyPr/>
          <a:lstStyle/>
          <a:p>
            <a:endParaRPr lang="en-US" dirty="0"/>
          </a:p>
        </p:txBody>
      </p:sp>
      <p:sp>
        <p:nvSpPr>
          <p:cNvPr id="11" name="Slide Number Placeholder 10"/>
          <p:cNvSpPr>
            <a:spLocks noGrp="1"/>
          </p:cNvSpPr>
          <p:nvPr>
            <p:ph type="sldNum" sz="quarter" idx="16"/>
          </p:nvPr>
        </p:nvSpPr>
        <p:spPr/>
        <p:txBody>
          <a:bodyPr/>
          <a:lstStyle/>
          <a:p>
            <a:fld id="{5B9A96B2-702C-084E-9060-05751DBF82B0}" type="slidenum">
              <a:rPr lang="en-US" smtClean="0"/>
              <a:pPr/>
              <a:t>‹#›</a:t>
            </a:fld>
            <a:endParaRPr lang="en-US" dirty="0"/>
          </a:p>
        </p:txBody>
      </p:sp>
      <p:sp>
        <p:nvSpPr>
          <p:cNvPr id="13" name="Rectangle 12"/>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dirty="0">
                <a:latin typeface="Times New Roman" charset="0"/>
                <a:ea typeface="Times New Roman" charset="0"/>
                <a:cs typeface="Times New Roman" charset="0"/>
              </a:rPr>
              <a:t>Layout</a:t>
            </a:r>
          </a:p>
          <a:p>
            <a:pPr algn="ctr">
              <a:spcAft>
                <a:spcPts val="600"/>
              </a:spcAft>
            </a:pPr>
            <a:r>
              <a:rPr lang="en-US" sz="1100" dirty="0"/>
              <a:t>Title and Content</a:t>
            </a:r>
          </a:p>
        </p:txBody>
      </p:sp>
      <p:grpSp>
        <p:nvGrpSpPr>
          <p:cNvPr id="4" name="Group 3"/>
          <p:cNvGrpSpPr/>
          <p:nvPr userDrawn="1"/>
        </p:nvGrpSpPr>
        <p:grpSpPr>
          <a:xfrm>
            <a:off x="12801600" y="702812"/>
            <a:ext cx="3048000" cy="6155188"/>
            <a:chOff x="9601200" y="702812"/>
            <a:chExt cx="2286000" cy="6155188"/>
          </a:xfrm>
        </p:grpSpPr>
        <p:sp>
          <p:nvSpPr>
            <p:cNvPr id="12" name="Rectangle 11"/>
            <p:cNvSpPr/>
            <p:nvPr userDrawn="1"/>
          </p:nvSpPr>
          <p:spPr>
            <a:xfrm>
              <a:off x="9601200" y="702812"/>
              <a:ext cx="2286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dirty="0">
                  <a:ea typeface="Times New Roman" charset="0"/>
                  <a:cs typeface="Times New Roman" charset="0"/>
                </a:rPr>
                <a:t>Layout Standards</a:t>
              </a:r>
            </a:p>
            <a:p>
              <a:pPr marL="228600" indent="-228600">
                <a:spcAft>
                  <a:spcPts val="600"/>
                </a:spcAft>
                <a:buFont typeface="+mj-lt"/>
                <a:buAutoNum type="arabicPeriod"/>
              </a:pPr>
              <a:r>
                <a:rPr lang="en-US" sz="1000" dirty="0"/>
                <a:t>Use Tab to add bullet.</a:t>
              </a:r>
            </a:p>
            <a:p>
              <a:pPr marL="228600" indent="-228600">
                <a:spcAft>
                  <a:spcPts val="600"/>
                </a:spcAft>
                <a:buFont typeface="+mj-lt"/>
                <a:buAutoNum type="arabicPeriod"/>
              </a:pPr>
              <a:r>
                <a:rPr lang="en-US" sz="1000" dirty="0"/>
                <a:t>If body subhead is needed, change default text</a:t>
              </a:r>
              <a:r>
                <a:rPr lang="en-US" sz="1000" baseline="0" dirty="0"/>
                <a:t> to bold &amp; red.</a:t>
              </a:r>
              <a:endParaRPr lang="en-US" sz="1000" dirty="0"/>
            </a:p>
            <a:p>
              <a:pPr marL="228600" indent="-228600">
                <a:spcAft>
                  <a:spcPts val="600"/>
                </a:spcAft>
                <a:buFont typeface="+mj-lt"/>
                <a:buAutoNum type="arabicPeriod"/>
              </a:pPr>
              <a:r>
                <a:rPr lang="en-US" sz="1000" dirty="0"/>
                <a:t>Keep words to a minimum with these suggested limits.</a:t>
              </a:r>
            </a:p>
            <a:p>
              <a:pPr marL="352425" lvl="0" indent="-85725">
                <a:spcAft>
                  <a:spcPts val="600"/>
                </a:spcAft>
                <a:buFont typeface="Arial" charset="0"/>
                <a:buChar char="•"/>
                <a:tabLst/>
              </a:pPr>
              <a:r>
                <a:rPr lang="en-US" sz="1000" dirty="0"/>
                <a:t>5 words per line. </a:t>
              </a:r>
            </a:p>
            <a:p>
              <a:pPr marL="352425" lvl="0" indent="-85725">
                <a:spcAft>
                  <a:spcPts val="600"/>
                </a:spcAft>
                <a:buFont typeface="Arial" charset="0"/>
                <a:buChar char="•"/>
                <a:tabLst/>
              </a:pPr>
              <a:r>
                <a:rPr lang="en-US" sz="1000" dirty="0"/>
                <a:t>10 words per text block.</a:t>
              </a:r>
            </a:p>
            <a:p>
              <a:pPr marL="352425" lvl="0" indent="-85725">
                <a:spcAft>
                  <a:spcPts val="600"/>
                </a:spcAft>
                <a:buFont typeface="Arial" charset="0"/>
                <a:buChar char="•"/>
                <a:tabLst/>
              </a:pPr>
              <a:r>
                <a:rPr lang="en-US" sz="1000" dirty="0"/>
                <a:t>50 words per text block. </a:t>
              </a:r>
            </a:p>
          </p:txBody>
        </p:sp>
        <p:grpSp>
          <p:nvGrpSpPr>
            <p:cNvPr id="14" name="Group 13"/>
            <p:cNvGrpSpPr>
              <a:grpSpLocks noChangeAspect="1"/>
            </p:cNvGrpSpPr>
            <p:nvPr userDrawn="1"/>
          </p:nvGrpSpPr>
          <p:grpSpPr>
            <a:xfrm>
              <a:off x="10625490" y="843418"/>
              <a:ext cx="233337" cy="225045"/>
              <a:chOff x="366713" y="2336800"/>
              <a:chExt cx="1608137" cy="1550988"/>
            </a:xfrm>
            <a:solidFill>
              <a:schemeClr val="bg1"/>
            </a:solidFill>
          </p:grpSpPr>
          <p:sp>
            <p:nvSpPr>
              <p:cNvPr id="15"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sz="1800" dirty="0"/>
              </a:p>
            </p:txBody>
          </p:sp>
          <p:sp>
            <p:nvSpPr>
              <p:cNvPr id="16"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sz="1800" dirty="0"/>
              </a:p>
            </p:txBody>
          </p:sp>
        </p:grpSp>
      </p:grpSp>
    </p:spTree>
    <p:extLst>
      <p:ext uri="{BB962C8B-B14F-4D97-AF65-F5344CB8AC3E}">
        <p14:creationId xmlns:p14="http://schemas.microsoft.com/office/powerpoint/2010/main" val="263447094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641C36-E00E-4011-BF82-01D1FE7319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Images (Circle)">
    <p:spTree>
      <p:nvGrpSpPr>
        <p:cNvPr id="1" name=""/>
        <p:cNvGrpSpPr/>
        <p:nvPr/>
      </p:nvGrpSpPr>
      <p:grpSpPr>
        <a:xfrm>
          <a:off x="0" y="0"/>
          <a:ext cx="0" cy="0"/>
          <a:chOff x="0" y="0"/>
          <a:chExt cx="0" cy="0"/>
        </a:xfrm>
      </p:grpSpPr>
      <p:sp>
        <p:nvSpPr>
          <p:cNvPr id="34" name="Picture Placeholder 15"/>
          <p:cNvSpPr>
            <a:spLocks noGrp="1"/>
          </p:cNvSpPr>
          <p:nvPr>
            <p:ph type="pic" sz="quarter" idx="20"/>
          </p:nvPr>
        </p:nvSpPr>
        <p:spPr>
          <a:xfrm>
            <a:off x="4764012" y="1783796"/>
            <a:ext cx="2663976" cy="1997982"/>
          </a:xfrm>
          <a:prstGeom prst="ellipse">
            <a:avLst/>
          </a:prstGeom>
        </p:spPr>
        <p:txBody>
          <a:bodyPr/>
          <a:lstStyle/>
          <a:p>
            <a:r>
              <a:rPr lang="en-US"/>
              <a:t>Click icon to add picture</a:t>
            </a:r>
            <a:endParaRPr lang="en-US" dirty="0"/>
          </a:p>
        </p:txBody>
      </p:sp>
      <p:sp>
        <p:nvSpPr>
          <p:cNvPr id="35" name="Picture Placeholder 15"/>
          <p:cNvSpPr>
            <a:spLocks noGrp="1"/>
          </p:cNvSpPr>
          <p:nvPr>
            <p:ph type="pic" sz="quarter" idx="21"/>
          </p:nvPr>
        </p:nvSpPr>
        <p:spPr>
          <a:xfrm>
            <a:off x="8080032" y="1783796"/>
            <a:ext cx="2663976" cy="1997982"/>
          </a:xfrm>
          <a:prstGeom prst="ellipse">
            <a:avLst/>
          </a:prstGeom>
        </p:spPr>
        <p:txBody>
          <a:bodyPr/>
          <a:lstStyle/>
          <a:p>
            <a:r>
              <a:rPr lang="en-US"/>
              <a:t>Click icon to add picture</a:t>
            </a:r>
            <a:endParaRPr lang="en-US" dirty="0"/>
          </a:p>
        </p:txBody>
      </p:sp>
      <p:sp>
        <p:nvSpPr>
          <p:cNvPr id="33" name="Picture Placeholder 15"/>
          <p:cNvSpPr>
            <a:spLocks noGrp="1"/>
          </p:cNvSpPr>
          <p:nvPr>
            <p:ph type="pic" sz="quarter" idx="19"/>
          </p:nvPr>
        </p:nvSpPr>
        <p:spPr>
          <a:xfrm>
            <a:off x="1527625" y="1783796"/>
            <a:ext cx="2663976" cy="1997982"/>
          </a:xfrm>
          <a:prstGeom prst="ellipse">
            <a:avLst/>
          </a:prstGeom>
        </p:spPr>
        <p:txBody>
          <a:bodyPr/>
          <a:lstStyle/>
          <a:p>
            <a:r>
              <a:rPr lang="en-US"/>
              <a:t>Click icon to add picture</a:t>
            </a:r>
            <a:endParaRPr lang="en-US" dirty="0"/>
          </a:p>
        </p:txBody>
      </p:sp>
      <p:sp>
        <p:nvSpPr>
          <p:cNvPr id="36" name="Text Placeholder 7"/>
          <p:cNvSpPr>
            <a:spLocks noGrp="1"/>
          </p:cNvSpPr>
          <p:nvPr>
            <p:ph type="body" sz="quarter" idx="13" hasCustomPrompt="1"/>
          </p:nvPr>
        </p:nvSpPr>
        <p:spPr>
          <a:xfrm>
            <a:off x="1527627" y="3860801"/>
            <a:ext cx="2663976" cy="695959"/>
          </a:xfrm>
        </p:spPr>
        <p:txBody>
          <a:bodyPr anchor="b"/>
          <a:lstStyle>
            <a:lvl1pPr algn="ctr">
              <a:defRPr sz="2400" b="0" i="1">
                <a:solidFill>
                  <a:schemeClr val="accent2"/>
                </a:solidFill>
                <a:latin typeface="Times New Roman" charset="0"/>
                <a:ea typeface="Times New Roman" charset="0"/>
                <a:cs typeface="Times New Roman" charset="0"/>
              </a:defRPr>
            </a:lvl1pPr>
          </a:lstStyle>
          <a:p>
            <a:pPr lvl="0"/>
            <a:r>
              <a:rPr lang="en-US" dirty="0"/>
              <a:t>Heading</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sp>
        <p:nvSpPr>
          <p:cNvPr id="37" name="Text Placeholder 7"/>
          <p:cNvSpPr>
            <a:spLocks noGrp="1"/>
          </p:cNvSpPr>
          <p:nvPr>
            <p:ph type="body" sz="quarter" idx="14" hasCustomPrompt="1"/>
          </p:nvPr>
        </p:nvSpPr>
        <p:spPr>
          <a:xfrm>
            <a:off x="4764012" y="3860801"/>
            <a:ext cx="2663976" cy="695959"/>
          </a:xfrm>
        </p:spPr>
        <p:txBody>
          <a:bodyPr anchor="b"/>
          <a:lstStyle>
            <a:lvl1pPr algn="ctr">
              <a:defRPr sz="2400" b="0" i="1">
                <a:solidFill>
                  <a:schemeClr val="accent2"/>
                </a:solidFill>
                <a:latin typeface="Times New Roman" charset="0"/>
                <a:ea typeface="Times New Roman" charset="0"/>
                <a:cs typeface="Times New Roman" charset="0"/>
              </a:defRPr>
            </a:lvl1pPr>
          </a:lstStyle>
          <a:p>
            <a:pPr lvl="0"/>
            <a:r>
              <a:rPr lang="en-US" dirty="0"/>
              <a:t>Heading</a:t>
            </a:r>
          </a:p>
        </p:txBody>
      </p:sp>
      <p:sp>
        <p:nvSpPr>
          <p:cNvPr id="38" name="Text Placeholder 7"/>
          <p:cNvSpPr>
            <a:spLocks noGrp="1"/>
          </p:cNvSpPr>
          <p:nvPr>
            <p:ph type="body" sz="quarter" idx="15" hasCustomPrompt="1"/>
          </p:nvPr>
        </p:nvSpPr>
        <p:spPr>
          <a:xfrm>
            <a:off x="8080032" y="3860801"/>
            <a:ext cx="2663976" cy="695959"/>
          </a:xfrm>
        </p:spPr>
        <p:txBody>
          <a:bodyPr anchor="b"/>
          <a:lstStyle>
            <a:lvl1pPr algn="ctr">
              <a:defRPr sz="2400" b="0" i="1">
                <a:solidFill>
                  <a:schemeClr val="accent2"/>
                </a:solidFill>
                <a:latin typeface="Times New Roman" charset="0"/>
                <a:ea typeface="Times New Roman" charset="0"/>
                <a:cs typeface="Times New Roman" charset="0"/>
              </a:defRPr>
            </a:lvl1pPr>
          </a:lstStyle>
          <a:p>
            <a:pPr lvl="0"/>
            <a:r>
              <a:rPr lang="en-US" dirty="0"/>
              <a:t>Heading</a:t>
            </a:r>
          </a:p>
        </p:txBody>
      </p:sp>
      <p:sp>
        <p:nvSpPr>
          <p:cNvPr id="6" name="Text Placeholder 5"/>
          <p:cNvSpPr>
            <a:spLocks noGrp="1"/>
          </p:cNvSpPr>
          <p:nvPr>
            <p:ph type="body" sz="quarter" idx="16"/>
          </p:nvPr>
        </p:nvSpPr>
        <p:spPr>
          <a:xfrm>
            <a:off x="1527627" y="4816244"/>
            <a:ext cx="2663976" cy="1234600"/>
          </a:xfrm>
        </p:spPr>
        <p:txBody>
          <a:bodyPr/>
          <a:lstStyle>
            <a:lvl1pPr algn="ctr">
              <a:defRPr b="0">
                <a:solidFill>
                  <a:schemeClr val="tx1"/>
                </a:solidFill>
              </a:defRPr>
            </a:lvl1pPr>
          </a:lstStyle>
          <a:p>
            <a:pPr lvl="0"/>
            <a:r>
              <a:rPr lang="en-US"/>
              <a:t>Click to edit Master text styles</a:t>
            </a:r>
          </a:p>
        </p:txBody>
      </p:sp>
      <p:sp>
        <p:nvSpPr>
          <p:cNvPr id="39" name="Text Placeholder 5"/>
          <p:cNvSpPr>
            <a:spLocks noGrp="1"/>
          </p:cNvSpPr>
          <p:nvPr>
            <p:ph type="body" sz="quarter" idx="17"/>
          </p:nvPr>
        </p:nvSpPr>
        <p:spPr>
          <a:xfrm>
            <a:off x="4786251" y="4816244"/>
            <a:ext cx="2663976" cy="1234600"/>
          </a:xfrm>
        </p:spPr>
        <p:txBody>
          <a:bodyPr/>
          <a:lstStyle>
            <a:lvl1pPr algn="ctr">
              <a:defRPr b="0">
                <a:solidFill>
                  <a:schemeClr val="tx1"/>
                </a:solidFill>
              </a:defRPr>
            </a:lvl1pPr>
          </a:lstStyle>
          <a:p>
            <a:pPr lvl="0"/>
            <a:r>
              <a:rPr lang="en-US"/>
              <a:t>Click to edit Master text styles</a:t>
            </a:r>
          </a:p>
        </p:txBody>
      </p:sp>
      <p:sp>
        <p:nvSpPr>
          <p:cNvPr id="40" name="Text Placeholder 5"/>
          <p:cNvSpPr>
            <a:spLocks noGrp="1"/>
          </p:cNvSpPr>
          <p:nvPr>
            <p:ph type="body" sz="quarter" idx="18"/>
          </p:nvPr>
        </p:nvSpPr>
        <p:spPr>
          <a:xfrm>
            <a:off x="8080032" y="4816244"/>
            <a:ext cx="2663976" cy="1234600"/>
          </a:xfrm>
        </p:spPr>
        <p:txBody>
          <a:bodyPr/>
          <a:lstStyle>
            <a:lvl1pPr algn="ctr">
              <a:defRPr b="0">
                <a:solidFill>
                  <a:schemeClr val="tx1"/>
                </a:solidFill>
              </a:defRPr>
            </a:lvl1pPr>
          </a:lstStyle>
          <a:p>
            <a:pPr lvl="0"/>
            <a:r>
              <a:rPr lang="en-US"/>
              <a:t>Click to edit Master text styles</a:t>
            </a:r>
          </a:p>
        </p:txBody>
      </p:sp>
      <p:sp>
        <p:nvSpPr>
          <p:cNvPr id="15" name="Rectangle 14"/>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dirty="0">
                <a:latin typeface="Times New Roman" charset="0"/>
                <a:ea typeface="Times New Roman" charset="0"/>
                <a:cs typeface="Times New Roman" charset="0"/>
              </a:rPr>
              <a:t>Layout</a:t>
            </a:r>
          </a:p>
          <a:p>
            <a:pPr algn="ctr">
              <a:spcAft>
                <a:spcPts val="600"/>
              </a:spcAft>
            </a:pPr>
            <a:r>
              <a:rPr lang="en-US" sz="1100" dirty="0"/>
              <a:t>3 Images (Circle)</a:t>
            </a:r>
          </a:p>
        </p:txBody>
      </p:sp>
    </p:spTree>
    <p:extLst>
      <p:ext uri="{BB962C8B-B14F-4D97-AF65-F5344CB8AC3E}">
        <p14:creationId xmlns:p14="http://schemas.microsoft.com/office/powerpoint/2010/main" val="85788235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D89B5B-8361-4FD6-9DDE-60BC4E7330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9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7347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830EF4-ADF3-4B14-B252-50F51A28D2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975">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86280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641C36-E00E-4011-BF82-01D1FE7319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9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
        <p:nvSpPr>
          <p:cNvPr id="2" name="Date Placeholder 1">
            <a:extLst>
              <a:ext uri="{FF2B5EF4-FFF2-40B4-BE49-F238E27FC236}">
                <a16:creationId xmlns:a16="http://schemas.microsoft.com/office/drawing/2014/main" id="{268EAA88-1828-44FB-8170-AB6B32EC2066}"/>
              </a:ext>
            </a:extLst>
          </p:cNvPr>
          <p:cNvSpPr>
            <a:spLocks noGrp="1"/>
          </p:cNvSpPr>
          <p:nvPr>
            <p:ph type="dt" sz="half" idx="10"/>
          </p:nvPr>
        </p:nvSpPr>
        <p:spPr>
          <a:xfrm>
            <a:off x="457200" y="6324602"/>
            <a:ext cx="11277600" cy="365125"/>
          </a:xfrm>
        </p:spPr>
        <p:txBody>
          <a:bodyPr/>
          <a:lstStyle>
            <a:lvl1pPr algn="ctr">
              <a:defRPr sz="2000">
                <a:solidFill>
                  <a:srgbClr val="FF0000"/>
                </a:solidFill>
              </a:defRPr>
            </a:lvl1pPr>
          </a:lstStyle>
          <a:p>
            <a:endParaRPr lang="en-US" dirty="0"/>
          </a:p>
        </p:txBody>
      </p:sp>
      <p:sp>
        <p:nvSpPr>
          <p:cNvPr id="3" name="Slide Number Placeholder 2">
            <a:extLst>
              <a:ext uri="{FF2B5EF4-FFF2-40B4-BE49-F238E27FC236}">
                <a16:creationId xmlns:a16="http://schemas.microsoft.com/office/drawing/2014/main" id="{C8C120BB-6558-45D1-8F84-3197D128E15A}"/>
              </a:ext>
            </a:extLst>
          </p:cNvPr>
          <p:cNvSpPr>
            <a:spLocks noGrp="1"/>
          </p:cNvSpPr>
          <p:nvPr>
            <p:ph type="sldNum" sz="quarter" idx="11"/>
          </p:nvPr>
        </p:nvSpPr>
        <p:spPr/>
        <p:txBody>
          <a:body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063201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B7BAC6-5DE5-4F50-8E6B-B7979E59E6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9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693168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7D82CF-AD3E-4CF9-A92A-94EF40DE0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9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73521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B2B952-0A13-47CD-92BF-1E6AC00059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9" r="327"/>
          <a:stretch/>
        </p:blipFill>
        <p:spPr>
          <a:xfrm>
            <a:off x="2" y="0"/>
            <a:ext cx="12191999"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9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365354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247D7E-F5B6-4350-BE36-BC2AB868C2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9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09651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3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047424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3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00180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B7BAC6-5DE5-4F50-8E6B-B7979E59E6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3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740608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3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064170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2"/>
            <a:ext cx="11277600" cy="1096963"/>
          </a:xfrm>
          <a:prstGeom prst="rect">
            <a:avLst/>
          </a:prstGeom>
        </p:spPr>
        <p:txBody>
          <a:bodyPr/>
          <a:lstStyle>
            <a:lvl1pPr algn="l">
              <a:defRPr sz="27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036760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2A354D-299D-4270-BBF7-73A86B2E25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27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8706159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C18C1-69B6-4042-8E20-FF173837E6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27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41323151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EC55E-08C0-4605-98A3-3582E2A3E9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27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907725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048D2-6BA3-49B9-92B9-BFC9A51B3C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27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786976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974561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0239006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601"/>
            <a:ext cx="5540375" cy="7524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6"/>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601"/>
            <a:ext cx="5562600" cy="7524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6"/>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32732864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7D82CF-AD3E-4CF9-A92A-94EF40DE0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568024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5689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29817926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9361780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7"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7" cy="5410200"/>
          </a:xfrm>
          <a:prstGeom prst="rect">
            <a:avLst/>
          </a:prstGeom>
        </p:spPr>
      </p:pic>
    </p:spTree>
    <p:extLst>
      <p:ext uri="{BB962C8B-B14F-4D97-AF65-F5344CB8AC3E}">
        <p14:creationId xmlns:p14="http://schemas.microsoft.com/office/powerpoint/2010/main" val="5082330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2"/>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588469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9" name="Titl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6491"/>
          </a:xfrm>
          <a:prstGeom prst="rect">
            <a:avLst/>
          </a:prstGeom>
        </p:spPr>
      </p:pic>
      <p:sp>
        <p:nvSpPr>
          <p:cNvPr id="2" name="Title"/>
          <p:cNvSpPr>
            <a:spLocks noGrp="1"/>
          </p:cNvSpPr>
          <p:nvPr>
            <p:ph type="title"/>
          </p:nvPr>
        </p:nvSpPr>
        <p:spPr>
          <a:xfrm>
            <a:off x="911752" y="1151934"/>
            <a:ext cx="10971217" cy="1538883"/>
          </a:xfrm>
          <a:noFill/>
          <a:ln w="9525">
            <a:noFill/>
            <a:miter lim="800000"/>
            <a:headEnd/>
            <a:tailEnd/>
          </a:ln>
        </p:spPr>
        <p:txBody>
          <a:bodyPr vert="horz" wrap="square" lIns="0" tIns="0" rIns="0" bIns="0" numCol="1" anchor="b" anchorCtr="0" compatLnSpc="1">
            <a:prstTxWarp prst="textNoShape">
              <a:avLst/>
            </a:prstTxWarp>
            <a:normAutofit/>
          </a:bodyPr>
          <a:lstStyle>
            <a:lvl1pPr>
              <a:defRPr lang="en-US" sz="5000" b="1" dirty="0">
                <a:solidFill>
                  <a:schemeClr val="bg1"/>
                </a:solidFill>
                <a:ea typeface="+mj-ea"/>
                <a:cs typeface="+mj-cs"/>
              </a:defRPr>
            </a:lvl1pPr>
          </a:lstStyle>
          <a:p>
            <a:pPr lvl="0" eaLnBrk="1" hangingPunct="1"/>
            <a:r>
              <a:rPr lang="en-US"/>
              <a:t>Click to edit Master title style</a:t>
            </a:r>
            <a:endParaRPr lang="en-US" dirty="0"/>
          </a:p>
        </p:txBody>
      </p:sp>
      <p:sp>
        <p:nvSpPr>
          <p:cNvPr id="15" name="Subtitle"/>
          <p:cNvSpPr>
            <a:spLocks noGrp="1"/>
          </p:cNvSpPr>
          <p:nvPr>
            <p:ph type="body" sz="quarter" idx="16" hasCustomPrompt="1"/>
          </p:nvPr>
        </p:nvSpPr>
        <p:spPr>
          <a:xfrm>
            <a:off x="912285" y="2935288"/>
            <a:ext cx="10970683" cy="126365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a:buNone/>
              <a:defRPr lang="en-US" sz="3200" dirty="0" smtClean="0">
                <a:solidFill>
                  <a:schemeClr val="bg2">
                    <a:lumMod val="75000"/>
                  </a:schemeClr>
                </a:solidFill>
                <a:ea typeface="+mn-ea"/>
              </a:defRPr>
            </a:lvl1pPr>
          </a:lstStyle>
          <a:p>
            <a:pPr lvl="0" indent="0" eaLnBrk="1" hangingPunct="1">
              <a:spcAft>
                <a:spcPct val="0"/>
              </a:spcAft>
            </a:pPr>
            <a:r>
              <a:rPr lang="en-US" dirty="0"/>
              <a:t>Subtitle</a:t>
            </a:r>
          </a:p>
        </p:txBody>
      </p:sp>
      <p:sp>
        <p:nvSpPr>
          <p:cNvPr id="13" name="Name and Position"/>
          <p:cNvSpPr>
            <a:spLocks noGrp="1"/>
          </p:cNvSpPr>
          <p:nvPr>
            <p:ph type="body" sz="quarter" idx="15" hasCustomPrompt="1"/>
          </p:nvPr>
        </p:nvSpPr>
        <p:spPr>
          <a:xfrm>
            <a:off x="912285" y="4427541"/>
            <a:ext cx="10970683" cy="904875"/>
          </a:xfrm>
          <a:prstGeom prst="rect">
            <a:avLst/>
          </a:prstGeom>
        </p:spPr>
        <p:txBody>
          <a:bodyPr/>
          <a:lstStyle>
            <a:lvl2pPr marL="0" indent="0">
              <a:buNone/>
              <a:defRPr sz="2400">
                <a:solidFill>
                  <a:schemeClr val="bg1"/>
                </a:solidFill>
              </a:defRPr>
            </a:lvl2pPr>
            <a:lvl3pPr marL="0" indent="0">
              <a:buNone/>
              <a:defRPr sz="2000">
                <a:solidFill>
                  <a:schemeClr val="bg1"/>
                </a:solidFill>
              </a:defRPr>
            </a:lvl3pPr>
          </a:lstStyle>
          <a:p>
            <a:pPr lvl="1"/>
            <a:r>
              <a:rPr lang="en-US" dirty="0"/>
              <a:t>Name</a:t>
            </a:r>
          </a:p>
          <a:p>
            <a:pPr lvl="2"/>
            <a:r>
              <a:rPr lang="en-US" dirty="0"/>
              <a:t>Position</a:t>
            </a:r>
          </a:p>
        </p:txBody>
      </p:sp>
      <p:sp>
        <p:nvSpPr>
          <p:cNvPr id="8" name="Month and Year"/>
          <p:cNvSpPr>
            <a:spLocks noGrp="1"/>
          </p:cNvSpPr>
          <p:nvPr>
            <p:ph type="body" sz="quarter" idx="18" hasCustomPrompt="1"/>
          </p:nvPr>
        </p:nvSpPr>
        <p:spPr>
          <a:xfrm>
            <a:off x="11182455" y="6056412"/>
            <a:ext cx="700512" cy="153888"/>
          </a:xfrm>
          <a:prstGeom prst="rect">
            <a:avLst/>
          </a:prstGeom>
        </p:spPr>
        <p:txBody>
          <a:bodyPr wrap="none">
            <a:spAutoFit/>
          </a:bodyPr>
          <a:lstStyle>
            <a:lvl1pPr marL="0" indent="0" algn="r">
              <a:buNone/>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dirty="0"/>
              <a:t>Month 20XX</a:t>
            </a:r>
          </a:p>
        </p:txBody>
      </p:sp>
      <p:sp>
        <p:nvSpPr>
          <p:cNvPr id="10" name="Copyright"/>
          <p:cNvSpPr>
            <a:spLocks noGrp="1"/>
          </p:cNvSpPr>
          <p:nvPr>
            <p:ph type="body" sz="quarter" idx="19" hasCustomPrompt="1"/>
          </p:nvPr>
        </p:nvSpPr>
        <p:spPr>
          <a:xfrm>
            <a:off x="9220380" y="6567847"/>
            <a:ext cx="2662587" cy="123111"/>
          </a:xfrm>
          <a:prstGeom prst="rect">
            <a:avLst/>
          </a:prstGeom>
        </p:spPr>
        <p:txBody>
          <a:bodyPr wrap="none" anchor="ctr" anchorCtr="0">
            <a:spAutoFit/>
          </a:bodyPr>
          <a:lstStyle>
            <a:lvl1pPr marL="0" indent="0" algn="r">
              <a:spcBef>
                <a:spcPts val="0"/>
              </a:spcBef>
              <a:buNone/>
              <a:defRPr sz="800">
                <a:solidFill>
                  <a:schemeClr val="bg2">
                    <a:lumMod val="90000"/>
                  </a:schemeClr>
                </a:solidFill>
                <a:latin typeface="Arial Narrow" panose="020B0606020202030204" pitchFamily="34" charset="0"/>
              </a:defRPr>
            </a:lvl1pPr>
            <a:lvl2pPr>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Copyright © 20XX American Institutes for Research. All rights reserved.</a:t>
            </a:r>
          </a:p>
        </p:txBody>
      </p:sp>
      <p:sp>
        <p:nvSpPr>
          <p:cNvPr id="4" name="Publication ID"/>
          <p:cNvSpPr>
            <a:spLocks noGrp="1"/>
          </p:cNvSpPr>
          <p:nvPr>
            <p:ph type="body" sz="quarter" idx="20" hasCustomPrompt="1"/>
          </p:nvPr>
        </p:nvSpPr>
        <p:spPr>
          <a:xfrm>
            <a:off x="11382832" y="6719896"/>
            <a:ext cx="500137" cy="92333"/>
          </a:xfrm>
          <a:prstGeom prst="rect">
            <a:avLst/>
          </a:prstGeom>
        </p:spPr>
        <p:txBody>
          <a:bodyPr wrap="none">
            <a:spAutoFit/>
          </a:bodyPr>
          <a:lstStyle>
            <a:lvl1pPr marL="0" indent="0" algn="r">
              <a:buNone/>
              <a:defRPr sz="600">
                <a:solidFill>
                  <a:schemeClr val="bg2">
                    <a:lumMod val="50000"/>
                  </a:schemeClr>
                </a:solidFill>
              </a:defRPr>
            </a:lvl1pPr>
            <a:lvl2pPr>
              <a:defRPr sz="600"/>
            </a:lvl2pPr>
            <a:lvl3pPr>
              <a:defRPr sz="600"/>
            </a:lvl3pPr>
            <a:lvl4pPr>
              <a:defRPr sz="600"/>
            </a:lvl4pPr>
            <a:lvl5pPr>
              <a:defRPr sz="600"/>
            </a:lvl5pPr>
          </a:lstStyle>
          <a:p>
            <a:pPr lvl="0"/>
            <a:r>
              <a:rPr lang="en-US" dirty="0"/>
              <a:t>XXXX_MM/YY</a:t>
            </a:r>
          </a:p>
        </p:txBody>
      </p:sp>
    </p:spTree>
    <p:extLst>
      <p:ext uri="{BB962C8B-B14F-4D97-AF65-F5344CB8AC3E}">
        <p14:creationId xmlns:p14="http://schemas.microsoft.com/office/powerpoint/2010/main" val="1742873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Section Header">
    <p:spTree>
      <p:nvGrpSpPr>
        <p:cNvPr id="1" name=""/>
        <p:cNvGrpSpPr/>
        <p:nvPr/>
      </p:nvGrpSpPr>
      <p:grpSpPr>
        <a:xfrm>
          <a:off x="0" y="0"/>
          <a:ext cx="0" cy="0"/>
          <a:chOff x="0" y="0"/>
          <a:chExt cx="0" cy="0"/>
        </a:xfrm>
      </p:grpSpPr>
      <p:pic>
        <p:nvPicPr>
          <p:cNvPr id="5" name="Divider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6491"/>
          </a:xfrm>
          <a:prstGeom prst="rect">
            <a:avLst/>
          </a:prstGeom>
        </p:spPr>
      </p:pic>
      <p:sp>
        <p:nvSpPr>
          <p:cNvPr id="2" name="Title"/>
          <p:cNvSpPr>
            <a:spLocks noGrp="1"/>
          </p:cNvSpPr>
          <p:nvPr>
            <p:ph type="title"/>
          </p:nvPr>
        </p:nvSpPr>
        <p:spPr>
          <a:xfrm>
            <a:off x="916517" y="3621027"/>
            <a:ext cx="10972800" cy="769441"/>
          </a:xfrm>
        </p:spPr>
        <p:txBody>
          <a:bodyPr tIns="45720" bIns="45720"/>
          <a:lstStyle>
            <a:lvl1pPr algn="l">
              <a:defRPr sz="4400" b="1">
                <a:solidFill>
                  <a:schemeClr val="bg1"/>
                </a:solidFill>
                <a:latin typeface="+mj-lt"/>
              </a:defRPr>
            </a:lvl1pPr>
          </a:lstStyle>
          <a:p>
            <a:r>
              <a:rPr lang="en-US"/>
              <a:t>Click to edit Master title style</a:t>
            </a:r>
            <a:endParaRPr lang="en-US" dirty="0"/>
          </a:p>
        </p:txBody>
      </p:sp>
      <p:sp>
        <p:nvSpPr>
          <p:cNvPr id="3" name="Subtitle"/>
          <p:cNvSpPr>
            <a:spLocks noGrp="1"/>
          </p:cNvSpPr>
          <p:nvPr>
            <p:ph idx="1"/>
          </p:nvPr>
        </p:nvSpPr>
        <p:spPr>
          <a:xfrm>
            <a:off x="916517" y="4616570"/>
            <a:ext cx="10972800" cy="1063752"/>
          </a:xfrm>
          <a:prstGeom prst="rect">
            <a:avLst/>
          </a:prstGeom>
        </p:spPr>
        <p:txBody>
          <a:bodyPr/>
          <a:lstStyle>
            <a:lvl1pPr marL="0" indent="0">
              <a:buNone/>
              <a:defRPr sz="3200">
                <a:solidFill>
                  <a:schemeClr val="bg2">
                    <a:lumMod val="75000"/>
                  </a:schemeClr>
                </a:solidFill>
              </a:defRPr>
            </a:lvl1pPr>
            <a:lvl2pPr marL="228600" indent="-228600">
              <a:buClr>
                <a:schemeClr val="bg1"/>
              </a:buClr>
              <a:buFont typeface="Arial" panose="020B0604020202020204" pitchFamily="34" charset="0"/>
              <a:buChar char="•"/>
              <a:defRPr>
                <a:solidFill>
                  <a:schemeClr val="bg1"/>
                </a:solidFill>
              </a:defRPr>
            </a:lvl2pPr>
          </a:lstStyle>
          <a:p>
            <a:pPr lvl="0"/>
            <a:r>
              <a:rPr lang="en-US"/>
              <a:t>Click to edit Master text styles</a:t>
            </a:r>
          </a:p>
          <a:p>
            <a:pPr lvl="1"/>
            <a:r>
              <a:rPr lang="en-US"/>
              <a:t>Second level</a:t>
            </a:r>
          </a:p>
        </p:txBody>
      </p:sp>
      <p:sp>
        <p:nvSpPr>
          <p:cNvPr id="6" name="Slide Number"/>
          <p:cNvSpPr>
            <a:spLocks noGrp="1"/>
          </p:cNvSpPr>
          <p:nvPr>
            <p:ph type="sldNum" sz="quarter" idx="12"/>
          </p:nvPr>
        </p:nvSpPr>
        <p:spPr>
          <a:xfrm>
            <a:off x="11673507" y="6507316"/>
            <a:ext cx="157094" cy="153888"/>
          </a:xfrm>
        </p:spPr>
        <p:txBody>
          <a:bodyPr wrap="none"/>
          <a:lstStyle>
            <a:lvl1pPr>
              <a:defRPr sz="1000">
                <a:solidFill>
                  <a:schemeClr val="tx2"/>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3626995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cNvSpPr>
            <a:spLocks noGrp="1"/>
          </p:cNvSpPr>
          <p:nvPr userDrawn="1">
            <p:ph type="title" hasCustomPrompt="1"/>
          </p:nvPr>
        </p:nvSpPr>
        <p:spPr>
          <a:xfrm>
            <a:off x="916519" y="882535"/>
            <a:ext cx="10966449" cy="492443"/>
          </a:xfrm>
        </p:spPr>
        <p:txBody>
          <a:bodyPr/>
          <a:lstStyle>
            <a:lvl1pPr>
              <a:defRPr>
                <a:solidFill>
                  <a:schemeClr val="bg2">
                    <a:lumMod val="75000"/>
                  </a:schemeClr>
                </a:solidFill>
              </a:defRPr>
            </a:lvl1pPr>
          </a:lstStyle>
          <a:p>
            <a:r>
              <a:rPr lang="en-US" dirty="0"/>
              <a:t>Title and Content Slide</a:t>
            </a:r>
          </a:p>
        </p:txBody>
      </p:sp>
      <p:cxnSp>
        <p:nvCxnSpPr>
          <p:cNvPr id="45" name="Rule"/>
          <p:cNvCxnSpPr/>
          <p:nvPr userDrawn="1"/>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Content"/>
          <p:cNvSpPr>
            <a:spLocks noGrp="1"/>
          </p:cNvSpPr>
          <p:nvPr userDrawn="1">
            <p:ph idx="1" hasCustomPrompt="1"/>
          </p:nvPr>
        </p:nvSpPr>
        <p:spPr>
          <a:xfrm>
            <a:off x="916519" y="1611467"/>
            <a:ext cx="10966449" cy="440675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en-US" b="0" i="0" baseline="0" dirty="0" smtClean="0"/>
            </a:lvl1pPr>
            <a:lvl2pPr>
              <a:defRPr lang="en-US" dirty="0" smtClean="0"/>
            </a:lvl2pPr>
            <a:lvl3pPr>
              <a:defRPr lang="en-US" dirty="0" smtClean="0"/>
            </a:lvl3pPr>
            <a:lvl4pPr>
              <a:defRPr lang="en-US" dirty="0" smtClean="0"/>
            </a:lvl4pPr>
            <a:lvl5pPr>
              <a:defRPr lang="en-US" dirty="0" smtClean="0"/>
            </a:lvl5pPr>
          </a:lstStyle>
          <a:p>
            <a:pPr marL="0" lvl="0" indent="0">
              <a:buNone/>
            </a:pPr>
            <a:r>
              <a:rPr lang="en-US" dirty="0"/>
              <a:t>First level has no bullet. Use the “Increase List Level” icon in the Paragraph group of the Home tab to move to the bullet level. Shift + tab decreases the bullet level.</a:t>
            </a:r>
          </a:p>
          <a:p>
            <a:pPr marL="230188" lvl="1" indent="-230188">
              <a:buChar char="•"/>
            </a:pPr>
            <a:r>
              <a:rPr lang="en-US" dirty="0"/>
              <a:t>Second level</a:t>
            </a:r>
          </a:p>
          <a:p>
            <a:pPr marL="465138" lvl="2">
              <a:buChar char="–"/>
            </a:pPr>
            <a:r>
              <a:rPr lang="en-US" dirty="0"/>
              <a:t>Third level</a:t>
            </a:r>
          </a:p>
          <a:p>
            <a:pPr marL="685800" lvl="3">
              <a:buChar char="»"/>
            </a:pPr>
            <a:r>
              <a:rPr lang="en-US" dirty="0"/>
              <a:t>Fourth level</a:t>
            </a:r>
          </a:p>
          <a:p>
            <a:pPr marL="912813" lvl="4"/>
            <a:r>
              <a:rPr lang="en-US" dirty="0"/>
              <a:t>Fifth Level</a:t>
            </a:r>
          </a:p>
        </p:txBody>
      </p:sp>
      <p:sp>
        <p:nvSpPr>
          <p:cNvPr id="7" name="Source"/>
          <p:cNvSpPr>
            <a:spLocks noGrp="1"/>
          </p:cNvSpPr>
          <p:nvPr>
            <p:ph type="body" sz="quarter" idx="11" hasCustomPrompt="1"/>
          </p:nvPr>
        </p:nvSpPr>
        <p:spPr>
          <a:xfrm>
            <a:off x="916519" y="6022124"/>
            <a:ext cx="10966449" cy="307777"/>
          </a:xfrm>
          <a:prstGeom prst="rect">
            <a:avLst/>
          </a:prstGeo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11741903" y="6666760"/>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7670642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cxnSp>
        <p:nvCxnSpPr>
          <p:cNvPr id="66" name="Rule"/>
          <p:cNvCxnSpPr/>
          <p:nvPr userDrawn="1"/>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Content Left"/>
          <p:cNvSpPr>
            <a:spLocks noGrp="1"/>
          </p:cNvSpPr>
          <p:nvPr>
            <p:ph sz="quarter" idx="15"/>
          </p:nvPr>
        </p:nvSpPr>
        <p:spPr>
          <a:xfrm>
            <a:off x="916519" y="1600202"/>
            <a:ext cx="5325533" cy="44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Right"/>
          <p:cNvSpPr>
            <a:spLocks noGrp="1"/>
          </p:cNvSpPr>
          <p:nvPr>
            <p:ph sz="quarter" idx="16"/>
          </p:nvPr>
        </p:nvSpPr>
        <p:spPr>
          <a:xfrm>
            <a:off x="6551084" y="1600202"/>
            <a:ext cx="5331883" cy="44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ource"/>
          <p:cNvSpPr>
            <a:spLocks noGrp="1"/>
          </p:cNvSpPr>
          <p:nvPr>
            <p:ph type="body" sz="quarter" idx="14" hasCustomPrompt="1"/>
          </p:nvPr>
        </p:nvSpPr>
        <p:spPr>
          <a:xfrm>
            <a:off x="916519" y="6018223"/>
            <a:ext cx="10966449" cy="307777"/>
          </a:xfrm>
          <a:prstGeom prst="rect">
            <a:avLst/>
          </a:prstGeo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67332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B2B952-0A13-47CD-92BF-1E6AC00059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9" r="327"/>
          <a:stretch/>
        </p:blipFill>
        <p:spPr>
          <a:xfrm>
            <a:off x="0" y="0"/>
            <a:ext cx="12191999"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ngle Line Title and Content">
    <p:spTree>
      <p:nvGrpSpPr>
        <p:cNvPr id="1" name=""/>
        <p:cNvGrpSpPr/>
        <p:nvPr/>
      </p:nvGrpSpPr>
      <p:grpSpPr>
        <a:xfrm>
          <a:off x="0" y="0"/>
          <a:ext cx="0" cy="0"/>
          <a:chOff x="0" y="0"/>
          <a:chExt cx="0" cy="0"/>
        </a:xfrm>
      </p:grpSpPr>
      <p:sp>
        <p:nvSpPr>
          <p:cNvPr id="2" name="Title"/>
          <p:cNvSpPr>
            <a:spLocks noGrp="1"/>
          </p:cNvSpPr>
          <p:nvPr userDrawn="1">
            <p:ph type="title"/>
          </p:nvPr>
        </p:nvSpPr>
        <p:spPr>
          <a:xfrm>
            <a:off x="916519" y="360902"/>
            <a:ext cx="10966449" cy="492443"/>
          </a:xfrm>
        </p:spPr>
        <p:txBody>
          <a:bodyPr/>
          <a:lstStyle>
            <a:lvl1pPr>
              <a:defRPr>
                <a:solidFill>
                  <a:schemeClr val="bg2">
                    <a:lumMod val="75000"/>
                  </a:schemeClr>
                </a:solidFill>
              </a:defRPr>
            </a:lvl1pPr>
          </a:lstStyle>
          <a:p>
            <a:r>
              <a:rPr lang="en-US"/>
              <a:t>Click to edit Master title style</a:t>
            </a:r>
            <a:endParaRPr lang="en-US" dirty="0"/>
          </a:p>
        </p:txBody>
      </p:sp>
      <p:cxnSp>
        <p:nvCxnSpPr>
          <p:cNvPr id="20" name="Rule"/>
          <p:cNvCxnSpPr/>
          <p:nvPr userDrawn="1"/>
        </p:nvCxnSpPr>
        <p:spPr>
          <a:xfrm>
            <a:off x="916520"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7" name="Content"/>
          <p:cNvSpPr>
            <a:spLocks noGrp="1"/>
          </p:cNvSpPr>
          <p:nvPr>
            <p:ph sz="quarter" idx="12"/>
          </p:nvPr>
        </p:nvSpPr>
        <p:spPr>
          <a:xfrm>
            <a:off x="916519" y="1066803"/>
            <a:ext cx="10966449" cy="4951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ource"/>
          <p:cNvSpPr>
            <a:spLocks noGrp="1"/>
          </p:cNvSpPr>
          <p:nvPr>
            <p:ph type="body" sz="quarter" idx="11" hasCustomPrompt="1"/>
          </p:nvPr>
        </p:nvSpPr>
        <p:spPr>
          <a:xfrm>
            <a:off x="916519" y="6018223"/>
            <a:ext cx="10966449" cy="307777"/>
          </a:xfrm>
          <a:prstGeom prst="rect">
            <a:avLst/>
          </a:prstGeo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11741903" y="6666760"/>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59941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ngle Line Title, Two Content">
    <p:spTree>
      <p:nvGrpSpPr>
        <p:cNvPr id="1" name=""/>
        <p:cNvGrpSpPr/>
        <p:nvPr/>
      </p:nvGrpSpPr>
      <p:grpSpPr>
        <a:xfrm>
          <a:off x="0" y="0"/>
          <a:ext cx="0" cy="0"/>
          <a:chOff x="0" y="0"/>
          <a:chExt cx="0" cy="0"/>
        </a:xfrm>
      </p:grpSpPr>
      <p:sp>
        <p:nvSpPr>
          <p:cNvPr id="3" name="Title"/>
          <p:cNvSpPr>
            <a:spLocks noGrp="1"/>
          </p:cNvSpPr>
          <p:nvPr userDrawn="1">
            <p:ph type="title"/>
          </p:nvPr>
        </p:nvSpPr>
        <p:spPr>
          <a:xfrm>
            <a:off x="916519" y="359996"/>
            <a:ext cx="10966449" cy="492443"/>
          </a:xfrm>
        </p:spPr>
        <p:txBody>
          <a:bodyPr/>
          <a:lstStyle/>
          <a:p>
            <a:r>
              <a:rPr lang="en-US"/>
              <a:t>Click to edit Master title style</a:t>
            </a:r>
            <a:endParaRPr lang="en-US" dirty="0"/>
          </a:p>
        </p:txBody>
      </p:sp>
      <p:cxnSp>
        <p:nvCxnSpPr>
          <p:cNvPr id="64" name="Rule"/>
          <p:cNvCxnSpPr/>
          <p:nvPr userDrawn="1"/>
        </p:nvCxnSpPr>
        <p:spPr>
          <a:xfrm>
            <a:off x="916520"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0" name="Content Left"/>
          <p:cNvSpPr>
            <a:spLocks noGrp="1"/>
          </p:cNvSpPr>
          <p:nvPr userDrawn="1">
            <p:ph sz="quarter" idx="11"/>
          </p:nvPr>
        </p:nvSpPr>
        <p:spPr>
          <a:xfrm>
            <a:off x="916520" y="1074694"/>
            <a:ext cx="5323417" cy="493776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en-US" dirty="0" smtClean="0"/>
            </a:lvl1pPr>
            <a:lvl2pPr>
              <a:defRPr lang="en-US" dirty="0" smtClean="0"/>
            </a:lvl2pPr>
            <a:lvl3pPr>
              <a:defRPr lang="en-US" dirty="0" smtClean="0"/>
            </a:lvl3pPr>
            <a:lvl4pPr>
              <a:defRPr lang="en-US" dirty="0"/>
            </a:lvl4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p:txBody>
      </p:sp>
      <p:sp>
        <p:nvSpPr>
          <p:cNvPr id="7" name="Content Right"/>
          <p:cNvSpPr>
            <a:spLocks noGrp="1"/>
          </p:cNvSpPr>
          <p:nvPr>
            <p:ph sz="quarter" idx="12"/>
          </p:nvPr>
        </p:nvSpPr>
        <p:spPr>
          <a:xfrm>
            <a:off x="6551084" y="1082678"/>
            <a:ext cx="5331883" cy="493554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en-US" smtClean="0"/>
            </a:lvl1pPr>
            <a:lvl2pPr>
              <a:defRPr lang="en-US" smtClean="0"/>
            </a:lvl2pPr>
            <a:lvl3pPr>
              <a:defRPr lang="en-US" smtClean="0"/>
            </a:lvl3pPr>
            <a:lvl4pPr>
              <a:defRPr lang="en-US" smtClean="0"/>
            </a:lvl4pPr>
            <a:lvl5pPr>
              <a:defRPr lang="en-US"/>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8" name="Source"/>
          <p:cNvSpPr>
            <a:spLocks noGrp="1"/>
          </p:cNvSpPr>
          <p:nvPr>
            <p:ph type="body" sz="quarter" idx="13" hasCustomPrompt="1"/>
          </p:nvPr>
        </p:nvSpPr>
        <p:spPr>
          <a:xfrm>
            <a:off x="916519" y="6018223"/>
            <a:ext cx="10966449" cy="307777"/>
          </a:xfrm>
          <a:prstGeom prst="rect">
            <a:avLst/>
          </a:prstGeo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6611902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916519" y="364089"/>
            <a:ext cx="10966449" cy="488348"/>
          </a:xfrm>
        </p:spPr>
        <p:txBody>
          <a:bodyPr/>
          <a:lstStyle/>
          <a:p>
            <a:r>
              <a:rPr lang="en-US"/>
              <a:t>Click to edit Master title style</a:t>
            </a:r>
            <a:endParaRPr lang="en-US" dirty="0"/>
          </a:p>
        </p:txBody>
      </p:sp>
      <p:sp>
        <p:nvSpPr>
          <p:cNvPr id="20" name="Content"/>
          <p:cNvSpPr>
            <a:spLocks noGrp="1"/>
          </p:cNvSpPr>
          <p:nvPr userDrawn="1">
            <p:ph sz="quarter" idx="11"/>
          </p:nvPr>
        </p:nvSpPr>
        <p:spPr>
          <a:xfrm>
            <a:off x="916519" y="1074693"/>
            <a:ext cx="10966449" cy="494352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en-US" dirty="0" smtClean="0"/>
            </a:lvl1pPr>
            <a:lvl2pPr>
              <a:defRPr lang="en-US" dirty="0" smtClean="0"/>
            </a:lvl2pPr>
            <a:lvl3pPr>
              <a:defRPr lang="en-US" dirty="0" smtClean="0"/>
            </a:lvl3pPr>
            <a:lvl4pPr>
              <a:defRPr lang="en-US" dirty="0"/>
            </a:lvl4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p:txBody>
      </p:sp>
      <p:sp>
        <p:nvSpPr>
          <p:cNvPr id="5" name="Source"/>
          <p:cNvSpPr>
            <a:spLocks noGrp="1"/>
          </p:cNvSpPr>
          <p:nvPr>
            <p:ph type="body" sz="quarter" idx="12" hasCustomPrompt="1"/>
          </p:nvPr>
        </p:nvSpPr>
        <p:spPr>
          <a:xfrm>
            <a:off x="916519" y="6018223"/>
            <a:ext cx="10966449" cy="307777"/>
          </a:xfrm>
          <a:prstGeom prst="rect">
            <a:avLst/>
          </a:prstGeo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463618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8" name="Contact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6490"/>
          </a:xfrm>
          <a:prstGeom prst="rect">
            <a:avLst/>
          </a:prstGeom>
        </p:spPr>
      </p:pic>
      <p:sp>
        <p:nvSpPr>
          <p:cNvPr id="9" name="Contact Name"/>
          <p:cNvSpPr>
            <a:spLocks noGrp="1"/>
          </p:cNvSpPr>
          <p:nvPr>
            <p:ph type="title"/>
          </p:nvPr>
        </p:nvSpPr>
        <p:spPr>
          <a:xfrm>
            <a:off x="916519" y="2054307"/>
            <a:ext cx="10966449" cy="307777"/>
          </a:xfrm>
        </p:spPr>
        <p:txBody>
          <a:bodyPr/>
          <a:lstStyle>
            <a:lvl1pPr>
              <a:defRPr sz="2000">
                <a:solidFill>
                  <a:schemeClr val="bg1"/>
                </a:solidFill>
              </a:defRPr>
            </a:lvl1pPr>
          </a:lstStyle>
          <a:p>
            <a:r>
              <a:rPr lang="en-US"/>
              <a:t>Click to edit Master title style</a:t>
            </a:r>
            <a:endParaRPr lang="en-US" dirty="0"/>
          </a:p>
        </p:txBody>
      </p:sp>
      <p:sp>
        <p:nvSpPr>
          <p:cNvPr id="11" name="Contact Address"/>
          <p:cNvSpPr>
            <a:spLocks noGrp="1"/>
          </p:cNvSpPr>
          <p:nvPr>
            <p:ph type="body" sz="quarter" idx="11"/>
          </p:nvPr>
        </p:nvSpPr>
        <p:spPr>
          <a:xfrm>
            <a:off x="916519" y="2362201"/>
            <a:ext cx="10966449" cy="2963904"/>
          </a:xfrm>
          <a:prstGeom prst="rect">
            <a:avLst/>
          </a:prstGeom>
        </p:spPr>
        <p:txBody>
          <a:bodyPr/>
          <a:lstStyle>
            <a:lvl1pPr marL="0" indent="0">
              <a:spcBef>
                <a:spcPts val="0"/>
              </a:spcBef>
              <a:buNone/>
              <a:defRPr sz="2000">
                <a:solidFill>
                  <a:schemeClr val="bg1"/>
                </a:solidFill>
              </a:defRPr>
            </a:lvl1pPr>
            <a:lvl2pPr marL="0" indent="0">
              <a:spcBef>
                <a:spcPts val="0"/>
              </a:spcBef>
              <a:buNone/>
              <a:defRPr sz="2000">
                <a:solidFill>
                  <a:schemeClr val="bg1"/>
                </a:solidFill>
              </a:defRPr>
            </a:lvl2pPr>
            <a:lvl3pPr marL="0" indent="0">
              <a:spcBef>
                <a:spcPts val="0"/>
              </a:spcBef>
              <a:buNone/>
              <a:defRPr sz="2000">
                <a:solidFill>
                  <a:schemeClr val="bg1"/>
                </a:solidFill>
              </a:defRPr>
            </a:lvl3pPr>
            <a:lvl4pPr marL="0" indent="0">
              <a:spcBef>
                <a:spcPts val="0"/>
              </a:spcBef>
              <a:buNone/>
              <a:defRPr sz="2000">
                <a:solidFill>
                  <a:schemeClr val="bg1"/>
                </a:solidFill>
              </a:defRPr>
            </a:lvl4pPr>
            <a:lvl5pPr marL="0" indent="0">
              <a:spcBef>
                <a:spcPts val="0"/>
              </a:spcBef>
              <a:buNone/>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cNvSpPr txBox="1">
            <a:spLocks/>
          </p:cNvSpPr>
          <p:nvPr userDrawn="1"/>
        </p:nvSpPr>
        <p:spPr bwMode="gray">
          <a:xfrm>
            <a:off x="11741901" y="6110291"/>
            <a:ext cx="141064" cy="138499"/>
          </a:xfrm>
          <a:prstGeom prst="rect">
            <a:avLst/>
          </a:prstGeom>
          <a:noFill/>
        </p:spPr>
        <p:txBody>
          <a:bodyPr wrap="none" lIns="0" tIns="0" rIns="0" bIns="0">
            <a:spAutoFit/>
          </a:bodyPr>
          <a:lstStyle>
            <a:defPPr>
              <a:defRPr lang="en-US"/>
            </a:defPPr>
            <a:lvl1pPr algn="l" rtl="0" fontAlgn="base">
              <a:spcBef>
                <a:spcPct val="0"/>
              </a:spcBef>
              <a:spcAft>
                <a:spcPct val="0"/>
              </a:spcAft>
              <a:defRPr lang="en-US" sz="900" kern="1200" smtClean="0">
                <a:solidFill>
                  <a:schemeClr val="bg2">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r"/>
            <a:fld id="{F3477EC8-074D-41C4-94AE-E9EA7CEEA348}" type="slidenum">
              <a:rPr lang="en-US" sz="900" smtClean="0">
                <a:solidFill>
                  <a:schemeClr val="tx2"/>
                </a:solidFill>
              </a:rPr>
              <a:pPr algn="r"/>
              <a:t>‹#›</a:t>
            </a:fld>
            <a:endParaRPr lang="en-US" sz="900" dirty="0">
              <a:solidFill>
                <a:schemeClr val="tx2"/>
              </a:solidFill>
            </a:endParaRPr>
          </a:p>
        </p:txBody>
      </p:sp>
    </p:spTree>
    <p:extLst>
      <p:ext uri="{BB962C8B-B14F-4D97-AF65-F5344CB8AC3E}">
        <p14:creationId xmlns:p14="http://schemas.microsoft.com/office/powerpoint/2010/main" val="17131967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1143000"/>
            <a:ext cx="11338560" cy="4846320"/>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916519" y="390091"/>
            <a:ext cx="10966449" cy="984885"/>
          </a:xfrm>
        </p:spPr>
        <p:txBody>
          <a:bodyPr/>
          <a:lstStyle>
            <a:lvl1pPr>
              <a:defRPr baseline="0"/>
            </a:lvl1pPr>
          </a:lstStyle>
          <a:p>
            <a:r>
              <a:rPr lang="en-US" dirty="0"/>
              <a:t>The Title and Content Layout Is Used for Bullet Lists, Tables, Graphs, SmartArt, or Pictures</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
        <p:nvSpPr>
          <p:cNvPr id="22"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17413211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9" y="882535"/>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9" y="1611469"/>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11741903" y="6666760"/>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237294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9" y="882535"/>
            <a:ext cx="10966449"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916704"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5074034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916518" y="1599874"/>
            <a:ext cx="5325535"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6551085" y="1599874"/>
            <a:ext cx="5331883"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5746427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916520"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9" y="360902"/>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9" y="1079188"/>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11741903" y="6666760"/>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3676216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916520"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9" y="359996"/>
            <a:ext cx="10966449" cy="492443"/>
          </a:xfrm>
        </p:spPr>
        <p:txBody>
          <a:bodyPr/>
          <a:lstStyle/>
          <a:p>
            <a:r>
              <a:rPr lang="en-US" dirty="0"/>
              <a:t>Click to edit Master title style</a:t>
            </a:r>
          </a:p>
        </p:txBody>
      </p:sp>
      <p:sp>
        <p:nvSpPr>
          <p:cNvPr id="20" name="Content"/>
          <p:cNvSpPr>
            <a:spLocks noGrp="1"/>
          </p:cNvSpPr>
          <p:nvPr userDrawn="1">
            <p:ph sz="quarter" idx="11"/>
          </p:nvPr>
        </p:nvSpPr>
        <p:spPr>
          <a:xfrm>
            <a:off x="916519" y="1074696"/>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79131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247D7E-F5B6-4350-BE36-BC2AB868C2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916520"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9" y="359996"/>
            <a:ext cx="10966449" cy="492443"/>
          </a:xfrm>
        </p:spPr>
        <p:txBody>
          <a:bodyPr/>
          <a:lstStyle/>
          <a:p>
            <a:r>
              <a:rPr lang="en-US" dirty="0"/>
              <a:t>Click to edit Master title style</a:t>
            </a:r>
          </a:p>
        </p:txBody>
      </p:sp>
      <p:sp>
        <p:nvSpPr>
          <p:cNvPr id="20" name="Content Left"/>
          <p:cNvSpPr>
            <a:spLocks noGrp="1"/>
          </p:cNvSpPr>
          <p:nvPr userDrawn="1">
            <p:ph sz="quarter" idx="11"/>
          </p:nvPr>
        </p:nvSpPr>
        <p:spPr>
          <a:xfrm>
            <a:off x="916520" y="1074696"/>
            <a:ext cx="532341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6551084" y="1082678"/>
            <a:ext cx="5331883"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80382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916519" y="364089"/>
            <a:ext cx="10966449" cy="488348"/>
          </a:xfrm>
        </p:spPr>
        <p:txBody>
          <a:bodyPr/>
          <a:lstStyle/>
          <a:p>
            <a:r>
              <a:rPr lang="en-US" dirty="0"/>
              <a:t>Click to edit Master title style</a:t>
            </a:r>
          </a:p>
        </p:txBody>
      </p:sp>
      <p:sp>
        <p:nvSpPr>
          <p:cNvPr id="20" name="Content"/>
          <p:cNvSpPr>
            <a:spLocks noGrp="1"/>
          </p:cNvSpPr>
          <p:nvPr userDrawn="1">
            <p:ph sz="quarter" idx="11"/>
          </p:nvPr>
        </p:nvSpPr>
        <p:spPr>
          <a:xfrm>
            <a:off x="916519" y="1074696"/>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9343007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9" y="882535"/>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9" y="1611469"/>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9" y="6018223"/>
            <a:ext cx="10966449"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11741903" y="6666760"/>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6528314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9" y="882535"/>
            <a:ext cx="10966449"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916704"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9" y="6026379"/>
            <a:ext cx="10966449"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8597801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916518" y="1599874"/>
            <a:ext cx="5325535"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6551085" y="1599874"/>
            <a:ext cx="5331883"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916519" y="6015239"/>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275591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916520"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9" y="360902"/>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9" y="1079188"/>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9" y="6019610"/>
            <a:ext cx="10966449" cy="306388"/>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11741903" y="6666760"/>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7616581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916520"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9" y="359996"/>
            <a:ext cx="10966449" cy="492443"/>
          </a:xfrm>
        </p:spPr>
        <p:txBody>
          <a:bodyPr/>
          <a:lstStyle/>
          <a:p>
            <a:r>
              <a:rPr lang="en-US" dirty="0"/>
              <a:t>Click to edit Master title style</a:t>
            </a:r>
          </a:p>
        </p:txBody>
      </p:sp>
      <p:sp>
        <p:nvSpPr>
          <p:cNvPr id="20" name="Content"/>
          <p:cNvSpPr>
            <a:spLocks noGrp="1"/>
          </p:cNvSpPr>
          <p:nvPr userDrawn="1">
            <p:ph sz="quarter" idx="11"/>
          </p:nvPr>
        </p:nvSpPr>
        <p:spPr>
          <a:xfrm>
            <a:off x="916519" y="1074696"/>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9" y="6018414"/>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779570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916520"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9" y="359996"/>
            <a:ext cx="10966449" cy="492443"/>
          </a:xfrm>
        </p:spPr>
        <p:txBody>
          <a:bodyPr/>
          <a:lstStyle/>
          <a:p>
            <a:r>
              <a:rPr lang="en-US" dirty="0"/>
              <a:t>Click to edit Master title style</a:t>
            </a:r>
          </a:p>
        </p:txBody>
      </p:sp>
      <p:sp>
        <p:nvSpPr>
          <p:cNvPr id="20" name="Content Left"/>
          <p:cNvSpPr>
            <a:spLocks noGrp="1"/>
          </p:cNvSpPr>
          <p:nvPr userDrawn="1">
            <p:ph sz="quarter" idx="11"/>
          </p:nvPr>
        </p:nvSpPr>
        <p:spPr>
          <a:xfrm>
            <a:off x="916520" y="1074696"/>
            <a:ext cx="532341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6551084" y="1082678"/>
            <a:ext cx="5331883"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916519" y="6018414"/>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288090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916519" y="364089"/>
            <a:ext cx="10966449" cy="488348"/>
          </a:xfrm>
        </p:spPr>
        <p:txBody>
          <a:bodyPr/>
          <a:lstStyle/>
          <a:p>
            <a:r>
              <a:rPr lang="en-US" dirty="0"/>
              <a:t>Click to edit Master title style</a:t>
            </a:r>
          </a:p>
        </p:txBody>
      </p:sp>
      <p:sp>
        <p:nvSpPr>
          <p:cNvPr id="20" name="Content"/>
          <p:cNvSpPr>
            <a:spLocks noGrp="1"/>
          </p:cNvSpPr>
          <p:nvPr userDrawn="1">
            <p:ph sz="quarter" idx="11"/>
          </p:nvPr>
        </p:nvSpPr>
        <p:spPr>
          <a:xfrm>
            <a:off x="916519" y="1074696"/>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9" y="6018414"/>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9742702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2764370" y="919734"/>
            <a:ext cx="9072263" cy="387798"/>
          </a:xfrm>
          <a:prstGeom prst="rect">
            <a:avLst/>
          </a:prstGeom>
        </p:spPr>
        <p:txBody>
          <a:bodyPr vert="horz" anchor="b"/>
          <a:lstStyle>
            <a:lvl1pPr algn="l">
              <a:lnSpc>
                <a:spcPct val="90000"/>
              </a:lnSpc>
              <a:defRPr sz="2800">
                <a:solidFill>
                  <a:schemeClr val="bg1"/>
                </a:solidFill>
                <a:latin typeface="Arial"/>
                <a:cs typeface="Arial"/>
              </a:defRPr>
            </a:lvl1pPr>
          </a:lstStyle>
          <a:p>
            <a:endParaRPr lang="en-US" dirty="0"/>
          </a:p>
        </p:txBody>
      </p:sp>
      <p:sp>
        <p:nvSpPr>
          <p:cNvPr id="5" name="Content Placeholder 2"/>
          <p:cNvSpPr>
            <a:spLocks noGrp="1"/>
          </p:cNvSpPr>
          <p:nvPr>
            <p:ph idx="1"/>
          </p:nvPr>
        </p:nvSpPr>
        <p:spPr>
          <a:xfrm>
            <a:off x="761623" y="1686989"/>
            <a:ext cx="4965829" cy="4797485"/>
          </a:xfrm>
          <a:prstGeom prst="rect">
            <a:avLst/>
          </a:prstGeom>
        </p:spPr>
        <p:txBody>
          <a:bodyPr/>
          <a:lstStyle>
            <a:lvl1pPr marL="171450" indent="-171450">
              <a:lnSpc>
                <a:spcPct val="90000"/>
              </a:lnSpc>
              <a:spcBef>
                <a:spcPts val="0"/>
              </a:spcBef>
              <a:spcAft>
                <a:spcPts val="900"/>
              </a:spcAft>
              <a:defRPr sz="1600">
                <a:solidFill>
                  <a:srgbClr val="1D2758"/>
                </a:solidFill>
                <a:latin typeface="Arial"/>
                <a:cs typeface="Arial"/>
              </a:defRPr>
            </a:lvl1pPr>
            <a:lvl2pPr marL="346075" indent="-168275">
              <a:lnSpc>
                <a:spcPct val="90000"/>
              </a:lnSpc>
              <a:spcBef>
                <a:spcPts val="0"/>
              </a:spcBef>
              <a:spcAft>
                <a:spcPts val="900"/>
              </a:spcAft>
              <a:defRPr sz="1400">
                <a:solidFill>
                  <a:srgbClr val="1D2758"/>
                </a:solidFill>
                <a:latin typeface="Arial"/>
                <a:cs typeface="Arial"/>
              </a:defRPr>
            </a:lvl2pPr>
            <a:lvl3pPr marL="455613" indent="-112713">
              <a:lnSpc>
                <a:spcPct val="90000"/>
              </a:lnSpc>
              <a:spcBef>
                <a:spcPts val="0"/>
              </a:spcBef>
              <a:spcAft>
                <a:spcPts val="900"/>
              </a:spcAft>
              <a:defRPr sz="1200">
                <a:solidFill>
                  <a:srgbClr val="1D2758"/>
                </a:solidFill>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p:txBody>
      </p:sp>
      <p:sp>
        <p:nvSpPr>
          <p:cNvPr id="3" name="Content Placeholder 2"/>
          <p:cNvSpPr>
            <a:spLocks noGrp="1"/>
          </p:cNvSpPr>
          <p:nvPr>
            <p:ph sz="quarter" idx="10"/>
          </p:nvPr>
        </p:nvSpPr>
        <p:spPr>
          <a:xfrm>
            <a:off x="6091770" y="1680265"/>
            <a:ext cx="5661959" cy="4814169"/>
          </a:xfrm>
          <a:prstGeom prst="rect">
            <a:avLst/>
          </a:prstGeom>
        </p:spPr>
        <p:txBody>
          <a:bodyPr vert="horz"/>
          <a:lstStyle>
            <a:lvl1pPr marL="171450" indent="-171450">
              <a:lnSpc>
                <a:spcPct val="90000"/>
              </a:lnSpc>
              <a:spcBef>
                <a:spcPts val="0"/>
              </a:spcBef>
              <a:spcAft>
                <a:spcPts val="900"/>
              </a:spcAft>
              <a:defRPr sz="1600">
                <a:solidFill>
                  <a:srgbClr val="1D2758"/>
                </a:solidFill>
                <a:latin typeface="Arial"/>
                <a:cs typeface="Arial"/>
              </a:defRPr>
            </a:lvl1pPr>
            <a:lvl2pPr marL="346075" indent="-168275">
              <a:lnSpc>
                <a:spcPct val="90000"/>
              </a:lnSpc>
              <a:spcBef>
                <a:spcPts val="0"/>
              </a:spcBef>
              <a:spcAft>
                <a:spcPts val="900"/>
              </a:spcAft>
              <a:defRPr sz="1400">
                <a:solidFill>
                  <a:srgbClr val="1D2758"/>
                </a:solidFill>
                <a:latin typeface="Arial"/>
                <a:cs typeface="Arial"/>
              </a:defRPr>
            </a:lvl2pPr>
            <a:lvl3pPr marL="455613" indent="-112713" defTabSz="455613">
              <a:lnSpc>
                <a:spcPct val="90000"/>
              </a:lnSpc>
              <a:spcBef>
                <a:spcPts val="0"/>
              </a:spcBef>
              <a:spcAft>
                <a:spcPts val="900"/>
              </a:spcAft>
              <a:defRPr sz="1200">
                <a:solidFill>
                  <a:srgbClr val="1D2758"/>
                </a:solidFill>
                <a:latin typeface="Arial"/>
                <a:cs typeface="Arial"/>
              </a:defRPr>
            </a:lvl3pPr>
            <a:lvl4pPr marL="1371600" indent="0">
              <a:buNone/>
              <a:defRPr sz="1600">
                <a:latin typeface="Arial"/>
                <a:cs typeface="Arial"/>
              </a:defRPr>
            </a:lvl4pPr>
            <a:lvl5pPr>
              <a:defRPr sz="1600">
                <a:latin typeface="Arial"/>
                <a:cs typeface="Arial"/>
              </a:defRPr>
            </a:lvl5pPr>
          </a:lstStyle>
          <a:p>
            <a:pPr lvl="0"/>
            <a:r>
              <a:rPr lang="en-US" dirty="0"/>
              <a:t>Click to edit Master text styles</a:t>
            </a:r>
          </a:p>
          <a:p>
            <a:pPr lvl="1"/>
            <a:r>
              <a:rPr lang="en-US" dirty="0"/>
              <a:t>Second level</a:t>
            </a:r>
          </a:p>
          <a:p>
            <a:pPr lvl="2"/>
            <a:r>
              <a:rPr lang="en-US" dirty="0"/>
              <a:t>Third level</a:t>
            </a:r>
          </a:p>
        </p:txBody>
      </p:sp>
      <p:sp>
        <p:nvSpPr>
          <p:cNvPr id="2" name="Slide Number Placeholder 1"/>
          <p:cNvSpPr>
            <a:spLocks noGrp="1"/>
          </p:cNvSpPr>
          <p:nvPr>
            <p:ph type="sldNum" sz="quarter" idx="11"/>
          </p:nvPr>
        </p:nvSpPr>
        <p:spPr/>
        <p:txBody>
          <a:bodyPr/>
          <a:lstStyle/>
          <a:p>
            <a:fld id="{9C743EE7-97AF-4F47-BEED-EA840C05F45E}" type="slidenum">
              <a:rPr lang="en-US" smtClean="0"/>
              <a:t>‹#›</a:t>
            </a:fld>
            <a:endParaRPr lang="en-US"/>
          </a:p>
        </p:txBody>
      </p:sp>
      <p:sp>
        <p:nvSpPr>
          <p:cNvPr id="4" name="Footer Placeholder 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97044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5B4A-84FC-4449-BE65-9BA5B081C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F30BE3-E6B6-4441-9E99-B7F9F603E8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989DF-F0F8-E840-867D-22A3B62A266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88E1C5F-8A86-664E-A28F-6D1903CF8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E5534-5566-704B-81D3-826C2077BE6B}"/>
              </a:ext>
            </a:extLst>
          </p:cNvPr>
          <p:cNvSpPr>
            <a:spLocks noGrp="1"/>
          </p:cNvSpPr>
          <p:nvPr>
            <p:ph type="sldNum" sz="quarter" idx="12"/>
          </p:nvPr>
        </p:nvSpPr>
        <p:spPr/>
        <p:txBody>
          <a:bodyPr/>
          <a:lstStyle/>
          <a:p>
            <a:fld id="{5DA4026F-F70B-5E4A-8D26-7B330FAA5948}" type="slidenum">
              <a:rPr lang="en-US" smtClean="0"/>
              <a:t>‹#›</a:t>
            </a:fld>
            <a:endParaRPr lang="en-US"/>
          </a:p>
        </p:txBody>
      </p:sp>
    </p:spTree>
    <p:extLst>
      <p:ext uri="{BB962C8B-B14F-4D97-AF65-F5344CB8AC3E}">
        <p14:creationId xmlns:p14="http://schemas.microsoft.com/office/powerpoint/2010/main" val="38429538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anner Tex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248" t="-43" r="346" b="31872"/>
          <a:stretch/>
        </p:blipFill>
        <p:spPr>
          <a:xfrm>
            <a:off x="0" y="1006714"/>
            <a:ext cx="12192000" cy="4613829"/>
          </a:xfrm>
          <a:prstGeom prst="rect">
            <a:avLst/>
          </a:prstGeom>
          <a:ln>
            <a:noFill/>
          </a:ln>
        </p:spPr>
      </p:pic>
      <p:sp>
        <p:nvSpPr>
          <p:cNvPr id="2" name="Rectangle 1"/>
          <p:cNvSpPr/>
          <p:nvPr userDrawn="1"/>
        </p:nvSpPr>
        <p:spPr>
          <a:xfrm>
            <a:off x="0" y="1006713"/>
            <a:ext cx="12192000" cy="4613829"/>
          </a:xfrm>
          <a:prstGeom prst="rect">
            <a:avLst/>
          </a:prstGeom>
          <a:solidFill>
            <a:srgbClr val="15509C">
              <a:alpha val="84000"/>
            </a:srgbClr>
          </a:solidFill>
          <a:ln>
            <a:solidFill>
              <a:srgbClr val="00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4" name="Text Placeholder 3"/>
          <p:cNvSpPr>
            <a:spLocks noGrp="1"/>
          </p:cNvSpPr>
          <p:nvPr>
            <p:ph type="body" sz="quarter" idx="10"/>
          </p:nvPr>
        </p:nvSpPr>
        <p:spPr>
          <a:xfrm>
            <a:off x="237068" y="1244075"/>
            <a:ext cx="7382933" cy="669395"/>
          </a:xfrm>
        </p:spPr>
        <p:txBody>
          <a:bodyPr>
            <a:noAutofit/>
          </a:bodyPr>
          <a:lstStyle>
            <a:lvl1pPr marL="0" indent="0" algn="ctr">
              <a:buNone/>
              <a:defRPr sz="3000" b="1">
                <a:solidFill>
                  <a:schemeClr val="bg1"/>
                </a:solidFill>
                <a:latin typeface="+mj-lt"/>
              </a:defRPr>
            </a:lvl1pPr>
          </a:lstStyle>
          <a:p>
            <a:pPr lvl="0"/>
            <a:endParaRPr lang="en-US" dirty="0"/>
          </a:p>
        </p:txBody>
      </p:sp>
      <p:sp>
        <p:nvSpPr>
          <p:cNvPr id="25" name="Text Placeholder 3"/>
          <p:cNvSpPr>
            <a:spLocks noGrp="1"/>
          </p:cNvSpPr>
          <p:nvPr>
            <p:ph type="body" sz="quarter" idx="11"/>
          </p:nvPr>
        </p:nvSpPr>
        <p:spPr>
          <a:xfrm>
            <a:off x="237068" y="2311400"/>
            <a:ext cx="7382933" cy="3048000"/>
          </a:xfrm>
        </p:spPr>
        <p:txBody>
          <a:bodyPr>
            <a:normAutofit/>
          </a:bodyPr>
          <a:lstStyle>
            <a:lvl1pPr marL="214313" indent="-214313" algn="l">
              <a:lnSpc>
                <a:spcPct val="150000"/>
              </a:lnSpc>
              <a:buClr>
                <a:srgbClr val="F06524"/>
              </a:buClr>
              <a:buFont typeface="Wingdings" panose="05000000000000000000" pitchFamily="2" charset="2"/>
              <a:buChar char="§"/>
              <a:defRPr sz="1200" b="0">
                <a:solidFill>
                  <a:schemeClr val="bg1"/>
                </a:solidFill>
                <a:latin typeface="+mj-lt"/>
              </a:defRPr>
            </a:lvl1pPr>
          </a:lstStyle>
          <a:p>
            <a:pPr lvl="0"/>
            <a:endParaRPr lang="en-US" dirty="0"/>
          </a:p>
        </p:txBody>
      </p:sp>
      <p:grpSp>
        <p:nvGrpSpPr>
          <p:cNvPr id="8" name="Group 7"/>
          <p:cNvGrpSpPr/>
          <p:nvPr userDrawn="1"/>
        </p:nvGrpSpPr>
        <p:grpSpPr>
          <a:xfrm>
            <a:off x="0" y="1"/>
            <a:ext cx="12221280" cy="6871011"/>
            <a:chOff x="0" y="0"/>
            <a:chExt cx="12221280" cy="6871011"/>
          </a:xfrm>
        </p:grpSpPr>
        <p:grpSp>
          <p:nvGrpSpPr>
            <p:cNvPr id="9" name="Group 8"/>
            <p:cNvGrpSpPr/>
            <p:nvPr userDrawn="1"/>
          </p:nvGrpSpPr>
          <p:grpSpPr>
            <a:xfrm>
              <a:off x="0" y="0"/>
              <a:ext cx="12221280" cy="6858000"/>
              <a:chOff x="0" y="0"/>
              <a:chExt cx="12221280" cy="6858000"/>
            </a:xfrm>
          </p:grpSpPr>
          <p:sp>
            <p:nvSpPr>
              <p:cNvPr id="11" name="Rectangle 10"/>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2" name="Rectangle 11"/>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 name="Rectangle 12"/>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grpSp>
        <p:sp>
          <p:nvSpPr>
            <p:cNvPr id="10" name="Rectangle 9"/>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grpSp>
      <p:grpSp>
        <p:nvGrpSpPr>
          <p:cNvPr id="15" name="Group 14"/>
          <p:cNvGrpSpPr/>
          <p:nvPr userDrawn="1"/>
        </p:nvGrpSpPr>
        <p:grpSpPr>
          <a:xfrm>
            <a:off x="3086250" y="1890610"/>
            <a:ext cx="1684564" cy="45719"/>
            <a:chOff x="372533" y="1503395"/>
            <a:chExt cx="1684564" cy="45719"/>
          </a:xfrm>
        </p:grpSpPr>
        <p:sp>
          <p:nvSpPr>
            <p:cNvPr id="16" name="Rectangle 15"/>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9" name="Picture 18"/>
          <p:cNvPicPr>
            <a:picLocks noChangeAspect="1"/>
          </p:cNvPicPr>
          <p:nvPr userDrawn="1"/>
        </p:nvPicPr>
        <p:blipFill rotWithShape="1">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8408" t="10027" r="7923" b="12064"/>
          <a:stretch/>
        </p:blipFill>
        <p:spPr>
          <a:xfrm>
            <a:off x="8456452" y="2133599"/>
            <a:ext cx="3059261" cy="1849714"/>
          </a:xfrm>
          <a:prstGeom prst="rect">
            <a:avLst/>
          </a:prstGeom>
        </p:spPr>
      </p:pic>
      <p:sp>
        <p:nvSpPr>
          <p:cNvPr id="20" name="Rectangle 19"/>
          <p:cNvSpPr/>
          <p:nvPr userDrawn="1"/>
        </p:nvSpPr>
        <p:spPr>
          <a:xfrm>
            <a:off x="8000649" y="1250472"/>
            <a:ext cx="3970867" cy="4109764"/>
          </a:xfrm>
          <a:prstGeom prst="rect">
            <a:avLst/>
          </a:prstGeom>
          <a:no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userDrawn="1"/>
        </p:nvSpPr>
        <p:spPr>
          <a:xfrm>
            <a:off x="11439852" y="3675536"/>
            <a:ext cx="319318" cy="253916"/>
          </a:xfrm>
          <a:prstGeom prst="rect">
            <a:avLst/>
          </a:prstGeom>
        </p:spPr>
        <p:txBody>
          <a:bodyPr wrap="none">
            <a:spAutoFit/>
          </a:bodyPr>
          <a:lstStyle/>
          <a:p>
            <a:r>
              <a:rPr lang="en-US" sz="1050" dirty="0">
                <a:solidFill>
                  <a:schemeClr val="bg1"/>
                </a:solidFill>
              </a:rPr>
              <a:t>™</a:t>
            </a:r>
          </a:p>
        </p:txBody>
      </p:sp>
    </p:spTree>
    <p:extLst>
      <p:ext uri="{BB962C8B-B14F-4D97-AF65-F5344CB8AC3E}">
        <p14:creationId xmlns:p14="http://schemas.microsoft.com/office/powerpoint/2010/main" val="2883237235"/>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3" y="0"/>
            <a:ext cx="12191999" cy="6858000"/>
          </a:xfrm>
          <a:prstGeom prst="rect">
            <a:avLst/>
          </a:prstGeom>
          <a:solidFill>
            <a:srgbClr val="3E5FA8">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7" name="Rectangle 16"/>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8" name="Rectangle 17"/>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9" name="Marcador de texto 2"/>
          <p:cNvSpPr>
            <a:spLocks noGrp="1"/>
          </p:cNvSpPr>
          <p:nvPr userDrawn="1">
            <p:ph type="body" idx="34" hasCustomPrompt="1"/>
          </p:nvPr>
        </p:nvSpPr>
        <p:spPr>
          <a:xfrm>
            <a:off x="1041080" y="897666"/>
            <a:ext cx="10058720" cy="1041399"/>
          </a:xfrm>
          <a:prstGeom prst="rect">
            <a:avLst/>
          </a:prstGeom>
        </p:spPr>
        <p:txBody>
          <a:bodyPr>
            <a:noAutofit/>
          </a:bodyPr>
          <a:lstStyle>
            <a:lvl1pPr marL="0" indent="0" algn="ctr">
              <a:lnSpc>
                <a:spcPct val="100000"/>
              </a:lnSpc>
              <a:buNone/>
              <a:defRPr sz="6600" b="1" baseline="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dirty="0"/>
              <a:t>TITLE HERE</a:t>
            </a:r>
          </a:p>
        </p:txBody>
      </p:sp>
      <p:sp>
        <p:nvSpPr>
          <p:cNvPr id="10" name="Marcador de texto 2"/>
          <p:cNvSpPr>
            <a:spLocks noGrp="1"/>
          </p:cNvSpPr>
          <p:nvPr userDrawn="1">
            <p:ph type="body" idx="35" hasCustomPrompt="1"/>
          </p:nvPr>
        </p:nvSpPr>
        <p:spPr>
          <a:xfrm>
            <a:off x="1041080" y="2268400"/>
            <a:ext cx="10058720" cy="1226875"/>
          </a:xfrm>
          <a:prstGeom prst="rect">
            <a:avLst/>
          </a:prstGeom>
        </p:spPr>
        <p:txBody>
          <a:bodyPr>
            <a:normAutofit/>
          </a:bodyPr>
          <a:lstStyle>
            <a:lvl1pPr marL="0" indent="0" algn="ctr">
              <a:buNone/>
              <a:defRPr sz="1800" b="1" baseline="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dirty="0" err="1"/>
              <a:t>Subtitle</a:t>
            </a:r>
            <a:r>
              <a:rPr lang="es-ES" dirty="0"/>
              <a:t> </a:t>
            </a:r>
            <a:r>
              <a:rPr lang="es-ES" dirty="0" err="1"/>
              <a:t>Here</a:t>
            </a:r>
            <a:endParaRPr lang="es-ES" dirty="0"/>
          </a:p>
        </p:txBody>
      </p:sp>
      <p:pic>
        <p:nvPicPr>
          <p:cNvPr id="16" name="Picture 15"/>
          <p:cNvPicPr>
            <a:picLocks noChangeAspect="1"/>
          </p:cNvPicPr>
          <p:nvPr userDrawn="1"/>
        </p:nvPicPr>
        <p:blipFill rotWithShape="1">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8408" t="10027" r="7923" b="12064"/>
          <a:stretch/>
        </p:blipFill>
        <p:spPr>
          <a:xfrm>
            <a:off x="4235275" y="3854557"/>
            <a:ext cx="3750732" cy="2267796"/>
          </a:xfrm>
          <a:prstGeom prst="rect">
            <a:avLst/>
          </a:prstGeom>
        </p:spPr>
      </p:pic>
      <p:sp>
        <p:nvSpPr>
          <p:cNvPr id="19" name="Rectangle 18"/>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5" name="Rectangle 4"/>
          <p:cNvSpPr/>
          <p:nvPr userDrawn="1"/>
        </p:nvSpPr>
        <p:spPr>
          <a:xfrm>
            <a:off x="524933" y="338667"/>
            <a:ext cx="11235267" cy="6197600"/>
          </a:xfrm>
          <a:prstGeom prst="rect">
            <a:avLst/>
          </a:prstGeom>
          <a:no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7896345" y="5826172"/>
            <a:ext cx="364202" cy="307777"/>
          </a:xfrm>
          <a:prstGeom prst="rect">
            <a:avLst/>
          </a:prstGeom>
        </p:spPr>
        <p:txBody>
          <a:bodyPr wrap="none">
            <a:spAutoFit/>
          </a:bodyPr>
          <a:lstStyle/>
          <a:p>
            <a:r>
              <a:rPr lang="en-US" sz="1400" dirty="0">
                <a:solidFill>
                  <a:schemeClr val="bg1"/>
                </a:solidFill>
              </a:rPr>
              <a:t>™</a:t>
            </a:r>
          </a:p>
        </p:txBody>
      </p:sp>
    </p:spTree>
    <p:extLst>
      <p:ext uri="{BB962C8B-B14F-4D97-AF65-F5344CB8AC3E}">
        <p14:creationId xmlns:p14="http://schemas.microsoft.com/office/powerpoint/2010/main" val="3303558596"/>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21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nner &amp; Tex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53333"/>
          <a:stretch/>
        </p:blipFill>
        <p:spPr>
          <a:xfrm>
            <a:off x="-29280" y="0"/>
            <a:ext cx="12221280" cy="3200400"/>
          </a:xfrm>
          <a:prstGeom prst="rect">
            <a:avLst/>
          </a:prstGeom>
        </p:spPr>
      </p:pic>
      <p:sp>
        <p:nvSpPr>
          <p:cNvPr id="12" name="Marcador de texto 2"/>
          <p:cNvSpPr>
            <a:spLocks noGrp="1"/>
          </p:cNvSpPr>
          <p:nvPr>
            <p:ph type="body" idx="37" hasCustomPrompt="1"/>
          </p:nvPr>
        </p:nvSpPr>
        <p:spPr>
          <a:xfrm>
            <a:off x="245535" y="3526975"/>
            <a:ext cx="11683999" cy="2992361"/>
          </a:xfrm>
          <a:prstGeom prst="rect">
            <a:avLst/>
          </a:prstGeom>
        </p:spPr>
        <p:txBody>
          <a:bodyPr>
            <a:normAutofit/>
          </a:bodyPr>
          <a:lstStyle>
            <a:lvl1pPr marL="285744" indent="-285744" algn="l">
              <a:buClr>
                <a:srgbClr val="F06524"/>
              </a:buClr>
              <a:buFont typeface="Wingdings" panose="05000000000000000000" pitchFamily="2" charset="2"/>
              <a:buChar char="§"/>
              <a:defRPr sz="1600" baseline="0">
                <a:solidFill>
                  <a:srgbClr val="000000"/>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dirty="0" err="1"/>
              <a:t>Your</a:t>
            </a:r>
            <a:r>
              <a:rPr lang="es-ES" dirty="0"/>
              <a:t> </a:t>
            </a:r>
            <a:r>
              <a:rPr lang="es-ES" dirty="0" err="1"/>
              <a:t>text</a:t>
            </a:r>
            <a:r>
              <a:rPr lang="es-ES" dirty="0"/>
              <a:t> </a:t>
            </a:r>
            <a:r>
              <a:rPr lang="es-ES" dirty="0" err="1"/>
              <a:t>goes</a:t>
            </a:r>
            <a:r>
              <a:rPr lang="es-ES" dirty="0"/>
              <a:t> </a:t>
            </a:r>
            <a:r>
              <a:rPr lang="es-ES" dirty="0" err="1"/>
              <a:t>here</a:t>
            </a:r>
            <a:endParaRPr lang="es-ES" dirty="0"/>
          </a:p>
        </p:txBody>
      </p:sp>
      <p:sp>
        <p:nvSpPr>
          <p:cNvPr id="2" name="Rectangle 1"/>
          <p:cNvSpPr/>
          <p:nvPr userDrawn="1"/>
        </p:nvSpPr>
        <p:spPr>
          <a:xfrm>
            <a:off x="0" y="-1"/>
            <a:ext cx="12192000" cy="3200401"/>
          </a:xfrm>
          <a:prstGeom prst="rect">
            <a:avLst/>
          </a:prstGeom>
          <a:solidFill>
            <a:srgbClr val="3E5FA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p:cNvSpPr>
            <a:spLocks noGrp="1"/>
          </p:cNvSpPr>
          <p:nvPr>
            <p:ph type="ctrTitle" hasCustomPrompt="1"/>
          </p:nvPr>
        </p:nvSpPr>
        <p:spPr>
          <a:xfrm>
            <a:off x="207083" y="2247449"/>
            <a:ext cx="7709252" cy="679086"/>
          </a:xfrm>
          <a:prstGeom prst="rect">
            <a:avLst/>
          </a:prstGeom>
        </p:spPr>
        <p:txBody>
          <a:bodyPr>
            <a:noAutofit/>
          </a:bodyPr>
          <a:lstStyle>
            <a:lvl1pPr algn="l">
              <a:defRPr sz="4000" b="1" baseline="0">
                <a:solidFill>
                  <a:schemeClr val="bg1"/>
                </a:solidFill>
                <a:latin typeface="+mj-lt"/>
              </a:defRPr>
            </a:lvl1pPr>
          </a:lstStyle>
          <a:p>
            <a:r>
              <a:rPr lang="en-US" dirty="0"/>
              <a:t>TITLE HERE</a:t>
            </a:r>
            <a:endParaRPr lang="uk-UA" dirty="0"/>
          </a:p>
        </p:txBody>
      </p:sp>
      <p:pic>
        <p:nvPicPr>
          <p:cNvPr id="10" name="Picture 9"/>
          <p:cNvPicPr>
            <a:picLocks noChangeAspect="1"/>
          </p:cNvPicPr>
          <p:nvPr userDrawn="1"/>
        </p:nvPicPr>
        <p:blipFill rotWithShape="1">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8408" t="10027" r="7923" b="12064"/>
          <a:stretch/>
        </p:blipFill>
        <p:spPr>
          <a:xfrm>
            <a:off x="9395789" y="247006"/>
            <a:ext cx="2448883" cy="1480663"/>
          </a:xfrm>
          <a:prstGeom prst="rect">
            <a:avLst/>
          </a:prstGeom>
        </p:spPr>
      </p:pic>
      <p:grpSp>
        <p:nvGrpSpPr>
          <p:cNvPr id="5" name="Group 4"/>
          <p:cNvGrpSpPr/>
          <p:nvPr userDrawn="1"/>
        </p:nvGrpSpPr>
        <p:grpSpPr>
          <a:xfrm>
            <a:off x="0" y="1"/>
            <a:ext cx="12221280" cy="6871011"/>
            <a:chOff x="0" y="0"/>
            <a:chExt cx="12221280" cy="6871011"/>
          </a:xfrm>
        </p:grpSpPr>
        <p:grpSp>
          <p:nvGrpSpPr>
            <p:cNvPr id="11" name="Group 10"/>
            <p:cNvGrpSpPr/>
            <p:nvPr userDrawn="1"/>
          </p:nvGrpSpPr>
          <p:grpSpPr>
            <a:xfrm>
              <a:off x="0" y="0"/>
              <a:ext cx="12221280" cy="6858000"/>
              <a:chOff x="0" y="0"/>
              <a:chExt cx="12221280" cy="6858000"/>
            </a:xfrm>
          </p:grpSpPr>
          <p:sp>
            <p:nvSpPr>
              <p:cNvPr id="17" name="Rectangle 16"/>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8" name="Rectangle 17"/>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9" name="Rectangle 18"/>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20" name="Rectangle 19"/>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4" name="Group 3"/>
          <p:cNvGrpSpPr/>
          <p:nvPr userDrawn="1"/>
        </p:nvGrpSpPr>
        <p:grpSpPr>
          <a:xfrm>
            <a:off x="406402" y="2903680"/>
            <a:ext cx="1684564" cy="45719"/>
            <a:chOff x="372533" y="1503395"/>
            <a:chExt cx="1684564" cy="45719"/>
          </a:xfrm>
        </p:grpSpPr>
        <p:sp>
          <p:nvSpPr>
            <p:cNvPr id="3" name="Rectangle 2"/>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3" name="Rectangle 22"/>
          <p:cNvSpPr/>
          <p:nvPr userDrawn="1"/>
        </p:nvSpPr>
        <p:spPr>
          <a:xfrm>
            <a:off x="11770437" y="1482314"/>
            <a:ext cx="364202" cy="307777"/>
          </a:xfrm>
          <a:prstGeom prst="rect">
            <a:avLst/>
          </a:prstGeom>
        </p:spPr>
        <p:txBody>
          <a:bodyPr wrap="none">
            <a:spAutoFit/>
          </a:bodyPr>
          <a:lstStyle/>
          <a:p>
            <a:r>
              <a:rPr lang="en-US" sz="1400" dirty="0">
                <a:solidFill>
                  <a:schemeClr val="bg1"/>
                </a:solidFill>
              </a:rPr>
              <a:t>™</a:t>
            </a:r>
          </a:p>
        </p:txBody>
      </p:sp>
    </p:spTree>
    <p:extLst>
      <p:ext uri="{BB962C8B-B14F-4D97-AF65-F5344CB8AC3E}">
        <p14:creationId xmlns:p14="http://schemas.microsoft.com/office/powerpoint/2010/main" val="4282840635"/>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 Leader">
    <p:spTree>
      <p:nvGrpSpPr>
        <p:cNvPr id="1" name=""/>
        <p:cNvGrpSpPr/>
        <p:nvPr/>
      </p:nvGrpSpPr>
      <p:grpSpPr>
        <a:xfrm>
          <a:off x="0" y="0"/>
          <a:ext cx="0" cy="0"/>
          <a:chOff x="0" y="0"/>
          <a:chExt cx="0" cy="0"/>
        </a:xfrm>
      </p:grpSpPr>
      <p:sp>
        <p:nvSpPr>
          <p:cNvPr id="12" name="Rectángulo 11"/>
          <p:cNvSpPr/>
          <p:nvPr userDrawn="1"/>
        </p:nvSpPr>
        <p:spPr>
          <a:xfrm>
            <a:off x="524407" y="898387"/>
            <a:ext cx="11160125" cy="480833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sz="1800" dirty="0">
              <a:latin typeface="+mj-lt"/>
            </a:endParaRPr>
          </a:p>
        </p:txBody>
      </p:sp>
      <p:sp>
        <p:nvSpPr>
          <p:cNvPr id="14" name="Text Placeholder 13"/>
          <p:cNvSpPr>
            <a:spLocks noGrp="1"/>
          </p:cNvSpPr>
          <p:nvPr>
            <p:ph type="body" sz="quarter" idx="20" hasCustomPrompt="1"/>
          </p:nvPr>
        </p:nvSpPr>
        <p:spPr>
          <a:xfrm>
            <a:off x="5321525" y="1061121"/>
            <a:ext cx="6142345" cy="590457"/>
          </a:xfrm>
          <a:prstGeom prst="rect">
            <a:avLst/>
          </a:prstGeom>
        </p:spPr>
        <p:txBody>
          <a:bodyPr>
            <a:noAutofit/>
          </a:bodyPr>
          <a:lstStyle>
            <a:lvl1pPr marL="0" indent="0" algn="ctr">
              <a:buNone/>
              <a:defRPr sz="4000" b="1" baseline="0">
                <a:solidFill>
                  <a:srgbClr val="15509C"/>
                </a:solidFill>
                <a:latin typeface="+mj-lt"/>
              </a:defRPr>
            </a:lvl1pPr>
          </a:lstStyle>
          <a:p>
            <a:pPr lvl="0"/>
            <a:r>
              <a:rPr lang="es-VE" dirty="0" err="1"/>
              <a:t>Your</a:t>
            </a:r>
            <a:r>
              <a:rPr lang="es-VE" dirty="0"/>
              <a:t> </a:t>
            </a:r>
            <a:r>
              <a:rPr lang="es-VE" dirty="0" err="1"/>
              <a:t>Title</a:t>
            </a:r>
            <a:r>
              <a:rPr lang="es-VE" dirty="0"/>
              <a:t> </a:t>
            </a:r>
            <a:r>
              <a:rPr lang="es-VE" dirty="0" err="1"/>
              <a:t>Here</a:t>
            </a:r>
            <a:endParaRPr lang="uk-UA" dirty="0"/>
          </a:p>
        </p:txBody>
      </p:sp>
      <p:sp>
        <p:nvSpPr>
          <p:cNvPr id="9" name="Marcador de texto 2"/>
          <p:cNvSpPr>
            <a:spLocks noGrp="1"/>
          </p:cNvSpPr>
          <p:nvPr>
            <p:ph type="body" idx="56"/>
          </p:nvPr>
        </p:nvSpPr>
        <p:spPr>
          <a:xfrm>
            <a:off x="5321525" y="2142070"/>
            <a:ext cx="6142345" cy="3395317"/>
          </a:xfrm>
          <a:prstGeom prst="rect">
            <a:avLst/>
          </a:prstGeom>
        </p:spPr>
        <p:txBody>
          <a:bodyPr>
            <a:normAutofit/>
          </a:bodyPr>
          <a:lstStyle>
            <a:lvl1pPr marL="285744" indent="-285744" algn="l">
              <a:lnSpc>
                <a:spcPct val="150000"/>
              </a:lnSpc>
              <a:buClr>
                <a:srgbClr val="F06524"/>
              </a:buClr>
              <a:buFont typeface="Wingdings" panose="05000000000000000000" pitchFamily="2" charset="2"/>
              <a:buChar char="§"/>
              <a:defRPr sz="1600" u="none" baseline="0">
                <a:solidFill>
                  <a:srgbClr val="000000"/>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grpSp>
        <p:nvGrpSpPr>
          <p:cNvPr id="11" name="Group 10"/>
          <p:cNvGrpSpPr/>
          <p:nvPr userDrawn="1"/>
        </p:nvGrpSpPr>
        <p:grpSpPr>
          <a:xfrm>
            <a:off x="0" y="0"/>
            <a:ext cx="12221280" cy="6858000"/>
            <a:chOff x="0" y="0"/>
            <a:chExt cx="12221280" cy="6858000"/>
          </a:xfrm>
        </p:grpSpPr>
        <p:sp>
          <p:nvSpPr>
            <p:cNvPr id="16" name="Rectangle 15"/>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7" name="Rectangle 16"/>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8" name="Rectangle 17"/>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27518" r="13270"/>
          <a:stretch/>
        </p:blipFill>
        <p:spPr>
          <a:xfrm>
            <a:off x="762001" y="643403"/>
            <a:ext cx="4199467" cy="5249460"/>
          </a:xfrm>
          <a:prstGeom prst="rect">
            <a:avLst/>
          </a:prstGeom>
        </p:spPr>
      </p:pic>
      <p:sp>
        <p:nvSpPr>
          <p:cNvPr id="19" name="Rectangle 18"/>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2" name="Rectangle 1"/>
          <p:cNvSpPr/>
          <p:nvPr userDrawn="1"/>
        </p:nvSpPr>
        <p:spPr>
          <a:xfrm>
            <a:off x="762001" y="651933"/>
            <a:ext cx="4199467" cy="5232400"/>
          </a:xfrm>
          <a:prstGeom prst="rect">
            <a:avLst/>
          </a:prstGeom>
          <a:solidFill>
            <a:srgbClr val="3E5FA8">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p:cNvPicPr>
            <a:picLocks noChangeAspect="1"/>
          </p:cNvPicPr>
          <p:nvPr userDrawn="1"/>
        </p:nvPicPr>
        <p:blipFill rotWithShape="1">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8408" t="10027" r="7923" b="12064"/>
          <a:stretch/>
        </p:blipFill>
        <p:spPr>
          <a:xfrm>
            <a:off x="1122055" y="1964270"/>
            <a:ext cx="3479356" cy="2103715"/>
          </a:xfrm>
          <a:prstGeom prst="rect">
            <a:avLst/>
          </a:prstGeom>
        </p:spPr>
      </p:pic>
      <p:grpSp>
        <p:nvGrpSpPr>
          <p:cNvPr id="21" name="Group 20"/>
          <p:cNvGrpSpPr/>
          <p:nvPr userDrawn="1"/>
        </p:nvGrpSpPr>
        <p:grpSpPr>
          <a:xfrm>
            <a:off x="7550414" y="1713382"/>
            <a:ext cx="1684564" cy="45719"/>
            <a:chOff x="372533" y="1503395"/>
            <a:chExt cx="1684564" cy="45719"/>
          </a:xfrm>
        </p:grpSpPr>
        <p:sp>
          <p:nvSpPr>
            <p:cNvPr id="22" name="Rectangle 21"/>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5" name="Rectangle 24"/>
          <p:cNvSpPr/>
          <p:nvPr userDrawn="1"/>
        </p:nvSpPr>
        <p:spPr>
          <a:xfrm>
            <a:off x="4492569" y="3760207"/>
            <a:ext cx="364202" cy="307777"/>
          </a:xfrm>
          <a:prstGeom prst="rect">
            <a:avLst/>
          </a:prstGeom>
        </p:spPr>
        <p:txBody>
          <a:bodyPr wrap="none">
            <a:spAutoFit/>
          </a:bodyPr>
          <a:lstStyle/>
          <a:p>
            <a:r>
              <a:rPr lang="en-US" sz="1400" dirty="0">
                <a:solidFill>
                  <a:schemeClr val="bg1"/>
                </a:solidFill>
              </a:rPr>
              <a:t>™</a:t>
            </a:r>
          </a:p>
        </p:txBody>
      </p:sp>
    </p:spTree>
    <p:extLst>
      <p:ext uri="{BB962C8B-B14F-4D97-AF65-F5344CB8AC3E}">
        <p14:creationId xmlns:p14="http://schemas.microsoft.com/office/powerpoint/2010/main" val="3336878540"/>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3953935" y="298944"/>
            <a:ext cx="7941735"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sp>
        <p:nvSpPr>
          <p:cNvPr id="27" name="Marcador de texto 2"/>
          <p:cNvSpPr>
            <a:spLocks noGrp="1"/>
          </p:cNvSpPr>
          <p:nvPr>
            <p:ph type="body" idx="40" hasCustomPrompt="1"/>
          </p:nvPr>
        </p:nvSpPr>
        <p:spPr>
          <a:xfrm>
            <a:off x="3950244" y="1328698"/>
            <a:ext cx="7945425" cy="5207573"/>
          </a:xfrm>
          <a:prstGeom prst="rect">
            <a:avLst/>
          </a:prstGeom>
        </p:spPr>
        <p:txBody>
          <a:bodyPr>
            <a:normAutofit/>
          </a:bodyPr>
          <a:lstStyle>
            <a:lvl1pPr marL="342891" indent="-342891" algn="l">
              <a:buClr>
                <a:srgbClr val="F06524"/>
              </a:buClr>
              <a:buFont typeface="Wingdings" panose="05000000000000000000" pitchFamily="2" charset="2"/>
              <a:buChar char="§"/>
              <a:defRPr sz="1600" baseline="0">
                <a:solidFill>
                  <a:srgbClr val="000000"/>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dirty="0" err="1"/>
              <a:t>Your</a:t>
            </a:r>
            <a:r>
              <a:rPr lang="es-ES" dirty="0"/>
              <a:t> </a:t>
            </a:r>
            <a:r>
              <a:rPr lang="es-ES" dirty="0" err="1"/>
              <a:t>text</a:t>
            </a:r>
            <a:r>
              <a:rPr lang="es-ES" dirty="0"/>
              <a:t> </a:t>
            </a:r>
            <a:r>
              <a:rPr lang="es-ES" dirty="0" err="1"/>
              <a:t>body</a:t>
            </a:r>
            <a:r>
              <a:rPr lang="es-ES" dirty="0"/>
              <a:t> </a:t>
            </a:r>
            <a:r>
              <a:rPr lang="es-ES" dirty="0" err="1"/>
              <a:t>goes</a:t>
            </a:r>
            <a:r>
              <a:rPr lang="es-ES" dirty="0"/>
              <a:t> </a:t>
            </a:r>
            <a:r>
              <a:rPr lang="es-ES" dirty="0" err="1"/>
              <a:t>here</a:t>
            </a:r>
            <a:endParaRPr lang="es-ES" dirty="0"/>
          </a:p>
        </p:txBody>
      </p:sp>
      <p:sp>
        <p:nvSpPr>
          <p:cNvPr id="10" name="Triángulo isósceles 27"/>
          <p:cNvSpPr/>
          <p:nvPr userDrawn="1"/>
        </p:nvSpPr>
        <p:spPr>
          <a:xfrm rot="16200000">
            <a:off x="1815942" y="3040991"/>
            <a:ext cx="2393615" cy="357635"/>
          </a:xfrm>
          <a:custGeom>
            <a:avLst/>
            <a:gdLst>
              <a:gd name="connsiteX0" fmla="*/ 0 w 2194560"/>
              <a:gd name="connsiteY0" fmla="*/ 357633 h 357633"/>
              <a:gd name="connsiteX1" fmla="*/ 1108714 w 2194560"/>
              <a:gd name="connsiteY1" fmla="*/ 0 h 357633"/>
              <a:gd name="connsiteX2" fmla="*/ 2194560 w 2194560"/>
              <a:gd name="connsiteY2" fmla="*/ 357633 h 357633"/>
              <a:gd name="connsiteX3" fmla="*/ 0 w 2194560"/>
              <a:gd name="connsiteY3" fmla="*/ 357633 h 357633"/>
              <a:gd name="connsiteX0" fmla="*/ 0 w 2275426"/>
              <a:gd name="connsiteY0" fmla="*/ 338974 h 357633"/>
              <a:gd name="connsiteX1" fmla="*/ 1189580 w 2275426"/>
              <a:gd name="connsiteY1" fmla="*/ 0 h 357633"/>
              <a:gd name="connsiteX2" fmla="*/ 2275426 w 2275426"/>
              <a:gd name="connsiteY2" fmla="*/ 357633 h 357633"/>
              <a:gd name="connsiteX3" fmla="*/ 0 w 2275426"/>
              <a:gd name="connsiteY3" fmla="*/ 338974 h 357633"/>
              <a:gd name="connsiteX0" fmla="*/ 0 w 2343851"/>
              <a:gd name="connsiteY0" fmla="*/ 338974 h 351413"/>
              <a:gd name="connsiteX1" fmla="*/ 1189580 w 2343851"/>
              <a:gd name="connsiteY1" fmla="*/ 0 h 351413"/>
              <a:gd name="connsiteX2" fmla="*/ 2343851 w 2343851"/>
              <a:gd name="connsiteY2" fmla="*/ 351413 h 351413"/>
              <a:gd name="connsiteX3" fmla="*/ 0 w 2343851"/>
              <a:gd name="connsiteY3" fmla="*/ 338974 h 351413"/>
              <a:gd name="connsiteX0" fmla="*/ 0 w 2387394"/>
              <a:gd name="connsiteY0" fmla="*/ 326534 h 351413"/>
              <a:gd name="connsiteX1" fmla="*/ 1233123 w 2387394"/>
              <a:gd name="connsiteY1" fmla="*/ 0 h 351413"/>
              <a:gd name="connsiteX2" fmla="*/ 2387394 w 2387394"/>
              <a:gd name="connsiteY2" fmla="*/ 351413 h 351413"/>
              <a:gd name="connsiteX3" fmla="*/ 0 w 2387394"/>
              <a:gd name="connsiteY3" fmla="*/ 326534 h 351413"/>
              <a:gd name="connsiteX0" fmla="*/ 0 w 2387395"/>
              <a:gd name="connsiteY0" fmla="*/ 314096 h 351413"/>
              <a:gd name="connsiteX1" fmla="*/ 1233124 w 2387395"/>
              <a:gd name="connsiteY1" fmla="*/ 0 h 351413"/>
              <a:gd name="connsiteX2" fmla="*/ 2387395 w 2387395"/>
              <a:gd name="connsiteY2" fmla="*/ 351413 h 351413"/>
              <a:gd name="connsiteX3" fmla="*/ 0 w 2387395"/>
              <a:gd name="connsiteY3" fmla="*/ 314096 h 351413"/>
              <a:gd name="connsiteX0" fmla="*/ 0 w 2381174"/>
              <a:gd name="connsiteY0" fmla="*/ 326537 h 351413"/>
              <a:gd name="connsiteX1" fmla="*/ 1226903 w 2381174"/>
              <a:gd name="connsiteY1" fmla="*/ 0 h 351413"/>
              <a:gd name="connsiteX2" fmla="*/ 2381174 w 2381174"/>
              <a:gd name="connsiteY2" fmla="*/ 351413 h 351413"/>
              <a:gd name="connsiteX3" fmla="*/ 0 w 2381174"/>
              <a:gd name="connsiteY3" fmla="*/ 326537 h 351413"/>
              <a:gd name="connsiteX0" fmla="*/ 0 w 2393615"/>
              <a:gd name="connsiteY0" fmla="*/ 326537 h 345193"/>
              <a:gd name="connsiteX1" fmla="*/ 1226903 w 2393615"/>
              <a:gd name="connsiteY1" fmla="*/ 0 h 345193"/>
              <a:gd name="connsiteX2" fmla="*/ 2393615 w 2393615"/>
              <a:gd name="connsiteY2" fmla="*/ 345193 h 345193"/>
              <a:gd name="connsiteX3" fmla="*/ 0 w 2393615"/>
              <a:gd name="connsiteY3" fmla="*/ 326537 h 345193"/>
              <a:gd name="connsiteX0" fmla="*/ 0 w 2393615"/>
              <a:gd name="connsiteY0" fmla="*/ 338978 h 357634"/>
              <a:gd name="connsiteX1" fmla="*/ 1226903 w 2393615"/>
              <a:gd name="connsiteY1" fmla="*/ 0 h 357634"/>
              <a:gd name="connsiteX2" fmla="*/ 2393615 w 2393615"/>
              <a:gd name="connsiteY2" fmla="*/ 357634 h 357634"/>
              <a:gd name="connsiteX3" fmla="*/ 0 w 2393615"/>
              <a:gd name="connsiteY3" fmla="*/ 338978 h 357634"/>
            </a:gdLst>
            <a:ahLst/>
            <a:cxnLst>
              <a:cxn ang="0">
                <a:pos x="connsiteX0" y="connsiteY0"/>
              </a:cxn>
              <a:cxn ang="0">
                <a:pos x="connsiteX1" y="connsiteY1"/>
              </a:cxn>
              <a:cxn ang="0">
                <a:pos x="connsiteX2" y="connsiteY2"/>
              </a:cxn>
              <a:cxn ang="0">
                <a:pos x="connsiteX3" y="connsiteY3"/>
              </a:cxn>
            </a:cxnLst>
            <a:rect l="l" t="t" r="r" b="b"/>
            <a:pathLst>
              <a:path w="2393615" h="357634">
                <a:moveTo>
                  <a:pt x="0" y="338978"/>
                </a:moveTo>
                <a:lnTo>
                  <a:pt x="1226903" y="0"/>
                </a:lnTo>
                <a:lnTo>
                  <a:pt x="2393615" y="357634"/>
                </a:lnTo>
                <a:lnTo>
                  <a:pt x="0" y="338978"/>
                </a:lnTo>
                <a:close/>
              </a:path>
            </a:pathLst>
          </a:custGeom>
          <a:solidFill>
            <a:srgbClr val="F06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sz="1800" dirty="0">
              <a:latin typeface="+mj-lt"/>
            </a:endParaRPr>
          </a:p>
        </p:txBody>
      </p:sp>
      <p:pic>
        <p:nvPicPr>
          <p:cNvPr id="15" name="Picture Placeholder 7"/>
          <p:cNvPicPr>
            <a:picLocks noChangeAspect="1"/>
          </p:cNvPicPr>
          <p:nvPr userDrawn="1"/>
        </p:nvPicPr>
        <p:blipFill>
          <a:blip r:embed="rId2">
            <a:extLst>
              <a:ext uri="{28A0092B-C50C-407E-A947-70E740481C1C}">
                <a14:useLocalDpi xmlns:a14="http://schemas.microsoft.com/office/drawing/2010/main" val="0"/>
              </a:ext>
            </a:extLst>
          </a:blip>
          <a:srcRect l="16645" r="16645"/>
          <a:stretch>
            <a:fillRect/>
          </a:stretch>
        </p:blipFill>
        <p:spPr>
          <a:xfrm>
            <a:off x="2" y="4"/>
            <a:ext cx="3695700" cy="3086099"/>
          </a:xfrm>
          <a:custGeom>
            <a:avLst/>
            <a:gdLst>
              <a:gd name="connsiteX0" fmla="*/ 0 w 2781300"/>
              <a:gd name="connsiteY0" fmla="*/ 0 h 3086100"/>
              <a:gd name="connsiteX1" fmla="*/ 2781300 w 2781300"/>
              <a:gd name="connsiteY1" fmla="*/ 0 h 3086100"/>
              <a:gd name="connsiteX2" fmla="*/ 2781300 w 2781300"/>
              <a:gd name="connsiteY2" fmla="*/ 3086100 h 3086100"/>
              <a:gd name="connsiteX3" fmla="*/ 0 w 2781300"/>
              <a:gd name="connsiteY3" fmla="*/ 3086100 h 3086100"/>
              <a:gd name="connsiteX4" fmla="*/ 0 w 2781300"/>
              <a:gd name="connsiteY4" fmla="*/ 0 h 3086100"/>
              <a:gd name="connsiteX0" fmla="*/ 0 w 3695700"/>
              <a:gd name="connsiteY0" fmla="*/ 12700 h 3098800"/>
              <a:gd name="connsiteX1" fmla="*/ 3695700 w 3695700"/>
              <a:gd name="connsiteY1" fmla="*/ 0 h 3098800"/>
              <a:gd name="connsiteX2" fmla="*/ 2781300 w 3695700"/>
              <a:gd name="connsiteY2" fmla="*/ 3098800 h 3098800"/>
              <a:gd name="connsiteX3" fmla="*/ 0 w 3695700"/>
              <a:gd name="connsiteY3" fmla="*/ 3098800 h 3098800"/>
              <a:gd name="connsiteX4" fmla="*/ 0 w 3695700"/>
              <a:gd name="connsiteY4" fmla="*/ 12700 h 3098800"/>
              <a:gd name="connsiteX0" fmla="*/ 0 w 3695700"/>
              <a:gd name="connsiteY0" fmla="*/ 12700 h 3098800"/>
              <a:gd name="connsiteX1" fmla="*/ 3695700 w 3695700"/>
              <a:gd name="connsiteY1" fmla="*/ 0 h 3098800"/>
              <a:gd name="connsiteX2" fmla="*/ 2764209 w 3695700"/>
              <a:gd name="connsiteY2" fmla="*/ 3098800 h 3098800"/>
              <a:gd name="connsiteX3" fmla="*/ 0 w 3695700"/>
              <a:gd name="connsiteY3" fmla="*/ 3098800 h 3098800"/>
              <a:gd name="connsiteX4" fmla="*/ 0 w 3695700"/>
              <a:gd name="connsiteY4" fmla="*/ 12700 h 3098800"/>
              <a:gd name="connsiteX0" fmla="*/ 0 w 3695700"/>
              <a:gd name="connsiteY0" fmla="*/ 0 h 3113809"/>
              <a:gd name="connsiteX1" fmla="*/ 3695700 w 3695700"/>
              <a:gd name="connsiteY1" fmla="*/ 15009 h 3113809"/>
              <a:gd name="connsiteX2" fmla="*/ 2764209 w 3695700"/>
              <a:gd name="connsiteY2" fmla="*/ 3113809 h 3113809"/>
              <a:gd name="connsiteX3" fmla="*/ 0 w 3695700"/>
              <a:gd name="connsiteY3" fmla="*/ 3113809 h 3113809"/>
              <a:gd name="connsiteX4" fmla="*/ 0 w 3695700"/>
              <a:gd name="connsiteY4" fmla="*/ 0 h 3113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700" h="3113809">
                <a:moveTo>
                  <a:pt x="0" y="0"/>
                </a:moveTo>
                <a:lnTo>
                  <a:pt x="3695700" y="15009"/>
                </a:lnTo>
                <a:lnTo>
                  <a:pt x="2764209" y="3113809"/>
                </a:lnTo>
                <a:lnTo>
                  <a:pt x="0" y="3113809"/>
                </a:lnTo>
                <a:lnTo>
                  <a:pt x="0" y="0"/>
                </a:lnTo>
                <a:close/>
              </a:path>
            </a:pathLst>
          </a:custGeom>
          <a:solidFill>
            <a:schemeClr val="bg1">
              <a:lumMod val="95000"/>
            </a:schemeClr>
          </a:solidFill>
        </p:spPr>
      </p:pic>
      <p:sp>
        <p:nvSpPr>
          <p:cNvPr id="16" name="Rectangle 15"/>
          <p:cNvSpPr/>
          <p:nvPr userDrawn="1"/>
        </p:nvSpPr>
        <p:spPr>
          <a:xfrm>
            <a:off x="2" y="-13346"/>
            <a:ext cx="3695700" cy="3086099"/>
          </a:xfrm>
          <a:prstGeom prst="rect">
            <a:avLst/>
          </a:prstGeom>
          <a:blipFill dpi="0" rotWithShape="1">
            <a:blip r:embed="rId3">
              <a:alphaModFix amt="8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Placeholder 8"/>
          <p:cNvPicPr>
            <a:picLocks noChangeAspect="1"/>
          </p:cNvPicPr>
          <p:nvPr userDrawn="1"/>
        </p:nvPicPr>
        <p:blipFill rotWithShape="1">
          <a:blip r:embed="rId4">
            <a:extLst>
              <a:ext uri="{28A0092B-C50C-407E-A947-70E740481C1C}">
                <a14:useLocalDpi xmlns:a14="http://schemas.microsoft.com/office/drawing/2010/main" val="0"/>
              </a:ext>
            </a:extLst>
          </a:blip>
          <a:srcRect l="23958" r="18358"/>
          <a:stretch/>
        </p:blipFill>
        <p:spPr>
          <a:xfrm>
            <a:off x="0" y="3259368"/>
            <a:ext cx="3708400" cy="3616036"/>
          </a:xfrm>
          <a:custGeom>
            <a:avLst/>
            <a:gdLst>
              <a:gd name="connsiteX0" fmla="*/ 0 w 3708400"/>
              <a:gd name="connsiteY0" fmla="*/ 0 h 3771900"/>
              <a:gd name="connsiteX1" fmla="*/ 3708400 w 3708400"/>
              <a:gd name="connsiteY1" fmla="*/ 0 h 3771900"/>
              <a:gd name="connsiteX2" fmla="*/ 3708400 w 3708400"/>
              <a:gd name="connsiteY2" fmla="*/ 3771900 h 3771900"/>
              <a:gd name="connsiteX3" fmla="*/ 0 w 3708400"/>
              <a:gd name="connsiteY3" fmla="*/ 3771900 h 3771900"/>
              <a:gd name="connsiteX4" fmla="*/ 0 w 3708400"/>
              <a:gd name="connsiteY4" fmla="*/ 0 h 3771900"/>
              <a:gd name="connsiteX0" fmla="*/ 0 w 3708400"/>
              <a:gd name="connsiteY0" fmla="*/ 0 h 3771900"/>
              <a:gd name="connsiteX1" fmla="*/ 2755900 w 3708400"/>
              <a:gd name="connsiteY1" fmla="*/ 0 h 3771900"/>
              <a:gd name="connsiteX2" fmla="*/ 3708400 w 3708400"/>
              <a:gd name="connsiteY2" fmla="*/ 3771900 h 3771900"/>
              <a:gd name="connsiteX3" fmla="*/ 0 w 3708400"/>
              <a:gd name="connsiteY3" fmla="*/ 3771900 h 3771900"/>
              <a:gd name="connsiteX4" fmla="*/ 0 w 3708400"/>
              <a:gd name="connsiteY4" fmla="*/ 0 h 377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8400" h="3771900">
                <a:moveTo>
                  <a:pt x="0" y="0"/>
                </a:moveTo>
                <a:lnTo>
                  <a:pt x="2755900" y="0"/>
                </a:lnTo>
                <a:lnTo>
                  <a:pt x="3708400" y="3771900"/>
                </a:lnTo>
                <a:lnTo>
                  <a:pt x="0" y="3771900"/>
                </a:lnTo>
                <a:lnTo>
                  <a:pt x="0" y="0"/>
                </a:lnTo>
                <a:close/>
              </a:path>
            </a:pathLst>
          </a:custGeom>
          <a:solidFill>
            <a:schemeClr val="bg1">
              <a:lumMod val="95000"/>
            </a:schemeClr>
          </a:solidFill>
        </p:spPr>
      </p:pic>
      <p:sp>
        <p:nvSpPr>
          <p:cNvPr id="26" name="Rectangle 25"/>
          <p:cNvSpPr/>
          <p:nvPr userDrawn="1"/>
        </p:nvSpPr>
        <p:spPr>
          <a:xfrm>
            <a:off x="2" y="3259371"/>
            <a:ext cx="3695700" cy="3616037"/>
          </a:xfrm>
          <a:prstGeom prst="rect">
            <a:avLst/>
          </a:prstGeom>
          <a:blipFill dpi="0" rotWithShape="1">
            <a:blip r:embed="rId5">
              <a:alphaModFix amt="8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a:blip r:embed="rId6" cstate="print">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972391" y="4764437"/>
            <a:ext cx="1247119" cy="1247118"/>
          </a:xfrm>
          <a:prstGeom prst="rect">
            <a:avLst/>
          </a:prstGeom>
        </p:spPr>
      </p:pic>
      <p:grpSp>
        <p:nvGrpSpPr>
          <p:cNvPr id="30" name="Group 29"/>
          <p:cNvGrpSpPr/>
          <p:nvPr userDrawn="1"/>
        </p:nvGrpSpPr>
        <p:grpSpPr>
          <a:xfrm>
            <a:off x="0" y="1"/>
            <a:ext cx="12221280" cy="6871011"/>
            <a:chOff x="0" y="0"/>
            <a:chExt cx="12221280" cy="6871011"/>
          </a:xfrm>
        </p:grpSpPr>
        <p:grpSp>
          <p:nvGrpSpPr>
            <p:cNvPr id="31" name="Group 30"/>
            <p:cNvGrpSpPr/>
            <p:nvPr userDrawn="1"/>
          </p:nvGrpSpPr>
          <p:grpSpPr>
            <a:xfrm>
              <a:off x="0" y="0"/>
              <a:ext cx="12221280" cy="6858000"/>
              <a:chOff x="0" y="0"/>
              <a:chExt cx="12221280" cy="6858000"/>
            </a:xfrm>
          </p:grpSpPr>
          <p:sp>
            <p:nvSpPr>
              <p:cNvPr id="33" name="Rectangle 32"/>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34" name="Rectangle 33"/>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35" name="Rectangle 34"/>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32" name="Rectangle 31"/>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36" name="Group 35"/>
          <p:cNvGrpSpPr/>
          <p:nvPr userDrawn="1"/>
        </p:nvGrpSpPr>
        <p:grpSpPr>
          <a:xfrm>
            <a:off x="7116210" y="978032"/>
            <a:ext cx="1684564" cy="45719"/>
            <a:chOff x="372533" y="1503395"/>
            <a:chExt cx="1684564" cy="45719"/>
          </a:xfrm>
        </p:grpSpPr>
        <p:sp>
          <p:nvSpPr>
            <p:cNvPr id="37" name="Rectangle 36"/>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Rectangle 37"/>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Rectangle 38"/>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 name="Group 2"/>
          <p:cNvGrpSpPr/>
          <p:nvPr userDrawn="1"/>
        </p:nvGrpSpPr>
        <p:grpSpPr>
          <a:xfrm>
            <a:off x="357972" y="638491"/>
            <a:ext cx="2761930" cy="1534007"/>
            <a:chOff x="357970" y="638487"/>
            <a:chExt cx="2761929" cy="1534007"/>
          </a:xfrm>
        </p:grpSpPr>
        <p:pic>
          <p:nvPicPr>
            <p:cNvPr id="28" name="Picture 27"/>
            <p:cNvPicPr>
              <a:picLocks noChangeAspect="1"/>
            </p:cNvPicPr>
            <p:nvPr userDrawn="1"/>
          </p:nvPicPr>
          <p:blipFill rotWithShape="1">
            <a:blip r:embed="rId8" cstate="print">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l="8408" t="10027" r="7923" b="12064"/>
            <a:stretch/>
          </p:blipFill>
          <p:spPr>
            <a:xfrm>
              <a:off x="357970" y="638487"/>
              <a:ext cx="2475959" cy="1497033"/>
            </a:xfrm>
            <a:prstGeom prst="rect">
              <a:avLst/>
            </a:prstGeom>
          </p:spPr>
        </p:pic>
        <p:sp>
          <p:nvSpPr>
            <p:cNvPr id="40" name="Rectangle 39"/>
            <p:cNvSpPr/>
            <p:nvPr userDrawn="1"/>
          </p:nvSpPr>
          <p:spPr>
            <a:xfrm>
              <a:off x="2755697" y="1864717"/>
              <a:ext cx="364202" cy="307777"/>
            </a:xfrm>
            <a:prstGeom prst="rect">
              <a:avLst/>
            </a:prstGeom>
          </p:spPr>
          <p:txBody>
            <a:bodyPr wrap="none">
              <a:spAutoFit/>
            </a:bodyPr>
            <a:lstStyle/>
            <a:p>
              <a:r>
                <a:rPr lang="en-US" sz="1400" dirty="0">
                  <a:solidFill>
                    <a:schemeClr val="bg1"/>
                  </a:solidFill>
                </a:rPr>
                <a:t>™</a:t>
              </a:r>
            </a:p>
          </p:txBody>
        </p:sp>
      </p:grpSp>
    </p:spTree>
    <p:extLst>
      <p:ext uri="{BB962C8B-B14F-4D97-AF65-F5344CB8AC3E}">
        <p14:creationId xmlns:p14="http://schemas.microsoft.com/office/powerpoint/2010/main" val="3780568754"/>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 Pictures 2 Text">
    <p:spTree>
      <p:nvGrpSpPr>
        <p:cNvPr id="1" name=""/>
        <p:cNvGrpSpPr/>
        <p:nvPr/>
      </p:nvGrpSpPr>
      <p:grpSpPr>
        <a:xfrm>
          <a:off x="0" y="0"/>
          <a:ext cx="0" cy="0"/>
          <a:chOff x="0" y="0"/>
          <a:chExt cx="0" cy="0"/>
        </a:xfrm>
      </p:grpSpPr>
      <p:sp>
        <p:nvSpPr>
          <p:cNvPr id="14" name="Rectángulo 7"/>
          <p:cNvSpPr/>
          <p:nvPr userDrawn="1"/>
        </p:nvSpPr>
        <p:spPr>
          <a:xfrm>
            <a:off x="256468" y="655507"/>
            <a:ext cx="6440667" cy="524576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sz="1800" dirty="0">
              <a:latin typeface="+mj-lt"/>
            </a:endParaRPr>
          </a:p>
        </p:txBody>
      </p:sp>
      <p:sp>
        <p:nvSpPr>
          <p:cNvPr id="15" name="Marcador de texto 2"/>
          <p:cNvSpPr>
            <a:spLocks noGrp="1"/>
          </p:cNvSpPr>
          <p:nvPr>
            <p:ph type="body" idx="49" hasCustomPrompt="1"/>
          </p:nvPr>
        </p:nvSpPr>
        <p:spPr>
          <a:xfrm>
            <a:off x="354832" y="754047"/>
            <a:ext cx="6165931" cy="617557"/>
          </a:xfrm>
          <a:prstGeom prst="rect">
            <a:avLst/>
          </a:prstGeom>
        </p:spPr>
        <p:txBody>
          <a:bodyPr>
            <a:noAutofit/>
          </a:bodyPr>
          <a:lstStyle>
            <a:lvl1pPr marL="0" indent="0" algn="ctr">
              <a:buNone/>
              <a:defRPr sz="4000" b="1" u="none" baseline="0">
                <a:solidFill>
                  <a:srgbClr val="15509C"/>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dirty="0"/>
              <a:t>TITLE HERE</a:t>
            </a:r>
          </a:p>
        </p:txBody>
      </p:sp>
      <p:sp>
        <p:nvSpPr>
          <p:cNvPr id="16" name="Marcador de texto 2"/>
          <p:cNvSpPr>
            <a:spLocks noGrp="1"/>
          </p:cNvSpPr>
          <p:nvPr>
            <p:ph type="body" idx="50"/>
          </p:nvPr>
        </p:nvSpPr>
        <p:spPr>
          <a:xfrm>
            <a:off x="354832" y="1651001"/>
            <a:ext cx="6165931" cy="4097866"/>
          </a:xfrm>
          <a:prstGeom prst="rect">
            <a:avLst/>
          </a:prstGeom>
        </p:spPr>
        <p:txBody>
          <a:bodyPr>
            <a:normAutofit/>
          </a:bodyPr>
          <a:lstStyle>
            <a:lvl1pPr marL="285744" indent="-285744" algn="l">
              <a:buClr>
                <a:srgbClr val="F06524"/>
              </a:buClr>
              <a:buFont typeface="Wingdings" panose="05000000000000000000" pitchFamily="2" charset="2"/>
              <a:buChar char="§"/>
              <a:defRPr sz="1600" baseline="0">
                <a:solidFill>
                  <a:srgbClr val="000000"/>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grpSp>
        <p:nvGrpSpPr>
          <p:cNvPr id="9" name="Group 8"/>
          <p:cNvGrpSpPr/>
          <p:nvPr userDrawn="1"/>
        </p:nvGrpSpPr>
        <p:grpSpPr>
          <a:xfrm>
            <a:off x="0" y="1"/>
            <a:ext cx="12221280" cy="6871011"/>
            <a:chOff x="0" y="0"/>
            <a:chExt cx="12221280" cy="6871011"/>
          </a:xfrm>
        </p:grpSpPr>
        <p:grpSp>
          <p:nvGrpSpPr>
            <p:cNvPr id="10" name="Group 9"/>
            <p:cNvGrpSpPr/>
            <p:nvPr userDrawn="1"/>
          </p:nvGrpSpPr>
          <p:grpSpPr>
            <a:xfrm>
              <a:off x="0" y="0"/>
              <a:ext cx="12221280" cy="6858000"/>
              <a:chOff x="0" y="0"/>
              <a:chExt cx="12221280" cy="6858000"/>
            </a:xfrm>
          </p:grpSpPr>
          <p:sp>
            <p:nvSpPr>
              <p:cNvPr id="17" name="Rectangle 16"/>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8" name="Rectangle 17"/>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20" name="Rectangle 19"/>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11" name="Rectangle 10"/>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21" name="Group 20"/>
          <p:cNvGrpSpPr/>
          <p:nvPr userDrawn="1"/>
        </p:nvGrpSpPr>
        <p:grpSpPr>
          <a:xfrm>
            <a:off x="2595515" y="1379225"/>
            <a:ext cx="1684564" cy="45719"/>
            <a:chOff x="372533" y="1503395"/>
            <a:chExt cx="1684564" cy="45719"/>
          </a:xfrm>
        </p:grpSpPr>
        <p:sp>
          <p:nvSpPr>
            <p:cNvPr id="22" name="Rectangle 21"/>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l="4549" r="27549"/>
          <a:stretch/>
        </p:blipFill>
        <p:spPr>
          <a:xfrm>
            <a:off x="6968069" y="655507"/>
            <a:ext cx="4888971" cy="5245760"/>
          </a:xfrm>
          <a:prstGeom prst="rect">
            <a:avLst/>
          </a:prstGeom>
        </p:spPr>
      </p:pic>
      <p:sp>
        <p:nvSpPr>
          <p:cNvPr id="26" name="Rectangle 25"/>
          <p:cNvSpPr/>
          <p:nvPr userDrawn="1"/>
        </p:nvSpPr>
        <p:spPr>
          <a:xfrm>
            <a:off x="6968069" y="655507"/>
            <a:ext cx="4888971" cy="5232400"/>
          </a:xfrm>
          <a:prstGeom prst="rect">
            <a:avLst/>
          </a:prstGeom>
          <a:solidFill>
            <a:srgbClr val="3E5FA8">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7" name="Picture 26"/>
          <p:cNvPicPr>
            <a:picLocks noChangeAspect="1"/>
          </p:cNvPicPr>
          <p:nvPr userDrawn="1"/>
        </p:nvPicPr>
        <p:blipFill rotWithShape="1">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8408" t="10027" r="7923" b="12064"/>
          <a:stretch/>
        </p:blipFill>
        <p:spPr>
          <a:xfrm>
            <a:off x="7672875" y="2125137"/>
            <a:ext cx="3479356" cy="2103715"/>
          </a:xfrm>
          <a:prstGeom prst="rect">
            <a:avLst/>
          </a:prstGeom>
        </p:spPr>
      </p:pic>
      <p:sp>
        <p:nvSpPr>
          <p:cNvPr id="28" name="Rectangle 27"/>
          <p:cNvSpPr/>
          <p:nvPr userDrawn="1"/>
        </p:nvSpPr>
        <p:spPr>
          <a:xfrm>
            <a:off x="11080271" y="3921073"/>
            <a:ext cx="364202" cy="307777"/>
          </a:xfrm>
          <a:prstGeom prst="rect">
            <a:avLst/>
          </a:prstGeom>
        </p:spPr>
        <p:txBody>
          <a:bodyPr wrap="none">
            <a:spAutoFit/>
          </a:bodyPr>
          <a:lstStyle/>
          <a:p>
            <a:r>
              <a:rPr lang="en-US" sz="1400" dirty="0">
                <a:solidFill>
                  <a:schemeClr val="bg1"/>
                </a:solidFill>
              </a:rPr>
              <a:t>™</a:t>
            </a:r>
          </a:p>
        </p:txBody>
      </p:sp>
    </p:spTree>
    <p:extLst>
      <p:ext uri="{BB962C8B-B14F-4D97-AF65-F5344CB8AC3E}">
        <p14:creationId xmlns:p14="http://schemas.microsoft.com/office/powerpoint/2010/main" val="622284637"/>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 Pictures 1 Text">
    <p:spTree>
      <p:nvGrpSpPr>
        <p:cNvPr id="1" name=""/>
        <p:cNvGrpSpPr/>
        <p:nvPr/>
      </p:nvGrpSpPr>
      <p:grpSpPr>
        <a:xfrm>
          <a:off x="0" y="0"/>
          <a:ext cx="0" cy="0"/>
          <a:chOff x="0" y="0"/>
          <a:chExt cx="0" cy="0"/>
        </a:xfrm>
      </p:grpSpPr>
      <p:sp>
        <p:nvSpPr>
          <p:cNvPr id="8" name="Rectángulo 7"/>
          <p:cNvSpPr/>
          <p:nvPr userDrawn="1"/>
        </p:nvSpPr>
        <p:spPr>
          <a:xfrm>
            <a:off x="3791599" y="517538"/>
            <a:ext cx="4614335" cy="5433741"/>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sz="1800" dirty="0">
              <a:latin typeface="+mj-lt"/>
            </a:endParaRPr>
          </a:p>
        </p:txBody>
      </p:sp>
      <p:sp>
        <p:nvSpPr>
          <p:cNvPr id="14" name="Marcador de texto 2"/>
          <p:cNvSpPr>
            <a:spLocks noGrp="1"/>
          </p:cNvSpPr>
          <p:nvPr>
            <p:ph type="body" idx="51" hasCustomPrompt="1"/>
          </p:nvPr>
        </p:nvSpPr>
        <p:spPr>
          <a:xfrm>
            <a:off x="3986331" y="608263"/>
            <a:ext cx="4233332" cy="538272"/>
          </a:xfrm>
          <a:prstGeom prst="rect">
            <a:avLst/>
          </a:prstGeom>
        </p:spPr>
        <p:txBody>
          <a:bodyPr>
            <a:noAutofit/>
          </a:bodyPr>
          <a:lstStyle>
            <a:lvl1pPr marL="0" indent="0" algn="ctr">
              <a:buNone/>
              <a:defRPr sz="4000" b="1" u="none" baseline="0">
                <a:solidFill>
                  <a:srgbClr val="15509C"/>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dirty="0"/>
              <a:t>TITLE HERE</a:t>
            </a:r>
          </a:p>
        </p:txBody>
      </p:sp>
      <p:sp>
        <p:nvSpPr>
          <p:cNvPr id="15" name="Marcador de texto 2"/>
          <p:cNvSpPr>
            <a:spLocks noGrp="1"/>
          </p:cNvSpPr>
          <p:nvPr>
            <p:ph type="body" idx="52"/>
          </p:nvPr>
        </p:nvSpPr>
        <p:spPr>
          <a:xfrm>
            <a:off x="3986331" y="1388536"/>
            <a:ext cx="4233332" cy="4358485"/>
          </a:xfrm>
          <a:prstGeom prst="rect">
            <a:avLst/>
          </a:prstGeom>
        </p:spPr>
        <p:txBody>
          <a:bodyPr>
            <a:normAutofit/>
          </a:bodyPr>
          <a:lstStyle>
            <a:lvl1pPr marL="285744" indent="-285744" algn="l">
              <a:buClr>
                <a:srgbClr val="005698"/>
              </a:buClr>
              <a:buFont typeface="Wingdings" panose="05000000000000000000" pitchFamily="2" charset="2"/>
              <a:buChar char="§"/>
              <a:defRPr sz="1600" baseline="0">
                <a:solidFill>
                  <a:schemeClr val="tx1">
                    <a:lumMod val="75000"/>
                    <a:lumOff val="25000"/>
                  </a:schemeClr>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grpSp>
        <p:nvGrpSpPr>
          <p:cNvPr id="12" name="Group 11"/>
          <p:cNvGrpSpPr/>
          <p:nvPr userDrawn="1"/>
        </p:nvGrpSpPr>
        <p:grpSpPr>
          <a:xfrm>
            <a:off x="0" y="1"/>
            <a:ext cx="12221280" cy="6871011"/>
            <a:chOff x="0" y="0"/>
            <a:chExt cx="12221280" cy="6871011"/>
          </a:xfrm>
        </p:grpSpPr>
        <p:grpSp>
          <p:nvGrpSpPr>
            <p:cNvPr id="13" name="Group 12"/>
            <p:cNvGrpSpPr/>
            <p:nvPr userDrawn="1"/>
          </p:nvGrpSpPr>
          <p:grpSpPr>
            <a:xfrm>
              <a:off x="0" y="0"/>
              <a:ext cx="12221280" cy="6858000"/>
              <a:chOff x="0" y="0"/>
              <a:chExt cx="12221280" cy="6858000"/>
            </a:xfrm>
          </p:grpSpPr>
          <p:sp>
            <p:nvSpPr>
              <p:cNvPr id="18" name="Rectangle 17"/>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9" name="Rectangle 18"/>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20" name="Rectangle 19"/>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17" name="Rectangle 16"/>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l="27137" r="26347"/>
          <a:stretch/>
        </p:blipFill>
        <p:spPr>
          <a:xfrm>
            <a:off x="366868" y="517538"/>
            <a:ext cx="3184719" cy="5432425"/>
          </a:xfrm>
          <a:prstGeom prst="rect">
            <a:avLst/>
          </a:prstGeom>
        </p:spPr>
      </p:pic>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28032" r="28032"/>
          <a:stretch/>
        </p:blipFill>
        <p:spPr>
          <a:xfrm>
            <a:off x="8669695" y="517537"/>
            <a:ext cx="3163420" cy="5432425"/>
          </a:xfrm>
          <a:prstGeom prst="rect">
            <a:avLst/>
          </a:prstGeom>
        </p:spPr>
      </p:pic>
      <p:sp>
        <p:nvSpPr>
          <p:cNvPr id="23" name="Rectangle 22"/>
          <p:cNvSpPr/>
          <p:nvPr userDrawn="1"/>
        </p:nvSpPr>
        <p:spPr>
          <a:xfrm>
            <a:off x="361346" y="514618"/>
            <a:ext cx="3190241" cy="5435340"/>
          </a:xfrm>
          <a:prstGeom prst="rect">
            <a:avLst/>
          </a:prstGeom>
          <a:solidFill>
            <a:srgbClr val="3E5FA8">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p:cNvSpPr/>
          <p:nvPr userDrawn="1"/>
        </p:nvSpPr>
        <p:spPr>
          <a:xfrm>
            <a:off x="8656287" y="514618"/>
            <a:ext cx="3176831" cy="5435340"/>
          </a:xfrm>
          <a:prstGeom prst="rect">
            <a:avLst/>
          </a:prstGeom>
          <a:solidFill>
            <a:srgbClr val="3E5FA8">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5" name="Picture 24"/>
          <p:cNvPicPr>
            <a:picLocks noChangeAspect="1"/>
          </p:cNvPicPr>
          <p:nvPr userDrawn="1"/>
        </p:nvPicPr>
        <p:blipFill rotWithShape="1">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l="8408" t="10027" r="7923" b="12064"/>
          <a:stretch/>
        </p:blipFill>
        <p:spPr>
          <a:xfrm>
            <a:off x="603314" y="2184675"/>
            <a:ext cx="2680724" cy="1620840"/>
          </a:xfrm>
          <a:prstGeom prst="rect">
            <a:avLst/>
          </a:prstGeom>
        </p:spPr>
      </p:pic>
      <p:pic>
        <p:nvPicPr>
          <p:cNvPr id="4" name="Picture 3"/>
          <p:cNvPicPr>
            <a:picLocks noChangeAspect="1"/>
          </p:cNvPicPr>
          <p:nvPr userDrawn="1"/>
        </p:nvPicPr>
        <p:blipFill>
          <a:blip r:embed="rId6" cstate="print">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9402265" y="2184679"/>
            <a:ext cx="1684867" cy="1684867"/>
          </a:xfrm>
          <a:prstGeom prst="rect">
            <a:avLst/>
          </a:prstGeom>
        </p:spPr>
      </p:pic>
      <p:grpSp>
        <p:nvGrpSpPr>
          <p:cNvPr id="26" name="Group 25"/>
          <p:cNvGrpSpPr/>
          <p:nvPr userDrawn="1"/>
        </p:nvGrpSpPr>
        <p:grpSpPr>
          <a:xfrm>
            <a:off x="5256483" y="1161420"/>
            <a:ext cx="1684564" cy="45719"/>
            <a:chOff x="372533" y="1503395"/>
            <a:chExt cx="1684564" cy="45719"/>
          </a:xfrm>
        </p:grpSpPr>
        <p:sp>
          <p:nvSpPr>
            <p:cNvPr id="27" name="Rectangle 26"/>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Rectangle 28"/>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30" name="Rectangle 29"/>
          <p:cNvSpPr/>
          <p:nvPr userDrawn="1"/>
        </p:nvSpPr>
        <p:spPr>
          <a:xfrm>
            <a:off x="3205609" y="3497741"/>
            <a:ext cx="364202" cy="307777"/>
          </a:xfrm>
          <a:prstGeom prst="rect">
            <a:avLst/>
          </a:prstGeom>
        </p:spPr>
        <p:txBody>
          <a:bodyPr wrap="none">
            <a:spAutoFit/>
          </a:bodyPr>
          <a:lstStyle/>
          <a:p>
            <a:r>
              <a:rPr lang="en-US" sz="1400" dirty="0">
                <a:solidFill>
                  <a:schemeClr val="bg1"/>
                </a:solidFill>
              </a:rPr>
              <a:t>™</a:t>
            </a:r>
          </a:p>
        </p:txBody>
      </p:sp>
    </p:spTree>
    <p:extLst>
      <p:ext uri="{BB962C8B-B14F-4D97-AF65-F5344CB8AC3E}">
        <p14:creationId xmlns:p14="http://schemas.microsoft.com/office/powerpoint/2010/main" val="1589983677"/>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Rectangle 1"/>
          <p:cNvSpPr/>
          <p:nvPr userDrawn="1"/>
        </p:nvSpPr>
        <p:spPr>
          <a:xfrm>
            <a:off x="0" y="4"/>
            <a:ext cx="6062133" cy="6857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4" name="Text Placeholder 3"/>
          <p:cNvSpPr>
            <a:spLocks noGrp="1"/>
          </p:cNvSpPr>
          <p:nvPr>
            <p:ph type="body" sz="quarter" idx="10"/>
          </p:nvPr>
        </p:nvSpPr>
        <p:spPr>
          <a:xfrm>
            <a:off x="237069" y="187610"/>
            <a:ext cx="5494867" cy="669395"/>
          </a:xfrm>
        </p:spPr>
        <p:txBody>
          <a:bodyPr>
            <a:normAutofit/>
          </a:bodyPr>
          <a:lstStyle>
            <a:lvl1pPr marL="0" indent="0" algn="ctr">
              <a:buNone/>
              <a:defRPr sz="4000" b="1">
                <a:solidFill>
                  <a:schemeClr val="bg1"/>
                </a:solidFill>
                <a:latin typeface="+mj-lt"/>
              </a:defRPr>
            </a:lvl1pPr>
          </a:lstStyle>
          <a:p>
            <a:pPr lvl="0"/>
            <a:endParaRPr lang="en-US" dirty="0"/>
          </a:p>
        </p:txBody>
      </p:sp>
      <p:sp>
        <p:nvSpPr>
          <p:cNvPr id="25" name="Text Placeholder 3"/>
          <p:cNvSpPr>
            <a:spLocks noGrp="1"/>
          </p:cNvSpPr>
          <p:nvPr>
            <p:ph type="body" sz="quarter" idx="11"/>
          </p:nvPr>
        </p:nvSpPr>
        <p:spPr>
          <a:xfrm>
            <a:off x="237069" y="1159933"/>
            <a:ext cx="5494867" cy="5427134"/>
          </a:xfrm>
        </p:spPr>
        <p:txBody>
          <a:bodyPr>
            <a:normAutofit/>
          </a:bodyPr>
          <a:lstStyle>
            <a:lvl1pPr marL="285744" indent="-285744" algn="l">
              <a:lnSpc>
                <a:spcPct val="150000"/>
              </a:lnSpc>
              <a:buClr>
                <a:srgbClr val="F06524"/>
              </a:buClr>
              <a:buFont typeface="Wingdings" panose="05000000000000000000" pitchFamily="2" charset="2"/>
              <a:buChar char="§"/>
              <a:defRPr sz="1600" b="0">
                <a:solidFill>
                  <a:schemeClr val="bg1"/>
                </a:solidFill>
                <a:latin typeface="+mj-lt"/>
              </a:defRPr>
            </a:lvl1pPr>
          </a:lstStyle>
          <a:p>
            <a:pPr lvl="0"/>
            <a:endParaRPr lang="en-US" dirty="0"/>
          </a:p>
        </p:txBody>
      </p:sp>
      <p:grpSp>
        <p:nvGrpSpPr>
          <p:cNvPr id="9" name="Group 8"/>
          <p:cNvGrpSpPr/>
          <p:nvPr userDrawn="1"/>
        </p:nvGrpSpPr>
        <p:grpSpPr>
          <a:xfrm>
            <a:off x="0" y="1"/>
            <a:ext cx="12221280" cy="6871011"/>
            <a:chOff x="0" y="0"/>
            <a:chExt cx="12221280" cy="6871011"/>
          </a:xfrm>
        </p:grpSpPr>
        <p:grpSp>
          <p:nvGrpSpPr>
            <p:cNvPr id="10" name="Group 9"/>
            <p:cNvGrpSpPr/>
            <p:nvPr userDrawn="1"/>
          </p:nvGrpSpPr>
          <p:grpSpPr>
            <a:xfrm>
              <a:off x="0" y="0"/>
              <a:ext cx="12221280" cy="6858000"/>
              <a:chOff x="0" y="0"/>
              <a:chExt cx="12221280" cy="6858000"/>
            </a:xfrm>
          </p:grpSpPr>
          <p:sp>
            <p:nvSpPr>
              <p:cNvPr id="12" name="Rectangle 11"/>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3" name="Rectangle 12"/>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4" name="Rectangle 13"/>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11" name="Rectangle 10"/>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17791" r="13727"/>
          <a:stretch/>
        </p:blipFill>
        <p:spPr>
          <a:xfrm>
            <a:off x="6223002" y="208628"/>
            <a:ext cx="5818188" cy="6378441"/>
          </a:xfrm>
          <a:prstGeom prst="rect">
            <a:avLst/>
          </a:prstGeom>
        </p:spPr>
      </p:pic>
      <p:sp>
        <p:nvSpPr>
          <p:cNvPr id="18" name="Rectangle 17"/>
          <p:cNvSpPr/>
          <p:nvPr userDrawn="1"/>
        </p:nvSpPr>
        <p:spPr>
          <a:xfrm>
            <a:off x="6223002" y="208627"/>
            <a:ext cx="5818188" cy="6378441"/>
          </a:xfrm>
          <a:prstGeom prst="rect">
            <a:avLst/>
          </a:prstGeom>
          <a:solidFill>
            <a:srgbClr val="3E5FA8">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userDrawn="1"/>
        </p:nvPicPr>
        <p:blipFill rotWithShape="1">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8408" t="10027" r="7923" b="12064"/>
          <a:stretch/>
        </p:blipFill>
        <p:spPr>
          <a:xfrm>
            <a:off x="7012285" y="1758437"/>
            <a:ext cx="4239623" cy="2563393"/>
          </a:xfrm>
          <a:prstGeom prst="rect">
            <a:avLst/>
          </a:prstGeom>
        </p:spPr>
      </p:pic>
      <p:grpSp>
        <p:nvGrpSpPr>
          <p:cNvPr id="20" name="Group 19"/>
          <p:cNvGrpSpPr/>
          <p:nvPr userDrawn="1"/>
        </p:nvGrpSpPr>
        <p:grpSpPr>
          <a:xfrm>
            <a:off x="2188786" y="817793"/>
            <a:ext cx="1684564" cy="45719"/>
            <a:chOff x="372533" y="1503395"/>
            <a:chExt cx="1684564" cy="45719"/>
          </a:xfrm>
        </p:grpSpPr>
        <p:sp>
          <p:nvSpPr>
            <p:cNvPr id="21" name="Rectangle 20"/>
            <p:cNvSpPr/>
            <p:nvPr userDrawn="1"/>
          </p:nvSpPr>
          <p:spPr>
            <a:xfrm>
              <a:off x="372533" y="1503395"/>
              <a:ext cx="584200" cy="45719"/>
            </a:xfrm>
            <a:prstGeom prst="rect">
              <a:avLst/>
            </a:prstGeom>
            <a:solidFill>
              <a:srgbClr val="15509C"/>
            </a:solidFill>
            <a:ln>
              <a:solidFill>
                <a:srgbClr val="155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Rectangle 25"/>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26"/>
            <p:cNvSpPr/>
            <p:nvPr userDrawn="1"/>
          </p:nvSpPr>
          <p:spPr>
            <a:xfrm>
              <a:off x="1472897" y="1503395"/>
              <a:ext cx="584200" cy="45719"/>
            </a:xfrm>
            <a:prstGeom prst="rect">
              <a:avLst/>
            </a:prstGeom>
            <a:solidFill>
              <a:srgbClr val="15509C"/>
            </a:solidFill>
            <a:ln>
              <a:solidFill>
                <a:srgbClr val="155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8" name="Rectangle 27"/>
          <p:cNvSpPr/>
          <p:nvPr userDrawn="1"/>
        </p:nvSpPr>
        <p:spPr>
          <a:xfrm>
            <a:off x="11177896" y="3966137"/>
            <a:ext cx="364202" cy="307777"/>
          </a:xfrm>
          <a:prstGeom prst="rect">
            <a:avLst/>
          </a:prstGeom>
        </p:spPr>
        <p:txBody>
          <a:bodyPr wrap="none">
            <a:spAutoFit/>
          </a:bodyPr>
          <a:lstStyle/>
          <a:p>
            <a:r>
              <a:rPr lang="en-US" sz="1400" dirty="0">
                <a:solidFill>
                  <a:schemeClr val="bg1"/>
                </a:solidFill>
              </a:rPr>
              <a:t>™</a:t>
            </a:r>
          </a:p>
        </p:txBody>
      </p:sp>
    </p:spTree>
    <p:extLst>
      <p:ext uri="{BB962C8B-B14F-4D97-AF65-F5344CB8AC3E}">
        <p14:creationId xmlns:p14="http://schemas.microsoft.com/office/powerpoint/2010/main" val="3169725494"/>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idebar">
    <p:spTree>
      <p:nvGrpSpPr>
        <p:cNvPr id="1" name=""/>
        <p:cNvGrpSpPr/>
        <p:nvPr/>
      </p:nvGrpSpPr>
      <p:grpSpPr>
        <a:xfrm>
          <a:off x="0" y="0"/>
          <a:ext cx="0" cy="0"/>
          <a:chOff x="0" y="0"/>
          <a:chExt cx="0" cy="0"/>
        </a:xfrm>
      </p:grpSpPr>
      <p:sp>
        <p:nvSpPr>
          <p:cNvPr id="2" name="Rectangle 1"/>
          <p:cNvSpPr/>
          <p:nvPr userDrawn="1"/>
        </p:nvSpPr>
        <p:spPr>
          <a:xfrm>
            <a:off x="0" y="-25735"/>
            <a:ext cx="6062133" cy="6857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4" name="Text Placeholder 3"/>
          <p:cNvSpPr>
            <a:spLocks noGrp="1"/>
          </p:cNvSpPr>
          <p:nvPr>
            <p:ph type="body" sz="quarter" idx="10"/>
          </p:nvPr>
        </p:nvSpPr>
        <p:spPr>
          <a:xfrm>
            <a:off x="237069" y="187610"/>
            <a:ext cx="5494867" cy="669395"/>
          </a:xfrm>
        </p:spPr>
        <p:txBody>
          <a:bodyPr>
            <a:normAutofit/>
          </a:bodyPr>
          <a:lstStyle>
            <a:lvl1pPr marL="0" indent="0" algn="ctr">
              <a:buNone/>
              <a:defRPr sz="4000" b="1">
                <a:solidFill>
                  <a:schemeClr val="bg1"/>
                </a:solidFill>
                <a:latin typeface="+mj-lt"/>
              </a:defRPr>
            </a:lvl1pPr>
          </a:lstStyle>
          <a:p>
            <a:pPr lvl="0"/>
            <a:endParaRPr lang="en-US" dirty="0"/>
          </a:p>
        </p:txBody>
      </p:sp>
      <p:sp>
        <p:nvSpPr>
          <p:cNvPr id="25" name="Text Placeholder 3"/>
          <p:cNvSpPr>
            <a:spLocks noGrp="1"/>
          </p:cNvSpPr>
          <p:nvPr>
            <p:ph type="body" sz="quarter" idx="11"/>
          </p:nvPr>
        </p:nvSpPr>
        <p:spPr>
          <a:xfrm>
            <a:off x="237069" y="1159933"/>
            <a:ext cx="5494867" cy="4775200"/>
          </a:xfrm>
        </p:spPr>
        <p:txBody>
          <a:bodyPr>
            <a:normAutofit/>
          </a:bodyPr>
          <a:lstStyle>
            <a:lvl1pPr marL="285744" indent="-285744" algn="l">
              <a:lnSpc>
                <a:spcPct val="150000"/>
              </a:lnSpc>
              <a:buClr>
                <a:srgbClr val="F06524"/>
              </a:buClr>
              <a:buFont typeface="Wingdings" panose="05000000000000000000" pitchFamily="2" charset="2"/>
              <a:buChar char="§"/>
              <a:defRPr sz="1600" b="0">
                <a:solidFill>
                  <a:schemeClr val="bg1"/>
                </a:solidFill>
                <a:latin typeface="+mj-lt"/>
              </a:defRPr>
            </a:lvl1pPr>
          </a:lstStyle>
          <a:p>
            <a:pPr lvl="0"/>
            <a:endParaRPr lang="en-US" dirty="0"/>
          </a:p>
        </p:txBody>
      </p:sp>
      <p:grpSp>
        <p:nvGrpSpPr>
          <p:cNvPr id="9" name="Group 8"/>
          <p:cNvGrpSpPr/>
          <p:nvPr userDrawn="1"/>
        </p:nvGrpSpPr>
        <p:grpSpPr>
          <a:xfrm>
            <a:off x="0" y="1"/>
            <a:ext cx="12221280" cy="6871011"/>
            <a:chOff x="0" y="0"/>
            <a:chExt cx="12221280" cy="6871011"/>
          </a:xfrm>
        </p:grpSpPr>
        <p:grpSp>
          <p:nvGrpSpPr>
            <p:cNvPr id="10" name="Group 9"/>
            <p:cNvGrpSpPr/>
            <p:nvPr userDrawn="1"/>
          </p:nvGrpSpPr>
          <p:grpSpPr>
            <a:xfrm>
              <a:off x="0" y="0"/>
              <a:ext cx="12221280" cy="6858000"/>
              <a:chOff x="0" y="0"/>
              <a:chExt cx="12221280" cy="6858000"/>
            </a:xfrm>
          </p:grpSpPr>
          <p:sp>
            <p:nvSpPr>
              <p:cNvPr id="12" name="Rectangle 11"/>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3" name="Rectangle 12"/>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4" name="Rectangle 13"/>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11" name="Rectangle 10"/>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20" name="Group 19"/>
          <p:cNvGrpSpPr/>
          <p:nvPr userDrawn="1"/>
        </p:nvGrpSpPr>
        <p:grpSpPr>
          <a:xfrm>
            <a:off x="2188786" y="817793"/>
            <a:ext cx="1684564" cy="45719"/>
            <a:chOff x="372533" y="1503395"/>
            <a:chExt cx="1684564" cy="45719"/>
          </a:xfrm>
        </p:grpSpPr>
        <p:sp>
          <p:nvSpPr>
            <p:cNvPr id="21" name="Rectangle 20"/>
            <p:cNvSpPr/>
            <p:nvPr userDrawn="1"/>
          </p:nvSpPr>
          <p:spPr>
            <a:xfrm>
              <a:off x="372533" y="1503395"/>
              <a:ext cx="584200" cy="45719"/>
            </a:xfrm>
            <a:prstGeom prst="rect">
              <a:avLst/>
            </a:prstGeom>
            <a:solidFill>
              <a:srgbClr val="15509C"/>
            </a:solidFill>
            <a:ln>
              <a:solidFill>
                <a:srgbClr val="155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Rectangle 25"/>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26"/>
            <p:cNvSpPr/>
            <p:nvPr userDrawn="1"/>
          </p:nvSpPr>
          <p:spPr>
            <a:xfrm>
              <a:off x="1472897" y="1503395"/>
              <a:ext cx="584200" cy="45719"/>
            </a:xfrm>
            <a:prstGeom prst="rect">
              <a:avLst/>
            </a:prstGeom>
            <a:solidFill>
              <a:srgbClr val="15509C"/>
            </a:solidFill>
            <a:ln>
              <a:solidFill>
                <a:srgbClr val="155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8" name="Rectangle 27"/>
          <p:cNvSpPr/>
          <p:nvPr userDrawn="1"/>
        </p:nvSpPr>
        <p:spPr>
          <a:xfrm>
            <a:off x="11177896" y="3966137"/>
            <a:ext cx="364202" cy="307777"/>
          </a:xfrm>
          <a:prstGeom prst="rect">
            <a:avLst/>
          </a:prstGeom>
        </p:spPr>
        <p:txBody>
          <a:bodyPr wrap="none">
            <a:spAutoFit/>
          </a:bodyPr>
          <a:lstStyle/>
          <a:p>
            <a:r>
              <a:rPr lang="en-US" sz="1400" dirty="0">
                <a:solidFill>
                  <a:schemeClr val="bg1"/>
                </a:solidFill>
              </a:rPr>
              <a:t>™</a:t>
            </a:r>
          </a:p>
        </p:txBody>
      </p:sp>
      <p:sp>
        <p:nvSpPr>
          <p:cNvPr id="22" name="Picture Placeholder 4"/>
          <p:cNvSpPr>
            <a:spLocks noGrp="1"/>
          </p:cNvSpPr>
          <p:nvPr>
            <p:ph type="pic" sz="quarter" idx="12"/>
          </p:nvPr>
        </p:nvSpPr>
        <p:spPr>
          <a:xfrm>
            <a:off x="6248097" y="208628"/>
            <a:ext cx="5793091" cy="6378441"/>
          </a:xfrm>
          <a:solidFill>
            <a:schemeClr val="bg1">
              <a:lumMod val="95000"/>
            </a:schemeClr>
          </a:solidFill>
        </p:spPr>
        <p:txBody>
          <a:bodyPr/>
          <a:lstStyle/>
          <a:p>
            <a:endParaRPr lang="en-US"/>
          </a:p>
        </p:txBody>
      </p:sp>
      <p:grpSp>
        <p:nvGrpSpPr>
          <p:cNvPr id="23" name="Group 22"/>
          <p:cNvGrpSpPr/>
          <p:nvPr userDrawn="1"/>
        </p:nvGrpSpPr>
        <p:grpSpPr>
          <a:xfrm>
            <a:off x="4619011" y="6065120"/>
            <a:ext cx="1291546" cy="693638"/>
            <a:chOff x="357970" y="638487"/>
            <a:chExt cx="2856419" cy="1534064"/>
          </a:xfrm>
        </p:grpSpPr>
        <p:pic>
          <p:nvPicPr>
            <p:cNvPr id="24" name="Picture 23"/>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408" t="10027" r="7923" b="12064"/>
            <a:stretch/>
          </p:blipFill>
          <p:spPr>
            <a:xfrm>
              <a:off x="357970" y="638487"/>
              <a:ext cx="2475959" cy="1497033"/>
            </a:xfrm>
            <a:prstGeom prst="rect">
              <a:avLst/>
            </a:prstGeom>
          </p:spPr>
        </p:pic>
        <p:sp>
          <p:nvSpPr>
            <p:cNvPr id="29" name="Rectangle 28"/>
            <p:cNvSpPr/>
            <p:nvPr userDrawn="1"/>
          </p:nvSpPr>
          <p:spPr>
            <a:xfrm>
              <a:off x="2635805" y="1764140"/>
              <a:ext cx="578584" cy="408411"/>
            </a:xfrm>
            <a:prstGeom prst="rect">
              <a:avLst/>
            </a:prstGeom>
          </p:spPr>
          <p:txBody>
            <a:bodyPr wrap="none">
              <a:spAutoFit/>
            </a:bodyPr>
            <a:lstStyle/>
            <a:p>
              <a:r>
                <a:rPr lang="en-US" sz="600" dirty="0">
                  <a:solidFill>
                    <a:schemeClr val="bg1"/>
                  </a:solidFill>
                </a:rPr>
                <a:t>™</a:t>
              </a:r>
            </a:p>
          </p:txBody>
        </p:sp>
      </p:grpSp>
    </p:spTree>
    <p:extLst>
      <p:ext uri="{BB962C8B-B14F-4D97-AF65-F5344CB8AC3E}">
        <p14:creationId xmlns:p14="http://schemas.microsoft.com/office/powerpoint/2010/main" val="125334586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nner Tex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248" t="-43" r="346" b="31872"/>
          <a:stretch/>
        </p:blipFill>
        <p:spPr>
          <a:xfrm>
            <a:off x="0" y="1006714"/>
            <a:ext cx="12192000" cy="4613829"/>
          </a:xfrm>
          <a:prstGeom prst="rect">
            <a:avLst/>
          </a:prstGeom>
          <a:ln>
            <a:noFill/>
          </a:ln>
        </p:spPr>
      </p:pic>
      <p:sp>
        <p:nvSpPr>
          <p:cNvPr id="2" name="Rectangle 1"/>
          <p:cNvSpPr/>
          <p:nvPr userDrawn="1"/>
        </p:nvSpPr>
        <p:spPr>
          <a:xfrm>
            <a:off x="0" y="1006713"/>
            <a:ext cx="12192000" cy="4613829"/>
          </a:xfrm>
          <a:prstGeom prst="rect">
            <a:avLst/>
          </a:prstGeom>
          <a:solidFill>
            <a:srgbClr val="15509C">
              <a:alpha val="84000"/>
            </a:srgbClr>
          </a:solidFill>
          <a:ln>
            <a:solidFill>
              <a:srgbClr val="00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4" name="Text Placeholder 3"/>
          <p:cNvSpPr>
            <a:spLocks noGrp="1"/>
          </p:cNvSpPr>
          <p:nvPr>
            <p:ph type="body" sz="quarter" idx="10"/>
          </p:nvPr>
        </p:nvSpPr>
        <p:spPr>
          <a:xfrm>
            <a:off x="237068" y="1244075"/>
            <a:ext cx="7382933" cy="669395"/>
          </a:xfrm>
        </p:spPr>
        <p:txBody>
          <a:bodyPr>
            <a:noAutofit/>
          </a:bodyPr>
          <a:lstStyle>
            <a:lvl1pPr marL="0" indent="0" algn="ctr">
              <a:buNone/>
              <a:defRPr sz="4000" b="1">
                <a:solidFill>
                  <a:schemeClr val="bg1"/>
                </a:solidFill>
                <a:latin typeface="+mj-lt"/>
              </a:defRPr>
            </a:lvl1pPr>
          </a:lstStyle>
          <a:p>
            <a:pPr lvl="0"/>
            <a:endParaRPr lang="en-US" dirty="0"/>
          </a:p>
        </p:txBody>
      </p:sp>
      <p:sp>
        <p:nvSpPr>
          <p:cNvPr id="25" name="Text Placeholder 3"/>
          <p:cNvSpPr>
            <a:spLocks noGrp="1"/>
          </p:cNvSpPr>
          <p:nvPr>
            <p:ph type="body" sz="quarter" idx="11"/>
          </p:nvPr>
        </p:nvSpPr>
        <p:spPr>
          <a:xfrm>
            <a:off x="237068" y="2311400"/>
            <a:ext cx="7382933" cy="3048000"/>
          </a:xfrm>
        </p:spPr>
        <p:txBody>
          <a:bodyPr>
            <a:normAutofit/>
          </a:bodyPr>
          <a:lstStyle>
            <a:lvl1pPr marL="285744" indent="-285744" algn="l">
              <a:lnSpc>
                <a:spcPct val="150000"/>
              </a:lnSpc>
              <a:buClr>
                <a:srgbClr val="F06524"/>
              </a:buClr>
              <a:buFont typeface="Wingdings" panose="05000000000000000000" pitchFamily="2" charset="2"/>
              <a:buChar char="§"/>
              <a:defRPr sz="1600" b="0">
                <a:solidFill>
                  <a:schemeClr val="bg1"/>
                </a:solidFill>
                <a:latin typeface="+mj-lt"/>
              </a:defRPr>
            </a:lvl1pPr>
          </a:lstStyle>
          <a:p>
            <a:pPr lvl="0"/>
            <a:endParaRPr lang="en-US" dirty="0"/>
          </a:p>
        </p:txBody>
      </p:sp>
      <p:grpSp>
        <p:nvGrpSpPr>
          <p:cNvPr id="8" name="Group 7"/>
          <p:cNvGrpSpPr/>
          <p:nvPr userDrawn="1"/>
        </p:nvGrpSpPr>
        <p:grpSpPr>
          <a:xfrm>
            <a:off x="0" y="1"/>
            <a:ext cx="12221280" cy="6871011"/>
            <a:chOff x="0" y="0"/>
            <a:chExt cx="12221280" cy="6871011"/>
          </a:xfrm>
        </p:grpSpPr>
        <p:grpSp>
          <p:nvGrpSpPr>
            <p:cNvPr id="9" name="Group 8"/>
            <p:cNvGrpSpPr/>
            <p:nvPr userDrawn="1"/>
          </p:nvGrpSpPr>
          <p:grpSpPr>
            <a:xfrm>
              <a:off x="0" y="0"/>
              <a:ext cx="12221280" cy="6858000"/>
              <a:chOff x="0" y="0"/>
              <a:chExt cx="12221280" cy="6858000"/>
            </a:xfrm>
          </p:grpSpPr>
          <p:sp>
            <p:nvSpPr>
              <p:cNvPr id="11" name="Rectangle 10"/>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2" name="Rectangle 11"/>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3" name="Rectangle 12"/>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10" name="Rectangle 9"/>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15" name="Group 14"/>
          <p:cNvGrpSpPr/>
          <p:nvPr userDrawn="1"/>
        </p:nvGrpSpPr>
        <p:grpSpPr>
          <a:xfrm>
            <a:off x="3086250" y="1890610"/>
            <a:ext cx="1684564" cy="45719"/>
            <a:chOff x="372533" y="1503395"/>
            <a:chExt cx="1684564" cy="45719"/>
          </a:xfrm>
        </p:grpSpPr>
        <p:sp>
          <p:nvSpPr>
            <p:cNvPr id="16" name="Rectangle 15"/>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19" name="Picture 18"/>
          <p:cNvPicPr>
            <a:picLocks noChangeAspect="1"/>
          </p:cNvPicPr>
          <p:nvPr userDrawn="1"/>
        </p:nvPicPr>
        <p:blipFill rotWithShape="1">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8408" t="10027" r="7923" b="12064"/>
          <a:stretch/>
        </p:blipFill>
        <p:spPr>
          <a:xfrm>
            <a:off x="8456452" y="2133599"/>
            <a:ext cx="3059261" cy="1849714"/>
          </a:xfrm>
          <a:prstGeom prst="rect">
            <a:avLst/>
          </a:prstGeom>
        </p:spPr>
      </p:pic>
      <p:sp>
        <p:nvSpPr>
          <p:cNvPr id="20" name="Rectangle 19"/>
          <p:cNvSpPr/>
          <p:nvPr userDrawn="1"/>
        </p:nvSpPr>
        <p:spPr>
          <a:xfrm>
            <a:off x="8000649" y="1250472"/>
            <a:ext cx="3970867" cy="4109764"/>
          </a:xfrm>
          <a:prstGeom prst="rect">
            <a:avLst/>
          </a:prstGeom>
          <a:no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userDrawn="1"/>
        </p:nvSpPr>
        <p:spPr>
          <a:xfrm>
            <a:off x="11439852" y="3675539"/>
            <a:ext cx="364202" cy="307777"/>
          </a:xfrm>
          <a:prstGeom prst="rect">
            <a:avLst/>
          </a:prstGeom>
        </p:spPr>
        <p:txBody>
          <a:bodyPr wrap="none">
            <a:spAutoFit/>
          </a:bodyPr>
          <a:lstStyle/>
          <a:p>
            <a:r>
              <a:rPr lang="en-US" sz="1400" dirty="0">
                <a:solidFill>
                  <a:schemeClr val="bg1"/>
                </a:solidFill>
              </a:rPr>
              <a:t>™</a:t>
            </a:r>
          </a:p>
        </p:txBody>
      </p:sp>
    </p:spTree>
    <p:extLst>
      <p:ext uri="{BB962C8B-B14F-4D97-AF65-F5344CB8AC3E}">
        <p14:creationId xmlns:p14="http://schemas.microsoft.com/office/powerpoint/2010/main" val="2577892343"/>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anner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03" y="36000"/>
            <a:ext cx="12254532" cy="6822000"/>
          </a:xfrm>
          <a:prstGeom prst="rtTriangle">
            <a:avLst/>
          </a:prstGeom>
        </p:spPr>
      </p:pic>
      <p:sp>
        <p:nvSpPr>
          <p:cNvPr id="2" name="Right Triangle 1"/>
          <p:cNvSpPr/>
          <p:nvPr userDrawn="1"/>
        </p:nvSpPr>
        <p:spPr>
          <a:xfrm>
            <a:off x="-1" y="0"/>
            <a:ext cx="12285133" cy="6858000"/>
          </a:xfrm>
          <a:prstGeom prst="rtTriangle">
            <a:avLst/>
          </a:prstGeom>
          <a:solidFill>
            <a:srgbClr val="15509C">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nvGrpSpPr>
          <p:cNvPr id="8" name="Group 7"/>
          <p:cNvGrpSpPr/>
          <p:nvPr userDrawn="1"/>
        </p:nvGrpSpPr>
        <p:grpSpPr>
          <a:xfrm>
            <a:off x="0" y="1"/>
            <a:ext cx="12221280" cy="6871011"/>
            <a:chOff x="0" y="0"/>
            <a:chExt cx="12221280" cy="6871011"/>
          </a:xfrm>
        </p:grpSpPr>
        <p:grpSp>
          <p:nvGrpSpPr>
            <p:cNvPr id="9" name="Group 8"/>
            <p:cNvGrpSpPr/>
            <p:nvPr userDrawn="1"/>
          </p:nvGrpSpPr>
          <p:grpSpPr>
            <a:xfrm>
              <a:off x="0" y="0"/>
              <a:ext cx="12221280" cy="6858000"/>
              <a:chOff x="0" y="0"/>
              <a:chExt cx="12221280" cy="6858000"/>
            </a:xfrm>
          </p:grpSpPr>
          <p:sp>
            <p:nvSpPr>
              <p:cNvPr id="11" name="Rectangle 10"/>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2" name="Rectangle 11"/>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3" name="Rectangle 12"/>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10" name="Rectangle 9"/>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pic>
        <p:nvPicPr>
          <p:cNvPr id="19" name="Picture 18"/>
          <p:cNvPicPr>
            <a:picLocks noChangeAspect="1"/>
          </p:cNvPicPr>
          <p:nvPr userDrawn="1"/>
        </p:nvPicPr>
        <p:blipFill rotWithShape="1">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8408" t="10027" r="7923" b="12064"/>
          <a:stretch/>
        </p:blipFill>
        <p:spPr>
          <a:xfrm>
            <a:off x="8456452" y="2133599"/>
            <a:ext cx="3059261" cy="1849714"/>
          </a:xfrm>
          <a:prstGeom prst="rect">
            <a:avLst/>
          </a:prstGeom>
        </p:spPr>
      </p:pic>
      <p:sp>
        <p:nvSpPr>
          <p:cNvPr id="22" name="Text Placeholder 3"/>
          <p:cNvSpPr>
            <a:spLocks noGrp="1"/>
          </p:cNvSpPr>
          <p:nvPr>
            <p:ph type="body" sz="quarter" idx="10" hasCustomPrompt="1"/>
          </p:nvPr>
        </p:nvSpPr>
        <p:spPr>
          <a:xfrm>
            <a:off x="381000" y="5341942"/>
            <a:ext cx="7382933" cy="669395"/>
          </a:xfrm>
        </p:spPr>
        <p:txBody>
          <a:bodyPr>
            <a:noAutofit/>
          </a:bodyPr>
          <a:lstStyle>
            <a:lvl1pPr marL="0" indent="0" algn="l">
              <a:buNone/>
              <a:defRPr sz="5400" b="1" baseline="0">
                <a:solidFill>
                  <a:schemeClr val="bg1"/>
                </a:solidFill>
                <a:latin typeface="+mj-lt"/>
              </a:defRPr>
            </a:lvl1pPr>
          </a:lstStyle>
          <a:p>
            <a:pPr lvl="0"/>
            <a:r>
              <a:rPr lang="en-US" dirty="0"/>
              <a:t>NEW SECTION</a:t>
            </a:r>
          </a:p>
        </p:txBody>
      </p:sp>
      <p:grpSp>
        <p:nvGrpSpPr>
          <p:cNvPr id="23" name="Group 22"/>
          <p:cNvGrpSpPr/>
          <p:nvPr userDrawn="1"/>
        </p:nvGrpSpPr>
        <p:grpSpPr>
          <a:xfrm>
            <a:off x="492211" y="6047337"/>
            <a:ext cx="1684564" cy="45719"/>
            <a:chOff x="372533" y="1503395"/>
            <a:chExt cx="1684564" cy="45719"/>
          </a:xfrm>
        </p:grpSpPr>
        <p:sp>
          <p:nvSpPr>
            <p:cNvPr id="24" name="Rectangle 23"/>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Rectangle 25"/>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26"/>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28" name="Picture 27"/>
          <p:cNvPicPr>
            <a:picLocks noChangeAspect="1"/>
          </p:cNvPicPr>
          <p:nvPr userDrawn="1"/>
        </p:nvPicPr>
        <p:blipFill rotWithShape="1">
          <a:blip r:embed="rId5" cstate="print">
            <a:extLst>
              <a:ext uri="{28A0092B-C50C-407E-A947-70E740481C1C}">
                <a14:useLocalDpi xmlns:a14="http://schemas.microsoft.com/office/drawing/2010/main" val="0"/>
              </a:ext>
            </a:extLst>
          </a:blip>
          <a:srcRect l="8408" t="10027" r="7923" b="12064"/>
          <a:stretch/>
        </p:blipFill>
        <p:spPr>
          <a:xfrm>
            <a:off x="7385518" y="643745"/>
            <a:ext cx="3822393" cy="2311125"/>
          </a:xfrm>
          <a:prstGeom prst="rect">
            <a:avLst/>
          </a:prstGeom>
        </p:spPr>
      </p:pic>
      <p:sp>
        <p:nvSpPr>
          <p:cNvPr id="29" name="Rectangle 28"/>
          <p:cNvSpPr/>
          <p:nvPr userDrawn="1"/>
        </p:nvSpPr>
        <p:spPr>
          <a:xfrm>
            <a:off x="11144871" y="2610277"/>
            <a:ext cx="364202" cy="307777"/>
          </a:xfrm>
          <a:prstGeom prst="rect">
            <a:avLst/>
          </a:prstGeom>
        </p:spPr>
        <p:txBody>
          <a:bodyPr wrap="none">
            <a:spAutoFit/>
          </a:bodyPr>
          <a:lstStyle/>
          <a:p>
            <a:r>
              <a:rPr lang="en-US" sz="1400" dirty="0">
                <a:solidFill>
                  <a:srgbClr val="15509C"/>
                </a:solidFill>
              </a:rPr>
              <a:t>™</a:t>
            </a:r>
          </a:p>
        </p:txBody>
      </p:sp>
    </p:spTree>
    <p:extLst>
      <p:ext uri="{BB962C8B-B14F-4D97-AF65-F5344CB8AC3E}">
        <p14:creationId xmlns:p14="http://schemas.microsoft.com/office/powerpoint/2010/main" val="2840193903"/>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002060"/>
        </a:solidFill>
        <a:effectLst/>
      </p:bgPr>
    </p:bg>
    <p:spTree>
      <p:nvGrpSpPr>
        <p:cNvPr id="1" name=""/>
        <p:cNvGrpSpPr/>
        <p:nvPr/>
      </p:nvGrpSpPr>
      <p:grpSpPr>
        <a:xfrm>
          <a:off x="0" y="0"/>
          <a:ext cx="0" cy="0"/>
          <a:chOff x="0" y="0"/>
          <a:chExt cx="0" cy="0"/>
        </a:xfrm>
      </p:grpSpPr>
      <p:sp>
        <p:nvSpPr>
          <p:cNvPr id="6" name="Rectángulo 5"/>
          <p:cNvSpPr/>
          <p:nvPr userDrawn="1"/>
        </p:nvSpPr>
        <p:spPr>
          <a:xfrm>
            <a:off x="775856" y="1018516"/>
            <a:ext cx="10612581" cy="4808330"/>
          </a:xfrm>
          <a:prstGeom prst="rect">
            <a:avLst/>
          </a:prstGeom>
          <a:solidFill>
            <a:schemeClr val="bg1"/>
          </a:solidFill>
          <a:ln w="76200">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sz="1800" dirty="0">
              <a:latin typeface="+mj-lt"/>
            </a:endParaRPr>
          </a:p>
        </p:txBody>
      </p:sp>
      <p:sp>
        <p:nvSpPr>
          <p:cNvPr id="8" name="Marcador de texto 2"/>
          <p:cNvSpPr>
            <a:spLocks noGrp="1"/>
          </p:cNvSpPr>
          <p:nvPr>
            <p:ph type="body" idx="37"/>
          </p:nvPr>
        </p:nvSpPr>
        <p:spPr>
          <a:xfrm>
            <a:off x="974771" y="1232678"/>
            <a:ext cx="10214751" cy="2365656"/>
          </a:xfrm>
          <a:prstGeom prst="rect">
            <a:avLst/>
          </a:prstGeom>
        </p:spPr>
        <p:txBody>
          <a:bodyPr>
            <a:normAutofit/>
          </a:bodyPr>
          <a:lstStyle>
            <a:lvl1pPr marL="0" indent="0" algn="ctr">
              <a:lnSpc>
                <a:spcPct val="150000"/>
              </a:lnSpc>
              <a:buClr>
                <a:srgbClr val="009BCF"/>
              </a:buClr>
              <a:buFont typeface="Wingdings" panose="05000000000000000000" pitchFamily="2" charset="2"/>
              <a:buNone/>
              <a:defRPr sz="2000" u="none" baseline="0">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4552516" y="3812496"/>
            <a:ext cx="3059261" cy="1849714"/>
          </a:xfrm>
          <a:prstGeom prst="rect">
            <a:avLst/>
          </a:prstGeom>
        </p:spPr>
      </p:pic>
      <p:sp>
        <p:nvSpPr>
          <p:cNvPr id="11" name="Rectangle 10"/>
          <p:cNvSpPr/>
          <p:nvPr userDrawn="1"/>
        </p:nvSpPr>
        <p:spPr>
          <a:xfrm>
            <a:off x="7595608" y="5354436"/>
            <a:ext cx="364202" cy="307777"/>
          </a:xfrm>
          <a:prstGeom prst="rect">
            <a:avLst/>
          </a:prstGeom>
        </p:spPr>
        <p:txBody>
          <a:bodyPr wrap="none">
            <a:spAutoFit/>
          </a:bodyPr>
          <a:lstStyle/>
          <a:p>
            <a:r>
              <a:rPr lang="en-US" sz="1400" dirty="0">
                <a:solidFill>
                  <a:srgbClr val="15509C"/>
                </a:solidFill>
              </a:rPr>
              <a:t>™</a:t>
            </a:r>
          </a:p>
        </p:txBody>
      </p:sp>
    </p:spTree>
    <p:extLst>
      <p:ext uri="{BB962C8B-B14F-4D97-AF65-F5344CB8AC3E}">
        <p14:creationId xmlns:p14="http://schemas.microsoft.com/office/powerpoint/2010/main" val="325954603"/>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Graphic 3">
    <p:spTree>
      <p:nvGrpSpPr>
        <p:cNvPr id="1" name=""/>
        <p:cNvGrpSpPr/>
        <p:nvPr/>
      </p:nvGrpSpPr>
      <p:grpSpPr>
        <a:xfrm>
          <a:off x="0" y="0"/>
          <a:ext cx="0" cy="0"/>
          <a:chOff x="0" y="0"/>
          <a:chExt cx="0" cy="0"/>
        </a:xfrm>
      </p:grpSpPr>
      <p:sp>
        <p:nvSpPr>
          <p:cNvPr id="65" name="Title 1"/>
          <p:cNvSpPr>
            <a:spLocks noGrp="1"/>
          </p:cNvSpPr>
          <p:nvPr userDrawn="1">
            <p:ph type="ctrTitle" hasCustomPrompt="1"/>
          </p:nvPr>
        </p:nvSpPr>
        <p:spPr>
          <a:xfrm>
            <a:off x="3" y="343970"/>
            <a:ext cx="12191999"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sp>
        <p:nvSpPr>
          <p:cNvPr id="46" name="Freeform 45"/>
          <p:cNvSpPr>
            <a:spLocks/>
          </p:cNvSpPr>
          <p:nvPr/>
        </p:nvSpPr>
        <p:spPr bwMode="auto">
          <a:xfrm>
            <a:off x="6604003" y="1023057"/>
            <a:ext cx="5587999" cy="5798036"/>
          </a:xfrm>
          <a:custGeom>
            <a:avLst/>
            <a:gdLst>
              <a:gd name="T0" fmla="*/ 2874 w 2874"/>
              <a:gd name="T1" fmla="*/ 0 h 2875"/>
              <a:gd name="T2" fmla="*/ 0 w 2874"/>
              <a:gd name="T3" fmla="*/ 2875 h 2875"/>
              <a:gd name="T4" fmla="*/ 2874 w 2874"/>
              <a:gd name="T5" fmla="*/ 2875 h 2875"/>
              <a:gd name="T6" fmla="*/ 2874 w 2874"/>
              <a:gd name="T7" fmla="*/ 0 h 2875"/>
            </a:gdLst>
            <a:ahLst/>
            <a:cxnLst>
              <a:cxn ang="0">
                <a:pos x="T0" y="T1"/>
              </a:cxn>
              <a:cxn ang="0">
                <a:pos x="T2" y="T3"/>
              </a:cxn>
              <a:cxn ang="0">
                <a:pos x="T4" y="T5"/>
              </a:cxn>
              <a:cxn ang="0">
                <a:pos x="T6" y="T7"/>
              </a:cxn>
            </a:cxnLst>
            <a:rect l="0" t="0" r="r" b="b"/>
            <a:pathLst>
              <a:path w="2874" h="2875">
                <a:moveTo>
                  <a:pt x="2874" y="0"/>
                </a:moveTo>
                <a:cubicBezTo>
                  <a:pt x="1287" y="0"/>
                  <a:pt x="0" y="1287"/>
                  <a:pt x="0" y="2875"/>
                </a:cubicBezTo>
                <a:cubicBezTo>
                  <a:pt x="2874" y="2875"/>
                  <a:pt x="2874" y="2875"/>
                  <a:pt x="2874" y="2875"/>
                </a:cubicBezTo>
                <a:cubicBezTo>
                  <a:pt x="2874" y="0"/>
                  <a:pt x="2874" y="0"/>
                  <a:pt x="2874" y="0"/>
                </a:cubicBezTo>
              </a:path>
            </a:pathLst>
          </a:custGeom>
          <a:solidFill>
            <a:schemeClr val="bg1">
              <a:lumMod val="95000"/>
              <a:alpha val="50000"/>
            </a:schemeClr>
          </a:solidFill>
          <a:ln>
            <a:noFill/>
          </a:ln>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47" name="Freeform 46"/>
          <p:cNvSpPr>
            <a:spLocks/>
          </p:cNvSpPr>
          <p:nvPr/>
        </p:nvSpPr>
        <p:spPr bwMode="auto">
          <a:xfrm>
            <a:off x="7828804" y="5111368"/>
            <a:ext cx="4363197" cy="1709729"/>
          </a:xfrm>
          <a:custGeom>
            <a:avLst/>
            <a:gdLst>
              <a:gd name="T0" fmla="*/ 2244 w 2244"/>
              <a:gd name="T1" fmla="*/ 848 h 848"/>
              <a:gd name="T2" fmla="*/ 0 w 2244"/>
              <a:gd name="T3" fmla="*/ 848 h 848"/>
              <a:gd name="T4" fmla="*/ 165 w 2244"/>
              <a:gd name="T5" fmla="*/ 0 h 848"/>
              <a:gd name="T6" fmla="*/ 2244 w 2244"/>
              <a:gd name="T7" fmla="*/ 848 h 848"/>
            </a:gdLst>
            <a:ahLst/>
            <a:cxnLst>
              <a:cxn ang="0">
                <a:pos x="T0" y="T1"/>
              </a:cxn>
              <a:cxn ang="0">
                <a:pos x="T2" y="T3"/>
              </a:cxn>
              <a:cxn ang="0">
                <a:pos x="T4" y="T5"/>
              </a:cxn>
              <a:cxn ang="0">
                <a:pos x="T6" y="T7"/>
              </a:cxn>
            </a:cxnLst>
            <a:rect l="0" t="0" r="r" b="b"/>
            <a:pathLst>
              <a:path w="2244" h="848">
                <a:moveTo>
                  <a:pt x="2244" y="848"/>
                </a:moveTo>
                <a:cubicBezTo>
                  <a:pt x="0" y="848"/>
                  <a:pt x="0" y="848"/>
                  <a:pt x="0" y="848"/>
                </a:cubicBezTo>
                <a:cubicBezTo>
                  <a:pt x="0" y="548"/>
                  <a:pt x="59" y="262"/>
                  <a:pt x="165" y="0"/>
                </a:cubicBezTo>
                <a:cubicBezTo>
                  <a:pt x="618" y="181"/>
                  <a:pt x="2244" y="848"/>
                  <a:pt x="2244" y="848"/>
                </a:cubicBezTo>
                <a:close/>
              </a:path>
            </a:pathLst>
          </a:custGeom>
          <a:solidFill>
            <a:srgbClr val="002060"/>
          </a:solidFill>
          <a:ln>
            <a:noFill/>
          </a:ln>
          <a:effectLst>
            <a:outerShdw blurRad="88900" dist="38100" dir="13500000" algn="br" rotWithShape="0">
              <a:prstClr val="black">
                <a:alpha val="13000"/>
              </a:prstClr>
            </a:outerShdw>
          </a:effectLst>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48" name="Freeform 47"/>
          <p:cNvSpPr>
            <a:spLocks/>
          </p:cNvSpPr>
          <p:nvPr/>
        </p:nvSpPr>
        <p:spPr bwMode="auto">
          <a:xfrm>
            <a:off x="8606931" y="3965724"/>
            <a:ext cx="3585071" cy="2855368"/>
          </a:xfrm>
          <a:custGeom>
            <a:avLst/>
            <a:gdLst>
              <a:gd name="T0" fmla="*/ 1844 w 1844"/>
              <a:gd name="T1" fmla="*/ 1416 h 1416"/>
              <a:gd name="T2" fmla="*/ 0 w 1844"/>
              <a:gd name="T3" fmla="*/ 668 h 1416"/>
              <a:gd name="T4" fmla="*/ 446 w 1844"/>
              <a:gd name="T5" fmla="*/ 0 h 1416"/>
              <a:gd name="T6" fmla="*/ 1844 w 1844"/>
              <a:gd name="T7" fmla="*/ 1416 h 1416"/>
            </a:gdLst>
            <a:ahLst/>
            <a:cxnLst>
              <a:cxn ang="0">
                <a:pos x="T0" y="T1"/>
              </a:cxn>
              <a:cxn ang="0">
                <a:pos x="T2" y="T3"/>
              </a:cxn>
              <a:cxn ang="0">
                <a:pos x="T4" y="T5"/>
              </a:cxn>
              <a:cxn ang="0">
                <a:pos x="T6" y="T7"/>
              </a:cxn>
            </a:cxnLst>
            <a:rect l="0" t="0" r="r" b="b"/>
            <a:pathLst>
              <a:path w="1844" h="1416">
                <a:moveTo>
                  <a:pt x="1844" y="1416"/>
                </a:moveTo>
                <a:cubicBezTo>
                  <a:pt x="1844" y="1416"/>
                  <a:pt x="470" y="875"/>
                  <a:pt x="0" y="668"/>
                </a:cubicBezTo>
                <a:cubicBezTo>
                  <a:pt x="103" y="415"/>
                  <a:pt x="256" y="189"/>
                  <a:pt x="446" y="0"/>
                </a:cubicBezTo>
                <a:cubicBezTo>
                  <a:pt x="788" y="347"/>
                  <a:pt x="1844" y="1416"/>
                  <a:pt x="1844" y="1416"/>
                </a:cubicBezTo>
                <a:close/>
              </a:path>
            </a:pathLst>
          </a:custGeom>
          <a:solidFill>
            <a:srgbClr val="F06524"/>
          </a:solidFill>
          <a:ln>
            <a:noFill/>
          </a:ln>
          <a:effectLst>
            <a:outerShdw blurRad="88900" dist="38100" dir="13500000" algn="br" rotWithShape="0">
              <a:prstClr val="black">
                <a:alpha val="13000"/>
              </a:prstClr>
            </a:outerShdw>
          </a:effectLst>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49" name="Freeform 48"/>
          <p:cNvSpPr>
            <a:spLocks/>
          </p:cNvSpPr>
          <p:nvPr/>
        </p:nvSpPr>
        <p:spPr bwMode="auto">
          <a:xfrm>
            <a:off x="9816195" y="3604439"/>
            <a:ext cx="2375807" cy="3216654"/>
          </a:xfrm>
          <a:custGeom>
            <a:avLst/>
            <a:gdLst>
              <a:gd name="T0" fmla="*/ 1222 w 1222"/>
              <a:gd name="T1" fmla="*/ 1595 h 1595"/>
              <a:gd name="T2" fmla="*/ 0 w 1222"/>
              <a:gd name="T3" fmla="*/ 385 h 1595"/>
              <a:gd name="T4" fmla="*/ 578 w 1222"/>
              <a:gd name="T5" fmla="*/ 0 h 1595"/>
              <a:gd name="T6" fmla="*/ 1222 w 1222"/>
              <a:gd name="T7" fmla="*/ 1595 h 1595"/>
            </a:gdLst>
            <a:ahLst/>
            <a:cxnLst>
              <a:cxn ang="0">
                <a:pos x="T0" y="T1"/>
              </a:cxn>
              <a:cxn ang="0">
                <a:pos x="T2" y="T3"/>
              </a:cxn>
              <a:cxn ang="0">
                <a:pos x="T4" y="T5"/>
              </a:cxn>
              <a:cxn ang="0">
                <a:pos x="T6" y="T7"/>
              </a:cxn>
            </a:cxnLst>
            <a:rect l="0" t="0" r="r" b="b"/>
            <a:pathLst>
              <a:path w="1222" h="1595">
                <a:moveTo>
                  <a:pt x="1222" y="1595"/>
                </a:moveTo>
                <a:cubicBezTo>
                  <a:pt x="1222" y="1595"/>
                  <a:pt x="442" y="808"/>
                  <a:pt x="0" y="385"/>
                </a:cubicBezTo>
                <a:cubicBezTo>
                  <a:pt x="163" y="220"/>
                  <a:pt x="360" y="88"/>
                  <a:pt x="578" y="0"/>
                </a:cubicBezTo>
                <a:cubicBezTo>
                  <a:pt x="688" y="292"/>
                  <a:pt x="1222" y="1595"/>
                  <a:pt x="1222" y="1595"/>
                </a:cubicBezTo>
                <a:close/>
              </a:path>
            </a:pathLst>
          </a:custGeom>
          <a:solidFill>
            <a:srgbClr val="002060"/>
          </a:solidFill>
          <a:ln>
            <a:noFill/>
          </a:ln>
          <a:effectLst>
            <a:outerShdw blurRad="88900" dist="38100" dir="13500000" algn="br" rotWithShape="0">
              <a:prstClr val="black">
                <a:alpha val="13000"/>
              </a:prstClr>
            </a:outerShdw>
          </a:effectLst>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50" name="Freeform 49"/>
          <p:cNvSpPr>
            <a:spLocks/>
          </p:cNvSpPr>
          <p:nvPr/>
        </p:nvSpPr>
        <p:spPr bwMode="auto">
          <a:xfrm>
            <a:off x="11113502" y="3878458"/>
            <a:ext cx="1053900" cy="2929238"/>
          </a:xfrm>
          <a:custGeom>
            <a:avLst/>
            <a:gdLst>
              <a:gd name="T0" fmla="*/ 542 w 542"/>
              <a:gd name="T1" fmla="*/ 0 h 1453"/>
              <a:gd name="T2" fmla="*/ 542 w 542"/>
              <a:gd name="T3" fmla="*/ 1453 h 1453"/>
              <a:gd name="T4" fmla="*/ 0 w 542"/>
              <a:gd name="T5" fmla="*/ 105 h 1453"/>
              <a:gd name="T6" fmla="*/ 542 w 542"/>
              <a:gd name="T7" fmla="*/ 0 h 1453"/>
            </a:gdLst>
            <a:ahLst/>
            <a:cxnLst>
              <a:cxn ang="0">
                <a:pos x="T0" y="T1"/>
              </a:cxn>
              <a:cxn ang="0">
                <a:pos x="T2" y="T3"/>
              </a:cxn>
              <a:cxn ang="0">
                <a:pos x="T4" y="T5"/>
              </a:cxn>
              <a:cxn ang="0">
                <a:pos x="T6" y="T7"/>
              </a:cxn>
            </a:cxnLst>
            <a:rect l="0" t="0" r="r" b="b"/>
            <a:pathLst>
              <a:path w="542" h="1453">
                <a:moveTo>
                  <a:pt x="542" y="0"/>
                </a:moveTo>
                <a:cubicBezTo>
                  <a:pt x="542" y="1453"/>
                  <a:pt x="542" y="1453"/>
                  <a:pt x="542" y="1453"/>
                </a:cubicBezTo>
                <a:cubicBezTo>
                  <a:pt x="542" y="1453"/>
                  <a:pt x="320" y="888"/>
                  <a:pt x="0" y="105"/>
                </a:cubicBezTo>
                <a:cubicBezTo>
                  <a:pt x="168" y="38"/>
                  <a:pt x="351" y="0"/>
                  <a:pt x="542" y="0"/>
                </a:cubicBezTo>
                <a:close/>
              </a:path>
            </a:pathLst>
          </a:custGeom>
          <a:solidFill>
            <a:srgbClr val="F06524"/>
          </a:solidFill>
          <a:ln>
            <a:noFill/>
          </a:ln>
          <a:effectLst>
            <a:outerShdw blurRad="88900" dist="38100" dir="13500000" algn="br" rotWithShape="0">
              <a:prstClr val="black">
                <a:alpha val="13000"/>
              </a:prstClr>
            </a:outerShdw>
          </a:effectLst>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51" name="Freeform 50"/>
          <p:cNvSpPr>
            <a:spLocks/>
          </p:cNvSpPr>
          <p:nvPr/>
        </p:nvSpPr>
        <p:spPr bwMode="auto">
          <a:xfrm>
            <a:off x="7002773" y="4583541"/>
            <a:ext cx="5189227" cy="2237555"/>
          </a:xfrm>
          <a:custGeom>
            <a:avLst/>
            <a:gdLst>
              <a:gd name="T0" fmla="*/ 17 w 2669"/>
              <a:gd name="T1" fmla="*/ 0 h 1110"/>
              <a:gd name="T2" fmla="*/ 2669 w 2669"/>
              <a:gd name="T3" fmla="*/ 1099 h 1110"/>
              <a:gd name="T4" fmla="*/ 2669 w 2669"/>
              <a:gd name="T5" fmla="*/ 1110 h 1110"/>
              <a:gd name="T6" fmla="*/ 2583 w 2669"/>
              <a:gd name="T7" fmla="*/ 1110 h 1110"/>
              <a:gd name="T8" fmla="*/ 0 w 2669"/>
              <a:gd name="T9" fmla="*/ 40 h 1110"/>
              <a:gd name="T10" fmla="*/ 17 w 2669"/>
              <a:gd name="T11" fmla="*/ 0 h 1110"/>
            </a:gdLst>
            <a:ahLst/>
            <a:cxnLst>
              <a:cxn ang="0">
                <a:pos x="T0" y="T1"/>
              </a:cxn>
              <a:cxn ang="0">
                <a:pos x="T2" y="T3"/>
              </a:cxn>
              <a:cxn ang="0">
                <a:pos x="T4" y="T5"/>
              </a:cxn>
              <a:cxn ang="0">
                <a:pos x="T6" y="T7"/>
              </a:cxn>
              <a:cxn ang="0">
                <a:pos x="T8" y="T9"/>
              </a:cxn>
              <a:cxn ang="0">
                <a:pos x="T10" y="T11"/>
              </a:cxn>
            </a:cxnLst>
            <a:rect l="0" t="0" r="r" b="b"/>
            <a:pathLst>
              <a:path w="2669" h="1110">
                <a:moveTo>
                  <a:pt x="17" y="0"/>
                </a:moveTo>
                <a:cubicBezTo>
                  <a:pt x="2669" y="1099"/>
                  <a:pt x="2669" y="1099"/>
                  <a:pt x="2669" y="1099"/>
                </a:cubicBezTo>
                <a:cubicBezTo>
                  <a:pt x="2669" y="1110"/>
                  <a:pt x="2669" y="1110"/>
                  <a:pt x="2669" y="1110"/>
                </a:cubicBezTo>
                <a:cubicBezTo>
                  <a:pt x="2583" y="1110"/>
                  <a:pt x="2583" y="1110"/>
                  <a:pt x="2583" y="1110"/>
                </a:cubicBezTo>
                <a:cubicBezTo>
                  <a:pt x="0" y="40"/>
                  <a:pt x="0" y="40"/>
                  <a:pt x="0" y="40"/>
                </a:cubicBezTo>
                <a:cubicBezTo>
                  <a:pt x="6" y="27"/>
                  <a:pt x="11" y="13"/>
                  <a:pt x="17" y="0"/>
                </a:cubicBezTo>
                <a:close/>
              </a:path>
            </a:pathLst>
          </a:custGeom>
          <a:solidFill>
            <a:schemeClr val="bg1"/>
          </a:solidFill>
          <a:ln>
            <a:noFill/>
          </a:ln>
          <a:effectLst>
            <a:outerShdw blurRad="152400" dist="38100" dir="5400000" algn="t" rotWithShape="0">
              <a:prstClr val="black">
                <a:alpha val="21000"/>
              </a:prstClr>
            </a:outerShdw>
          </a:effectLst>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74" name="Freeform 73"/>
          <p:cNvSpPr>
            <a:spLocks/>
          </p:cNvSpPr>
          <p:nvPr/>
        </p:nvSpPr>
        <p:spPr bwMode="auto">
          <a:xfrm>
            <a:off x="8212040" y="2691151"/>
            <a:ext cx="3979960" cy="4129942"/>
          </a:xfrm>
          <a:custGeom>
            <a:avLst/>
            <a:gdLst>
              <a:gd name="T0" fmla="*/ 30 w 2047"/>
              <a:gd name="T1" fmla="*/ 0 h 2048"/>
              <a:gd name="T2" fmla="*/ 2047 w 2047"/>
              <a:gd name="T3" fmla="*/ 2017 h 2048"/>
              <a:gd name="T4" fmla="*/ 2047 w 2047"/>
              <a:gd name="T5" fmla="*/ 2048 h 2048"/>
              <a:gd name="T6" fmla="*/ 2017 w 2047"/>
              <a:gd name="T7" fmla="*/ 2048 h 2048"/>
              <a:gd name="T8" fmla="*/ 0 w 2047"/>
              <a:gd name="T9" fmla="*/ 31 h 2048"/>
              <a:gd name="T10" fmla="*/ 30 w 2047"/>
              <a:gd name="T11" fmla="*/ 0 h 2048"/>
            </a:gdLst>
            <a:ahLst/>
            <a:cxnLst>
              <a:cxn ang="0">
                <a:pos x="T0" y="T1"/>
              </a:cxn>
              <a:cxn ang="0">
                <a:pos x="T2" y="T3"/>
              </a:cxn>
              <a:cxn ang="0">
                <a:pos x="T4" y="T5"/>
              </a:cxn>
              <a:cxn ang="0">
                <a:pos x="T6" y="T7"/>
              </a:cxn>
              <a:cxn ang="0">
                <a:pos x="T8" y="T9"/>
              </a:cxn>
              <a:cxn ang="0">
                <a:pos x="T10" y="T11"/>
              </a:cxn>
            </a:cxnLst>
            <a:rect l="0" t="0" r="r" b="b"/>
            <a:pathLst>
              <a:path w="2047" h="2048">
                <a:moveTo>
                  <a:pt x="30" y="0"/>
                </a:moveTo>
                <a:cubicBezTo>
                  <a:pt x="2047" y="2017"/>
                  <a:pt x="2047" y="2017"/>
                  <a:pt x="2047" y="2017"/>
                </a:cubicBezTo>
                <a:cubicBezTo>
                  <a:pt x="2047" y="2048"/>
                  <a:pt x="2047" y="2048"/>
                  <a:pt x="2047" y="2048"/>
                </a:cubicBezTo>
                <a:cubicBezTo>
                  <a:pt x="2017" y="2048"/>
                  <a:pt x="2017" y="2048"/>
                  <a:pt x="2017" y="2048"/>
                </a:cubicBezTo>
                <a:cubicBezTo>
                  <a:pt x="0" y="31"/>
                  <a:pt x="0" y="31"/>
                  <a:pt x="0" y="31"/>
                </a:cubicBezTo>
                <a:cubicBezTo>
                  <a:pt x="10" y="20"/>
                  <a:pt x="20" y="10"/>
                  <a:pt x="30" y="0"/>
                </a:cubicBezTo>
                <a:close/>
              </a:path>
            </a:pathLst>
          </a:custGeom>
          <a:solidFill>
            <a:schemeClr val="bg1"/>
          </a:solidFill>
          <a:ln>
            <a:noFill/>
          </a:ln>
          <a:effectLst>
            <a:outerShdw blurRad="152400" dist="38100" dir="5400000" algn="t" rotWithShape="0">
              <a:prstClr val="black">
                <a:alpha val="21000"/>
              </a:prstClr>
            </a:outerShdw>
          </a:effectLst>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75" name="Freeform 74"/>
          <p:cNvSpPr>
            <a:spLocks/>
          </p:cNvSpPr>
          <p:nvPr/>
        </p:nvSpPr>
        <p:spPr bwMode="auto">
          <a:xfrm>
            <a:off x="10035003" y="1439409"/>
            <a:ext cx="2156999" cy="5381684"/>
          </a:xfrm>
          <a:custGeom>
            <a:avLst/>
            <a:gdLst>
              <a:gd name="T0" fmla="*/ 40 w 1109"/>
              <a:gd name="T1" fmla="*/ 0 h 2669"/>
              <a:gd name="T2" fmla="*/ 1109 w 1109"/>
              <a:gd name="T3" fmla="*/ 2582 h 2669"/>
              <a:gd name="T4" fmla="*/ 1109 w 1109"/>
              <a:gd name="T5" fmla="*/ 2669 h 2669"/>
              <a:gd name="T6" fmla="*/ 1098 w 1109"/>
              <a:gd name="T7" fmla="*/ 2669 h 2669"/>
              <a:gd name="T8" fmla="*/ 0 w 1109"/>
              <a:gd name="T9" fmla="*/ 17 h 2669"/>
              <a:gd name="T10" fmla="*/ 40 w 1109"/>
              <a:gd name="T11" fmla="*/ 0 h 2669"/>
            </a:gdLst>
            <a:ahLst/>
            <a:cxnLst>
              <a:cxn ang="0">
                <a:pos x="T0" y="T1"/>
              </a:cxn>
              <a:cxn ang="0">
                <a:pos x="T2" y="T3"/>
              </a:cxn>
              <a:cxn ang="0">
                <a:pos x="T4" y="T5"/>
              </a:cxn>
              <a:cxn ang="0">
                <a:pos x="T6" y="T7"/>
              </a:cxn>
              <a:cxn ang="0">
                <a:pos x="T8" y="T9"/>
              </a:cxn>
              <a:cxn ang="0">
                <a:pos x="T10" y="T11"/>
              </a:cxn>
            </a:cxnLst>
            <a:rect l="0" t="0" r="r" b="b"/>
            <a:pathLst>
              <a:path w="1109" h="2669">
                <a:moveTo>
                  <a:pt x="40" y="0"/>
                </a:moveTo>
                <a:cubicBezTo>
                  <a:pt x="1109" y="2582"/>
                  <a:pt x="1109" y="2582"/>
                  <a:pt x="1109" y="2582"/>
                </a:cubicBezTo>
                <a:cubicBezTo>
                  <a:pt x="1109" y="2669"/>
                  <a:pt x="1109" y="2669"/>
                  <a:pt x="1109" y="2669"/>
                </a:cubicBezTo>
                <a:cubicBezTo>
                  <a:pt x="1098" y="2669"/>
                  <a:pt x="1098" y="2669"/>
                  <a:pt x="1098" y="2669"/>
                </a:cubicBezTo>
                <a:cubicBezTo>
                  <a:pt x="0" y="17"/>
                  <a:pt x="0" y="17"/>
                  <a:pt x="0" y="17"/>
                </a:cubicBezTo>
                <a:cubicBezTo>
                  <a:pt x="13" y="11"/>
                  <a:pt x="26" y="5"/>
                  <a:pt x="40" y="0"/>
                </a:cubicBezTo>
                <a:close/>
              </a:path>
            </a:pathLst>
          </a:custGeom>
          <a:solidFill>
            <a:schemeClr val="bg1"/>
          </a:solidFill>
          <a:ln>
            <a:noFill/>
          </a:ln>
          <a:effectLst>
            <a:outerShdw blurRad="152400" dist="38100" dir="5400000" algn="t" rotWithShape="0">
              <a:prstClr val="black">
                <a:alpha val="21000"/>
              </a:prstClr>
            </a:outerShdw>
          </a:effectLst>
        </p:spPr>
        <p:txBody>
          <a:bodyPr vert="horz" wrap="square" lIns="68580" tIns="34291" rIns="68580" bIns="34291" numCol="1" anchor="t" anchorCtr="0" compatLnSpc="1">
            <a:prstTxWarp prst="textNoShape">
              <a:avLst/>
            </a:prstTxWarp>
          </a:bodyPr>
          <a:lstStyle/>
          <a:p>
            <a:endParaRPr lang="id-ID" sz="1351">
              <a:latin typeface="+mj-lt"/>
            </a:endParaRPr>
          </a:p>
        </p:txBody>
      </p:sp>
      <p:sp>
        <p:nvSpPr>
          <p:cNvPr id="76" name="TextBox 75"/>
          <p:cNvSpPr txBox="1"/>
          <p:nvPr/>
        </p:nvSpPr>
        <p:spPr>
          <a:xfrm>
            <a:off x="9412331" y="6078991"/>
            <a:ext cx="527709" cy="461665"/>
          </a:xfrm>
          <a:prstGeom prst="rect">
            <a:avLst/>
          </a:prstGeom>
          <a:noFill/>
        </p:spPr>
        <p:txBody>
          <a:bodyPr wrap="none" rtlCol="0">
            <a:spAutoFit/>
          </a:bodyPr>
          <a:lstStyle/>
          <a:p>
            <a:r>
              <a:rPr lang="id-ID" sz="2400" b="1" dirty="0">
                <a:solidFill>
                  <a:schemeClr val="bg1"/>
                </a:solidFill>
                <a:latin typeface="+mj-lt"/>
              </a:rPr>
              <a:t>01</a:t>
            </a:r>
          </a:p>
        </p:txBody>
      </p:sp>
      <p:sp>
        <p:nvSpPr>
          <p:cNvPr id="77" name="TextBox 76"/>
          <p:cNvSpPr txBox="1"/>
          <p:nvPr/>
        </p:nvSpPr>
        <p:spPr>
          <a:xfrm>
            <a:off x="10036311" y="5272438"/>
            <a:ext cx="527709" cy="461665"/>
          </a:xfrm>
          <a:prstGeom prst="rect">
            <a:avLst/>
          </a:prstGeom>
          <a:noFill/>
        </p:spPr>
        <p:txBody>
          <a:bodyPr wrap="none" rtlCol="0">
            <a:spAutoFit/>
          </a:bodyPr>
          <a:lstStyle/>
          <a:p>
            <a:r>
              <a:rPr lang="id-ID" sz="2400" b="1" dirty="0">
                <a:solidFill>
                  <a:schemeClr val="bg1"/>
                </a:solidFill>
                <a:latin typeface="+mj-lt"/>
              </a:rPr>
              <a:t>02</a:t>
            </a:r>
          </a:p>
        </p:txBody>
      </p:sp>
      <p:sp>
        <p:nvSpPr>
          <p:cNvPr id="78" name="TextBox 77"/>
          <p:cNvSpPr txBox="1"/>
          <p:nvPr/>
        </p:nvSpPr>
        <p:spPr>
          <a:xfrm>
            <a:off x="10809278" y="4802953"/>
            <a:ext cx="527709" cy="461665"/>
          </a:xfrm>
          <a:prstGeom prst="rect">
            <a:avLst/>
          </a:prstGeom>
          <a:noFill/>
        </p:spPr>
        <p:txBody>
          <a:bodyPr wrap="none" rtlCol="0">
            <a:spAutoFit/>
          </a:bodyPr>
          <a:lstStyle/>
          <a:p>
            <a:r>
              <a:rPr lang="id-ID" sz="2400" b="1" dirty="0">
                <a:solidFill>
                  <a:schemeClr val="bg1"/>
                </a:solidFill>
                <a:latin typeface="+mj-lt"/>
              </a:rPr>
              <a:t>03</a:t>
            </a:r>
          </a:p>
        </p:txBody>
      </p:sp>
      <p:sp>
        <p:nvSpPr>
          <p:cNvPr id="79" name="TextBox 78"/>
          <p:cNvSpPr txBox="1"/>
          <p:nvPr/>
        </p:nvSpPr>
        <p:spPr>
          <a:xfrm>
            <a:off x="11610635" y="4572997"/>
            <a:ext cx="527709" cy="461665"/>
          </a:xfrm>
          <a:prstGeom prst="rect">
            <a:avLst/>
          </a:prstGeom>
          <a:noFill/>
        </p:spPr>
        <p:txBody>
          <a:bodyPr wrap="none" rtlCol="0">
            <a:spAutoFit/>
          </a:bodyPr>
          <a:lstStyle/>
          <a:p>
            <a:r>
              <a:rPr lang="id-ID" sz="2400" b="1" dirty="0">
                <a:solidFill>
                  <a:schemeClr val="bg1"/>
                </a:solidFill>
                <a:latin typeface="+mj-lt"/>
              </a:rPr>
              <a:t>04</a:t>
            </a:r>
          </a:p>
        </p:txBody>
      </p:sp>
      <p:grpSp>
        <p:nvGrpSpPr>
          <p:cNvPr id="94" name="Group 93"/>
          <p:cNvGrpSpPr/>
          <p:nvPr userDrawn="1"/>
        </p:nvGrpSpPr>
        <p:grpSpPr>
          <a:xfrm>
            <a:off x="533100" y="1901804"/>
            <a:ext cx="286273" cy="294588"/>
            <a:chOff x="2138511" y="2464802"/>
            <a:chExt cx="354012" cy="352956"/>
          </a:xfrm>
          <a:solidFill>
            <a:srgbClr val="15509C"/>
          </a:solidFill>
        </p:grpSpPr>
        <p:sp>
          <p:nvSpPr>
            <p:cNvPr id="95" name="Oval 9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1">
                <a:latin typeface="+mj-lt"/>
              </a:endParaRPr>
            </a:p>
          </p:txBody>
        </p:sp>
        <p:sp>
          <p:nvSpPr>
            <p:cNvPr id="96" name="Freeform 9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1">
                <a:latin typeface="+mj-lt"/>
              </a:endParaRPr>
            </a:p>
          </p:txBody>
        </p:sp>
      </p:grpSp>
      <p:grpSp>
        <p:nvGrpSpPr>
          <p:cNvPr id="97" name="Group 96"/>
          <p:cNvGrpSpPr/>
          <p:nvPr userDrawn="1"/>
        </p:nvGrpSpPr>
        <p:grpSpPr>
          <a:xfrm>
            <a:off x="533100" y="2801950"/>
            <a:ext cx="286273" cy="294588"/>
            <a:chOff x="2138511" y="2464802"/>
            <a:chExt cx="354012" cy="352956"/>
          </a:xfrm>
          <a:solidFill>
            <a:srgbClr val="F06524"/>
          </a:solidFill>
        </p:grpSpPr>
        <p:sp>
          <p:nvSpPr>
            <p:cNvPr id="98" name="Oval 97"/>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1">
                <a:latin typeface="+mj-lt"/>
              </a:endParaRPr>
            </a:p>
          </p:txBody>
        </p:sp>
        <p:sp>
          <p:nvSpPr>
            <p:cNvPr id="99" name="Freeform 9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1">
                <a:latin typeface="+mj-lt"/>
              </a:endParaRPr>
            </a:p>
          </p:txBody>
        </p:sp>
      </p:grpSp>
      <p:grpSp>
        <p:nvGrpSpPr>
          <p:cNvPr id="100" name="Group 99"/>
          <p:cNvGrpSpPr/>
          <p:nvPr userDrawn="1"/>
        </p:nvGrpSpPr>
        <p:grpSpPr>
          <a:xfrm>
            <a:off x="530914" y="3737794"/>
            <a:ext cx="286273" cy="294588"/>
            <a:chOff x="2138511" y="2464802"/>
            <a:chExt cx="354012" cy="352956"/>
          </a:xfrm>
          <a:solidFill>
            <a:srgbClr val="15509C"/>
          </a:solidFill>
        </p:grpSpPr>
        <p:sp>
          <p:nvSpPr>
            <p:cNvPr id="101" name="Oval 100"/>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1">
                <a:latin typeface="+mj-lt"/>
              </a:endParaRPr>
            </a:p>
          </p:txBody>
        </p:sp>
        <p:sp>
          <p:nvSpPr>
            <p:cNvPr id="102" name="Freeform 10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1">
                <a:latin typeface="+mj-lt"/>
              </a:endParaRPr>
            </a:p>
          </p:txBody>
        </p:sp>
      </p:grpSp>
      <p:grpSp>
        <p:nvGrpSpPr>
          <p:cNvPr id="103" name="Group 102"/>
          <p:cNvGrpSpPr/>
          <p:nvPr userDrawn="1"/>
        </p:nvGrpSpPr>
        <p:grpSpPr>
          <a:xfrm>
            <a:off x="530914" y="4673638"/>
            <a:ext cx="286273" cy="294588"/>
            <a:chOff x="2138511" y="2464802"/>
            <a:chExt cx="354012" cy="352956"/>
          </a:xfrm>
          <a:solidFill>
            <a:srgbClr val="F06524"/>
          </a:solidFill>
        </p:grpSpPr>
        <p:sp>
          <p:nvSpPr>
            <p:cNvPr id="104" name="Oval 103"/>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1">
                <a:latin typeface="+mj-lt"/>
              </a:endParaRPr>
            </a:p>
          </p:txBody>
        </p:sp>
        <p:sp>
          <p:nvSpPr>
            <p:cNvPr id="105" name="Freeform 104"/>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1">
                <a:latin typeface="+mj-lt"/>
              </a:endParaRPr>
            </a:p>
          </p:txBody>
        </p:sp>
      </p:grpSp>
      <p:sp>
        <p:nvSpPr>
          <p:cNvPr id="3" name="Text Placeholder 2"/>
          <p:cNvSpPr>
            <a:spLocks noGrp="1"/>
          </p:cNvSpPr>
          <p:nvPr userDrawn="1">
            <p:ph type="body" sz="quarter" idx="10" hasCustomPrompt="1"/>
          </p:nvPr>
        </p:nvSpPr>
        <p:spPr>
          <a:xfrm>
            <a:off x="1020589" y="2805579"/>
            <a:ext cx="5098223" cy="287337"/>
          </a:xfrm>
        </p:spPr>
        <p:txBody>
          <a:bodyPr>
            <a:noAutofit/>
          </a:bodyPr>
          <a:lstStyle>
            <a:lvl1pPr marL="0" indent="0">
              <a:buNone/>
              <a:defRPr sz="1600" baseline="0">
                <a:solidFill>
                  <a:schemeClr val="tx1">
                    <a:lumMod val="75000"/>
                    <a:lumOff val="25000"/>
                  </a:schemeClr>
                </a:solidFill>
                <a:latin typeface="+mj-lt"/>
              </a:defRPr>
            </a:lvl1pPr>
          </a:lstStyle>
          <a:p>
            <a:pPr lvl="0"/>
            <a:r>
              <a:rPr lang="en-US" dirty="0"/>
              <a:t>Your Text Goes Here</a:t>
            </a:r>
            <a:endParaRPr lang="en-GB" dirty="0"/>
          </a:p>
        </p:txBody>
      </p:sp>
      <p:sp>
        <p:nvSpPr>
          <p:cNvPr id="111" name="Text Placeholder 2"/>
          <p:cNvSpPr>
            <a:spLocks noGrp="1"/>
          </p:cNvSpPr>
          <p:nvPr userDrawn="1">
            <p:ph type="body" sz="quarter" idx="11" hasCustomPrompt="1"/>
          </p:nvPr>
        </p:nvSpPr>
        <p:spPr>
          <a:xfrm>
            <a:off x="1018403" y="3745049"/>
            <a:ext cx="5098223" cy="287337"/>
          </a:xfrm>
        </p:spPr>
        <p:txBody>
          <a:bodyPr>
            <a:noAutofit/>
          </a:bodyPr>
          <a:lstStyle>
            <a:lvl1pPr marL="0" indent="0">
              <a:buNone/>
              <a:defRPr sz="1600" baseline="0">
                <a:solidFill>
                  <a:schemeClr val="tx1">
                    <a:lumMod val="75000"/>
                    <a:lumOff val="25000"/>
                  </a:schemeClr>
                </a:solidFill>
                <a:latin typeface="+mj-lt"/>
              </a:defRPr>
            </a:lvl1pPr>
          </a:lstStyle>
          <a:p>
            <a:pPr lvl="0"/>
            <a:r>
              <a:rPr lang="en-US" dirty="0"/>
              <a:t>Your Text Goes Here</a:t>
            </a:r>
            <a:endParaRPr lang="en-GB" dirty="0"/>
          </a:p>
        </p:txBody>
      </p:sp>
      <p:sp>
        <p:nvSpPr>
          <p:cNvPr id="112" name="Text Placeholder 2"/>
          <p:cNvSpPr>
            <a:spLocks noGrp="1"/>
          </p:cNvSpPr>
          <p:nvPr userDrawn="1">
            <p:ph type="body" sz="quarter" idx="12" hasCustomPrompt="1"/>
          </p:nvPr>
        </p:nvSpPr>
        <p:spPr>
          <a:xfrm>
            <a:off x="1012544" y="4702592"/>
            <a:ext cx="5098223" cy="287337"/>
          </a:xfrm>
        </p:spPr>
        <p:txBody>
          <a:bodyPr>
            <a:noAutofit/>
          </a:bodyPr>
          <a:lstStyle>
            <a:lvl1pPr marL="0" indent="0">
              <a:buNone/>
              <a:defRPr sz="1600" baseline="0">
                <a:solidFill>
                  <a:schemeClr val="tx1">
                    <a:lumMod val="75000"/>
                    <a:lumOff val="25000"/>
                  </a:schemeClr>
                </a:solidFill>
                <a:latin typeface="+mj-lt"/>
              </a:defRPr>
            </a:lvl1pPr>
          </a:lstStyle>
          <a:p>
            <a:pPr lvl="0"/>
            <a:r>
              <a:rPr lang="en-US" dirty="0"/>
              <a:t>Your Text Goes Here</a:t>
            </a:r>
            <a:endParaRPr lang="en-GB" dirty="0"/>
          </a:p>
        </p:txBody>
      </p:sp>
      <p:sp>
        <p:nvSpPr>
          <p:cNvPr id="113" name="Text Placeholder 2"/>
          <p:cNvSpPr>
            <a:spLocks noGrp="1"/>
          </p:cNvSpPr>
          <p:nvPr userDrawn="1">
            <p:ph type="body" sz="quarter" idx="13" hasCustomPrompt="1"/>
          </p:nvPr>
        </p:nvSpPr>
        <p:spPr>
          <a:xfrm>
            <a:off x="1012543" y="1892764"/>
            <a:ext cx="5098223" cy="287337"/>
          </a:xfrm>
        </p:spPr>
        <p:txBody>
          <a:bodyPr>
            <a:noAutofit/>
          </a:bodyPr>
          <a:lstStyle>
            <a:lvl1pPr marL="0" indent="0">
              <a:buNone/>
              <a:defRPr sz="1600" baseline="0">
                <a:solidFill>
                  <a:schemeClr val="tx1">
                    <a:lumMod val="75000"/>
                    <a:lumOff val="25000"/>
                  </a:schemeClr>
                </a:solidFill>
                <a:latin typeface="+mj-lt"/>
              </a:defRPr>
            </a:lvl1pPr>
          </a:lstStyle>
          <a:p>
            <a:pPr lvl="0"/>
            <a:r>
              <a:rPr lang="en-US" dirty="0"/>
              <a:t>Your Text Goes Here</a:t>
            </a:r>
            <a:endParaRPr lang="en-GB" dirty="0"/>
          </a:p>
        </p:txBody>
      </p:sp>
      <p:sp>
        <p:nvSpPr>
          <p:cNvPr id="54" name="Picture Placeholder 2"/>
          <p:cNvSpPr>
            <a:spLocks noGrp="1"/>
          </p:cNvSpPr>
          <p:nvPr>
            <p:ph type="pic" sz="quarter" idx="20"/>
          </p:nvPr>
        </p:nvSpPr>
        <p:spPr>
          <a:xfrm>
            <a:off x="6946066" y="5699219"/>
            <a:ext cx="626004" cy="535514"/>
          </a:xfrm>
        </p:spPr>
        <p:txBody>
          <a:bodyPr>
            <a:normAutofit/>
          </a:bodyPr>
          <a:lstStyle>
            <a:lvl1pPr marL="0" indent="0">
              <a:buNone/>
              <a:defRPr sz="800">
                <a:latin typeface="+mj-lt"/>
              </a:defRPr>
            </a:lvl1pPr>
          </a:lstStyle>
          <a:p>
            <a:endParaRPr lang="en-US" dirty="0"/>
          </a:p>
        </p:txBody>
      </p:sp>
      <p:sp>
        <p:nvSpPr>
          <p:cNvPr id="55" name="Picture Placeholder 2"/>
          <p:cNvSpPr>
            <a:spLocks noGrp="1"/>
          </p:cNvSpPr>
          <p:nvPr>
            <p:ph type="pic" sz="quarter" idx="21"/>
          </p:nvPr>
        </p:nvSpPr>
        <p:spPr>
          <a:xfrm>
            <a:off x="7910095" y="3845129"/>
            <a:ext cx="626004" cy="535514"/>
          </a:xfrm>
        </p:spPr>
        <p:txBody>
          <a:bodyPr>
            <a:normAutofit/>
          </a:bodyPr>
          <a:lstStyle>
            <a:lvl1pPr marL="0" indent="0">
              <a:buNone/>
              <a:defRPr sz="800">
                <a:latin typeface="+mj-lt"/>
              </a:defRPr>
            </a:lvl1pPr>
          </a:lstStyle>
          <a:p>
            <a:endParaRPr lang="en-US" dirty="0"/>
          </a:p>
        </p:txBody>
      </p:sp>
      <p:sp>
        <p:nvSpPr>
          <p:cNvPr id="56" name="Picture Placeholder 2"/>
          <p:cNvSpPr>
            <a:spLocks noGrp="1"/>
          </p:cNvSpPr>
          <p:nvPr>
            <p:ph type="pic" sz="quarter" idx="22"/>
          </p:nvPr>
        </p:nvSpPr>
        <p:spPr>
          <a:xfrm>
            <a:off x="9284386" y="2585113"/>
            <a:ext cx="626004" cy="535514"/>
          </a:xfrm>
        </p:spPr>
        <p:txBody>
          <a:bodyPr>
            <a:normAutofit/>
          </a:bodyPr>
          <a:lstStyle>
            <a:lvl1pPr marL="0" indent="0">
              <a:buNone/>
              <a:defRPr sz="800">
                <a:latin typeface="+mj-lt"/>
              </a:defRPr>
            </a:lvl1pPr>
          </a:lstStyle>
          <a:p>
            <a:endParaRPr lang="en-US" dirty="0"/>
          </a:p>
        </p:txBody>
      </p:sp>
      <p:sp>
        <p:nvSpPr>
          <p:cNvPr id="57" name="Picture Placeholder 2"/>
          <p:cNvSpPr>
            <a:spLocks noGrp="1"/>
          </p:cNvSpPr>
          <p:nvPr>
            <p:ph type="pic" sz="quarter" idx="23"/>
          </p:nvPr>
        </p:nvSpPr>
        <p:spPr>
          <a:xfrm>
            <a:off x="11078767" y="1879083"/>
            <a:ext cx="626004" cy="535514"/>
          </a:xfrm>
        </p:spPr>
        <p:txBody>
          <a:bodyPr>
            <a:normAutofit/>
          </a:bodyPr>
          <a:lstStyle>
            <a:lvl1pPr marL="0" indent="0">
              <a:buNone/>
              <a:defRPr sz="800">
                <a:latin typeface="+mj-lt"/>
              </a:defRPr>
            </a:lvl1pPr>
          </a:lstStyle>
          <a:p>
            <a:endParaRPr lang="en-US" dirty="0"/>
          </a:p>
        </p:txBody>
      </p:sp>
      <p:grpSp>
        <p:nvGrpSpPr>
          <p:cNvPr id="38" name="Group 37"/>
          <p:cNvGrpSpPr/>
          <p:nvPr userDrawn="1"/>
        </p:nvGrpSpPr>
        <p:grpSpPr>
          <a:xfrm>
            <a:off x="0" y="1"/>
            <a:ext cx="12221280" cy="6871011"/>
            <a:chOff x="0" y="0"/>
            <a:chExt cx="12221280" cy="6871011"/>
          </a:xfrm>
        </p:grpSpPr>
        <p:grpSp>
          <p:nvGrpSpPr>
            <p:cNvPr id="39" name="Group 38"/>
            <p:cNvGrpSpPr/>
            <p:nvPr userDrawn="1"/>
          </p:nvGrpSpPr>
          <p:grpSpPr>
            <a:xfrm>
              <a:off x="0" y="0"/>
              <a:ext cx="12221280" cy="6858000"/>
              <a:chOff x="0" y="0"/>
              <a:chExt cx="12221280" cy="6858000"/>
            </a:xfrm>
          </p:grpSpPr>
          <p:sp>
            <p:nvSpPr>
              <p:cNvPr id="41" name="Rectangle 40"/>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42" name="Rectangle 41"/>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43" name="Rectangle 42"/>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40" name="Rectangle 39"/>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45" name="Group 44"/>
          <p:cNvGrpSpPr/>
          <p:nvPr userDrawn="1"/>
        </p:nvGrpSpPr>
        <p:grpSpPr>
          <a:xfrm>
            <a:off x="5318211" y="1047964"/>
            <a:ext cx="1684564" cy="45719"/>
            <a:chOff x="372533" y="1503395"/>
            <a:chExt cx="1684564" cy="45719"/>
          </a:xfrm>
        </p:grpSpPr>
        <p:sp>
          <p:nvSpPr>
            <p:cNvPr id="52" name="Rectangle 51"/>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Rectangle 52"/>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Rectangle 60"/>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 name="Group 1"/>
          <p:cNvGrpSpPr/>
          <p:nvPr userDrawn="1"/>
        </p:nvGrpSpPr>
        <p:grpSpPr>
          <a:xfrm>
            <a:off x="239360" y="5765843"/>
            <a:ext cx="1706285" cy="911733"/>
            <a:chOff x="239358" y="5765839"/>
            <a:chExt cx="1706284" cy="911733"/>
          </a:xfrm>
        </p:grpSpPr>
        <p:pic>
          <p:nvPicPr>
            <p:cNvPr id="58" name="Picture 57"/>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59" name="Rectangle 58"/>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Tree>
    <p:extLst>
      <p:ext uri="{BB962C8B-B14F-4D97-AF65-F5344CB8AC3E}">
        <p14:creationId xmlns:p14="http://schemas.microsoft.com/office/powerpoint/2010/main" val="834592963"/>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ingle Coulumn Tex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343970"/>
            <a:ext cx="12192000"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sp>
        <p:nvSpPr>
          <p:cNvPr id="10" name="Marcador de texto 2"/>
          <p:cNvSpPr>
            <a:spLocks noGrp="1"/>
          </p:cNvSpPr>
          <p:nvPr>
            <p:ph type="body" idx="37"/>
          </p:nvPr>
        </p:nvSpPr>
        <p:spPr>
          <a:xfrm>
            <a:off x="287868" y="1498601"/>
            <a:ext cx="11616267" cy="4148667"/>
          </a:xfrm>
          <a:prstGeom prst="rect">
            <a:avLst/>
          </a:prstGeom>
        </p:spPr>
        <p:txBody>
          <a:bodyPr>
            <a:normAutofit/>
          </a:bodyPr>
          <a:lstStyle>
            <a:lvl1pPr marL="285744" indent="-285744" algn="l">
              <a:lnSpc>
                <a:spcPct val="150000"/>
              </a:lnSpc>
              <a:buClr>
                <a:srgbClr val="F06524"/>
              </a:buClr>
              <a:buFont typeface="Wingdings" panose="05000000000000000000" pitchFamily="2" charset="2"/>
              <a:buChar char="§"/>
              <a:defRPr sz="1600" baseline="0">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grpSp>
        <p:nvGrpSpPr>
          <p:cNvPr id="7" name="Group 6"/>
          <p:cNvGrpSpPr/>
          <p:nvPr userDrawn="1"/>
        </p:nvGrpSpPr>
        <p:grpSpPr>
          <a:xfrm>
            <a:off x="0" y="1"/>
            <a:ext cx="12221280" cy="6871011"/>
            <a:chOff x="0" y="0"/>
            <a:chExt cx="12221280" cy="6871011"/>
          </a:xfrm>
        </p:grpSpPr>
        <p:grpSp>
          <p:nvGrpSpPr>
            <p:cNvPr id="8" name="Group 7"/>
            <p:cNvGrpSpPr/>
            <p:nvPr userDrawn="1"/>
          </p:nvGrpSpPr>
          <p:grpSpPr>
            <a:xfrm>
              <a:off x="0" y="0"/>
              <a:ext cx="12221280" cy="6858000"/>
              <a:chOff x="0" y="0"/>
              <a:chExt cx="12221280" cy="6858000"/>
            </a:xfrm>
          </p:grpSpPr>
          <p:sp>
            <p:nvSpPr>
              <p:cNvPr id="11" name="Rectangle 10"/>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5" name="Rectangle 14"/>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6" name="Rectangle 15"/>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9" name="Rectangle 8"/>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17" name="Group 16"/>
          <p:cNvGrpSpPr/>
          <p:nvPr userDrawn="1"/>
        </p:nvGrpSpPr>
        <p:grpSpPr>
          <a:xfrm>
            <a:off x="5253719" y="1046346"/>
            <a:ext cx="1684564" cy="45719"/>
            <a:chOff x="372533" y="1503395"/>
            <a:chExt cx="1684564" cy="45719"/>
          </a:xfrm>
        </p:grpSpPr>
        <p:sp>
          <p:nvSpPr>
            <p:cNvPr id="18" name="Rectangle 17"/>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 name="Group 20"/>
          <p:cNvGrpSpPr/>
          <p:nvPr userDrawn="1"/>
        </p:nvGrpSpPr>
        <p:grpSpPr>
          <a:xfrm>
            <a:off x="10442997" y="5767276"/>
            <a:ext cx="1706285" cy="911733"/>
            <a:chOff x="239358" y="5765839"/>
            <a:chExt cx="1706284" cy="911733"/>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23" name="Rectangle 22"/>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Tree>
    <p:extLst>
      <p:ext uri="{BB962C8B-B14F-4D97-AF65-F5344CB8AC3E}">
        <p14:creationId xmlns:p14="http://schemas.microsoft.com/office/powerpoint/2010/main" val="1935989258"/>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Single Coulumn Tex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343970"/>
            <a:ext cx="12192000"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sp>
        <p:nvSpPr>
          <p:cNvPr id="10" name="Marcador de texto 2"/>
          <p:cNvSpPr>
            <a:spLocks noGrp="1"/>
          </p:cNvSpPr>
          <p:nvPr>
            <p:ph type="body" idx="37"/>
          </p:nvPr>
        </p:nvSpPr>
        <p:spPr>
          <a:xfrm>
            <a:off x="372083" y="4273176"/>
            <a:ext cx="9347652" cy="2305427"/>
          </a:xfrm>
          <a:prstGeom prst="rect">
            <a:avLst/>
          </a:prstGeom>
        </p:spPr>
        <p:txBody>
          <a:bodyPr>
            <a:normAutofit/>
          </a:bodyPr>
          <a:lstStyle>
            <a:lvl1pPr marL="285744" indent="-285744" algn="l">
              <a:lnSpc>
                <a:spcPct val="150000"/>
              </a:lnSpc>
              <a:buClr>
                <a:srgbClr val="F06524"/>
              </a:buClr>
              <a:buFont typeface="Wingdings" panose="05000000000000000000" pitchFamily="2" charset="2"/>
              <a:buChar char="§"/>
              <a:defRPr sz="1600" baseline="0">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grpSp>
        <p:nvGrpSpPr>
          <p:cNvPr id="7" name="Group 6"/>
          <p:cNvGrpSpPr/>
          <p:nvPr userDrawn="1"/>
        </p:nvGrpSpPr>
        <p:grpSpPr>
          <a:xfrm>
            <a:off x="0" y="1"/>
            <a:ext cx="12221280" cy="6871011"/>
            <a:chOff x="0" y="0"/>
            <a:chExt cx="12221280" cy="6871011"/>
          </a:xfrm>
        </p:grpSpPr>
        <p:grpSp>
          <p:nvGrpSpPr>
            <p:cNvPr id="8" name="Group 7"/>
            <p:cNvGrpSpPr/>
            <p:nvPr userDrawn="1"/>
          </p:nvGrpSpPr>
          <p:grpSpPr>
            <a:xfrm>
              <a:off x="0" y="0"/>
              <a:ext cx="12221280" cy="6858000"/>
              <a:chOff x="0" y="0"/>
              <a:chExt cx="12221280" cy="6858000"/>
            </a:xfrm>
          </p:grpSpPr>
          <p:sp>
            <p:nvSpPr>
              <p:cNvPr id="11" name="Rectangle 10"/>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5" name="Rectangle 14"/>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6" name="Rectangle 15"/>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9" name="Rectangle 8"/>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17" name="Group 16"/>
          <p:cNvGrpSpPr/>
          <p:nvPr userDrawn="1"/>
        </p:nvGrpSpPr>
        <p:grpSpPr>
          <a:xfrm>
            <a:off x="5253719" y="1046346"/>
            <a:ext cx="1684564" cy="45719"/>
            <a:chOff x="372533" y="1503395"/>
            <a:chExt cx="1684564" cy="45719"/>
          </a:xfrm>
        </p:grpSpPr>
        <p:sp>
          <p:nvSpPr>
            <p:cNvPr id="18" name="Rectangle 17"/>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 name="Group 20"/>
          <p:cNvGrpSpPr/>
          <p:nvPr userDrawn="1"/>
        </p:nvGrpSpPr>
        <p:grpSpPr>
          <a:xfrm>
            <a:off x="10442997" y="5767276"/>
            <a:ext cx="1706285" cy="911733"/>
            <a:chOff x="239358" y="5765839"/>
            <a:chExt cx="1706284" cy="911733"/>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23" name="Rectangle 22"/>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
        <p:nvSpPr>
          <p:cNvPr id="3" name="Picture Placeholder 2"/>
          <p:cNvSpPr>
            <a:spLocks noGrp="1"/>
          </p:cNvSpPr>
          <p:nvPr>
            <p:ph type="pic" sz="quarter" idx="38"/>
          </p:nvPr>
        </p:nvSpPr>
        <p:spPr>
          <a:xfrm>
            <a:off x="72000" y="1378594"/>
            <a:ext cx="12077280" cy="2739278"/>
          </a:xfrm>
          <a:solidFill>
            <a:schemeClr val="bg1">
              <a:lumMod val="95000"/>
            </a:schemeClr>
          </a:solidFill>
        </p:spPr>
        <p:txBody>
          <a:bodyPr/>
          <a:lstStyle/>
          <a:p>
            <a:endParaRPr lang="en-US"/>
          </a:p>
        </p:txBody>
      </p:sp>
      <p:sp>
        <p:nvSpPr>
          <p:cNvPr id="25" name="Marcador de texto 2"/>
          <p:cNvSpPr>
            <a:spLocks noGrp="1"/>
          </p:cNvSpPr>
          <p:nvPr>
            <p:ph type="body" idx="39"/>
          </p:nvPr>
        </p:nvSpPr>
        <p:spPr>
          <a:xfrm>
            <a:off x="7001933" y="1634067"/>
            <a:ext cx="4847267" cy="2218266"/>
          </a:xfrm>
          <a:prstGeom prst="rect">
            <a:avLst/>
          </a:prstGeom>
        </p:spPr>
        <p:txBody>
          <a:bodyPr>
            <a:normAutofit/>
          </a:bodyPr>
          <a:lstStyle>
            <a:lvl1pPr marL="0" indent="0" algn="l">
              <a:lnSpc>
                <a:spcPct val="150000"/>
              </a:lnSpc>
              <a:buClr>
                <a:srgbClr val="F06524"/>
              </a:buClr>
              <a:buFont typeface="Wingdings" panose="05000000000000000000" pitchFamily="2" charset="2"/>
              <a:buNone/>
              <a:defRPr sz="2000" b="1" baseline="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Tree>
    <p:extLst>
      <p:ext uri="{BB962C8B-B14F-4D97-AF65-F5344CB8AC3E}">
        <p14:creationId xmlns:p14="http://schemas.microsoft.com/office/powerpoint/2010/main" val="719064845"/>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_Single Coulumn Text">
    <p:spTree>
      <p:nvGrpSpPr>
        <p:cNvPr id="1" name=""/>
        <p:cNvGrpSpPr/>
        <p:nvPr/>
      </p:nvGrpSpPr>
      <p:grpSpPr>
        <a:xfrm>
          <a:off x="0" y="0"/>
          <a:ext cx="0" cy="0"/>
          <a:chOff x="0" y="0"/>
          <a:chExt cx="0" cy="0"/>
        </a:xfrm>
      </p:grpSpPr>
      <p:sp>
        <p:nvSpPr>
          <p:cNvPr id="2" name="Rectangle 1"/>
          <p:cNvSpPr/>
          <p:nvPr userDrawn="1"/>
        </p:nvSpPr>
        <p:spPr>
          <a:xfrm>
            <a:off x="0" y="1633925"/>
            <a:ext cx="12192000" cy="3693863"/>
          </a:xfrm>
          <a:prstGeom prst="rect">
            <a:avLst/>
          </a:prstGeom>
          <a:solidFill>
            <a:srgbClr val="F06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p:cNvSpPr>
            <a:spLocks noGrp="1"/>
          </p:cNvSpPr>
          <p:nvPr>
            <p:ph type="ctrTitle" hasCustomPrompt="1"/>
          </p:nvPr>
        </p:nvSpPr>
        <p:spPr>
          <a:xfrm>
            <a:off x="0" y="343970"/>
            <a:ext cx="12192000"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grpSp>
        <p:nvGrpSpPr>
          <p:cNvPr id="7" name="Group 6"/>
          <p:cNvGrpSpPr/>
          <p:nvPr userDrawn="1"/>
        </p:nvGrpSpPr>
        <p:grpSpPr>
          <a:xfrm>
            <a:off x="0" y="1"/>
            <a:ext cx="12221280" cy="6871011"/>
            <a:chOff x="0" y="0"/>
            <a:chExt cx="12221280" cy="6871011"/>
          </a:xfrm>
        </p:grpSpPr>
        <p:grpSp>
          <p:nvGrpSpPr>
            <p:cNvPr id="8" name="Group 7"/>
            <p:cNvGrpSpPr/>
            <p:nvPr userDrawn="1"/>
          </p:nvGrpSpPr>
          <p:grpSpPr>
            <a:xfrm>
              <a:off x="0" y="0"/>
              <a:ext cx="12221280" cy="6858000"/>
              <a:chOff x="0" y="0"/>
              <a:chExt cx="12221280" cy="6858000"/>
            </a:xfrm>
          </p:grpSpPr>
          <p:sp>
            <p:nvSpPr>
              <p:cNvPr id="11" name="Rectangle 10"/>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5" name="Rectangle 14"/>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6" name="Rectangle 15"/>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9" name="Rectangle 8"/>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17" name="Group 16"/>
          <p:cNvGrpSpPr/>
          <p:nvPr userDrawn="1"/>
        </p:nvGrpSpPr>
        <p:grpSpPr>
          <a:xfrm>
            <a:off x="5253719" y="1046346"/>
            <a:ext cx="1684564" cy="45719"/>
            <a:chOff x="372533" y="1503395"/>
            <a:chExt cx="1684564" cy="45719"/>
          </a:xfrm>
        </p:grpSpPr>
        <p:sp>
          <p:nvSpPr>
            <p:cNvPr id="18" name="Rectangle 17"/>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 name="Group 20"/>
          <p:cNvGrpSpPr/>
          <p:nvPr userDrawn="1"/>
        </p:nvGrpSpPr>
        <p:grpSpPr>
          <a:xfrm>
            <a:off x="10442997" y="5767276"/>
            <a:ext cx="1706285" cy="911733"/>
            <a:chOff x="239358" y="5765839"/>
            <a:chExt cx="1706284" cy="911733"/>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23" name="Rectangle 22"/>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
        <p:nvSpPr>
          <p:cNvPr id="4" name="Rectangle 3"/>
          <p:cNvSpPr/>
          <p:nvPr userDrawn="1"/>
        </p:nvSpPr>
        <p:spPr>
          <a:xfrm>
            <a:off x="7001935" y="1406524"/>
            <a:ext cx="4890612" cy="40905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Marcador de texto 2"/>
          <p:cNvSpPr>
            <a:spLocks noGrp="1"/>
          </p:cNvSpPr>
          <p:nvPr>
            <p:ph type="body" idx="37"/>
          </p:nvPr>
        </p:nvSpPr>
        <p:spPr>
          <a:xfrm>
            <a:off x="196129" y="1877109"/>
            <a:ext cx="6644939" cy="3228295"/>
          </a:xfrm>
          <a:prstGeom prst="rect">
            <a:avLst/>
          </a:prstGeom>
        </p:spPr>
        <p:txBody>
          <a:bodyPr>
            <a:normAutofit/>
          </a:bodyPr>
          <a:lstStyle>
            <a:lvl1pPr marL="0" indent="0" algn="l">
              <a:lnSpc>
                <a:spcPct val="150000"/>
              </a:lnSpc>
              <a:buClr>
                <a:srgbClr val="F06524"/>
              </a:buClr>
              <a:buFont typeface="Wingdings" panose="05000000000000000000" pitchFamily="2" charset="2"/>
              <a:buNone/>
              <a:defRPr sz="1600" baseline="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12" name="Picture Placeholder 11"/>
          <p:cNvSpPr>
            <a:spLocks noGrp="1"/>
          </p:cNvSpPr>
          <p:nvPr>
            <p:ph type="pic" sz="quarter" idx="38"/>
          </p:nvPr>
        </p:nvSpPr>
        <p:spPr>
          <a:xfrm>
            <a:off x="7382407" y="1877109"/>
            <a:ext cx="4132263" cy="3228295"/>
          </a:xfrm>
        </p:spPr>
        <p:txBody>
          <a:bodyPr>
            <a:normAutofit/>
          </a:bodyPr>
          <a:lstStyle>
            <a:lvl1pPr marL="0" indent="0">
              <a:buNone/>
              <a:defRPr sz="1400">
                <a:solidFill>
                  <a:schemeClr val="bg1"/>
                </a:solidFill>
              </a:defRPr>
            </a:lvl1pPr>
          </a:lstStyle>
          <a:p>
            <a:endParaRPr lang="en-US" dirty="0"/>
          </a:p>
        </p:txBody>
      </p:sp>
    </p:spTree>
    <p:extLst>
      <p:ext uri="{BB962C8B-B14F-4D97-AF65-F5344CB8AC3E}">
        <p14:creationId xmlns:p14="http://schemas.microsoft.com/office/powerpoint/2010/main" val="379950934"/>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_Single Coulumn Tex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343970"/>
            <a:ext cx="12192000"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grpSp>
        <p:nvGrpSpPr>
          <p:cNvPr id="7" name="Group 6"/>
          <p:cNvGrpSpPr/>
          <p:nvPr userDrawn="1"/>
        </p:nvGrpSpPr>
        <p:grpSpPr>
          <a:xfrm>
            <a:off x="0" y="1"/>
            <a:ext cx="12221280" cy="6871011"/>
            <a:chOff x="0" y="0"/>
            <a:chExt cx="12221280" cy="6871011"/>
          </a:xfrm>
        </p:grpSpPr>
        <p:grpSp>
          <p:nvGrpSpPr>
            <p:cNvPr id="8" name="Group 7"/>
            <p:cNvGrpSpPr/>
            <p:nvPr userDrawn="1"/>
          </p:nvGrpSpPr>
          <p:grpSpPr>
            <a:xfrm>
              <a:off x="0" y="0"/>
              <a:ext cx="12221280" cy="6858000"/>
              <a:chOff x="0" y="0"/>
              <a:chExt cx="12221280" cy="6858000"/>
            </a:xfrm>
          </p:grpSpPr>
          <p:sp>
            <p:nvSpPr>
              <p:cNvPr id="11" name="Rectangle 10"/>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5" name="Rectangle 14"/>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6" name="Rectangle 15"/>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9" name="Rectangle 8"/>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17" name="Group 16"/>
          <p:cNvGrpSpPr/>
          <p:nvPr userDrawn="1"/>
        </p:nvGrpSpPr>
        <p:grpSpPr>
          <a:xfrm>
            <a:off x="5253719" y="1046346"/>
            <a:ext cx="1684564" cy="45719"/>
            <a:chOff x="372533" y="1503395"/>
            <a:chExt cx="1684564" cy="45719"/>
          </a:xfrm>
        </p:grpSpPr>
        <p:sp>
          <p:nvSpPr>
            <p:cNvPr id="18" name="Rectangle 17"/>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 name="Group 20"/>
          <p:cNvGrpSpPr/>
          <p:nvPr userDrawn="1"/>
        </p:nvGrpSpPr>
        <p:grpSpPr>
          <a:xfrm>
            <a:off x="10442997" y="5767276"/>
            <a:ext cx="1706285" cy="911733"/>
            <a:chOff x="239358" y="5765839"/>
            <a:chExt cx="1706284" cy="911733"/>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23" name="Rectangle 22"/>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
        <p:nvSpPr>
          <p:cNvPr id="4" name="Rectangle 3"/>
          <p:cNvSpPr/>
          <p:nvPr userDrawn="1"/>
        </p:nvSpPr>
        <p:spPr>
          <a:xfrm>
            <a:off x="520829" y="1424786"/>
            <a:ext cx="2720379" cy="21822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38"/>
          </p:nvPr>
        </p:nvSpPr>
        <p:spPr>
          <a:xfrm>
            <a:off x="709675" y="1601037"/>
            <a:ext cx="2332887" cy="1465217"/>
          </a:xfrm>
        </p:spPr>
        <p:txBody>
          <a:bodyPr>
            <a:normAutofit/>
          </a:bodyPr>
          <a:lstStyle>
            <a:lvl1pPr marL="0" indent="0">
              <a:buNone/>
              <a:defRPr sz="1400">
                <a:solidFill>
                  <a:schemeClr val="bg1"/>
                </a:solidFill>
              </a:defRPr>
            </a:lvl1pPr>
          </a:lstStyle>
          <a:p>
            <a:endParaRPr lang="en-US" dirty="0"/>
          </a:p>
        </p:txBody>
      </p:sp>
      <p:sp>
        <p:nvSpPr>
          <p:cNvPr id="25" name="Rectangle 24"/>
          <p:cNvSpPr/>
          <p:nvPr userDrawn="1"/>
        </p:nvSpPr>
        <p:spPr>
          <a:xfrm>
            <a:off x="521429" y="3594435"/>
            <a:ext cx="2720379" cy="716283"/>
          </a:xfrm>
          <a:prstGeom prst="rect">
            <a:avLst/>
          </a:prstGeom>
          <a:solidFill>
            <a:srgbClr val="F06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Marcador de texto 2"/>
          <p:cNvSpPr>
            <a:spLocks noGrp="1"/>
          </p:cNvSpPr>
          <p:nvPr>
            <p:ph type="body" idx="37"/>
          </p:nvPr>
        </p:nvSpPr>
        <p:spPr>
          <a:xfrm>
            <a:off x="710275" y="3685088"/>
            <a:ext cx="2332887" cy="528743"/>
          </a:xfrm>
          <a:prstGeom prst="rect">
            <a:avLst/>
          </a:prstGeom>
        </p:spPr>
        <p:txBody>
          <a:bodyPr>
            <a:normAutofit/>
          </a:bodyPr>
          <a:lstStyle>
            <a:lvl1pPr marL="0" indent="0" algn="ctr">
              <a:lnSpc>
                <a:spcPct val="150000"/>
              </a:lnSpc>
              <a:buClr>
                <a:srgbClr val="F06524"/>
              </a:buClr>
              <a:buFont typeface="Wingdings" panose="05000000000000000000" pitchFamily="2" charset="2"/>
              <a:buNone/>
              <a:defRPr sz="1600" baseline="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35" name="Rectangle 34"/>
          <p:cNvSpPr/>
          <p:nvPr userDrawn="1"/>
        </p:nvSpPr>
        <p:spPr>
          <a:xfrm>
            <a:off x="3348241" y="1882290"/>
            <a:ext cx="2720379" cy="21822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Picture Placeholder 11"/>
          <p:cNvSpPr>
            <a:spLocks noGrp="1"/>
          </p:cNvSpPr>
          <p:nvPr>
            <p:ph type="pic" sz="quarter" idx="39"/>
          </p:nvPr>
        </p:nvSpPr>
        <p:spPr>
          <a:xfrm>
            <a:off x="3537089" y="2118544"/>
            <a:ext cx="2332887" cy="1465217"/>
          </a:xfrm>
        </p:spPr>
        <p:txBody>
          <a:bodyPr>
            <a:normAutofit/>
          </a:bodyPr>
          <a:lstStyle>
            <a:lvl1pPr marL="0" indent="0">
              <a:buNone/>
              <a:defRPr sz="1400">
                <a:solidFill>
                  <a:schemeClr val="bg1"/>
                </a:solidFill>
              </a:defRPr>
            </a:lvl1pPr>
          </a:lstStyle>
          <a:p>
            <a:endParaRPr lang="en-US" dirty="0"/>
          </a:p>
        </p:txBody>
      </p:sp>
      <p:sp>
        <p:nvSpPr>
          <p:cNvPr id="37" name="Rectangle 36"/>
          <p:cNvSpPr/>
          <p:nvPr userDrawn="1"/>
        </p:nvSpPr>
        <p:spPr>
          <a:xfrm>
            <a:off x="3348241" y="4047707"/>
            <a:ext cx="2720379" cy="716283"/>
          </a:xfrm>
          <a:prstGeom prst="rect">
            <a:avLst/>
          </a:prstGeom>
          <a:solidFill>
            <a:srgbClr val="F06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Marcador de texto 2"/>
          <p:cNvSpPr>
            <a:spLocks noGrp="1"/>
          </p:cNvSpPr>
          <p:nvPr>
            <p:ph type="body" idx="40"/>
          </p:nvPr>
        </p:nvSpPr>
        <p:spPr>
          <a:xfrm>
            <a:off x="3537089" y="4138363"/>
            <a:ext cx="2332887" cy="528743"/>
          </a:xfrm>
          <a:prstGeom prst="rect">
            <a:avLst/>
          </a:prstGeom>
        </p:spPr>
        <p:txBody>
          <a:bodyPr>
            <a:normAutofit/>
          </a:bodyPr>
          <a:lstStyle>
            <a:lvl1pPr marL="0" indent="0" algn="ctr">
              <a:lnSpc>
                <a:spcPct val="150000"/>
              </a:lnSpc>
              <a:buClr>
                <a:srgbClr val="F06524"/>
              </a:buClr>
              <a:buFont typeface="Wingdings" panose="05000000000000000000" pitchFamily="2" charset="2"/>
              <a:buNone/>
              <a:defRPr sz="1600" baseline="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39" name="Rectangle 38"/>
          <p:cNvSpPr/>
          <p:nvPr userDrawn="1"/>
        </p:nvSpPr>
        <p:spPr>
          <a:xfrm>
            <a:off x="6170057" y="2351603"/>
            <a:ext cx="2720379" cy="21822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Picture Placeholder 11"/>
          <p:cNvSpPr>
            <a:spLocks noGrp="1"/>
          </p:cNvSpPr>
          <p:nvPr>
            <p:ph type="pic" sz="quarter" idx="41"/>
          </p:nvPr>
        </p:nvSpPr>
        <p:spPr>
          <a:xfrm>
            <a:off x="6358903" y="2536926"/>
            <a:ext cx="2332887" cy="1465217"/>
          </a:xfrm>
        </p:spPr>
        <p:txBody>
          <a:bodyPr>
            <a:normAutofit/>
          </a:bodyPr>
          <a:lstStyle>
            <a:lvl1pPr marL="0" indent="0">
              <a:buNone/>
              <a:defRPr sz="1400">
                <a:solidFill>
                  <a:schemeClr val="bg1"/>
                </a:solidFill>
              </a:defRPr>
            </a:lvl1pPr>
          </a:lstStyle>
          <a:p>
            <a:endParaRPr lang="en-US" dirty="0"/>
          </a:p>
        </p:txBody>
      </p:sp>
      <p:sp>
        <p:nvSpPr>
          <p:cNvPr id="41" name="Rectangle 40"/>
          <p:cNvSpPr/>
          <p:nvPr userDrawn="1"/>
        </p:nvSpPr>
        <p:spPr>
          <a:xfrm>
            <a:off x="6170057" y="4501797"/>
            <a:ext cx="2708583" cy="716283"/>
          </a:xfrm>
          <a:prstGeom prst="rect">
            <a:avLst/>
          </a:prstGeom>
          <a:solidFill>
            <a:srgbClr val="F06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Marcador de texto 2"/>
          <p:cNvSpPr>
            <a:spLocks noGrp="1"/>
          </p:cNvSpPr>
          <p:nvPr>
            <p:ph type="body" idx="42"/>
          </p:nvPr>
        </p:nvSpPr>
        <p:spPr>
          <a:xfrm>
            <a:off x="6347106" y="4592453"/>
            <a:ext cx="2332887" cy="528743"/>
          </a:xfrm>
          <a:prstGeom prst="rect">
            <a:avLst/>
          </a:prstGeom>
        </p:spPr>
        <p:txBody>
          <a:bodyPr>
            <a:normAutofit/>
          </a:bodyPr>
          <a:lstStyle>
            <a:lvl1pPr marL="0" indent="0" algn="ctr">
              <a:lnSpc>
                <a:spcPct val="150000"/>
              </a:lnSpc>
              <a:buClr>
                <a:srgbClr val="F06524"/>
              </a:buClr>
              <a:buFont typeface="Wingdings" panose="05000000000000000000" pitchFamily="2" charset="2"/>
              <a:buNone/>
              <a:defRPr sz="1600" baseline="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43" name="Rectangle 42"/>
          <p:cNvSpPr/>
          <p:nvPr userDrawn="1"/>
        </p:nvSpPr>
        <p:spPr>
          <a:xfrm>
            <a:off x="8980073" y="2849432"/>
            <a:ext cx="2720379" cy="21822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Picture Placeholder 11"/>
          <p:cNvSpPr>
            <a:spLocks noGrp="1"/>
          </p:cNvSpPr>
          <p:nvPr>
            <p:ph type="pic" sz="quarter" idx="43"/>
          </p:nvPr>
        </p:nvSpPr>
        <p:spPr>
          <a:xfrm>
            <a:off x="9168919" y="3025687"/>
            <a:ext cx="2332887" cy="1465217"/>
          </a:xfrm>
        </p:spPr>
        <p:txBody>
          <a:bodyPr>
            <a:normAutofit/>
          </a:bodyPr>
          <a:lstStyle>
            <a:lvl1pPr marL="0" indent="0">
              <a:buNone/>
              <a:defRPr sz="1400">
                <a:solidFill>
                  <a:schemeClr val="bg1"/>
                </a:solidFill>
              </a:defRPr>
            </a:lvl1pPr>
          </a:lstStyle>
          <a:p>
            <a:endParaRPr lang="en-US" dirty="0"/>
          </a:p>
        </p:txBody>
      </p:sp>
      <p:sp>
        <p:nvSpPr>
          <p:cNvPr id="45" name="Rectangle 44"/>
          <p:cNvSpPr/>
          <p:nvPr userDrawn="1"/>
        </p:nvSpPr>
        <p:spPr>
          <a:xfrm>
            <a:off x="8980073" y="4649266"/>
            <a:ext cx="2720379" cy="716283"/>
          </a:xfrm>
          <a:prstGeom prst="rect">
            <a:avLst/>
          </a:prstGeom>
          <a:solidFill>
            <a:srgbClr val="F06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Marcador de texto 2"/>
          <p:cNvSpPr>
            <a:spLocks noGrp="1"/>
          </p:cNvSpPr>
          <p:nvPr>
            <p:ph type="body" idx="44"/>
          </p:nvPr>
        </p:nvSpPr>
        <p:spPr>
          <a:xfrm>
            <a:off x="9168919" y="4739922"/>
            <a:ext cx="2332887" cy="528743"/>
          </a:xfrm>
          <a:prstGeom prst="rect">
            <a:avLst/>
          </a:prstGeom>
        </p:spPr>
        <p:txBody>
          <a:bodyPr>
            <a:normAutofit/>
          </a:bodyPr>
          <a:lstStyle>
            <a:lvl1pPr marL="0" indent="0" algn="ctr">
              <a:lnSpc>
                <a:spcPct val="150000"/>
              </a:lnSpc>
              <a:buClr>
                <a:srgbClr val="F06524"/>
              </a:buClr>
              <a:buFont typeface="Wingdings" panose="05000000000000000000" pitchFamily="2" charset="2"/>
              <a:buNone/>
              <a:defRPr sz="1600" baseline="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Tree>
    <p:extLst>
      <p:ext uri="{BB962C8B-B14F-4D97-AF65-F5344CB8AC3E}">
        <p14:creationId xmlns:p14="http://schemas.microsoft.com/office/powerpoint/2010/main" val="4040742313"/>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Single Coulumn Tex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343970"/>
            <a:ext cx="12192000"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sp>
        <p:nvSpPr>
          <p:cNvPr id="10" name="Marcador de texto 2"/>
          <p:cNvSpPr>
            <a:spLocks noGrp="1"/>
          </p:cNvSpPr>
          <p:nvPr>
            <p:ph type="body" idx="37"/>
          </p:nvPr>
        </p:nvSpPr>
        <p:spPr>
          <a:xfrm>
            <a:off x="531263" y="3771762"/>
            <a:ext cx="2475252" cy="425827"/>
          </a:xfrm>
          <a:prstGeom prst="rect">
            <a:avLst/>
          </a:prstGeom>
          <a:solidFill>
            <a:srgbClr val="F06524"/>
          </a:solidFill>
        </p:spPr>
        <p:txBody>
          <a:bodyPr>
            <a:normAutofit/>
          </a:bodyPr>
          <a:lstStyle>
            <a:lvl1pPr marL="0" indent="0" algn="ctr">
              <a:lnSpc>
                <a:spcPct val="120000"/>
              </a:lnSpc>
              <a:buClr>
                <a:srgbClr val="F06524"/>
              </a:buClr>
              <a:buFont typeface="Wingdings" panose="05000000000000000000" pitchFamily="2" charset="2"/>
              <a:buNone/>
              <a:defRPr sz="1600" b="1" baseline="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grpSp>
        <p:nvGrpSpPr>
          <p:cNvPr id="7" name="Group 6"/>
          <p:cNvGrpSpPr/>
          <p:nvPr userDrawn="1"/>
        </p:nvGrpSpPr>
        <p:grpSpPr>
          <a:xfrm>
            <a:off x="0" y="1"/>
            <a:ext cx="12221280" cy="6871011"/>
            <a:chOff x="0" y="0"/>
            <a:chExt cx="12221280" cy="6871011"/>
          </a:xfrm>
        </p:grpSpPr>
        <p:grpSp>
          <p:nvGrpSpPr>
            <p:cNvPr id="8" name="Group 7"/>
            <p:cNvGrpSpPr/>
            <p:nvPr userDrawn="1"/>
          </p:nvGrpSpPr>
          <p:grpSpPr>
            <a:xfrm>
              <a:off x="0" y="0"/>
              <a:ext cx="12221280" cy="6858000"/>
              <a:chOff x="0" y="0"/>
              <a:chExt cx="12221280" cy="6858000"/>
            </a:xfrm>
          </p:grpSpPr>
          <p:sp>
            <p:nvSpPr>
              <p:cNvPr id="11" name="Rectangle 10"/>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5" name="Rectangle 14"/>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6" name="Rectangle 15"/>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9" name="Rectangle 8"/>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17" name="Group 16"/>
          <p:cNvGrpSpPr/>
          <p:nvPr userDrawn="1"/>
        </p:nvGrpSpPr>
        <p:grpSpPr>
          <a:xfrm>
            <a:off x="5253719" y="1046346"/>
            <a:ext cx="1684564" cy="45719"/>
            <a:chOff x="372533" y="1503395"/>
            <a:chExt cx="1684564" cy="45719"/>
          </a:xfrm>
        </p:grpSpPr>
        <p:sp>
          <p:nvSpPr>
            <p:cNvPr id="18" name="Rectangle 17"/>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 name="Group 20"/>
          <p:cNvGrpSpPr/>
          <p:nvPr userDrawn="1"/>
        </p:nvGrpSpPr>
        <p:grpSpPr>
          <a:xfrm>
            <a:off x="10442997" y="5767276"/>
            <a:ext cx="1706285" cy="911733"/>
            <a:chOff x="239358" y="5765839"/>
            <a:chExt cx="1706284" cy="911733"/>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23" name="Rectangle 22"/>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
        <p:nvSpPr>
          <p:cNvPr id="3" name="Picture Placeholder 2"/>
          <p:cNvSpPr>
            <a:spLocks noGrp="1"/>
          </p:cNvSpPr>
          <p:nvPr>
            <p:ph type="pic" sz="quarter" idx="38"/>
          </p:nvPr>
        </p:nvSpPr>
        <p:spPr>
          <a:xfrm>
            <a:off x="531263" y="1458106"/>
            <a:ext cx="2475252" cy="2223614"/>
          </a:xfrm>
          <a:solidFill>
            <a:schemeClr val="bg1">
              <a:lumMod val="95000"/>
            </a:schemeClr>
          </a:solidFill>
          <a:ln w="28575">
            <a:solidFill>
              <a:srgbClr val="15509C"/>
            </a:solidFill>
          </a:ln>
        </p:spPr>
        <p:txBody>
          <a:bodyPr/>
          <a:lstStyle/>
          <a:p>
            <a:endParaRPr lang="en-US"/>
          </a:p>
        </p:txBody>
      </p:sp>
      <p:sp>
        <p:nvSpPr>
          <p:cNvPr id="24" name="Picture Placeholder 2"/>
          <p:cNvSpPr>
            <a:spLocks noGrp="1"/>
          </p:cNvSpPr>
          <p:nvPr>
            <p:ph type="pic" sz="quarter" idx="39"/>
          </p:nvPr>
        </p:nvSpPr>
        <p:spPr>
          <a:xfrm>
            <a:off x="4873015" y="1458105"/>
            <a:ext cx="2475252" cy="2223614"/>
          </a:xfrm>
          <a:solidFill>
            <a:schemeClr val="bg1">
              <a:lumMod val="95000"/>
            </a:schemeClr>
          </a:solidFill>
          <a:ln w="28575">
            <a:solidFill>
              <a:srgbClr val="15509C"/>
            </a:solidFill>
          </a:ln>
        </p:spPr>
        <p:txBody>
          <a:bodyPr/>
          <a:lstStyle/>
          <a:p>
            <a:endParaRPr lang="en-US"/>
          </a:p>
        </p:txBody>
      </p:sp>
      <p:sp>
        <p:nvSpPr>
          <p:cNvPr id="26" name="Picture Placeholder 2"/>
          <p:cNvSpPr>
            <a:spLocks noGrp="1"/>
          </p:cNvSpPr>
          <p:nvPr>
            <p:ph type="pic" sz="quarter" idx="40"/>
          </p:nvPr>
        </p:nvSpPr>
        <p:spPr>
          <a:xfrm>
            <a:off x="9214767" y="1458105"/>
            <a:ext cx="2475252" cy="2223614"/>
          </a:xfrm>
          <a:solidFill>
            <a:schemeClr val="bg1">
              <a:lumMod val="95000"/>
            </a:schemeClr>
          </a:solidFill>
          <a:ln w="28575">
            <a:solidFill>
              <a:srgbClr val="15509C"/>
            </a:solidFill>
          </a:ln>
        </p:spPr>
        <p:txBody>
          <a:bodyPr/>
          <a:lstStyle/>
          <a:p>
            <a:endParaRPr lang="en-US"/>
          </a:p>
        </p:txBody>
      </p:sp>
      <p:sp>
        <p:nvSpPr>
          <p:cNvPr id="27" name="Marcador de texto 2"/>
          <p:cNvSpPr>
            <a:spLocks noGrp="1"/>
          </p:cNvSpPr>
          <p:nvPr>
            <p:ph type="body" idx="41"/>
          </p:nvPr>
        </p:nvSpPr>
        <p:spPr>
          <a:xfrm>
            <a:off x="547193" y="4317595"/>
            <a:ext cx="2459323" cy="1419012"/>
          </a:xfrm>
          <a:prstGeom prst="rect">
            <a:avLst/>
          </a:prstGeom>
        </p:spPr>
        <p:txBody>
          <a:bodyPr>
            <a:normAutofit/>
          </a:bodyPr>
          <a:lstStyle>
            <a:lvl1pPr marL="0" indent="0" algn="l">
              <a:lnSpc>
                <a:spcPct val="150000"/>
              </a:lnSpc>
              <a:buClr>
                <a:srgbClr val="F06524"/>
              </a:buClr>
              <a:buFont typeface="Wingdings" panose="05000000000000000000" pitchFamily="2" charset="2"/>
              <a:buNone/>
              <a:defRPr sz="1600" baseline="0">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28" name="Marcador de texto 2"/>
          <p:cNvSpPr>
            <a:spLocks noGrp="1"/>
          </p:cNvSpPr>
          <p:nvPr>
            <p:ph type="body" idx="42"/>
          </p:nvPr>
        </p:nvSpPr>
        <p:spPr>
          <a:xfrm>
            <a:off x="4873015" y="3771762"/>
            <a:ext cx="2475252" cy="425827"/>
          </a:xfrm>
          <a:prstGeom prst="rect">
            <a:avLst/>
          </a:prstGeom>
          <a:solidFill>
            <a:srgbClr val="F06524"/>
          </a:solidFill>
        </p:spPr>
        <p:txBody>
          <a:bodyPr>
            <a:normAutofit/>
          </a:bodyPr>
          <a:lstStyle>
            <a:lvl1pPr marL="0" indent="0" algn="ctr">
              <a:lnSpc>
                <a:spcPct val="120000"/>
              </a:lnSpc>
              <a:buClr>
                <a:srgbClr val="F06524"/>
              </a:buClr>
              <a:buFont typeface="Wingdings" panose="05000000000000000000" pitchFamily="2" charset="2"/>
              <a:buNone/>
              <a:defRPr sz="1600" b="1" baseline="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29" name="Marcador de texto 2"/>
          <p:cNvSpPr>
            <a:spLocks noGrp="1"/>
          </p:cNvSpPr>
          <p:nvPr>
            <p:ph type="body" idx="43"/>
          </p:nvPr>
        </p:nvSpPr>
        <p:spPr>
          <a:xfrm>
            <a:off x="4888945" y="4317595"/>
            <a:ext cx="2459323" cy="1419012"/>
          </a:xfrm>
          <a:prstGeom prst="rect">
            <a:avLst/>
          </a:prstGeom>
        </p:spPr>
        <p:txBody>
          <a:bodyPr>
            <a:normAutofit/>
          </a:bodyPr>
          <a:lstStyle>
            <a:lvl1pPr marL="0" indent="0" algn="l">
              <a:lnSpc>
                <a:spcPct val="150000"/>
              </a:lnSpc>
              <a:buClr>
                <a:srgbClr val="F06524"/>
              </a:buClr>
              <a:buFont typeface="Wingdings" panose="05000000000000000000" pitchFamily="2" charset="2"/>
              <a:buNone/>
              <a:defRPr sz="1600" baseline="0">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30" name="Marcador de texto 2"/>
          <p:cNvSpPr>
            <a:spLocks noGrp="1"/>
          </p:cNvSpPr>
          <p:nvPr>
            <p:ph type="body" idx="44"/>
          </p:nvPr>
        </p:nvSpPr>
        <p:spPr>
          <a:xfrm>
            <a:off x="9279882" y="3774093"/>
            <a:ext cx="2475252" cy="425827"/>
          </a:xfrm>
          <a:prstGeom prst="rect">
            <a:avLst/>
          </a:prstGeom>
          <a:solidFill>
            <a:srgbClr val="F06524"/>
          </a:solidFill>
        </p:spPr>
        <p:txBody>
          <a:bodyPr>
            <a:normAutofit/>
          </a:bodyPr>
          <a:lstStyle>
            <a:lvl1pPr marL="0" indent="0" algn="ctr">
              <a:lnSpc>
                <a:spcPct val="120000"/>
              </a:lnSpc>
              <a:buClr>
                <a:srgbClr val="F06524"/>
              </a:buClr>
              <a:buFont typeface="Wingdings" panose="05000000000000000000" pitchFamily="2" charset="2"/>
              <a:buNone/>
              <a:defRPr sz="1600" b="1" baseline="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31" name="Marcador de texto 2"/>
          <p:cNvSpPr>
            <a:spLocks noGrp="1"/>
          </p:cNvSpPr>
          <p:nvPr>
            <p:ph type="body" idx="45"/>
          </p:nvPr>
        </p:nvSpPr>
        <p:spPr>
          <a:xfrm>
            <a:off x="9295809" y="4319926"/>
            <a:ext cx="2459323" cy="1419012"/>
          </a:xfrm>
          <a:prstGeom prst="rect">
            <a:avLst/>
          </a:prstGeom>
        </p:spPr>
        <p:txBody>
          <a:bodyPr>
            <a:normAutofit/>
          </a:bodyPr>
          <a:lstStyle>
            <a:lvl1pPr marL="0" indent="0" algn="l">
              <a:lnSpc>
                <a:spcPct val="150000"/>
              </a:lnSpc>
              <a:buClr>
                <a:srgbClr val="F06524"/>
              </a:buClr>
              <a:buFont typeface="Wingdings" panose="05000000000000000000" pitchFamily="2" charset="2"/>
              <a:buNone/>
              <a:defRPr sz="1600" baseline="0">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Tree>
    <p:extLst>
      <p:ext uri="{BB962C8B-B14F-4D97-AF65-F5344CB8AC3E}">
        <p14:creationId xmlns:p14="http://schemas.microsoft.com/office/powerpoint/2010/main" val="3919546418"/>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Single Coulumn Text">
    <p:spTree>
      <p:nvGrpSpPr>
        <p:cNvPr id="1" name=""/>
        <p:cNvGrpSpPr/>
        <p:nvPr/>
      </p:nvGrpSpPr>
      <p:grpSpPr>
        <a:xfrm>
          <a:off x="0" y="0"/>
          <a:ext cx="0" cy="0"/>
          <a:chOff x="0" y="0"/>
          <a:chExt cx="0" cy="0"/>
        </a:xfrm>
      </p:grpSpPr>
      <p:sp>
        <p:nvSpPr>
          <p:cNvPr id="2" name="Rectangle 1"/>
          <p:cNvSpPr/>
          <p:nvPr userDrawn="1"/>
        </p:nvSpPr>
        <p:spPr>
          <a:xfrm>
            <a:off x="54883" y="1625522"/>
            <a:ext cx="12094399" cy="3960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p:cNvSpPr>
            <a:spLocks noGrp="1"/>
          </p:cNvSpPr>
          <p:nvPr>
            <p:ph type="ctrTitle" hasCustomPrompt="1"/>
          </p:nvPr>
        </p:nvSpPr>
        <p:spPr>
          <a:xfrm>
            <a:off x="0" y="343970"/>
            <a:ext cx="12192000" cy="679086"/>
          </a:xfrm>
          <a:prstGeom prst="rect">
            <a:avLst/>
          </a:prstGeom>
        </p:spPr>
        <p:txBody>
          <a:bodyPr>
            <a:noAutofit/>
          </a:bodyPr>
          <a:lstStyle>
            <a:lvl1pPr algn="ctr">
              <a:defRPr sz="4000" b="1" baseline="0">
                <a:solidFill>
                  <a:srgbClr val="15509C"/>
                </a:solidFill>
                <a:latin typeface="+mj-lt"/>
              </a:defRPr>
            </a:lvl1pPr>
          </a:lstStyle>
          <a:p>
            <a:r>
              <a:rPr lang="en-US" dirty="0"/>
              <a:t>TITLE HERE</a:t>
            </a:r>
            <a:endParaRPr lang="uk-UA" dirty="0"/>
          </a:p>
        </p:txBody>
      </p:sp>
      <p:grpSp>
        <p:nvGrpSpPr>
          <p:cNvPr id="7" name="Group 6"/>
          <p:cNvGrpSpPr/>
          <p:nvPr userDrawn="1"/>
        </p:nvGrpSpPr>
        <p:grpSpPr>
          <a:xfrm>
            <a:off x="0" y="1"/>
            <a:ext cx="12221280" cy="6871011"/>
            <a:chOff x="0" y="0"/>
            <a:chExt cx="12221280" cy="6871011"/>
          </a:xfrm>
        </p:grpSpPr>
        <p:grpSp>
          <p:nvGrpSpPr>
            <p:cNvPr id="8" name="Group 7"/>
            <p:cNvGrpSpPr/>
            <p:nvPr userDrawn="1"/>
          </p:nvGrpSpPr>
          <p:grpSpPr>
            <a:xfrm>
              <a:off x="0" y="0"/>
              <a:ext cx="12221280" cy="6858000"/>
              <a:chOff x="0" y="0"/>
              <a:chExt cx="12221280" cy="6858000"/>
            </a:xfrm>
          </p:grpSpPr>
          <p:sp>
            <p:nvSpPr>
              <p:cNvPr id="11" name="Rectangle 10"/>
              <p:cNvSpPr/>
              <p:nvPr userDrawn="1"/>
            </p:nvSpPr>
            <p:spPr>
              <a:xfrm>
                <a:off x="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5" name="Rectangle 14"/>
              <p:cNvSpPr/>
              <p:nvPr userDrawn="1"/>
            </p:nvSpPr>
            <p:spPr>
              <a:xfrm>
                <a:off x="12149280" y="0"/>
                <a:ext cx="7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6" name="Rectangle 15"/>
              <p:cNvSpPr/>
              <p:nvPr userDrawn="1"/>
            </p:nvSpPr>
            <p:spPr>
              <a:xfrm>
                <a:off x="0" y="0"/>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sp>
          <p:nvSpPr>
            <p:cNvPr id="9" name="Rectangle 8"/>
            <p:cNvSpPr/>
            <p:nvPr userDrawn="1"/>
          </p:nvSpPr>
          <p:spPr>
            <a:xfrm>
              <a:off x="0" y="6799011"/>
              <a:ext cx="12221280"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grpSp>
      <p:grpSp>
        <p:nvGrpSpPr>
          <p:cNvPr id="17" name="Group 16"/>
          <p:cNvGrpSpPr/>
          <p:nvPr userDrawn="1"/>
        </p:nvGrpSpPr>
        <p:grpSpPr>
          <a:xfrm>
            <a:off x="5253719" y="1046346"/>
            <a:ext cx="1684564" cy="45719"/>
            <a:chOff x="372533" y="1503395"/>
            <a:chExt cx="1684564" cy="45719"/>
          </a:xfrm>
        </p:grpSpPr>
        <p:sp>
          <p:nvSpPr>
            <p:cNvPr id="18" name="Rectangle 17"/>
            <p:cNvSpPr/>
            <p:nvPr userDrawn="1"/>
          </p:nvSpPr>
          <p:spPr>
            <a:xfrm>
              <a:off x="372533"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922715" y="1503395"/>
              <a:ext cx="584200" cy="45719"/>
            </a:xfrm>
            <a:prstGeom prst="rect">
              <a:avLst/>
            </a:prstGeom>
            <a:solidFill>
              <a:srgbClr val="F06524"/>
            </a:solidFill>
            <a:ln>
              <a:solidFill>
                <a:srgbClr val="F06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1472897" y="1503395"/>
              <a:ext cx="584200" cy="45719"/>
            </a:xfrm>
            <a:prstGeom prst="rect">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 name="Group 20"/>
          <p:cNvGrpSpPr/>
          <p:nvPr userDrawn="1"/>
        </p:nvGrpSpPr>
        <p:grpSpPr>
          <a:xfrm>
            <a:off x="10442997" y="5767276"/>
            <a:ext cx="1706285" cy="911733"/>
            <a:chOff x="239358" y="5765839"/>
            <a:chExt cx="1706284" cy="911733"/>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8" t="10027" r="7923" b="12064"/>
            <a:stretch/>
          </p:blipFill>
          <p:spPr>
            <a:xfrm>
              <a:off x="239358" y="5765839"/>
              <a:ext cx="1449550" cy="876438"/>
            </a:xfrm>
            <a:prstGeom prst="rect">
              <a:avLst/>
            </a:prstGeom>
          </p:spPr>
        </p:pic>
        <p:sp>
          <p:nvSpPr>
            <p:cNvPr id="23" name="Rectangle 22"/>
            <p:cNvSpPr/>
            <p:nvPr userDrawn="1"/>
          </p:nvSpPr>
          <p:spPr>
            <a:xfrm>
              <a:off x="1645560" y="6446740"/>
              <a:ext cx="300082" cy="230832"/>
            </a:xfrm>
            <a:prstGeom prst="rect">
              <a:avLst/>
            </a:prstGeom>
          </p:spPr>
          <p:txBody>
            <a:bodyPr wrap="none">
              <a:spAutoFit/>
            </a:bodyPr>
            <a:lstStyle/>
            <a:p>
              <a:r>
                <a:rPr lang="en-US" sz="900" dirty="0">
                  <a:solidFill>
                    <a:srgbClr val="15509C"/>
                  </a:solidFill>
                </a:rPr>
                <a:t>™</a:t>
              </a:r>
            </a:p>
          </p:txBody>
        </p:sp>
      </p:grpSp>
      <p:sp>
        <p:nvSpPr>
          <p:cNvPr id="26" name="Picture Placeholder 2"/>
          <p:cNvSpPr>
            <a:spLocks noGrp="1"/>
          </p:cNvSpPr>
          <p:nvPr>
            <p:ph type="pic" sz="quarter" idx="40"/>
          </p:nvPr>
        </p:nvSpPr>
        <p:spPr>
          <a:xfrm>
            <a:off x="354966" y="1385643"/>
            <a:ext cx="4410652" cy="4418110"/>
          </a:xfrm>
          <a:solidFill>
            <a:schemeClr val="bg1">
              <a:lumMod val="85000"/>
            </a:schemeClr>
          </a:solidFill>
          <a:ln w="28575">
            <a:solidFill>
              <a:srgbClr val="15509C"/>
            </a:solidFill>
          </a:ln>
        </p:spPr>
        <p:txBody>
          <a:bodyPr/>
          <a:lstStyle/>
          <a:p>
            <a:endParaRPr lang="en-US"/>
          </a:p>
        </p:txBody>
      </p:sp>
      <p:sp>
        <p:nvSpPr>
          <p:cNvPr id="30" name="Marcador de texto 2"/>
          <p:cNvSpPr>
            <a:spLocks noGrp="1"/>
          </p:cNvSpPr>
          <p:nvPr>
            <p:ph type="body" idx="44"/>
          </p:nvPr>
        </p:nvSpPr>
        <p:spPr>
          <a:xfrm>
            <a:off x="5022351" y="1624256"/>
            <a:ext cx="6356664" cy="425827"/>
          </a:xfrm>
          <a:prstGeom prst="rect">
            <a:avLst/>
          </a:prstGeom>
          <a:solidFill>
            <a:srgbClr val="F06524"/>
          </a:solidFill>
        </p:spPr>
        <p:txBody>
          <a:bodyPr>
            <a:normAutofit/>
          </a:bodyPr>
          <a:lstStyle>
            <a:lvl1pPr marL="0" indent="0" algn="l">
              <a:lnSpc>
                <a:spcPct val="120000"/>
              </a:lnSpc>
              <a:buClr>
                <a:srgbClr val="F06524"/>
              </a:buClr>
              <a:buFont typeface="Wingdings" panose="05000000000000000000" pitchFamily="2" charset="2"/>
              <a:buNone/>
              <a:defRPr sz="1800" b="1" baseline="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
        <p:nvSpPr>
          <p:cNvPr id="31" name="Marcador de texto 2"/>
          <p:cNvSpPr>
            <a:spLocks noGrp="1"/>
          </p:cNvSpPr>
          <p:nvPr>
            <p:ph type="body" idx="45"/>
          </p:nvPr>
        </p:nvSpPr>
        <p:spPr>
          <a:xfrm>
            <a:off x="5022353" y="2205380"/>
            <a:ext cx="6263531" cy="3381130"/>
          </a:xfrm>
          <a:prstGeom prst="rect">
            <a:avLst/>
          </a:prstGeom>
        </p:spPr>
        <p:txBody>
          <a:bodyPr>
            <a:normAutofit/>
          </a:bodyPr>
          <a:lstStyle>
            <a:lvl1pPr marL="0" indent="0" algn="l">
              <a:lnSpc>
                <a:spcPct val="150000"/>
              </a:lnSpc>
              <a:buClr>
                <a:srgbClr val="F06524"/>
              </a:buClr>
              <a:buFont typeface="Wingdings" panose="05000000000000000000" pitchFamily="2" charset="2"/>
              <a:buNone/>
              <a:defRPr sz="1600" baseline="0">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s-ES" dirty="0"/>
          </a:p>
        </p:txBody>
      </p:sp>
    </p:spTree>
    <p:extLst>
      <p:ext uri="{BB962C8B-B14F-4D97-AF65-F5344CB8AC3E}">
        <p14:creationId xmlns:p14="http://schemas.microsoft.com/office/powerpoint/2010/main" val="19009590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2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theme" Target="../theme/theme4.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25.jpg"/><Relationship Id="rId5" Type="http://schemas.openxmlformats.org/officeDocument/2006/relationships/slideLayout" Target="../slideLayouts/slideLayout60.xml"/><Relationship Id="rId10" Type="http://schemas.openxmlformats.org/officeDocument/2006/relationships/theme" Target="../theme/theme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25.jp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slideLayout" Target="../slideLayouts/slideLayout110.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3" r:id="rId25"/>
  </p:sldLayoutIdLst>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 userDrawn="1">
          <p15:clr>
            <a:srgbClr val="F26B43"/>
          </p15:clr>
        </p15:guide>
        <p15:guide id="9" pos="7392" userDrawn="1">
          <p15:clr>
            <a:srgbClr val="F26B43"/>
          </p15:clr>
        </p15:guide>
        <p15:guide id="10" orient="horz" pos="3984" userDrawn="1">
          <p15:clr>
            <a:srgbClr val="F26B43"/>
          </p15:clr>
        </p15:guide>
        <p15:guide id="11" pos="3840" userDrawn="1">
          <p15:clr>
            <a:srgbClr val="F26B43"/>
          </p15:clr>
        </p15:guide>
        <p15:guide id="12" orient="horz" pos="1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99" y="234669"/>
            <a:ext cx="11582399" cy="374933"/>
          </a:xfrm>
          <a:prstGeom prst="rect">
            <a:avLst/>
          </a:prstGeom>
        </p:spPr>
        <p:txBody>
          <a:bodyPr vert="horz" lIns="0" tIns="0" rIns="91440" bIns="0" rtlCol="0" anchor="t">
            <a:noAutofit/>
          </a:bodyPr>
          <a:lstStyle/>
          <a:p>
            <a:r>
              <a:rPr lang="en-US" dirty="0"/>
              <a:t>Click to edit master title style</a:t>
            </a:r>
          </a:p>
        </p:txBody>
      </p:sp>
      <p:sp>
        <p:nvSpPr>
          <p:cNvPr id="3" name="Text Placeholder 2"/>
          <p:cNvSpPr>
            <a:spLocks noGrp="1"/>
          </p:cNvSpPr>
          <p:nvPr>
            <p:ph type="body" idx="1"/>
          </p:nvPr>
        </p:nvSpPr>
        <p:spPr>
          <a:xfrm>
            <a:off x="304799" y="2062622"/>
            <a:ext cx="11582399" cy="4098289"/>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44128" y="6430910"/>
            <a:ext cx="1439105" cy="166714"/>
          </a:xfrm>
          <a:prstGeom prst="rect">
            <a:avLst/>
          </a:prstGeom>
        </p:spPr>
        <p:txBody>
          <a:bodyPr vert="horz" lIns="0" tIns="0" rIns="0" bIns="0" rtlCol="0" anchor="b">
            <a:noAutofit/>
          </a:bodyPr>
          <a:lstStyle>
            <a:lvl1pPr algn="r">
              <a:defRPr sz="1100">
                <a:solidFill>
                  <a:schemeClr val="tx1">
                    <a:lumMod val="60000"/>
                    <a:lumOff val="40000"/>
                  </a:schemeClr>
                </a:solidFill>
              </a:defRPr>
            </a:lvl1pPr>
          </a:lstStyle>
          <a:p>
            <a:endParaRPr lang="en-US" dirty="0"/>
          </a:p>
        </p:txBody>
      </p:sp>
      <p:sp>
        <p:nvSpPr>
          <p:cNvPr id="5" name="Footer Placeholder 4"/>
          <p:cNvSpPr>
            <a:spLocks noGrp="1"/>
          </p:cNvSpPr>
          <p:nvPr>
            <p:ph type="ftr" sz="quarter" idx="3"/>
          </p:nvPr>
        </p:nvSpPr>
        <p:spPr>
          <a:xfrm>
            <a:off x="4650378" y="6430910"/>
            <a:ext cx="2891245" cy="166714"/>
          </a:xfrm>
          <a:prstGeom prst="rect">
            <a:avLst/>
          </a:prstGeom>
        </p:spPr>
        <p:txBody>
          <a:bodyPr vert="horz" lIns="0" tIns="0" rIns="0" bIns="0" rtlCol="0" anchor="b">
            <a:noAutofit/>
          </a:bodyPr>
          <a:lstStyle>
            <a:lvl1pPr algn="ctr">
              <a:defRPr sz="1000" i="1">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10050462" y="6430910"/>
            <a:ext cx="719668" cy="168756"/>
          </a:xfrm>
          <a:prstGeom prst="rect">
            <a:avLst/>
          </a:prstGeom>
        </p:spPr>
        <p:txBody>
          <a:bodyPr vert="horz" lIns="0" tIns="0" rIns="0" bIns="0" rtlCol="0" anchor="b">
            <a:noAutofit/>
          </a:bodyPr>
          <a:lstStyle>
            <a:lvl1pPr algn="r">
              <a:defRPr sz="1200" b="0" i="1">
                <a:solidFill>
                  <a:schemeClr val="tx1">
                    <a:lumMod val="60000"/>
                    <a:lumOff val="40000"/>
                  </a:schemeClr>
                </a:solidFill>
                <a:latin typeface="Times New Roman" charset="0"/>
                <a:ea typeface="Times New Roman" charset="0"/>
                <a:cs typeface="Times New Roman" charset="0"/>
              </a:defRPr>
            </a:lvl1pPr>
          </a:lstStyle>
          <a:p>
            <a:fld id="{5B9A96B2-702C-084E-9060-05751DBF82B0}" type="slidenum">
              <a:rPr lang="en-US" smtClean="0"/>
              <a:pPr/>
              <a:t>‹#›</a:t>
            </a:fld>
            <a:endParaRPr lang="en-US" dirty="0"/>
          </a:p>
        </p:txBody>
      </p:sp>
      <p:cxnSp>
        <p:nvCxnSpPr>
          <p:cNvPr id="15" name="Straight Connector 14"/>
          <p:cNvCxnSpPr/>
          <p:nvPr userDrawn="1"/>
        </p:nvCxnSpPr>
        <p:spPr>
          <a:xfrm>
            <a:off x="10879891" y="6427735"/>
            <a:ext cx="0" cy="193238"/>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731" y="6298213"/>
            <a:ext cx="1071469" cy="452428"/>
          </a:xfrm>
          <a:prstGeom prst="rect">
            <a:avLst/>
          </a:prstGeom>
        </p:spPr>
      </p:pic>
    </p:spTree>
    <p:extLst>
      <p:ext uri="{BB962C8B-B14F-4D97-AF65-F5344CB8AC3E}">
        <p14:creationId xmlns:p14="http://schemas.microsoft.com/office/powerpoint/2010/main" val="122919160"/>
      </p:ext>
    </p:extLst>
  </p:cSld>
  <p:clrMap bg1="dk1" tx1="lt1" bg2="dk2" tx2="lt2" accent1="accent1" accent2="accent2" accent3="accent3" accent4="accent4" accent5="accent5" accent6="accent6" hlink="hlink" folHlink="folHlink"/>
  <p:sldLayoutIdLst>
    <p:sldLayoutId id="2147483824" r:id="rId1"/>
    <p:sldLayoutId id="2147483826" r:id="rId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hf hdr="0" ftr="0" dt="0"/>
  <p:txStyles>
    <p:titleStyle>
      <a:lvl1pPr algn="l" defTabSz="457200" rtl="0" eaLnBrk="1" latinLnBrk="0" hangingPunct="1">
        <a:lnSpc>
          <a:spcPct val="90000"/>
        </a:lnSpc>
        <a:spcBef>
          <a:spcPct val="0"/>
        </a:spcBef>
        <a:buNone/>
        <a:defRPr sz="2800" b="1" kern="1200" cap="none" spc="0" normalizeH="0" baseline="0">
          <a:solidFill>
            <a:schemeClr val="tx1"/>
          </a:solidFill>
          <a:latin typeface="+mj-lt"/>
          <a:ea typeface="+mj-ea"/>
          <a:cs typeface="+mj-cs"/>
        </a:defRPr>
      </a:lvl1pPr>
    </p:titleStyle>
    <p:bodyStyle>
      <a:lvl1pPr marL="69850" indent="-57150" algn="l" defTabSz="457200" rtl="0" eaLnBrk="1" latinLnBrk="0" hangingPunct="1">
        <a:spcBef>
          <a:spcPts val="400"/>
        </a:spcBef>
        <a:spcAft>
          <a:spcPts val="600"/>
        </a:spcAft>
        <a:buSzPct val="25000"/>
        <a:buFont typeface=".AppleSystemUIFont" charset="-120"/>
        <a:buChar char=" "/>
        <a:tabLst/>
        <a:defRPr sz="2000" b="0" kern="1200">
          <a:solidFill>
            <a:schemeClr val="tx1"/>
          </a:solidFill>
          <a:latin typeface="+mn-lt"/>
          <a:ea typeface="+mn-ea"/>
          <a:cs typeface="+mn-cs"/>
        </a:defRPr>
      </a:lvl1pPr>
      <a:lvl2pPr marL="295275" indent="-225425" algn="l" defTabSz="457200" rtl="0" eaLnBrk="1" latinLnBrk="0" hangingPunct="1">
        <a:spcBef>
          <a:spcPts val="400"/>
        </a:spcBef>
        <a:spcAft>
          <a:spcPts val="0"/>
        </a:spcAft>
        <a:buFont typeface="Arial" charset="0"/>
        <a:buChar char="•"/>
        <a:tabLst/>
        <a:defRPr sz="2000" kern="1200">
          <a:solidFill>
            <a:schemeClr val="tx1"/>
          </a:solidFill>
          <a:latin typeface="+mn-lt"/>
          <a:ea typeface="+mn-ea"/>
          <a:cs typeface="+mn-cs"/>
        </a:defRPr>
      </a:lvl2pPr>
      <a:lvl3pPr marL="520700" indent="-225425" algn="l" defTabSz="457200" rtl="0" eaLnBrk="1" latinLnBrk="0" hangingPunct="1">
        <a:spcBef>
          <a:spcPts val="100"/>
        </a:spcBef>
        <a:spcAft>
          <a:spcPts val="0"/>
        </a:spcAft>
        <a:buFont typeface="Arial" charset="0"/>
        <a:buChar char="•"/>
        <a:tabLst/>
        <a:defRPr sz="1800" kern="1200">
          <a:solidFill>
            <a:schemeClr val="tx1"/>
          </a:solidFill>
          <a:latin typeface="+mn-lt"/>
          <a:ea typeface="+mn-ea"/>
          <a:cs typeface="+mn-cs"/>
        </a:defRPr>
      </a:lvl3pPr>
      <a:lvl4pPr marL="688975" indent="-230188" algn="l" defTabSz="457200" rtl="0" eaLnBrk="1" latinLnBrk="0" hangingPunct="1">
        <a:spcBef>
          <a:spcPct val="20000"/>
        </a:spcBef>
        <a:spcAft>
          <a:spcPts val="0"/>
        </a:spcAft>
        <a:buFont typeface="Arial" charset="0"/>
        <a:buChar char="•"/>
        <a:tabLst/>
        <a:defRPr sz="1800" kern="1200">
          <a:solidFill>
            <a:schemeClr val="tx1"/>
          </a:solidFill>
          <a:latin typeface="+mn-lt"/>
          <a:ea typeface="+mn-ea"/>
          <a:cs typeface="+mn-cs"/>
        </a:defRPr>
      </a:lvl4pPr>
      <a:lvl5pPr marL="919163" indent="-230188" algn="l" defTabSz="457200" rtl="0" eaLnBrk="1" latinLnBrk="0" hangingPunct="1">
        <a:spcBef>
          <a:spcPct val="20000"/>
        </a:spcBef>
        <a:spcAft>
          <a:spcPts val="600"/>
        </a:spcAft>
        <a:buFont typeface="Arial" charset="0"/>
        <a:buChar char="•"/>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60" userDrawn="1">
          <p15:clr>
            <a:srgbClr val="F26B43"/>
          </p15:clr>
        </p15:guide>
        <p15:guide id="4" pos="5120" userDrawn="1">
          <p15:clr>
            <a:srgbClr val="F26B43"/>
          </p15:clr>
        </p15:guide>
        <p15:guide id="5" pos="7488" userDrawn="1">
          <p15:clr>
            <a:srgbClr val="F26B43"/>
          </p15:clr>
        </p15:guide>
        <p15:guide id="7" orient="horz" pos="144" userDrawn="1">
          <p15:clr>
            <a:srgbClr val="F26B43"/>
          </p15:clr>
        </p15:guide>
        <p15:guide id="8" orient="horz" pos="3888" userDrawn="1">
          <p15:clr>
            <a:srgbClr val="F26B43"/>
          </p15:clr>
        </p15:guide>
        <p15:guide id="9" orient="horz" pos="1440" userDrawn="1">
          <p15:clr>
            <a:srgbClr val="F26B43"/>
          </p15:clr>
        </p15:guide>
        <p15:guide id="10" orient="horz" pos="2880" userDrawn="1">
          <p15:clr>
            <a:srgbClr val="F26B43"/>
          </p15:clr>
        </p15:guide>
        <p15:guide id="11" pos="1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25731" y="6298213"/>
            <a:ext cx="1071469" cy="452428"/>
          </a:xfrm>
          <a:prstGeom prst="rect">
            <a:avLst/>
          </a:prstGeom>
        </p:spPr>
      </p:pic>
      <p:sp>
        <p:nvSpPr>
          <p:cNvPr id="2" name="Title Placeholder 1"/>
          <p:cNvSpPr>
            <a:spLocks noGrp="1"/>
          </p:cNvSpPr>
          <p:nvPr>
            <p:ph type="title"/>
          </p:nvPr>
        </p:nvSpPr>
        <p:spPr>
          <a:xfrm>
            <a:off x="304799" y="234669"/>
            <a:ext cx="11582399" cy="374933"/>
          </a:xfrm>
          <a:prstGeom prst="rect">
            <a:avLst/>
          </a:prstGeom>
        </p:spPr>
        <p:txBody>
          <a:bodyPr vert="horz" lIns="0" tIns="0" rIns="9144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04799" y="2062622"/>
            <a:ext cx="11582399" cy="4098289"/>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44128" y="6430910"/>
            <a:ext cx="1439105" cy="166714"/>
          </a:xfrm>
          <a:prstGeom prst="rect">
            <a:avLst/>
          </a:prstGeom>
        </p:spPr>
        <p:txBody>
          <a:bodyPr vert="horz" lIns="0" tIns="0" rIns="0" bIns="0" rtlCol="0" anchor="b">
            <a:noAutofit/>
          </a:bodyPr>
          <a:lstStyle>
            <a:lvl1pPr algn="r">
              <a:defRPr sz="1100">
                <a:solidFill>
                  <a:schemeClr val="tx1">
                    <a:lumMod val="60000"/>
                    <a:lumOff val="40000"/>
                  </a:schemeClr>
                </a:solidFill>
              </a:defRPr>
            </a:lvl1pPr>
          </a:lstStyle>
          <a:p>
            <a:endParaRPr lang="en-US" dirty="0"/>
          </a:p>
        </p:txBody>
      </p:sp>
      <p:sp>
        <p:nvSpPr>
          <p:cNvPr id="5" name="Footer Placeholder 4"/>
          <p:cNvSpPr>
            <a:spLocks noGrp="1"/>
          </p:cNvSpPr>
          <p:nvPr>
            <p:ph type="ftr" sz="quarter" idx="3"/>
          </p:nvPr>
        </p:nvSpPr>
        <p:spPr>
          <a:xfrm>
            <a:off x="4650378" y="6430910"/>
            <a:ext cx="2891245" cy="166714"/>
          </a:xfrm>
          <a:prstGeom prst="rect">
            <a:avLst/>
          </a:prstGeom>
        </p:spPr>
        <p:txBody>
          <a:bodyPr vert="horz" lIns="0" tIns="0" rIns="0" bIns="0" rtlCol="0" anchor="b">
            <a:noAutofit/>
          </a:bodyPr>
          <a:lstStyle>
            <a:lvl1pPr algn="ctr">
              <a:defRPr sz="1000" i="1">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10050462" y="6430910"/>
            <a:ext cx="719668" cy="168756"/>
          </a:xfrm>
          <a:prstGeom prst="rect">
            <a:avLst/>
          </a:prstGeom>
        </p:spPr>
        <p:txBody>
          <a:bodyPr vert="horz" lIns="0" tIns="0" rIns="0" bIns="0" rtlCol="0" anchor="b">
            <a:noAutofit/>
          </a:bodyPr>
          <a:lstStyle>
            <a:lvl1pPr algn="r">
              <a:defRPr sz="1200" b="0" i="1">
                <a:solidFill>
                  <a:schemeClr val="tx1">
                    <a:lumMod val="60000"/>
                    <a:lumOff val="40000"/>
                  </a:schemeClr>
                </a:solidFill>
                <a:latin typeface="Times New Roman" charset="0"/>
                <a:ea typeface="Times New Roman" charset="0"/>
                <a:cs typeface="Times New Roman" charset="0"/>
              </a:defRPr>
            </a:lvl1pPr>
          </a:lstStyle>
          <a:p>
            <a:fld id="{5B9A96B2-702C-084E-9060-05751DBF82B0}" type="slidenum">
              <a:rPr lang="en-US" smtClean="0"/>
              <a:pPr/>
              <a:t>‹#›</a:t>
            </a:fld>
            <a:endParaRPr lang="en-US" dirty="0"/>
          </a:p>
        </p:txBody>
      </p:sp>
      <p:cxnSp>
        <p:nvCxnSpPr>
          <p:cNvPr id="15" name="Straight Connector 14"/>
          <p:cNvCxnSpPr/>
          <p:nvPr userDrawn="1"/>
        </p:nvCxnSpPr>
        <p:spPr>
          <a:xfrm>
            <a:off x="10879891" y="6427735"/>
            <a:ext cx="0" cy="193238"/>
          </a:xfrm>
          <a:prstGeom prst="line">
            <a:avLst/>
          </a:prstGeom>
          <a:ln w="12700" cap="rnd">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02817"/>
      </p:ext>
    </p:extLst>
  </p:cSld>
  <p:clrMap bg1="lt1" tx1="dk1" bg2="lt2" tx2="dk2" accent1="accent1" accent2="accent2" accent3="accent3" accent4="accent4" accent5="accent5" accent6="accent6" hlink="hlink" folHlink="folHlink"/>
  <p:sldLayoutIdLst>
    <p:sldLayoutId id="2147483765" r:id="rId1"/>
    <p:sldLayoutId id="2147483650" r:id="rId2"/>
    <p:sldLayoutId id="2147483685" r:id="rId3"/>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hf hdr="0" ftr="0" dt="0"/>
  <p:txStyles>
    <p:titleStyle>
      <a:lvl1pPr algn="l" defTabSz="457200" rtl="0" eaLnBrk="1" latinLnBrk="0" hangingPunct="1">
        <a:lnSpc>
          <a:spcPct val="90000"/>
        </a:lnSpc>
        <a:spcBef>
          <a:spcPct val="0"/>
        </a:spcBef>
        <a:buNone/>
        <a:defRPr sz="2800" b="1" kern="1200" cap="none" spc="0" normalizeH="0" baseline="0">
          <a:solidFill>
            <a:schemeClr val="tx2"/>
          </a:solidFill>
          <a:latin typeface="+mj-lt"/>
          <a:ea typeface="+mj-ea"/>
          <a:cs typeface="+mj-cs"/>
        </a:defRPr>
      </a:lvl1pPr>
    </p:titleStyle>
    <p:bodyStyle>
      <a:lvl1pPr marL="69850" indent="-57150" algn="l" defTabSz="457200" rtl="0" eaLnBrk="1" latinLnBrk="0" hangingPunct="1">
        <a:spcBef>
          <a:spcPts val="400"/>
        </a:spcBef>
        <a:spcAft>
          <a:spcPts val="600"/>
        </a:spcAft>
        <a:buSzPct val="25000"/>
        <a:buFont typeface=".AppleSystemUIFont" charset="-120"/>
        <a:buChar char=" "/>
        <a:tabLst/>
        <a:defRPr sz="2000" b="0" kern="1200">
          <a:solidFill>
            <a:schemeClr val="tx1"/>
          </a:solidFill>
          <a:latin typeface="+mn-lt"/>
          <a:ea typeface="+mn-ea"/>
          <a:cs typeface="+mn-cs"/>
        </a:defRPr>
      </a:lvl1pPr>
      <a:lvl2pPr marL="295275" indent="-225425" algn="l" defTabSz="457200" rtl="0" eaLnBrk="1" latinLnBrk="0" hangingPunct="1">
        <a:spcBef>
          <a:spcPts val="400"/>
        </a:spcBef>
        <a:spcAft>
          <a:spcPts val="0"/>
        </a:spcAft>
        <a:buFont typeface="Arial" charset="0"/>
        <a:buChar char="•"/>
        <a:tabLst/>
        <a:defRPr sz="2000" kern="1200">
          <a:solidFill>
            <a:schemeClr val="tx1"/>
          </a:solidFill>
          <a:latin typeface="+mn-lt"/>
          <a:ea typeface="+mn-ea"/>
          <a:cs typeface="+mn-cs"/>
        </a:defRPr>
      </a:lvl2pPr>
      <a:lvl3pPr marL="520700" indent="-225425" algn="l" defTabSz="457200" rtl="0" eaLnBrk="1" latinLnBrk="0" hangingPunct="1">
        <a:spcBef>
          <a:spcPts val="100"/>
        </a:spcBef>
        <a:spcAft>
          <a:spcPts val="0"/>
        </a:spcAft>
        <a:buFont typeface="Arial" charset="0"/>
        <a:buChar char="•"/>
        <a:tabLst/>
        <a:defRPr sz="1800" kern="1200">
          <a:solidFill>
            <a:schemeClr val="tx1"/>
          </a:solidFill>
          <a:latin typeface="+mn-lt"/>
          <a:ea typeface="+mn-ea"/>
          <a:cs typeface="+mn-cs"/>
        </a:defRPr>
      </a:lvl3pPr>
      <a:lvl4pPr marL="688975" indent="-230188" algn="l" defTabSz="457200" rtl="0" eaLnBrk="1" latinLnBrk="0" hangingPunct="1">
        <a:spcBef>
          <a:spcPct val="20000"/>
        </a:spcBef>
        <a:spcAft>
          <a:spcPts val="0"/>
        </a:spcAft>
        <a:buFont typeface="Arial" charset="0"/>
        <a:buChar char="•"/>
        <a:tabLst/>
        <a:defRPr sz="1800" kern="1200">
          <a:solidFill>
            <a:schemeClr val="tx1"/>
          </a:solidFill>
          <a:latin typeface="+mn-lt"/>
          <a:ea typeface="+mn-ea"/>
          <a:cs typeface="+mn-cs"/>
        </a:defRPr>
      </a:lvl4pPr>
      <a:lvl5pPr marL="919163" indent="-230188" algn="l" defTabSz="457200" rtl="0" eaLnBrk="1" latinLnBrk="0" hangingPunct="1">
        <a:spcBef>
          <a:spcPct val="20000"/>
        </a:spcBef>
        <a:spcAft>
          <a:spcPts val="600"/>
        </a:spcAft>
        <a:buFont typeface="Arial" charset="0"/>
        <a:buChar char="•"/>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60" userDrawn="1">
          <p15:clr>
            <a:srgbClr val="F26B43"/>
          </p15:clr>
        </p15:guide>
        <p15:guide id="4" pos="5120" userDrawn="1">
          <p15:clr>
            <a:srgbClr val="F26B43"/>
          </p15:clr>
        </p15:guide>
        <p15:guide id="5" pos="7488" userDrawn="1">
          <p15:clr>
            <a:srgbClr val="F26B43"/>
          </p15:clr>
        </p15:guide>
        <p15:guide id="7" orient="horz" pos="144" userDrawn="1">
          <p15:clr>
            <a:srgbClr val="F26B43"/>
          </p15:clr>
        </p15:guide>
        <p15:guide id="8" orient="horz" pos="3888" userDrawn="1">
          <p15:clr>
            <a:srgbClr val="F26B43"/>
          </p15:clr>
        </p15:guide>
        <p15:guide id="9" orient="horz" pos="1440" userDrawn="1">
          <p15:clr>
            <a:srgbClr val="F26B43"/>
          </p15:clr>
        </p15:guide>
        <p15:guide id="10" orient="horz" pos="2880" userDrawn="1">
          <p15:clr>
            <a:srgbClr val="F26B43"/>
          </p15:clr>
        </p15:guide>
        <p15:guide id="11" pos="19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1"/>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2"/>
            <a:ext cx="1524000" cy="365125"/>
          </a:xfrm>
          <a:prstGeom prst="rect">
            <a:avLst/>
          </a:prstGeom>
        </p:spPr>
        <p:txBody>
          <a:bodyPr anchor="ctr"/>
          <a:lstStyle>
            <a:lvl1pPr algn="r">
              <a:defRPr sz="90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2"/>
            <a:ext cx="1371600" cy="365125"/>
          </a:xfrm>
          <a:prstGeom prst="rect">
            <a:avLst/>
          </a:prstGeom>
        </p:spPr>
        <p:txBody>
          <a:bodyPr anchor="ctr"/>
          <a:lstStyle>
            <a:lvl1pPr algn="l">
              <a:defRPr sz="9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16672562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 id="2147483936" r:id="rId22"/>
    <p:sldLayoutId id="2147483937" r:id="rId23"/>
    <p:sldLayoutId id="2147483938" r:id="rId24"/>
    <p:sldLayoutId id="2147483939" r:id="rId25"/>
  </p:sldLayoutIdLst>
  <p:hf hdr="0" ftr="0" dt="0"/>
  <p:txStyles>
    <p:titleStyle>
      <a:lvl1pPr indent="0" algn="ctr" defTabSz="685800" rtl="0" eaLnBrk="1" latinLnBrk="0" hangingPunct="1">
        <a:spcBef>
          <a:spcPts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288">
          <p15:clr>
            <a:srgbClr val="F26B43"/>
          </p15:clr>
        </p15:guide>
        <p15:guide id="9" pos="7392">
          <p15:clr>
            <a:srgbClr val="F26B43"/>
          </p15:clr>
        </p15:guide>
        <p15:guide id="10" orient="horz" pos="3984">
          <p15:clr>
            <a:srgbClr val="F26B43"/>
          </p15:clr>
        </p15:guide>
        <p15:guide id="11" pos="3840">
          <p15:clr>
            <a:srgbClr val="F26B43"/>
          </p15:clr>
        </p15:guide>
        <p15:guide id="12" orient="horz" pos="110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asic Background"/>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gray">
          <a:xfrm>
            <a:off x="0" y="0"/>
            <a:ext cx="12192000" cy="6858000"/>
          </a:xfrm>
          <a:prstGeom prst="rect">
            <a:avLst/>
          </a:prstGeom>
        </p:spPr>
      </p:pic>
      <p:sp>
        <p:nvSpPr>
          <p:cNvPr id="29" name="AIR Identifier"/>
          <p:cNvSpPr txBox="1"/>
          <p:nvPr userDrawn="1"/>
        </p:nvSpPr>
        <p:spPr>
          <a:xfrm>
            <a:off x="304802" y="6675978"/>
            <a:ext cx="1782539" cy="138499"/>
          </a:xfrm>
          <a:prstGeom prst="rect">
            <a:avLst/>
          </a:prstGeom>
          <a:noFill/>
        </p:spPr>
        <p:txBody>
          <a:bodyPr wrap="none" lIns="0" tIns="0" rIns="0" bIns="0" rtlCol="0">
            <a:spAutoFit/>
          </a:bodyPr>
          <a:lstStyle/>
          <a:p>
            <a:r>
              <a:rPr lang="en-US" sz="900" cap="small" baseline="0" dirty="0">
                <a:solidFill>
                  <a:schemeClr val="bg2">
                    <a:lumMod val="75000"/>
                  </a:schemeClr>
                </a:solidFill>
                <a:latin typeface="Garamond" panose="02020404030301010803" pitchFamily="18" charset="0"/>
              </a:rPr>
              <a:t>American Institutes for Research</a:t>
            </a:r>
          </a:p>
        </p:txBody>
      </p:sp>
      <p:sp>
        <p:nvSpPr>
          <p:cNvPr id="5123" name="Title"/>
          <p:cNvSpPr>
            <a:spLocks noGrp="1"/>
          </p:cNvSpPr>
          <p:nvPr>
            <p:ph type="title"/>
          </p:nvPr>
        </p:nvSpPr>
        <p:spPr bwMode="gray">
          <a:xfrm>
            <a:off x="916519" y="882535"/>
            <a:ext cx="10966449"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3" name="Text"/>
          <p:cNvSpPr>
            <a:spLocks noGrp="1"/>
          </p:cNvSpPr>
          <p:nvPr>
            <p:ph type="body" idx="1"/>
          </p:nvPr>
        </p:nvSpPr>
        <p:spPr>
          <a:xfrm>
            <a:off x="916518" y="1608668"/>
            <a:ext cx="10966449" cy="47254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cNvSpPr>
            <a:spLocks noGrp="1"/>
          </p:cNvSpPr>
          <p:nvPr>
            <p:ph type="ftr" sz="quarter" idx="3"/>
          </p:nvPr>
        </p:nvSpPr>
        <p:spPr bwMode="gray">
          <a:xfrm>
            <a:off x="7104456" y="6567847"/>
            <a:ext cx="4778513" cy="123111"/>
          </a:xfrm>
          <a:prstGeom prst="rect">
            <a:avLst/>
          </a:prstGeom>
        </p:spPr>
        <p:txBody>
          <a:bodyPr vert="horz" lIns="0" tIns="0" rIns="0" bIns="0" rtlCol="0" anchor="ctr">
            <a:spAutoFit/>
          </a:bodyPr>
          <a:lstStyle>
            <a:lvl1pPr algn="r">
              <a:defRPr sz="800">
                <a:solidFill>
                  <a:schemeClr val="bg2">
                    <a:lumMod val="90000"/>
                  </a:schemeClr>
                </a:solidFill>
                <a:latin typeface="Arial Narrow" pitchFamily="34" charset="0"/>
              </a:defRPr>
            </a:lvl1pPr>
          </a:lstStyle>
          <a:p>
            <a:endParaRPr lang="en-US" dirty="0"/>
          </a:p>
        </p:txBody>
      </p:sp>
      <p:sp>
        <p:nvSpPr>
          <p:cNvPr id="2" name="Slide Number"/>
          <p:cNvSpPr>
            <a:spLocks noGrp="1"/>
          </p:cNvSpPr>
          <p:nvPr>
            <p:ph type="sldNum" sz="quarter" idx="4"/>
          </p:nvPr>
        </p:nvSpPr>
        <p:spPr bwMode="gray">
          <a:xfrm>
            <a:off x="11741903" y="6675978"/>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775986234"/>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Lst>
  <p:hf hdr="0" ftr="0" dt="0"/>
  <p:txStyles>
    <p:titleStyle>
      <a:lvl1pPr algn="l" rtl="0" eaLnBrk="1" fontAlgn="base" hangingPunct="1">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0" indent="0" algn="l" rtl="0" eaLnBrk="1" fontAlgn="base" hangingPunct="1">
        <a:spcBef>
          <a:spcPts val="600"/>
        </a:spcBef>
        <a:spcAft>
          <a:spcPts val="0"/>
        </a:spcAft>
        <a:buClr>
          <a:schemeClr val="bg2">
            <a:lumMod val="75000"/>
          </a:schemeClr>
        </a:buClr>
        <a:buFont typeface="Arial" panose="020B0604020202020204" pitchFamily="34" charset="0"/>
        <a:buNone/>
        <a:defRPr lang="en-US" sz="2400" kern="1200" dirty="0" smtClean="0">
          <a:solidFill>
            <a:schemeClr val="tx2"/>
          </a:solidFill>
          <a:latin typeface="+mn-lt"/>
          <a:ea typeface="Arial" pitchFamily="34" charset="0"/>
          <a:cs typeface="Arial" pitchFamily="34" charset="0"/>
        </a:defRPr>
      </a:lvl1pPr>
      <a:lvl2pPr marL="231775" indent="-228600" algn="l" rtl="0" eaLnBrk="1" fontAlgn="base" hangingPunct="1">
        <a:spcBef>
          <a:spcPts val="600"/>
        </a:spcBef>
        <a:spcAft>
          <a:spcPts val="0"/>
        </a:spcAft>
        <a:buClr>
          <a:schemeClr val="bg2">
            <a:lumMod val="75000"/>
          </a:schemeClr>
        </a:buClr>
        <a:buFont typeface="Arial" pitchFamily="34" charset="0"/>
        <a:buChar char="•"/>
        <a:defRPr lang="en-US" sz="2400" kern="1200" dirty="0" smtClean="0">
          <a:solidFill>
            <a:schemeClr val="tx2"/>
          </a:solidFill>
          <a:latin typeface="+mn-lt"/>
          <a:ea typeface="Arial" pitchFamily="34" charset="0"/>
          <a:cs typeface="Arial" pitchFamily="34" charset="0"/>
        </a:defRPr>
      </a:lvl2pPr>
      <a:lvl3pPr marL="457200" indent="-228600" algn="l" defTabSz="914400" rtl="0" eaLnBrk="1" fontAlgn="base" hangingPunct="1">
        <a:spcBef>
          <a:spcPts val="600"/>
        </a:spcBef>
        <a:spcAft>
          <a:spcPts val="0"/>
        </a:spcAft>
        <a:buClr>
          <a:schemeClr val="bg2">
            <a:lumMod val="75000"/>
          </a:schemeClr>
        </a:buClr>
        <a:buFont typeface="Arial" panose="020B0604020202020204" pitchFamily="34" charset="0"/>
        <a:buChar char="–"/>
        <a:defRPr lang="en-US" sz="1800" kern="1200" dirty="0" smtClean="0">
          <a:solidFill>
            <a:schemeClr val="tx2"/>
          </a:solidFill>
          <a:latin typeface="+mn-lt"/>
          <a:ea typeface="Arial" pitchFamily="34" charset="0"/>
          <a:cs typeface="Arial" pitchFamily="34" charset="0"/>
        </a:defRPr>
      </a:lvl3pPr>
      <a:lvl4pPr marL="688975" indent="-228600" algn="l" rtl="0" eaLnBrk="1" fontAlgn="base" hangingPunct="1">
        <a:spcBef>
          <a:spcPts val="600"/>
        </a:spcBef>
        <a:spcAft>
          <a:spcPts val="0"/>
        </a:spcAft>
        <a:buClr>
          <a:schemeClr val="bg2">
            <a:lumMod val="75000"/>
          </a:schemeClr>
        </a:buClr>
        <a:buSzPct val="100000"/>
        <a:buFont typeface="Arial" panose="020B0604020202020204" pitchFamily="34" charset="0"/>
        <a:buChar char="»"/>
        <a:defRPr lang="en-US" sz="1400" kern="1200" dirty="0" smtClean="0">
          <a:solidFill>
            <a:schemeClr val="tx2"/>
          </a:solidFill>
          <a:latin typeface="+mn-lt"/>
          <a:ea typeface="Arial" pitchFamily="34" charset="0"/>
          <a:cs typeface="Arial" pitchFamily="34" charset="0"/>
        </a:defRPr>
      </a:lvl4pPr>
      <a:lvl5pPr marL="914400" indent="-228600" algn="l" rtl="0" eaLnBrk="1" fontAlgn="base" hangingPunct="1">
        <a:spcBef>
          <a:spcPts val="600"/>
        </a:spcBef>
        <a:spcAft>
          <a:spcPts val="0"/>
        </a:spcAft>
        <a:buClr>
          <a:schemeClr val="bg2">
            <a:lumMod val="75000"/>
          </a:schemeClr>
        </a:buClr>
        <a:buFont typeface="Arial" pitchFamily="34" charset="0"/>
        <a:buChar char="•"/>
        <a:defRPr lang="en-US" sz="1400" kern="1200" baseline="0" dirty="0" smtClean="0">
          <a:solidFill>
            <a:schemeClr val="tx2">
              <a:lumMod val="75000"/>
            </a:schemeClr>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lang="en-US" sz="1400" kern="1200" dirty="0" smtClean="0">
          <a:solidFill>
            <a:schemeClr val="tx2">
              <a:lumMod val="75000"/>
            </a:schemeClr>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lang="en-US" sz="1400" kern="1200" dirty="0" smtClean="0">
          <a:solidFill>
            <a:schemeClr val="tx2">
              <a:lumMod val="75000"/>
            </a:schemeClr>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lang="en-US" sz="1400" kern="1200" dirty="0" smtClean="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lang="en-US" sz="1400" kern="1200" baseline="0" dirty="0" smtClean="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asic Background"/>
          <p:cNvPicPr>
            <a:picLocks noChangeAspect="1"/>
          </p:cNvPicPr>
          <p:nvPr/>
        </p:nvPicPr>
        <p:blipFill>
          <a:blip r:embed="rId19">
            <a:extLst>
              <a:ext uri="{28A0092B-C50C-407E-A947-70E740481C1C}">
                <a14:useLocalDpi xmlns:a14="http://schemas.microsoft.com/office/drawing/2010/main" val="0"/>
              </a:ext>
            </a:extLst>
          </a:blip>
          <a:stretch>
            <a:fillRect/>
          </a:stretch>
        </p:blipFill>
        <p:spPr bwMode="gray">
          <a:xfrm>
            <a:off x="0" y="0"/>
            <a:ext cx="12192000" cy="6858000"/>
          </a:xfrm>
          <a:prstGeom prst="rect">
            <a:avLst/>
          </a:prstGeom>
        </p:spPr>
      </p:pic>
      <p:sp>
        <p:nvSpPr>
          <p:cNvPr id="29" name="AIR Identifier"/>
          <p:cNvSpPr txBox="1"/>
          <p:nvPr userDrawn="1"/>
        </p:nvSpPr>
        <p:spPr>
          <a:xfrm>
            <a:off x="304802" y="6675978"/>
            <a:ext cx="1782539" cy="138499"/>
          </a:xfrm>
          <a:prstGeom prst="rect">
            <a:avLst/>
          </a:prstGeom>
          <a:noFill/>
        </p:spPr>
        <p:txBody>
          <a:bodyPr wrap="none" lIns="0" tIns="0" rIns="0" bIns="0" rtlCol="0">
            <a:spAutoFit/>
          </a:bodyPr>
          <a:lstStyle/>
          <a:p>
            <a:r>
              <a:rPr lang="en-US" sz="900" cap="small" baseline="0" dirty="0">
                <a:solidFill>
                  <a:schemeClr val="bg2">
                    <a:lumMod val="75000"/>
                  </a:schemeClr>
                </a:solidFill>
                <a:latin typeface="Garamond" panose="02020404030301010803" pitchFamily="18" charset="0"/>
              </a:rPr>
              <a:t>American Institutes for Research</a:t>
            </a:r>
          </a:p>
        </p:txBody>
      </p:sp>
      <p:sp>
        <p:nvSpPr>
          <p:cNvPr id="5123" name="Title"/>
          <p:cNvSpPr>
            <a:spLocks noGrp="1"/>
          </p:cNvSpPr>
          <p:nvPr>
            <p:ph type="title"/>
          </p:nvPr>
        </p:nvSpPr>
        <p:spPr bwMode="gray">
          <a:xfrm>
            <a:off x="916519" y="882535"/>
            <a:ext cx="10966449"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916519" y="1611466"/>
            <a:ext cx="10966449"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11741903" y="6675978"/>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175510105"/>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Lst>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ltUpDiag">
          <a:fgClr>
            <a:srgbClr val="FDFDFD"/>
          </a:fgClr>
          <a:bgClr>
            <a:schemeClr val="bg1"/>
          </a:bgClr>
        </a:patt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VE"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VE" dirty="0"/>
          </a:p>
        </p:txBody>
      </p:sp>
      <p:sp>
        <p:nvSpPr>
          <p:cNvPr id="4" name="Marcador de fecha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s-VE" dirty="0"/>
          </a:p>
        </p:txBody>
      </p:sp>
      <p:sp>
        <p:nvSpPr>
          <p:cNvPr id="5" name="Marcador de pie de página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051">
                <a:solidFill>
                  <a:schemeClr val="tx1">
                    <a:tint val="75000"/>
                  </a:schemeClr>
                </a:solidFill>
                <a:latin typeface="+mj-lt"/>
              </a:defRPr>
            </a:lvl1pPr>
          </a:lstStyle>
          <a:p>
            <a:endParaRPr lang="es-VE" dirty="0"/>
          </a:p>
        </p:txBody>
      </p:sp>
      <p:sp>
        <p:nvSpPr>
          <p:cNvPr id="6" name="Marcador de número de diapositiva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54D784BF-D0E4-4B09-BD92-345A7D8873BC}" type="slidenum">
              <a:rPr lang="es-VE" smtClean="0"/>
              <a:pPr/>
              <a:t>‹#›</a:t>
            </a:fld>
            <a:endParaRPr lang="es-VE" dirty="0"/>
          </a:p>
        </p:txBody>
      </p:sp>
    </p:spTree>
    <p:extLst>
      <p:ext uri="{BB962C8B-B14F-4D97-AF65-F5344CB8AC3E}">
        <p14:creationId xmlns:p14="http://schemas.microsoft.com/office/powerpoint/2010/main" val="3282839316"/>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 id="2147483991" r:id="rId18"/>
    <p:sldLayoutId id="2147483992" r:id="rId19"/>
    <p:sldLayoutId id="2147483993" r:id="rId20"/>
    <p:sldLayoutId id="2147483994" r:id="rId21"/>
    <p:sldLayoutId id="2147483995" r:id="rId22"/>
    <p:sldLayoutId id="2147483996" r:id="rId23"/>
    <p:sldLayoutId id="2147483997" r:id="rId24"/>
    <p:sldLayoutId id="2147483998" r:id="rId25"/>
    <p:sldLayoutId id="2147483999" r:id="rId26"/>
    <p:sldLayoutId id="2147484000" r:id="rId27"/>
    <p:sldLayoutId id="2147484001" r:id="rId28"/>
    <p:sldLayoutId id="2147484002" r:id="rId29"/>
  </p:sldLayoutIdLst>
  <p:transition spd="slow">
    <p:fade/>
  </p:transition>
  <p:hf hdr="0" ftr="0" dt="0"/>
  <p:txStyles>
    <p:titleStyle>
      <a:lvl1pPr algn="l" defTabSz="914377"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hyperlink" Target="mailto:kwashington@atwhealth.com" TargetMode="External"/><Relationship Id="rId2" Type="http://schemas.openxmlformats.org/officeDocument/2006/relationships/notesSlide" Target="../notesSlides/notesSlide10.xml"/><Relationship Id="rId1" Type="http://schemas.openxmlformats.org/officeDocument/2006/relationships/slideLayout" Target="../slideLayouts/slideLayout61.xml"/><Relationship Id="rId6" Type="http://schemas.openxmlformats.org/officeDocument/2006/relationships/hyperlink" Target="mailto:derek.forfang@gmail.com" TargetMode="External"/><Relationship Id="rId5" Type="http://schemas.openxmlformats.org/officeDocument/2006/relationships/hyperlink" Target="mailto:eschultz@air.org" TargetMode="External"/><Relationship Id="rId4" Type="http://schemas.openxmlformats.org/officeDocument/2006/relationships/hyperlink" Target="http://www.air.org/PCMpilot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52.jp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xml"/><Relationship Id="rId1" Type="http://schemas.openxmlformats.org/officeDocument/2006/relationships/slideLayout" Target="../slideLayouts/slideLayout71.xml"/><Relationship Id="rId4" Type="http://schemas.openxmlformats.org/officeDocument/2006/relationships/image" Target="../media/image5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9.xml"/><Relationship Id="rId1" Type="http://schemas.openxmlformats.org/officeDocument/2006/relationships/slideLayout" Target="../slideLayouts/slideLayout110.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85980" y="1288133"/>
            <a:ext cx="10135891" cy="2617439"/>
          </a:xfrm>
        </p:spPr>
        <p:txBody>
          <a:bodyPr>
            <a:noAutofit/>
          </a:bodyPr>
          <a:lstStyle/>
          <a:p>
            <a:r>
              <a:rPr lang="en-US" sz="4000" dirty="0"/>
              <a:t>Measures Management System (MMS) Info Session</a:t>
            </a:r>
            <a:br>
              <a:rPr lang="en-US" sz="4000" dirty="0"/>
            </a:br>
            <a:r>
              <a:rPr lang="en-US" sz="3200" dirty="0"/>
              <a:t>Transforming Measurement for Better Care: Lessons Learned About Patient-Centered Measurement</a:t>
            </a:r>
            <a:r>
              <a:rPr lang="en-US" sz="3600" dirty="0"/>
              <a:t/>
            </a:r>
            <a:br>
              <a:rPr lang="en-US" sz="3600" dirty="0"/>
            </a:br>
            <a:endParaRPr lang="en-US" sz="2800" dirty="0"/>
          </a:p>
        </p:txBody>
      </p:sp>
      <p:sp>
        <p:nvSpPr>
          <p:cNvPr id="13" name="Text Placeholder 12"/>
          <p:cNvSpPr>
            <a:spLocks noGrp="1"/>
          </p:cNvSpPr>
          <p:nvPr>
            <p:ph type="subTitle" idx="1"/>
          </p:nvPr>
        </p:nvSpPr>
        <p:spPr>
          <a:xfrm>
            <a:off x="-232474" y="4706965"/>
            <a:ext cx="6540284" cy="1219200"/>
          </a:xfrm>
        </p:spPr>
        <p:txBody>
          <a:bodyPr>
            <a:noAutofit/>
          </a:bodyPr>
          <a:lstStyle/>
          <a:p>
            <a:pPr lvl="1" algn="l"/>
            <a:r>
              <a:rPr lang="en-US" sz="2000" b="1" dirty="0">
                <a:solidFill>
                  <a:schemeClr val="tx2">
                    <a:lumMod val="50000"/>
                  </a:schemeClr>
                </a:solidFill>
              </a:rPr>
              <a:t>Ellen Schultz, American Institutes for Research</a:t>
            </a:r>
          </a:p>
          <a:p>
            <a:pPr lvl="1" algn="l"/>
            <a:r>
              <a:rPr lang="en-US" sz="2000" b="1" dirty="0">
                <a:solidFill>
                  <a:schemeClr val="tx2">
                    <a:lumMod val="50000"/>
                  </a:schemeClr>
                </a:solidFill>
              </a:rPr>
              <a:t>Derek Forfang, National Forum of ESRD Networks</a:t>
            </a:r>
          </a:p>
          <a:p>
            <a:pPr lvl="1" algn="l"/>
            <a:r>
              <a:rPr lang="en-US" sz="2000" b="1" dirty="0">
                <a:solidFill>
                  <a:schemeClr val="tx2">
                    <a:lumMod val="50000"/>
                  </a:schemeClr>
                </a:solidFill>
              </a:rPr>
              <a:t>Knitasha Washington, ATW Health Solutions</a:t>
            </a:r>
          </a:p>
          <a:p>
            <a:pPr lvl="1" algn="l"/>
            <a:endParaRPr lang="en-US" sz="2000" b="1" dirty="0">
              <a:solidFill>
                <a:schemeClr val="tx2">
                  <a:lumMod val="50000"/>
                </a:schemeClr>
              </a:solidFill>
            </a:endParaRPr>
          </a:p>
          <a:p>
            <a:pPr lvl="1" algn="l"/>
            <a:r>
              <a:rPr lang="en-US" sz="2000" b="1" dirty="0">
                <a:solidFill>
                  <a:schemeClr val="tx2">
                    <a:lumMod val="50000"/>
                  </a:schemeClr>
                </a:solidFill>
              </a:rPr>
              <a:t>February 24, 2021</a:t>
            </a:r>
          </a:p>
        </p:txBody>
      </p:sp>
      <p:sp>
        <p:nvSpPr>
          <p:cNvPr id="16" name="Text Placeholder 15"/>
          <p:cNvSpPr>
            <a:spLocks noGrp="1"/>
          </p:cNvSpPr>
          <p:nvPr>
            <p:ph type="body" sz="quarter" idx="4294967295"/>
          </p:nvPr>
        </p:nvSpPr>
        <p:spPr>
          <a:xfrm>
            <a:off x="9548813" y="6567488"/>
            <a:ext cx="2643187" cy="123825"/>
          </a:xfrm>
        </p:spPr>
        <p:txBody>
          <a:bodyPr>
            <a:normAutofit fontScale="25000" lnSpcReduction="20000"/>
          </a:bodyPr>
          <a:lstStyle/>
          <a:p>
            <a:r>
              <a:rPr lang="en-US" dirty="0"/>
              <a:t>Copyright © 2020 American Institutes for Research. All rights reserved.</a:t>
            </a:r>
          </a:p>
        </p:txBody>
      </p:sp>
      <p:sp>
        <p:nvSpPr>
          <p:cNvPr id="7" name="Text Placeholder 6"/>
          <p:cNvSpPr>
            <a:spLocks noGrp="1"/>
          </p:cNvSpPr>
          <p:nvPr>
            <p:ph type="body" sz="quarter" idx="4294967295"/>
          </p:nvPr>
        </p:nvSpPr>
        <p:spPr>
          <a:xfrm>
            <a:off x="11780838" y="6719888"/>
            <a:ext cx="411162" cy="92075"/>
          </a:xfrm>
        </p:spPr>
        <p:txBody>
          <a:bodyPr>
            <a:normAutofit fontScale="25000" lnSpcReduction="20000"/>
          </a:bodyPr>
          <a:lstStyle/>
          <a:p>
            <a:r>
              <a:rPr lang="en-US" dirty="0"/>
              <a:t>2020_12/20</a:t>
            </a:r>
          </a:p>
        </p:txBody>
      </p:sp>
      <p:sp>
        <p:nvSpPr>
          <p:cNvPr id="3" name="Text Placeholder 2">
            <a:extLst>
              <a:ext uri="{FF2B5EF4-FFF2-40B4-BE49-F238E27FC236}">
                <a16:creationId xmlns:a16="http://schemas.microsoft.com/office/drawing/2014/main" id="{8B6AA45B-EFC9-4611-9DBC-02F8AADC87A1}"/>
              </a:ext>
            </a:extLst>
          </p:cNvPr>
          <p:cNvSpPr>
            <a:spLocks noGrp="1"/>
          </p:cNvSpPr>
          <p:nvPr>
            <p:ph type="body" sz="quarter" idx="4294967295"/>
          </p:nvPr>
        </p:nvSpPr>
        <p:spPr>
          <a:xfrm>
            <a:off x="11363325" y="6056313"/>
            <a:ext cx="828675" cy="153987"/>
          </a:xfrm>
        </p:spPr>
        <p:txBody>
          <a:bodyPr>
            <a:normAutofit fontScale="25000" lnSpcReduction="20000"/>
          </a:bodyPr>
          <a:lstStyle/>
          <a:p>
            <a:r>
              <a:rPr lang="en-US" dirty="0"/>
              <a:t>February 2021</a:t>
            </a:r>
          </a:p>
        </p:txBody>
      </p:sp>
    </p:spTree>
    <p:extLst>
      <p:ext uri="{BB962C8B-B14F-4D97-AF65-F5344CB8AC3E}">
        <p14:creationId xmlns:p14="http://schemas.microsoft.com/office/powerpoint/2010/main" val="151969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7BD47A3-90B5-4653-BD14-962F4A5285A3}"/>
              </a:ext>
            </a:extLst>
          </p:cNvPr>
          <p:cNvGrpSpPr/>
          <p:nvPr/>
        </p:nvGrpSpPr>
        <p:grpSpPr>
          <a:xfrm>
            <a:off x="3387218" y="730137"/>
            <a:ext cx="5759738" cy="5392271"/>
            <a:chOff x="2345407" y="1870316"/>
            <a:chExt cx="4392532" cy="4057048"/>
          </a:xfrm>
        </p:grpSpPr>
        <p:pic>
          <p:nvPicPr>
            <p:cNvPr id="29" name="Picture 28">
              <a:extLst>
                <a:ext uri="{FF2B5EF4-FFF2-40B4-BE49-F238E27FC236}">
                  <a16:creationId xmlns:a16="http://schemas.microsoft.com/office/drawing/2014/main" id="{88B8B9D0-C173-4060-ADBE-BA5FEB195289}"/>
                </a:ext>
              </a:extLst>
            </p:cNvPr>
            <p:cNvPicPr>
              <a:picLocks noChangeAspect="1"/>
            </p:cNvPicPr>
            <p:nvPr/>
          </p:nvPicPr>
          <p:blipFill>
            <a:blip r:embed="rId3">
              <a:alphaModFix amt="20000"/>
            </a:blip>
            <a:stretch>
              <a:fillRect/>
            </a:stretch>
          </p:blipFill>
          <p:spPr>
            <a:xfrm>
              <a:off x="2345407" y="1870316"/>
              <a:ext cx="4392532" cy="4057048"/>
            </a:xfrm>
            <a:prstGeom prst="rect">
              <a:avLst/>
            </a:prstGeom>
          </p:spPr>
        </p:pic>
        <p:sp>
          <p:nvSpPr>
            <p:cNvPr id="30" name="TextBox 29">
              <a:extLst>
                <a:ext uri="{FF2B5EF4-FFF2-40B4-BE49-F238E27FC236}">
                  <a16:creationId xmlns:a16="http://schemas.microsoft.com/office/drawing/2014/main" id="{33853FDE-33B6-4DB3-A457-67E871B9679A}"/>
                </a:ext>
              </a:extLst>
            </p:cNvPr>
            <p:cNvSpPr txBox="1"/>
            <p:nvPr/>
          </p:nvSpPr>
          <p:spPr>
            <a:xfrm>
              <a:off x="3826270" y="3679265"/>
              <a:ext cx="1430805" cy="764167"/>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23" normalizeH="0" baseline="0" noProof="0" dirty="0">
                  <a:ln>
                    <a:noFill/>
                  </a:ln>
                  <a:solidFill>
                    <a:sysClr val="window" lastClr="FFFFFF"/>
                  </a:solidFill>
                  <a:effectLst/>
                  <a:uLnTx/>
                  <a:uFillTx/>
                  <a:latin typeface="Arial"/>
                  <a:ea typeface="+mn-ea"/>
                  <a:cs typeface="+mn-cs"/>
                </a:rPr>
                <a:t>Patient-Centered Measurement</a:t>
              </a: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31" name="TextBox 30">
              <a:extLst>
                <a:ext uri="{FF2B5EF4-FFF2-40B4-BE49-F238E27FC236}">
                  <a16:creationId xmlns:a16="http://schemas.microsoft.com/office/drawing/2014/main" id="{7A8D35CE-C7CF-4615-B9EE-E590F744E19F}"/>
                </a:ext>
              </a:extLst>
            </p:cNvPr>
            <p:cNvSpPr txBox="1"/>
            <p:nvPr/>
          </p:nvSpPr>
          <p:spPr>
            <a:xfrm>
              <a:off x="3984412" y="2228405"/>
              <a:ext cx="1136030" cy="764167"/>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23" normalizeH="0" baseline="0" noProof="0" dirty="0">
                  <a:ln>
                    <a:noFill/>
                  </a:ln>
                  <a:solidFill>
                    <a:sysClr val="window" lastClr="FFFFFF"/>
                  </a:solidFill>
                  <a:effectLst/>
                  <a:uLnTx/>
                  <a:uFillTx/>
                  <a:latin typeface="Arial"/>
                  <a:ea typeface="+mn-ea"/>
                  <a:cs typeface="+mn-cs"/>
                </a:rPr>
                <a:t>Patient-Driven </a:t>
              </a:r>
              <a:br>
                <a:rPr kumimoji="0" lang="en-US" sz="2000" b="0" i="0" u="none" strike="noStrike" kern="1200" cap="none" spc="-23" normalizeH="0" baseline="0" noProof="0" dirty="0">
                  <a:ln>
                    <a:noFill/>
                  </a:ln>
                  <a:solidFill>
                    <a:sysClr val="window" lastClr="FFFFFF"/>
                  </a:solidFill>
                  <a:effectLst/>
                  <a:uLnTx/>
                  <a:uFillTx/>
                  <a:latin typeface="Arial"/>
                  <a:ea typeface="+mn-ea"/>
                  <a:cs typeface="+mn-cs"/>
                </a:rPr>
              </a:b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32" name="TextBox 31">
              <a:extLst>
                <a:ext uri="{FF2B5EF4-FFF2-40B4-BE49-F238E27FC236}">
                  <a16:creationId xmlns:a16="http://schemas.microsoft.com/office/drawing/2014/main" id="{F3E2F6E5-0B83-43F4-AE9E-9468A30576F7}"/>
                </a:ext>
              </a:extLst>
            </p:cNvPr>
            <p:cNvSpPr txBox="1"/>
            <p:nvPr/>
          </p:nvSpPr>
          <p:spPr>
            <a:xfrm>
              <a:off x="5582664" y="3401544"/>
              <a:ext cx="1068940" cy="301036"/>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23" normalizeH="0" baseline="0" noProof="0" dirty="0">
                  <a:ln>
                    <a:noFill/>
                  </a:ln>
                  <a:solidFill>
                    <a:sysClr val="window" lastClr="FFFFFF"/>
                  </a:solidFill>
                  <a:effectLst/>
                  <a:uLnTx/>
                  <a:uFillTx/>
                  <a:latin typeface="Arial"/>
                  <a:ea typeface="+mn-ea"/>
                  <a:cs typeface="+mn-cs"/>
                </a:rPr>
                <a:t>Holistic</a:t>
              </a: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33" name="TextBox 32">
              <a:extLst>
                <a:ext uri="{FF2B5EF4-FFF2-40B4-BE49-F238E27FC236}">
                  <a16:creationId xmlns:a16="http://schemas.microsoft.com/office/drawing/2014/main" id="{C090657D-05F0-4547-8552-6339A2023C7E}"/>
                </a:ext>
              </a:extLst>
            </p:cNvPr>
            <p:cNvSpPr txBox="1"/>
            <p:nvPr/>
          </p:nvSpPr>
          <p:spPr>
            <a:xfrm>
              <a:off x="4929039" y="5159225"/>
              <a:ext cx="1409801" cy="301036"/>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23" normalizeH="0" baseline="0" noProof="0" dirty="0">
                  <a:ln>
                    <a:noFill/>
                  </a:ln>
                  <a:solidFill>
                    <a:sysClr val="window" lastClr="FFFFFF"/>
                  </a:solidFill>
                  <a:effectLst/>
                  <a:uLnTx/>
                  <a:uFillTx/>
                  <a:latin typeface="Arial"/>
                  <a:ea typeface="+mn-ea"/>
                  <a:cs typeface="+mn-cs"/>
                </a:rPr>
                <a:t>Transparent</a:t>
              </a: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34" name="TextBox 33">
              <a:extLst>
                <a:ext uri="{FF2B5EF4-FFF2-40B4-BE49-F238E27FC236}">
                  <a16:creationId xmlns:a16="http://schemas.microsoft.com/office/drawing/2014/main" id="{55A8AAA6-2994-4ACA-BB61-66252703A842}"/>
                </a:ext>
              </a:extLst>
            </p:cNvPr>
            <p:cNvSpPr txBox="1"/>
            <p:nvPr/>
          </p:nvSpPr>
          <p:spPr>
            <a:xfrm>
              <a:off x="2857032" y="5066600"/>
              <a:ext cx="1430805" cy="486288"/>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3" normalizeH="0" baseline="0" noProof="0" dirty="0">
                  <a:ln>
                    <a:noFill/>
                  </a:ln>
                  <a:solidFill>
                    <a:sysClr val="window" lastClr="FFFFFF"/>
                  </a:solidFill>
                  <a:effectLst/>
                  <a:uLnTx/>
                  <a:uFillTx/>
                  <a:latin typeface="Arial"/>
                  <a:ea typeface="+mn-ea"/>
                  <a:cs typeface="+mn-cs"/>
                </a:rPr>
                <a:t>Comprehensible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3" normalizeH="0" baseline="0" noProof="0" dirty="0">
                  <a:ln>
                    <a:noFill/>
                  </a:ln>
                  <a:solidFill>
                    <a:sysClr val="window" lastClr="FFFFFF"/>
                  </a:solidFill>
                  <a:effectLst/>
                  <a:uLnTx/>
                  <a:uFillTx/>
                  <a:latin typeface="Arial"/>
                  <a:ea typeface="+mn-ea"/>
                  <a:cs typeface="+mn-cs"/>
                </a:rPr>
                <a:t>&amp; Timely</a:t>
              </a:r>
              <a:endParaRPr kumimoji="0" lang="en-US" sz="1800" b="1" i="0" u="none" strike="noStrike" kern="1200" cap="none" spc="-53" normalizeH="0" baseline="0" noProof="0" dirty="0">
                <a:ln>
                  <a:noFill/>
                </a:ln>
                <a:solidFill>
                  <a:srgbClr val="000000"/>
                </a:solidFill>
                <a:effectLst/>
                <a:uLnTx/>
                <a:uFillTx/>
                <a:latin typeface="Arial"/>
                <a:ea typeface="+mn-ea"/>
                <a:cs typeface="+mn-cs"/>
              </a:endParaRPr>
            </a:p>
          </p:txBody>
        </p:sp>
        <p:sp>
          <p:nvSpPr>
            <p:cNvPr id="35" name="TextBox 34">
              <a:extLst>
                <a:ext uri="{FF2B5EF4-FFF2-40B4-BE49-F238E27FC236}">
                  <a16:creationId xmlns:a16="http://schemas.microsoft.com/office/drawing/2014/main" id="{9A8CFF03-8271-4A49-A938-4F6C03E91CDD}"/>
                </a:ext>
              </a:extLst>
            </p:cNvPr>
            <p:cNvSpPr txBox="1"/>
            <p:nvPr/>
          </p:nvSpPr>
          <p:spPr>
            <a:xfrm>
              <a:off x="2377436" y="3433087"/>
              <a:ext cx="1184361" cy="301036"/>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23" normalizeH="0" baseline="0" noProof="0" dirty="0">
                  <a:ln>
                    <a:noFill/>
                  </a:ln>
                  <a:solidFill>
                    <a:sysClr val="window" lastClr="FFFFFF"/>
                  </a:solidFill>
                  <a:effectLst/>
                  <a:uLnTx/>
                  <a:uFillTx/>
                  <a:latin typeface="Arial"/>
                  <a:ea typeface="+mn-ea"/>
                  <a:cs typeface="+mn-cs"/>
                </a:rPr>
                <a:t>Co-Created</a:t>
              </a: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grpSp>
      <p:sp>
        <p:nvSpPr>
          <p:cNvPr id="6" name="Content Placeholder 5">
            <a:extLst>
              <a:ext uri="{FF2B5EF4-FFF2-40B4-BE49-F238E27FC236}">
                <a16:creationId xmlns:a16="http://schemas.microsoft.com/office/drawing/2014/main" id="{33CA1DB7-6ECF-4F0C-923A-AFA674534D10}"/>
              </a:ext>
            </a:extLst>
          </p:cNvPr>
          <p:cNvSpPr>
            <a:spLocks noGrp="1"/>
          </p:cNvSpPr>
          <p:nvPr>
            <p:ph sz="quarter" idx="11"/>
          </p:nvPr>
        </p:nvSpPr>
        <p:spPr>
          <a:xfrm>
            <a:off x="2211391" y="1074694"/>
            <a:ext cx="3992563" cy="5411994"/>
          </a:xfrm>
        </p:spPr>
        <p:txBody>
          <a:bodyPr>
            <a:normAutofit/>
          </a:bodyPr>
          <a:lstStyle/>
          <a:p>
            <a:pPr algn="ctr"/>
            <a:r>
              <a:rPr lang="en-US" b="1" dirty="0"/>
              <a:t>Learn More</a:t>
            </a:r>
          </a:p>
          <a:p>
            <a:pPr algn="ctr"/>
            <a:endParaRPr lang="en-US" dirty="0"/>
          </a:p>
          <a:p>
            <a:pPr algn="ctr"/>
            <a:r>
              <a:rPr lang="en-US" dirty="0">
                <a:hlinkClick r:id="rId4"/>
              </a:rPr>
              <a:t>www.air.org/PCMpilots</a:t>
            </a:r>
            <a:endParaRPr lang="en-US" dirty="0"/>
          </a:p>
          <a:p>
            <a:pPr algn="ctr"/>
            <a:endParaRPr lang="en-US" dirty="0"/>
          </a:p>
          <a:p>
            <a:pPr algn="ctr"/>
            <a:r>
              <a:rPr lang="en-US" dirty="0"/>
              <a:t>Ellen Schultz</a:t>
            </a:r>
          </a:p>
          <a:p>
            <a:pPr algn="ctr"/>
            <a:r>
              <a:rPr lang="en-US" dirty="0">
                <a:hlinkClick r:id="rId5"/>
              </a:rPr>
              <a:t>eschultz@air.org</a:t>
            </a:r>
            <a:endParaRPr lang="en-US" dirty="0"/>
          </a:p>
          <a:p>
            <a:pPr algn="ctr"/>
            <a:endParaRPr lang="en-US" dirty="0"/>
          </a:p>
          <a:p>
            <a:pPr algn="ctr"/>
            <a:r>
              <a:rPr lang="en-US" dirty="0"/>
              <a:t>Derek Forfang</a:t>
            </a:r>
          </a:p>
          <a:p>
            <a:pPr algn="ctr"/>
            <a:r>
              <a:rPr lang="da-DK" dirty="0">
                <a:hlinkClick r:id="rId6"/>
              </a:rPr>
              <a:t>derek.forfang@gmail.com</a:t>
            </a:r>
            <a:r>
              <a:rPr lang="da-DK" dirty="0"/>
              <a:t> </a:t>
            </a:r>
          </a:p>
          <a:p>
            <a:pPr algn="ctr"/>
            <a:endParaRPr lang="da-DK" dirty="0"/>
          </a:p>
          <a:p>
            <a:pPr algn="ctr"/>
            <a:r>
              <a:rPr lang="da-DK" dirty="0"/>
              <a:t>Knitasha Washington</a:t>
            </a:r>
          </a:p>
          <a:p>
            <a:pPr algn="ctr"/>
            <a:r>
              <a:rPr lang="en-US" dirty="0">
                <a:hlinkClick r:id="rId7"/>
              </a:rPr>
              <a:t>kwashington@atwhealth.com</a:t>
            </a:r>
            <a:r>
              <a:rPr lang="en-US" dirty="0"/>
              <a:t> </a:t>
            </a:r>
          </a:p>
        </p:txBody>
      </p:sp>
      <p:sp>
        <p:nvSpPr>
          <p:cNvPr id="10" name="Content Placeholder 9">
            <a:extLst>
              <a:ext uri="{FF2B5EF4-FFF2-40B4-BE49-F238E27FC236}">
                <a16:creationId xmlns:a16="http://schemas.microsoft.com/office/drawing/2014/main" id="{E5968886-FE28-48E3-82F0-F50F53681CD7}"/>
              </a:ext>
            </a:extLst>
          </p:cNvPr>
          <p:cNvSpPr>
            <a:spLocks noGrp="1"/>
          </p:cNvSpPr>
          <p:nvPr>
            <p:ph sz="quarter" idx="12"/>
          </p:nvPr>
        </p:nvSpPr>
        <p:spPr>
          <a:xfrm>
            <a:off x="6437313" y="1082675"/>
            <a:ext cx="3998912" cy="5409566"/>
          </a:xfrm>
        </p:spPr>
        <p:txBody>
          <a:bodyPr/>
          <a:lstStyle/>
          <a:p>
            <a:pPr algn="ctr"/>
            <a:r>
              <a:rPr lang="en-US" b="1" dirty="0"/>
              <a:t>Acknowledgements</a:t>
            </a:r>
          </a:p>
          <a:p>
            <a:pPr algn="ctr"/>
            <a:r>
              <a:rPr lang="en-US" sz="2000" dirty="0"/>
              <a:t>Hala Durrah</a:t>
            </a:r>
          </a:p>
          <a:p>
            <a:pPr algn="ctr"/>
            <a:r>
              <a:rPr lang="en-US" sz="2000" dirty="0"/>
              <a:t>Karen Frazier</a:t>
            </a:r>
          </a:p>
          <a:p>
            <a:pPr algn="ctr"/>
            <a:r>
              <a:rPr lang="en-US" sz="2000" dirty="0"/>
              <a:t>Stephen Hoy</a:t>
            </a:r>
          </a:p>
          <a:p>
            <a:pPr algn="ctr"/>
            <a:r>
              <a:rPr lang="en-US" sz="2000" dirty="0"/>
              <a:t>Mary Lavelle</a:t>
            </a:r>
          </a:p>
          <a:p>
            <a:pPr algn="ctr"/>
            <a:r>
              <a:rPr lang="en-US" sz="2000" dirty="0"/>
              <a:t>Dilani Logan</a:t>
            </a:r>
          </a:p>
          <a:p>
            <a:pPr algn="ctr"/>
            <a:r>
              <a:rPr lang="en-US" sz="2000" dirty="0"/>
              <a:t>Pam Dardess</a:t>
            </a:r>
          </a:p>
          <a:p>
            <a:pPr algn="ctr"/>
            <a:r>
              <a:rPr lang="en-US" sz="2000" dirty="0"/>
              <a:t>Shoshanna Sofaer</a:t>
            </a:r>
          </a:p>
          <a:p>
            <a:pPr algn="ctr"/>
            <a:endParaRPr lang="en-US" sz="2000" dirty="0"/>
          </a:p>
          <a:p>
            <a:pPr algn="ctr"/>
            <a:r>
              <a:rPr lang="en-US" sz="2000" dirty="0"/>
              <a:t>Goal-Directed Dialysis, Redefining Functional Status, Team Listen to Caregivers and Patient Experience pilot teams</a:t>
            </a:r>
          </a:p>
          <a:p>
            <a:endParaRPr lang="en-US" sz="1600" dirty="0"/>
          </a:p>
        </p:txBody>
      </p:sp>
      <p:sp>
        <p:nvSpPr>
          <p:cNvPr id="5" name="Slide Number Placeholder 4">
            <a:extLst>
              <a:ext uri="{FF2B5EF4-FFF2-40B4-BE49-F238E27FC236}">
                <a16:creationId xmlns:a16="http://schemas.microsoft.com/office/drawing/2014/main" id="{C5397A74-3E3B-4472-A377-C61ADBD3A5D6}"/>
              </a:ext>
            </a:extLst>
          </p:cNvPr>
          <p:cNvSpPr>
            <a:spLocks noGrp="1"/>
          </p:cNvSpPr>
          <p:nvPr>
            <p:ph type="sldNum" sz="quarter" idx="10"/>
          </p:nvPr>
        </p:nvSpPr>
        <p:spPr>
          <a:xfrm>
            <a:off x="13342847" y="6675978"/>
            <a:ext cx="64120" cy="13849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
        <p:nvSpPr>
          <p:cNvPr id="13" name="Slide Number Placeholder 4">
            <a:extLst>
              <a:ext uri="{FF2B5EF4-FFF2-40B4-BE49-F238E27FC236}">
                <a16:creationId xmlns:a16="http://schemas.microsoft.com/office/drawing/2014/main" id="{E6E1221A-4748-43F7-BD87-160957D4632F}"/>
              </a:ext>
            </a:extLst>
          </p:cNvPr>
          <p:cNvSpPr txBox="1">
            <a:spLocks/>
          </p:cNvSpPr>
          <p:nvPr/>
        </p:nvSpPr>
        <p:spPr>
          <a:xfrm>
            <a:off x="384175" y="6041136"/>
            <a:ext cx="1371600" cy="365125"/>
          </a:xfrm>
          <a:prstGeom prst="rect">
            <a:avLst/>
          </a:prstGeom>
        </p:spPr>
        <p:txBody>
          <a:bodyPr anchor="ctr"/>
          <a:lstStyle>
            <a:defPPr>
              <a:defRPr lang="en-US"/>
            </a:defPPr>
            <a:lvl1pPr marL="0" algn="l" defTabSz="914400" rtl="0" eaLnBrk="1" latinLnBrk="0" hangingPunct="1">
              <a:defRPr sz="12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11F0D823-47BF-441E-9512-22359C71C901}"/>
              </a:ext>
            </a:extLst>
          </p:cNvPr>
          <p:cNvSpPr>
            <a:spLocks noGrp="1"/>
          </p:cNvSpPr>
          <p:nvPr>
            <p:ph type="title"/>
          </p:nvPr>
        </p:nvSpPr>
        <p:spPr/>
        <p:txBody>
          <a:bodyPr/>
          <a:lstStyle/>
          <a:p>
            <a:r>
              <a:rPr lang="en-US" dirty="0">
                <a:solidFill>
                  <a:schemeClr val="bg1"/>
                </a:solidFill>
              </a:rPr>
              <a:t>Contact</a:t>
            </a:r>
            <a:r>
              <a:rPr lang="en-US" baseline="0" dirty="0">
                <a:solidFill>
                  <a:schemeClr val="bg1"/>
                </a:solidFill>
              </a:rPr>
              <a:t> and Acknowledgments</a:t>
            </a:r>
            <a:endParaRPr lang="en-US" dirty="0">
              <a:solidFill>
                <a:schemeClr val="bg1"/>
              </a:solidFill>
            </a:endParaRPr>
          </a:p>
        </p:txBody>
      </p:sp>
    </p:spTree>
    <p:extLst>
      <p:ext uri="{BB962C8B-B14F-4D97-AF65-F5344CB8AC3E}">
        <p14:creationId xmlns:p14="http://schemas.microsoft.com/office/powerpoint/2010/main" val="238920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91605D15-7489-4649-9656-83CB79D3E757}"/>
              </a:ext>
            </a:extLst>
          </p:cNvPr>
          <p:cNvSpPr>
            <a:spLocks noGrp="1"/>
          </p:cNvSpPr>
          <p:nvPr>
            <p:ph type="sldNum" sz="quarter" idx="12"/>
          </p:nvPr>
        </p:nvSpPr>
        <p:spPr/>
        <p:txBody>
          <a:bodyPr/>
          <a:lstStyle/>
          <a:p>
            <a:fld id="{F6B8A4A2-F29A-4651-AFA7-54DA4950AAC7}" type="slidenum">
              <a:rPr lang="en-US" smtClean="0"/>
              <a:pPr/>
              <a:t>10</a:t>
            </a:fld>
            <a:endParaRPr lang="en-US" dirty="0"/>
          </a:p>
        </p:txBody>
      </p:sp>
      <p:pic>
        <p:nvPicPr>
          <p:cNvPr id="2" name="Picture 1" descr="a picture of a big question mark">
            <a:extLst>
              <a:ext uri="{FF2B5EF4-FFF2-40B4-BE49-F238E27FC236}">
                <a16:creationId xmlns:a16="http://schemas.microsoft.com/office/drawing/2014/main" id="{9B8BDB07-FC00-4103-B5D7-0EE74E099911}"/>
              </a:ext>
            </a:extLst>
          </p:cNvPr>
          <p:cNvPicPr>
            <a:picLocks noChangeAspect="1"/>
          </p:cNvPicPr>
          <p:nvPr/>
        </p:nvPicPr>
        <p:blipFill>
          <a:blip r:embed="rId2"/>
          <a:stretch>
            <a:fillRect/>
          </a:stretch>
        </p:blipFill>
        <p:spPr>
          <a:xfrm>
            <a:off x="3353964" y="2002161"/>
            <a:ext cx="3237257" cy="4322439"/>
          </a:xfrm>
          <a:prstGeom prst="rect">
            <a:avLst/>
          </a:prstGeom>
        </p:spPr>
      </p:pic>
    </p:spTree>
    <p:extLst>
      <p:ext uri="{BB962C8B-B14F-4D97-AF65-F5344CB8AC3E}">
        <p14:creationId xmlns:p14="http://schemas.microsoft.com/office/powerpoint/2010/main" val="2417362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9890-02DB-4C89-9D52-BD8FEF6C3862}"/>
              </a:ext>
            </a:extLst>
          </p:cNvPr>
          <p:cNvSpPr>
            <a:spLocks noGrp="1"/>
          </p:cNvSpPr>
          <p:nvPr>
            <p:ph type="title"/>
          </p:nvPr>
        </p:nvSpPr>
        <p:spPr/>
        <p:txBody>
          <a:bodyPr/>
          <a:lstStyle/>
          <a:p>
            <a:r>
              <a:rPr lang="en-US" dirty="0"/>
              <a:t>Announcements</a:t>
            </a:r>
          </a:p>
        </p:txBody>
      </p:sp>
      <p:sp>
        <p:nvSpPr>
          <p:cNvPr id="3" name="Slide Number Placeholder 2">
            <a:extLst>
              <a:ext uri="{FF2B5EF4-FFF2-40B4-BE49-F238E27FC236}">
                <a16:creationId xmlns:a16="http://schemas.microsoft.com/office/drawing/2014/main" id="{C52C2A44-35C0-4245-94D5-164B03C9AB54}"/>
              </a:ext>
            </a:extLst>
          </p:cNvPr>
          <p:cNvSpPr>
            <a:spLocks noGrp="1"/>
          </p:cNvSpPr>
          <p:nvPr>
            <p:ph type="sldNum" sz="quarter" idx="12"/>
          </p:nvPr>
        </p:nvSpPr>
        <p:spPr/>
        <p:txBody>
          <a:bodyPr/>
          <a:lstStyle/>
          <a:p>
            <a:fld id="{F6B8A4A2-F29A-4651-AFA7-54DA4950AAC7}" type="slidenum">
              <a:rPr lang="en-US" smtClean="0"/>
              <a:pPr/>
              <a:t>11</a:t>
            </a:fld>
            <a:endParaRPr lang="en-US" dirty="0"/>
          </a:p>
        </p:txBody>
      </p:sp>
      <p:sp>
        <p:nvSpPr>
          <p:cNvPr id="4" name="TextBox 3">
            <a:extLst>
              <a:ext uri="{FF2B5EF4-FFF2-40B4-BE49-F238E27FC236}">
                <a16:creationId xmlns:a16="http://schemas.microsoft.com/office/drawing/2014/main" id="{51DF6BF9-E996-4883-92B5-2BF7BBF210F7}"/>
              </a:ext>
            </a:extLst>
          </p:cNvPr>
          <p:cNvSpPr txBox="1"/>
          <p:nvPr/>
        </p:nvSpPr>
        <p:spPr>
          <a:xfrm>
            <a:off x="1371600" y="2120630"/>
            <a:ext cx="9338553" cy="1107996"/>
          </a:xfrm>
          <a:prstGeom prst="rect">
            <a:avLst/>
          </a:prstGeom>
          <a:noFill/>
        </p:spPr>
        <p:txBody>
          <a:bodyPr wrap="square" rtlCol="0">
            <a:spAutoFit/>
          </a:bodyPr>
          <a:lstStyle/>
          <a:p>
            <a:r>
              <a:rPr lang="en-US" sz="2800" dirty="0"/>
              <a:t>Upcoming MMS Information Session:</a:t>
            </a:r>
          </a:p>
          <a:p>
            <a:pPr marL="285750" indent="-285750">
              <a:buFont typeface="Arial" panose="020B0604020202020204" pitchFamily="34" charset="0"/>
              <a:buChar char="•"/>
            </a:pPr>
            <a:r>
              <a:rPr lang="en-US" sz="2000" dirty="0"/>
              <a:t>March 24, 2021 </a:t>
            </a:r>
            <a:r>
              <a:rPr lang="en-US" dirty="0"/>
              <a:t>- PROs, PROMs, and PRO-PMs: Demystifying terminology and best practices around patient-reported data</a:t>
            </a:r>
          </a:p>
        </p:txBody>
      </p:sp>
    </p:spTree>
    <p:extLst>
      <p:ext uri="{BB962C8B-B14F-4D97-AF65-F5344CB8AC3E}">
        <p14:creationId xmlns:p14="http://schemas.microsoft.com/office/powerpoint/2010/main" val="3359430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0692D4-D709-46D2-A5E5-00D6312A51D0}"/>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9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D11E933F-615D-40FD-93BC-244B801D8BCC}"/>
              </a:ext>
            </a:extLst>
          </p:cNvPr>
          <p:cNvSpPr>
            <a:spLocks noGrp="1"/>
          </p:cNvSpPr>
          <p:nvPr>
            <p:ph type="title"/>
          </p:nvPr>
        </p:nvSpPr>
        <p:spPr/>
        <p:txBody>
          <a:bodyPr/>
          <a:lstStyle/>
          <a:p>
            <a:r>
              <a:rPr lang="en-US" dirty="0"/>
              <a:t>Closing slide</a:t>
            </a:r>
          </a:p>
        </p:txBody>
      </p:sp>
    </p:spTree>
    <p:extLst>
      <p:ext uri="{BB962C8B-B14F-4D97-AF65-F5344CB8AC3E}">
        <p14:creationId xmlns:p14="http://schemas.microsoft.com/office/powerpoint/2010/main" val="405603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9302" y="411988"/>
            <a:ext cx="4552315" cy="690245"/>
          </a:xfrm>
          <a:prstGeom prst="rect">
            <a:avLst/>
          </a:prstGeom>
        </p:spPr>
        <p:txBody>
          <a:bodyPr vert="horz" wrap="square" lIns="0" tIns="0" rIns="0" bIns="0" rtlCol="0">
            <a:spAutoFit/>
          </a:bodyPr>
          <a:lstStyle/>
          <a:p>
            <a:pPr marL="12700">
              <a:lnSpc>
                <a:spcPct val="100000"/>
              </a:lnSpc>
            </a:pPr>
            <a:r>
              <a:rPr spc="-15" dirty="0"/>
              <a:t>Vision </a:t>
            </a:r>
            <a:r>
              <a:rPr dirty="0"/>
              <a:t>and</a:t>
            </a:r>
            <a:r>
              <a:rPr spc="-45" dirty="0"/>
              <a:t> </a:t>
            </a:r>
            <a:r>
              <a:rPr spc="-5" dirty="0"/>
              <a:t>Goals</a:t>
            </a:r>
          </a:p>
        </p:txBody>
      </p:sp>
      <p:sp>
        <p:nvSpPr>
          <p:cNvPr id="4" name="object 4"/>
          <p:cNvSpPr txBox="1"/>
          <p:nvPr/>
        </p:nvSpPr>
        <p:spPr>
          <a:xfrm>
            <a:off x="1745614" y="1946147"/>
            <a:ext cx="8075295" cy="2940050"/>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1800" spc="-5" dirty="0">
                <a:latin typeface="Arial"/>
                <a:cs typeface="Arial"/>
              </a:rPr>
              <a:t>An </a:t>
            </a:r>
            <a:r>
              <a:rPr sz="1800" spc="-10" dirty="0">
                <a:latin typeface="Arial"/>
                <a:cs typeface="Arial"/>
              </a:rPr>
              <a:t>ongoing </a:t>
            </a:r>
            <a:r>
              <a:rPr sz="1800" spc="-5" dirty="0">
                <a:latin typeface="Arial"/>
                <a:cs typeface="Arial"/>
              </a:rPr>
              <a:t>process </a:t>
            </a:r>
            <a:r>
              <a:rPr sz="1800" dirty="0">
                <a:latin typeface="Arial"/>
                <a:cs typeface="Arial"/>
              </a:rPr>
              <a:t>to </a:t>
            </a:r>
            <a:r>
              <a:rPr sz="1800" spc="-10" dirty="0">
                <a:latin typeface="Arial"/>
                <a:cs typeface="Arial"/>
              </a:rPr>
              <a:t>engage </a:t>
            </a:r>
            <a:r>
              <a:rPr sz="1800" spc="-5" dirty="0">
                <a:latin typeface="Arial"/>
                <a:cs typeface="Arial"/>
              </a:rPr>
              <a:t>the </a:t>
            </a:r>
            <a:r>
              <a:rPr sz="1800" spc="-10" dirty="0">
                <a:latin typeface="Arial"/>
                <a:cs typeface="Arial"/>
              </a:rPr>
              <a:t>public </a:t>
            </a:r>
            <a:r>
              <a:rPr sz="1800" spc="-5" dirty="0">
                <a:latin typeface="Arial"/>
                <a:cs typeface="Arial"/>
              </a:rPr>
              <a:t>in </a:t>
            </a:r>
            <a:r>
              <a:rPr sz="1800" spc="-10" dirty="0">
                <a:latin typeface="Arial"/>
                <a:cs typeface="Arial"/>
              </a:rPr>
              <a:t>quality </a:t>
            </a:r>
            <a:r>
              <a:rPr sz="1800" spc="-5" dirty="0">
                <a:latin typeface="Arial"/>
                <a:cs typeface="Arial"/>
              </a:rPr>
              <a:t>measure</a:t>
            </a:r>
            <a:r>
              <a:rPr sz="1800" spc="170" dirty="0">
                <a:latin typeface="Arial"/>
                <a:cs typeface="Arial"/>
              </a:rPr>
              <a:t> </a:t>
            </a:r>
            <a:r>
              <a:rPr sz="1800" spc="-10" dirty="0">
                <a:latin typeface="Arial"/>
                <a:cs typeface="Arial"/>
              </a:rPr>
              <a:t>development.</a:t>
            </a:r>
            <a:endParaRPr sz="1800" dirty="0">
              <a:latin typeface="Arial"/>
              <a:cs typeface="Arial"/>
            </a:endParaRPr>
          </a:p>
          <a:p>
            <a:pPr marL="355600" marR="5080" indent="-342900">
              <a:lnSpc>
                <a:spcPct val="100000"/>
              </a:lnSpc>
              <a:spcBef>
                <a:spcPts val="430"/>
              </a:spcBef>
              <a:buChar char="•"/>
              <a:tabLst>
                <a:tab pos="354965" algn="l"/>
                <a:tab pos="355600" algn="l"/>
              </a:tabLst>
            </a:pPr>
            <a:r>
              <a:rPr sz="1800" spc="-5" dirty="0">
                <a:latin typeface="Arial"/>
                <a:cs typeface="Arial"/>
              </a:rPr>
              <a:t>Elicit </a:t>
            </a:r>
            <a:r>
              <a:rPr sz="1800" spc="-10" dirty="0">
                <a:latin typeface="Arial"/>
                <a:cs typeface="Arial"/>
              </a:rPr>
              <a:t>feedback </a:t>
            </a:r>
            <a:r>
              <a:rPr sz="1800" spc="-5" dirty="0">
                <a:latin typeface="Arial"/>
                <a:cs typeface="Arial"/>
              </a:rPr>
              <a:t>that </a:t>
            </a:r>
            <a:r>
              <a:rPr sz="1800" spc="-15" dirty="0">
                <a:latin typeface="Arial"/>
                <a:cs typeface="Arial"/>
              </a:rPr>
              <a:t>will </a:t>
            </a:r>
            <a:r>
              <a:rPr sz="1800" spc="-10" dirty="0">
                <a:latin typeface="Arial"/>
                <a:cs typeface="Arial"/>
              </a:rPr>
              <a:t>help </a:t>
            </a:r>
            <a:r>
              <a:rPr sz="1800" spc="-5" dirty="0">
                <a:latin typeface="Arial"/>
                <a:cs typeface="Arial"/>
              </a:rPr>
              <a:t>CMS </a:t>
            </a:r>
            <a:r>
              <a:rPr sz="1800" spc="-10" dirty="0">
                <a:latin typeface="Arial"/>
                <a:cs typeface="Arial"/>
              </a:rPr>
              <a:t>design </a:t>
            </a:r>
            <a:r>
              <a:rPr sz="1800" spc="-5" dirty="0">
                <a:latin typeface="Arial"/>
                <a:cs typeface="Arial"/>
              </a:rPr>
              <a:t>resources that can </a:t>
            </a:r>
            <a:r>
              <a:rPr sz="1800" spc="-10" dirty="0">
                <a:latin typeface="Arial"/>
                <a:cs typeface="Arial"/>
              </a:rPr>
              <a:t>help all </a:t>
            </a:r>
            <a:r>
              <a:rPr sz="1800" spc="-5" dirty="0">
                <a:latin typeface="Arial"/>
                <a:cs typeface="Arial"/>
              </a:rPr>
              <a:t>of those  interested in </a:t>
            </a:r>
            <a:r>
              <a:rPr sz="1800" spc="-10" dirty="0">
                <a:latin typeface="Arial"/>
                <a:cs typeface="Arial"/>
              </a:rPr>
              <a:t>healthcare quality improvement </a:t>
            </a:r>
            <a:r>
              <a:rPr sz="1800" spc="-5" dirty="0">
                <a:latin typeface="Arial"/>
                <a:cs typeface="Arial"/>
              </a:rPr>
              <a:t>better </a:t>
            </a:r>
            <a:r>
              <a:rPr sz="1800" spc="-10" dirty="0">
                <a:latin typeface="Arial"/>
                <a:cs typeface="Arial"/>
              </a:rPr>
              <a:t>understand </a:t>
            </a:r>
            <a:r>
              <a:rPr sz="1800" spc="-5" dirty="0">
                <a:latin typeface="Arial"/>
                <a:cs typeface="Arial"/>
              </a:rPr>
              <a:t>the </a:t>
            </a:r>
            <a:r>
              <a:rPr sz="1800" spc="-10" dirty="0">
                <a:latin typeface="Arial"/>
                <a:cs typeface="Arial"/>
              </a:rPr>
              <a:t>goals of  quality</a:t>
            </a:r>
            <a:r>
              <a:rPr sz="1800" dirty="0">
                <a:latin typeface="Arial"/>
                <a:cs typeface="Arial"/>
              </a:rPr>
              <a:t> </a:t>
            </a:r>
            <a:r>
              <a:rPr sz="1800" spc="-10" dirty="0">
                <a:latin typeface="Arial"/>
                <a:cs typeface="Arial"/>
              </a:rPr>
              <a:t>measurement.</a:t>
            </a:r>
            <a:endParaRPr sz="1800" dirty="0">
              <a:latin typeface="Arial"/>
              <a:cs typeface="Arial"/>
            </a:endParaRPr>
          </a:p>
          <a:p>
            <a:pPr marL="612775" lvl="1" indent="-257175">
              <a:lnSpc>
                <a:spcPct val="100000"/>
              </a:lnSpc>
              <a:spcBef>
                <a:spcPts val="200"/>
              </a:spcBef>
              <a:buChar char="•"/>
              <a:tabLst>
                <a:tab pos="612775" algn="l"/>
                <a:tab pos="613410" algn="l"/>
              </a:tabLst>
            </a:pPr>
            <a:r>
              <a:rPr sz="1800" spc="-10" dirty="0">
                <a:latin typeface="Arial"/>
                <a:cs typeface="Arial"/>
              </a:rPr>
              <a:t>Education</a:t>
            </a:r>
            <a:endParaRPr sz="1800" dirty="0">
              <a:latin typeface="Arial"/>
              <a:cs typeface="Arial"/>
            </a:endParaRPr>
          </a:p>
          <a:p>
            <a:pPr marL="612775" lvl="1" indent="-257175">
              <a:lnSpc>
                <a:spcPct val="100000"/>
              </a:lnSpc>
              <a:spcBef>
                <a:spcPts val="190"/>
              </a:spcBef>
              <a:buChar char="•"/>
              <a:tabLst>
                <a:tab pos="612775" algn="l"/>
                <a:tab pos="613410" algn="l"/>
              </a:tabLst>
            </a:pPr>
            <a:r>
              <a:rPr sz="1800" spc="-5" dirty="0">
                <a:latin typeface="Arial"/>
                <a:cs typeface="Arial"/>
              </a:rPr>
              <a:t>Outreach</a:t>
            </a:r>
            <a:endParaRPr sz="1800" dirty="0">
              <a:latin typeface="Arial"/>
              <a:cs typeface="Arial"/>
            </a:endParaRPr>
          </a:p>
          <a:p>
            <a:pPr marL="612775" lvl="1" indent="-257175">
              <a:lnSpc>
                <a:spcPct val="100000"/>
              </a:lnSpc>
              <a:spcBef>
                <a:spcPts val="204"/>
              </a:spcBef>
              <a:buChar char="•"/>
              <a:tabLst>
                <a:tab pos="612775" algn="l"/>
                <a:tab pos="613410" algn="l"/>
              </a:tabLst>
            </a:pPr>
            <a:r>
              <a:rPr sz="1800" spc="-10" dirty="0">
                <a:latin typeface="Arial"/>
                <a:cs typeface="Arial"/>
              </a:rPr>
              <a:t>Dedicated</a:t>
            </a:r>
            <a:r>
              <a:rPr sz="1800" spc="-45" dirty="0">
                <a:latin typeface="Arial"/>
                <a:cs typeface="Arial"/>
              </a:rPr>
              <a:t> </a:t>
            </a:r>
            <a:r>
              <a:rPr sz="1800" spc="-10" dirty="0">
                <a:latin typeface="Arial"/>
                <a:cs typeface="Arial"/>
              </a:rPr>
              <a:t>Websites</a:t>
            </a:r>
            <a:endParaRPr sz="1800" dirty="0">
              <a:latin typeface="Arial"/>
              <a:cs typeface="Arial"/>
            </a:endParaRPr>
          </a:p>
          <a:p>
            <a:pPr marL="612775" marR="5160645" lvl="1" indent="-257175">
              <a:lnSpc>
                <a:spcPct val="100000"/>
              </a:lnSpc>
              <a:spcBef>
                <a:spcPts val="204"/>
              </a:spcBef>
              <a:buChar char="•"/>
              <a:tabLst>
                <a:tab pos="612775" algn="l"/>
                <a:tab pos="613410" algn="l"/>
              </a:tabLst>
            </a:pPr>
            <a:r>
              <a:rPr sz="1800" spc="-5" dirty="0">
                <a:latin typeface="Arial"/>
                <a:cs typeface="Arial"/>
              </a:rPr>
              <a:t>Measure </a:t>
            </a:r>
            <a:r>
              <a:rPr sz="1800" spc="-10" dirty="0">
                <a:latin typeface="Arial"/>
                <a:cs typeface="Arial"/>
              </a:rPr>
              <a:t>Development  Roadmaps</a:t>
            </a:r>
            <a:endParaRPr sz="1800" dirty="0">
              <a:latin typeface="Arial"/>
              <a:cs typeface="Arial"/>
            </a:endParaRPr>
          </a:p>
          <a:p>
            <a:pPr marL="612775" lvl="1" indent="-257175">
              <a:lnSpc>
                <a:spcPct val="100000"/>
              </a:lnSpc>
              <a:spcBef>
                <a:spcPts val="190"/>
              </a:spcBef>
              <a:buChar char="•"/>
              <a:tabLst>
                <a:tab pos="612775" algn="l"/>
                <a:tab pos="613410" algn="l"/>
              </a:tabLst>
            </a:pPr>
            <a:r>
              <a:rPr sz="1800" spc="-5" dirty="0">
                <a:latin typeface="Arial"/>
                <a:cs typeface="Arial"/>
              </a:rPr>
              <a:t>Listserv</a:t>
            </a:r>
            <a:r>
              <a:rPr sz="1800" spc="-50" dirty="0">
                <a:latin typeface="Arial"/>
                <a:cs typeface="Arial"/>
              </a:rPr>
              <a:t> </a:t>
            </a:r>
            <a:r>
              <a:rPr sz="1800" spc="-10" dirty="0">
                <a:latin typeface="Arial"/>
                <a:cs typeface="Arial"/>
              </a:rPr>
              <a:t>opportunities</a:t>
            </a:r>
            <a:endParaRPr sz="1800" dirty="0">
              <a:latin typeface="Arial"/>
              <a:cs typeface="Arial"/>
            </a:endParaRPr>
          </a:p>
        </p:txBody>
      </p:sp>
      <p:sp>
        <p:nvSpPr>
          <p:cNvPr id="5" name="object 5"/>
          <p:cNvSpPr/>
          <p:nvPr/>
        </p:nvSpPr>
        <p:spPr>
          <a:xfrm>
            <a:off x="6512306" y="3262241"/>
            <a:ext cx="3308603" cy="2548115"/>
          </a:xfrm>
          <a:prstGeom prst="rect">
            <a:avLst/>
          </a:prstGeom>
          <a:blipFill>
            <a:blip r:embed="rId4" cstate="print"/>
            <a:stretch>
              <a:fillRect/>
            </a:stretch>
          </a:blipFill>
        </p:spPr>
        <p:txBody>
          <a:bodyPr wrap="square" lIns="0" tIns="0" rIns="0" bIns="0" rtlCol="0"/>
          <a:lstStyle/>
          <a:p>
            <a:endParaRPr/>
          </a:p>
        </p:txBody>
      </p:sp>
      <p:sp>
        <p:nvSpPr>
          <p:cNvPr id="6" name="object 6" descr="Graphic of a group of people together brainstorming."/>
          <p:cNvSpPr/>
          <p:nvPr/>
        </p:nvSpPr>
        <p:spPr>
          <a:xfrm>
            <a:off x="5783261" y="3048380"/>
            <a:ext cx="3554134" cy="2355194"/>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35940" y="6412885"/>
            <a:ext cx="110489"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1</a:t>
            </a:r>
            <a:endParaRPr sz="1200">
              <a:latin typeface="Arial"/>
              <a:cs typeface="Arial"/>
            </a:endParaRPr>
          </a:p>
        </p:txBody>
      </p:sp>
      <p:sp>
        <p:nvSpPr>
          <p:cNvPr id="9" name="Slide Number Placeholder 8">
            <a:extLst>
              <a:ext uri="{FF2B5EF4-FFF2-40B4-BE49-F238E27FC236}">
                <a16:creationId xmlns:a16="http://schemas.microsoft.com/office/drawing/2014/main" id="{974E3C23-B116-48FC-A107-0610A4992A6D}"/>
              </a:ext>
            </a:extLst>
          </p:cNvPr>
          <p:cNvSpPr>
            <a:spLocks noGrp="1"/>
          </p:cNvSpPr>
          <p:nvPr>
            <p:ph type="sldNum" sz="quarter" idx="12"/>
          </p:nvPr>
        </p:nvSpPr>
        <p:spPr/>
        <p:txBody>
          <a:bodyPr/>
          <a:lstStyle/>
          <a:p>
            <a:fld id="{F6B8A4A2-F29A-4651-AFA7-54DA4950AAC7}" type="slidenum">
              <a:rPr lang="en-US" smtClean="0"/>
              <a:pPr/>
              <a:t>1</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11391" y="882536"/>
            <a:ext cx="8224837" cy="492443"/>
          </a:xfrm>
        </p:spPr>
        <p:txBody>
          <a:bodyPr/>
          <a:lstStyle/>
          <a:p>
            <a:r>
              <a:rPr lang="en-US" dirty="0"/>
              <a:t>Patient-centered measurement</a:t>
            </a:r>
          </a:p>
        </p:txBody>
      </p:sp>
      <p:sp>
        <p:nvSpPr>
          <p:cNvPr id="12" name="Content Placeholder 11"/>
          <p:cNvSpPr>
            <a:spLocks noGrp="1"/>
          </p:cNvSpPr>
          <p:nvPr>
            <p:ph sz="quarter" idx="15"/>
          </p:nvPr>
        </p:nvSpPr>
        <p:spPr/>
        <p:txBody>
          <a:bodyPr/>
          <a:lstStyle/>
          <a:p>
            <a:r>
              <a:rPr lang="en-US" sz="1800" dirty="0"/>
              <a:t>Patient-centered</a:t>
            </a:r>
          </a:p>
          <a:p>
            <a:pPr marL="742950" lvl="1" indent="-285750">
              <a:buFont typeface="Wingdings" panose="05000000000000000000" pitchFamily="2" charset="2"/>
              <a:buChar char="Ø"/>
            </a:pPr>
            <a:r>
              <a:rPr lang="en-US" sz="1500" dirty="0"/>
              <a:t>Driven by patients’ expressed needs—not assumptions about what matters to them</a:t>
            </a:r>
          </a:p>
          <a:p>
            <a:pPr marL="742950" lvl="1" indent="-285750">
              <a:buFont typeface="Wingdings" panose="05000000000000000000" pitchFamily="2" charset="2"/>
              <a:buChar char="Ø"/>
            </a:pPr>
            <a:r>
              <a:rPr lang="en-US" sz="1500" dirty="0"/>
              <a:t>Makes a difference for and benefits patients</a:t>
            </a:r>
          </a:p>
          <a:p>
            <a:pPr marL="742950" lvl="1" indent="-285750">
              <a:buFont typeface="Wingdings" panose="05000000000000000000" pitchFamily="2" charset="2"/>
              <a:buChar char="Ø"/>
            </a:pPr>
            <a:r>
              <a:rPr lang="en-US" sz="1500" dirty="0"/>
              <a:t>Focuses on structures, processes and outcomes that patients care about, not what the system says they should care about</a:t>
            </a:r>
          </a:p>
          <a:p>
            <a:endParaRPr lang="en-US" dirty="0"/>
          </a:p>
        </p:txBody>
      </p:sp>
      <p:sp>
        <p:nvSpPr>
          <p:cNvPr id="6" name="Slide Number Placeholder 5"/>
          <p:cNvSpPr>
            <a:spLocks noGrp="1"/>
          </p:cNvSpPr>
          <p:nvPr>
            <p:ph type="sldNum" sz="quarter" idx="11"/>
          </p:nvPr>
        </p:nvSpPr>
        <p:spPr>
          <a:xfrm>
            <a:off x="14866847" y="6675977"/>
            <a:ext cx="64120" cy="138499"/>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pic>
        <p:nvPicPr>
          <p:cNvPr id="16" name="Picture 15"/>
          <p:cNvPicPr>
            <a:picLocks noChangeAspect="1"/>
          </p:cNvPicPr>
          <p:nvPr/>
        </p:nvPicPr>
        <p:blipFill>
          <a:blip r:embed="rId3"/>
          <a:stretch>
            <a:fillRect/>
          </a:stretch>
        </p:blipFill>
        <p:spPr>
          <a:xfrm>
            <a:off x="6272690" y="1744679"/>
            <a:ext cx="4104358" cy="2527780"/>
          </a:xfrm>
          <a:prstGeom prst="rect">
            <a:avLst/>
          </a:prstGeom>
        </p:spPr>
      </p:pic>
      <p:sp>
        <p:nvSpPr>
          <p:cNvPr id="17" name="TextBox 16"/>
          <p:cNvSpPr txBox="1"/>
          <p:nvPr/>
        </p:nvSpPr>
        <p:spPr>
          <a:xfrm>
            <a:off x="2211391" y="4874055"/>
            <a:ext cx="8083773" cy="1200329"/>
          </a:xfrm>
          <a:prstGeom prst="rect">
            <a:avLst/>
          </a:prstGeom>
          <a:solidFill>
            <a:srgbClr val="4BACC6">
              <a:lumMod val="60000"/>
              <a:lumOff val="40000"/>
            </a:srgbClr>
          </a:solidFill>
          <a:ln>
            <a:solidFill>
              <a:sysClr val="windowText" lastClr="0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prstClr val="black"/>
                </a:solidFill>
                <a:effectLst/>
                <a:uLnTx/>
                <a:uFillTx/>
                <a:latin typeface="Calibri"/>
                <a:ea typeface="ＭＳ Ｐゴシック"/>
                <a:cs typeface="+mn-cs"/>
              </a:rPr>
              <a:t>Measurement that’s driven by </a:t>
            </a:r>
            <a:r>
              <a:rPr kumimoji="0" lang="en-US" sz="2400" b="1" i="1" u="none" strike="noStrike" kern="0" cap="none" spc="0" normalizeH="0" baseline="0" noProof="0" dirty="0">
                <a:ln>
                  <a:noFill/>
                </a:ln>
                <a:solidFill>
                  <a:prstClr val="black"/>
                </a:solidFill>
                <a:effectLst/>
                <a:uLnTx/>
                <a:uFillTx/>
                <a:latin typeface="Calibri"/>
                <a:ea typeface="ＭＳ Ｐゴシック"/>
                <a:cs typeface="+mn-cs"/>
              </a:rPr>
              <a:t>patients’ </a:t>
            </a:r>
            <a:r>
              <a:rPr kumimoji="0" lang="en-US" sz="2400" b="1" i="1" u="sng" strike="noStrike" kern="0" cap="none" spc="0" normalizeH="0" baseline="0" noProof="0" dirty="0">
                <a:ln>
                  <a:noFill/>
                </a:ln>
                <a:solidFill>
                  <a:prstClr val="black"/>
                </a:solidFill>
                <a:effectLst/>
                <a:uLnTx/>
                <a:uFillTx/>
                <a:latin typeface="Calibri"/>
                <a:ea typeface="ＭＳ Ｐゴシック"/>
                <a:cs typeface="+mn-cs"/>
              </a:rPr>
              <a:t>expressed</a:t>
            </a:r>
            <a:r>
              <a:rPr kumimoji="0" lang="en-US" sz="2400" b="1" i="1" u="none" strike="noStrike" kern="0" cap="none" spc="0" normalizeH="0" baseline="0" noProof="0" dirty="0">
                <a:ln>
                  <a:noFill/>
                </a:ln>
                <a:solidFill>
                  <a:prstClr val="black"/>
                </a:solidFill>
                <a:effectLst/>
                <a:uLnTx/>
                <a:uFillTx/>
                <a:latin typeface="Calibri"/>
                <a:ea typeface="ＭＳ Ｐゴシック"/>
                <a:cs typeface="+mn-cs"/>
              </a:rPr>
              <a:t> preferences, needs, and values </a:t>
            </a:r>
            <a:r>
              <a:rPr kumimoji="0" lang="en-US" sz="2400" b="0" i="1" u="none" strike="noStrike" kern="0" cap="none" spc="0" normalizeH="0" baseline="0" noProof="0" dirty="0">
                <a:ln>
                  <a:noFill/>
                </a:ln>
                <a:solidFill>
                  <a:prstClr val="black"/>
                </a:solidFill>
                <a:effectLst/>
                <a:uLnTx/>
                <a:uFillTx/>
                <a:latin typeface="Calibri"/>
                <a:ea typeface="ＭＳ Ｐゴシック"/>
                <a:cs typeface="+mn-cs"/>
              </a:rPr>
              <a:t>that informs progress toward better health, better care, and lower costs.</a:t>
            </a:r>
          </a:p>
        </p:txBody>
      </p:sp>
      <p:sp>
        <p:nvSpPr>
          <p:cNvPr id="8" name="Slide Number Placeholder 4">
            <a:extLst>
              <a:ext uri="{FF2B5EF4-FFF2-40B4-BE49-F238E27FC236}">
                <a16:creationId xmlns:a16="http://schemas.microsoft.com/office/drawing/2014/main" id="{192EAB6D-04AF-4744-99DC-EEF879CB7326}"/>
              </a:ext>
            </a:extLst>
          </p:cNvPr>
          <p:cNvSpPr txBox="1">
            <a:spLocks/>
          </p:cNvSpPr>
          <p:nvPr/>
        </p:nvSpPr>
        <p:spPr>
          <a:xfrm>
            <a:off x="393192" y="6074384"/>
            <a:ext cx="1371600" cy="365125"/>
          </a:xfrm>
          <a:prstGeom prst="rect">
            <a:avLst/>
          </a:prstGeom>
        </p:spPr>
        <p:txBody>
          <a:bodyPr anchor="ctr"/>
          <a:lstStyle>
            <a:defPPr>
              <a:defRPr lang="en-US"/>
            </a:defPPr>
            <a:lvl1pPr marL="0" algn="l" defTabSz="914400" rtl="0" eaLnBrk="1" latinLnBrk="0" hangingPunct="1">
              <a:defRPr sz="12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8368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391" y="882535"/>
            <a:ext cx="8224837" cy="492443"/>
          </a:xfrm>
        </p:spPr>
        <p:txBody>
          <a:bodyPr/>
          <a:lstStyle/>
          <a:p>
            <a:r>
              <a:rPr lang="en-US" dirty="0"/>
              <a:t>Principles of patient-centered measurement</a:t>
            </a:r>
          </a:p>
        </p:txBody>
      </p:sp>
      <p:sp>
        <p:nvSpPr>
          <p:cNvPr id="3" name="Content Placeholder 2"/>
          <p:cNvSpPr>
            <a:spLocks noGrp="1"/>
          </p:cNvSpPr>
          <p:nvPr>
            <p:ph idx="1"/>
          </p:nvPr>
        </p:nvSpPr>
        <p:spPr>
          <a:xfrm>
            <a:off x="2211389" y="1741802"/>
            <a:ext cx="3336400" cy="1090169"/>
          </a:xfrm>
        </p:spPr>
        <p:txBody>
          <a:bodyPr/>
          <a:lstStyle/>
          <a:p>
            <a:r>
              <a:rPr lang="en-US" sz="1400" spc="-38" dirty="0">
                <a:ea typeface="Calibri" panose="020F0502020204030204" pitchFamily="34" charset="0"/>
                <a:cs typeface="Calibri" panose="020F0502020204030204" pitchFamily="34" charset="0"/>
              </a:rPr>
              <a:t>Patients’ goals, preferences, and priorities </a:t>
            </a:r>
            <a:r>
              <a:rPr lang="en-US" sz="1400" b="1" spc="-38" dirty="0">
                <a:solidFill>
                  <a:srgbClr val="0000CC"/>
                </a:solidFill>
                <a:ea typeface="Calibri" panose="020F0502020204030204" pitchFamily="34" charset="0"/>
                <a:cs typeface="Calibri" panose="020F0502020204030204" pitchFamily="34" charset="0"/>
              </a:rPr>
              <a:t>drive what </a:t>
            </a:r>
            <a:r>
              <a:rPr lang="en-US" sz="1400" spc="-38" dirty="0">
                <a:ea typeface="Calibri" panose="020F0502020204030204" pitchFamily="34" charset="0"/>
                <a:cs typeface="Calibri" panose="020F0502020204030204" pitchFamily="34" charset="0"/>
              </a:rPr>
              <a:t>is measured </a:t>
            </a:r>
            <a:r>
              <a:rPr lang="en-US" sz="1400" b="1" spc="-38" dirty="0">
                <a:solidFill>
                  <a:srgbClr val="0000CC"/>
                </a:solidFill>
                <a:ea typeface="Calibri" panose="020F0502020204030204" pitchFamily="34" charset="0"/>
                <a:cs typeface="Calibri" panose="020F0502020204030204" pitchFamily="34" charset="0"/>
              </a:rPr>
              <a:t>and how performance is assessed</a:t>
            </a:r>
            <a:r>
              <a:rPr lang="en-US" sz="1400" spc="-38" dirty="0">
                <a:ea typeface="Calibri" panose="020F0502020204030204" pitchFamily="34" charset="0"/>
                <a:cs typeface="Calibri" panose="020F0502020204030204" pitchFamily="34" charset="0"/>
              </a:rPr>
              <a:t>.</a:t>
            </a:r>
          </a:p>
          <a:p>
            <a:endParaRPr lang="en-US" sz="1200" dirty="0"/>
          </a:p>
        </p:txBody>
      </p:sp>
      <p:sp>
        <p:nvSpPr>
          <p:cNvPr id="5" name="Slide Number Placeholder 4"/>
          <p:cNvSpPr>
            <a:spLocks noGrp="1"/>
          </p:cNvSpPr>
          <p:nvPr>
            <p:ph type="sldNum" sz="quarter" idx="10"/>
          </p:nvPr>
        </p:nvSpPr>
        <p:spPr>
          <a:xfrm>
            <a:off x="14866847" y="6666759"/>
            <a:ext cx="64120" cy="138499"/>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pic>
        <p:nvPicPr>
          <p:cNvPr id="6" name="Picture 5"/>
          <p:cNvPicPr>
            <a:picLocks noChangeAspect="1"/>
          </p:cNvPicPr>
          <p:nvPr/>
        </p:nvPicPr>
        <p:blipFill>
          <a:blip r:embed="rId3"/>
          <a:stretch>
            <a:fillRect/>
          </a:stretch>
        </p:blipFill>
        <p:spPr>
          <a:xfrm>
            <a:off x="3880161" y="1707451"/>
            <a:ext cx="4392532" cy="4057048"/>
          </a:xfrm>
          <a:prstGeom prst="rect">
            <a:avLst/>
          </a:prstGeom>
        </p:spPr>
      </p:pic>
      <p:sp>
        <p:nvSpPr>
          <p:cNvPr id="7" name="TextBox 6"/>
          <p:cNvSpPr txBox="1"/>
          <p:nvPr/>
        </p:nvSpPr>
        <p:spPr>
          <a:xfrm>
            <a:off x="5350274" y="3506426"/>
            <a:ext cx="1430805" cy="784830"/>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23" normalizeH="0" baseline="0" noProof="0" dirty="0">
                <a:ln>
                  <a:noFill/>
                </a:ln>
                <a:solidFill>
                  <a:sysClr val="window" lastClr="FFFFFF"/>
                </a:solidFill>
                <a:effectLst/>
                <a:uLnTx/>
                <a:uFillTx/>
                <a:latin typeface="Arial" pitchFamily="34" charset="0"/>
                <a:ea typeface="ＭＳ Ｐゴシック"/>
                <a:cs typeface="+mn-cs"/>
              </a:rPr>
              <a:t>Patient-Centered Measurement</a:t>
            </a:r>
            <a:endParaRPr kumimoji="0" lang="en-US" sz="1500" b="1" i="0" u="none" strike="noStrike" kern="1200" cap="none" spc="0" normalizeH="0" baseline="0" noProof="0" dirty="0">
              <a:ln>
                <a:noFill/>
              </a:ln>
              <a:solidFill>
                <a:srgbClr val="000000"/>
              </a:solidFill>
              <a:effectLst/>
              <a:uLnTx/>
              <a:uFillTx/>
              <a:latin typeface="Arial" pitchFamily="34" charset="0"/>
              <a:ea typeface="ＭＳ Ｐゴシック"/>
              <a:cs typeface="+mn-cs"/>
            </a:endParaRPr>
          </a:p>
        </p:txBody>
      </p:sp>
      <p:sp>
        <p:nvSpPr>
          <p:cNvPr id="9" name="TextBox 8"/>
          <p:cNvSpPr txBox="1"/>
          <p:nvPr/>
        </p:nvSpPr>
        <p:spPr>
          <a:xfrm>
            <a:off x="5547792" y="2058050"/>
            <a:ext cx="1057275" cy="784830"/>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23" normalizeH="0" baseline="0" noProof="0" dirty="0">
                <a:ln>
                  <a:noFill/>
                </a:ln>
                <a:solidFill>
                  <a:sysClr val="window" lastClr="FFFFFF"/>
                </a:solidFill>
                <a:effectLst/>
                <a:uLnTx/>
                <a:uFillTx/>
                <a:latin typeface="Arial" pitchFamily="34" charset="0"/>
                <a:ea typeface="ＭＳ Ｐゴシック"/>
                <a:cs typeface="+mn-cs"/>
              </a:rPr>
              <a:t>Patient-Driven </a:t>
            </a:r>
            <a:br>
              <a:rPr kumimoji="0" lang="en-US" sz="1500" b="0" i="0" u="none" strike="noStrike" kern="1200" cap="none" spc="-23" normalizeH="0" baseline="0" noProof="0" dirty="0">
                <a:ln>
                  <a:noFill/>
                </a:ln>
                <a:solidFill>
                  <a:sysClr val="window" lastClr="FFFFFF"/>
                </a:solidFill>
                <a:effectLst/>
                <a:uLnTx/>
                <a:uFillTx/>
                <a:latin typeface="Arial" pitchFamily="34" charset="0"/>
                <a:ea typeface="ＭＳ Ｐゴシック"/>
                <a:cs typeface="+mn-cs"/>
              </a:rPr>
            </a:br>
            <a:endParaRPr kumimoji="0" lang="en-US" sz="1500" b="1" i="0" u="none" strike="noStrike" kern="1200" cap="none" spc="0" normalizeH="0" baseline="0" noProof="0" dirty="0">
              <a:ln>
                <a:noFill/>
              </a:ln>
              <a:solidFill>
                <a:srgbClr val="000000"/>
              </a:solidFill>
              <a:effectLst/>
              <a:uLnTx/>
              <a:uFillTx/>
              <a:latin typeface="Arial" pitchFamily="34" charset="0"/>
              <a:ea typeface="ＭＳ Ｐゴシック"/>
              <a:cs typeface="+mn-cs"/>
            </a:endParaRPr>
          </a:p>
        </p:txBody>
      </p:sp>
      <p:sp>
        <p:nvSpPr>
          <p:cNvPr id="10" name="TextBox 9"/>
          <p:cNvSpPr txBox="1"/>
          <p:nvPr/>
        </p:nvSpPr>
        <p:spPr>
          <a:xfrm>
            <a:off x="7101258" y="3239337"/>
            <a:ext cx="1068940" cy="323165"/>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23" normalizeH="0" baseline="0" noProof="0" dirty="0">
                <a:ln>
                  <a:noFill/>
                </a:ln>
                <a:solidFill>
                  <a:sysClr val="window" lastClr="FFFFFF"/>
                </a:solidFill>
                <a:effectLst/>
                <a:uLnTx/>
                <a:uFillTx/>
                <a:latin typeface="Arial" pitchFamily="34" charset="0"/>
                <a:ea typeface="ＭＳ Ｐゴシック"/>
                <a:cs typeface="+mn-cs"/>
              </a:rPr>
              <a:t>Holistic</a:t>
            </a:r>
            <a:endParaRPr kumimoji="0" lang="en-US" sz="1500" b="1" i="0" u="none" strike="noStrike" kern="1200" cap="none" spc="0" normalizeH="0" baseline="0" noProof="0" dirty="0">
              <a:ln>
                <a:noFill/>
              </a:ln>
              <a:solidFill>
                <a:srgbClr val="000000"/>
              </a:solidFill>
              <a:effectLst/>
              <a:uLnTx/>
              <a:uFillTx/>
              <a:latin typeface="Arial" pitchFamily="34" charset="0"/>
              <a:ea typeface="ＭＳ Ｐゴシック"/>
              <a:cs typeface="+mn-cs"/>
            </a:endParaRPr>
          </a:p>
        </p:txBody>
      </p:sp>
      <p:sp>
        <p:nvSpPr>
          <p:cNvPr id="11" name="TextBox 10"/>
          <p:cNvSpPr txBox="1"/>
          <p:nvPr/>
        </p:nvSpPr>
        <p:spPr>
          <a:xfrm>
            <a:off x="6465011" y="4990135"/>
            <a:ext cx="1409801" cy="323165"/>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23" normalizeH="0" baseline="0" noProof="0" dirty="0">
                <a:ln>
                  <a:noFill/>
                </a:ln>
                <a:solidFill>
                  <a:sysClr val="window" lastClr="FFFFFF"/>
                </a:solidFill>
                <a:effectLst/>
                <a:uLnTx/>
                <a:uFillTx/>
                <a:latin typeface="Arial" pitchFamily="34" charset="0"/>
                <a:ea typeface="ＭＳ Ｐゴシック"/>
                <a:cs typeface="+mn-cs"/>
              </a:rPr>
              <a:t>Transparent</a:t>
            </a:r>
            <a:endParaRPr kumimoji="0" lang="en-US" sz="1500" b="1" i="0" u="none" strike="noStrike" kern="1200" cap="none" spc="0" normalizeH="0" baseline="0" noProof="0" dirty="0">
              <a:ln>
                <a:noFill/>
              </a:ln>
              <a:solidFill>
                <a:srgbClr val="000000"/>
              </a:solidFill>
              <a:effectLst/>
              <a:uLnTx/>
              <a:uFillTx/>
              <a:latin typeface="Arial" pitchFamily="34" charset="0"/>
              <a:ea typeface="ＭＳ Ｐゴシック"/>
              <a:cs typeface="+mn-cs"/>
            </a:endParaRPr>
          </a:p>
        </p:txBody>
      </p:sp>
      <p:sp>
        <p:nvSpPr>
          <p:cNvPr id="12" name="TextBox 11"/>
          <p:cNvSpPr txBox="1"/>
          <p:nvPr/>
        </p:nvSpPr>
        <p:spPr>
          <a:xfrm>
            <a:off x="4399478" y="4952435"/>
            <a:ext cx="1430805" cy="507831"/>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53" normalizeH="0" baseline="0" noProof="0" dirty="0">
                <a:ln>
                  <a:noFill/>
                </a:ln>
                <a:solidFill>
                  <a:sysClr val="window" lastClr="FFFFFF"/>
                </a:solidFill>
                <a:effectLst/>
                <a:uLnTx/>
                <a:uFillTx/>
                <a:latin typeface="Arial" pitchFamily="34" charset="0"/>
                <a:ea typeface="ＭＳ Ｐゴシック"/>
                <a:cs typeface="+mn-cs"/>
              </a:rPr>
              <a:t>Comprehensible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53" normalizeH="0" baseline="0" noProof="0" dirty="0">
                <a:ln>
                  <a:noFill/>
                </a:ln>
                <a:solidFill>
                  <a:sysClr val="window" lastClr="FFFFFF"/>
                </a:solidFill>
                <a:effectLst/>
                <a:uLnTx/>
                <a:uFillTx/>
                <a:latin typeface="Arial" pitchFamily="34" charset="0"/>
                <a:ea typeface="ＭＳ Ｐゴシック"/>
                <a:cs typeface="+mn-cs"/>
              </a:rPr>
              <a:t>&amp; Timely</a:t>
            </a:r>
            <a:endParaRPr kumimoji="0" lang="en-US" sz="1350" b="1" i="0" u="none" strike="noStrike" kern="1200" cap="none" spc="-53" normalizeH="0" baseline="0" noProof="0" dirty="0">
              <a:ln>
                <a:noFill/>
              </a:ln>
              <a:solidFill>
                <a:srgbClr val="000000"/>
              </a:solidFill>
              <a:effectLst/>
              <a:uLnTx/>
              <a:uFillTx/>
              <a:latin typeface="Arial" pitchFamily="34" charset="0"/>
              <a:ea typeface="ＭＳ Ｐゴシック"/>
              <a:cs typeface="+mn-cs"/>
            </a:endParaRPr>
          </a:p>
        </p:txBody>
      </p:sp>
      <p:sp>
        <p:nvSpPr>
          <p:cNvPr id="13" name="TextBox 12"/>
          <p:cNvSpPr txBox="1"/>
          <p:nvPr/>
        </p:nvSpPr>
        <p:spPr>
          <a:xfrm>
            <a:off x="3996727" y="3114935"/>
            <a:ext cx="1078553" cy="553998"/>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23" normalizeH="0" baseline="0" noProof="0" dirty="0">
                <a:ln>
                  <a:noFill/>
                </a:ln>
                <a:solidFill>
                  <a:sysClr val="window" lastClr="FFFFFF"/>
                </a:solidFill>
                <a:effectLst/>
                <a:uLnTx/>
                <a:uFillTx/>
                <a:latin typeface="Arial" pitchFamily="34" charset="0"/>
                <a:ea typeface="ＭＳ Ｐゴシック"/>
                <a:cs typeface="+mn-cs"/>
              </a:rPr>
              <a:t>Co-Created</a:t>
            </a:r>
            <a:endParaRPr kumimoji="0" lang="en-US" sz="1500" b="1" i="0" u="none" strike="noStrike" kern="1200" cap="none" spc="0" normalizeH="0" baseline="0" noProof="0" dirty="0">
              <a:ln>
                <a:noFill/>
              </a:ln>
              <a:solidFill>
                <a:srgbClr val="000000"/>
              </a:solidFill>
              <a:effectLst/>
              <a:uLnTx/>
              <a:uFillTx/>
              <a:latin typeface="Arial" pitchFamily="34" charset="0"/>
              <a:ea typeface="ＭＳ Ｐゴシック"/>
              <a:cs typeface="+mn-cs"/>
            </a:endParaRPr>
          </a:p>
        </p:txBody>
      </p:sp>
      <p:sp>
        <p:nvSpPr>
          <p:cNvPr id="14" name="Rectangle 13"/>
          <p:cNvSpPr/>
          <p:nvPr/>
        </p:nvSpPr>
        <p:spPr>
          <a:xfrm>
            <a:off x="2108898" y="2638489"/>
            <a:ext cx="1785335" cy="181588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38" normalizeH="0" baseline="0" noProof="0" dirty="0">
                <a:ln>
                  <a:noFill/>
                </a:ln>
                <a:solidFill>
                  <a:srgbClr val="003462"/>
                </a:solidFill>
                <a:effectLst/>
                <a:uLnTx/>
                <a:uFillTx/>
                <a:latin typeface="Arial"/>
                <a:ea typeface="Calibri" panose="020F0502020204030204" pitchFamily="34" charset="0"/>
                <a:cs typeface="Calibri" panose="020F0502020204030204" pitchFamily="34" charset="0"/>
              </a:rPr>
              <a:t>Patients are </a:t>
            </a:r>
            <a:r>
              <a:rPr kumimoji="0" lang="en-US" sz="1400" b="1" i="0" u="none" strike="noStrike" kern="1200" cap="none" spc="-38" normalizeH="0" baseline="0" noProof="0" dirty="0">
                <a:ln>
                  <a:noFill/>
                </a:ln>
                <a:solidFill>
                  <a:srgbClr val="0000CC"/>
                </a:solidFill>
                <a:effectLst/>
                <a:uLnTx/>
                <a:uFillTx/>
                <a:latin typeface="Arial"/>
                <a:ea typeface="Calibri" panose="020F0502020204030204" pitchFamily="34" charset="0"/>
                <a:cs typeface="Calibri" panose="020F0502020204030204" pitchFamily="34" charset="0"/>
              </a:rPr>
              <a:t>equal partners</a:t>
            </a:r>
            <a:r>
              <a:rPr kumimoji="0" lang="en-US" sz="1400" b="0" i="0" u="none" strike="noStrike" kern="1200" cap="none" spc="-38"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 </a:t>
            </a:r>
            <a:r>
              <a:rPr kumimoji="0" lang="en-US" sz="1400" b="0" i="0" u="none" strike="noStrike" kern="1200" cap="none" spc="-38" normalizeH="0" baseline="0" noProof="0" dirty="0">
                <a:ln>
                  <a:noFill/>
                </a:ln>
                <a:solidFill>
                  <a:srgbClr val="003462"/>
                </a:solidFill>
                <a:effectLst/>
                <a:uLnTx/>
                <a:uFillTx/>
                <a:latin typeface="Arial"/>
                <a:ea typeface="Calibri" panose="020F0502020204030204" pitchFamily="34" charset="0"/>
                <a:cs typeface="Calibri" panose="020F0502020204030204" pitchFamily="34" charset="0"/>
              </a:rPr>
              <a:t>in measure development and have </a:t>
            </a:r>
            <a:r>
              <a:rPr kumimoji="0" lang="en-US" sz="1400" b="1" i="0" u="none" strike="noStrike" kern="1200" cap="none" spc="-38" normalizeH="0" baseline="0" noProof="0" dirty="0">
                <a:ln>
                  <a:noFill/>
                </a:ln>
                <a:solidFill>
                  <a:srgbClr val="0000CC"/>
                </a:solidFill>
                <a:effectLst/>
                <a:uLnTx/>
                <a:uFillTx/>
                <a:latin typeface="Arial"/>
                <a:ea typeface="Calibri" panose="020F0502020204030204" pitchFamily="34" charset="0"/>
                <a:cs typeface="Calibri" panose="020F0502020204030204" pitchFamily="34" charset="0"/>
              </a:rPr>
              <a:t>decision-making authority</a:t>
            </a:r>
            <a:r>
              <a:rPr kumimoji="0" lang="en-US" sz="1400" b="0" i="0" u="none" strike="noStrike" kern="1200" cap="none" spc="-38"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 </a:t>
            </a:r>
            <a:r>
              <a:rPr kumimoji="0" lang="en-US" sz="1400" b="0" i="0" u="none" strike="noStrike" kern="1200" cap="none" spc="-38" normalizeH="0" baseline="0" noProof="0" dirty="0">
                <a:ln>
                  <a:noFill/>
                </a:ln>
                <a:solidFill>
                  <a:srgbClr val="003462"/>
                </a:solidFill>
                <a:effectLst/>
                <a:uLnTx/>
                <a:uFillTx/>
                <a:latin typeface="Arial"/>
                <a:ea typeface="Calibri" panose="020F0502020204030204" pitchFamily="34" charset="0"/>
                <a:cs typeface="Calibri" panose="020F0502020204030204" pitchFamily="34" charset="0"/>
              </a:rPr>
              <a:t>about how data is collected, reported, and used.</a:t>
            </a:r>
          </a:p>
        </p:txBody>
      </p:sp>
      <p:sp>
        <p:nvSpPr>
          <p:cNvPr id="15" name="Rectangle 14"/>
          <p:cNvSpPr/>
          <p:nvPr/>
        </p:nvSpPr>
        <p:spPr>
          <a:xfrm>
            <a:off x="2108896" y="4582881"/>
            <a:ext cx="2452244" cy="116955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38" normalizeH="0" baseline="0" noProof="0" dirty="0">
                <a:ln>
                  <a:noFill/>
                </a:ln>
                <a:solidFill>
                  <a:srgbClr val="003462"/>
                </a:solidFill>
                <a:effectLst/>
                <a:uLnTx/>
                <a:uFillTx/>
                <a:latin typeface="Arial"/>
                <a:ea typeface="Calibri" panose="020F0502020204030204" pitchFamily="34" charset="0"/>
                <a:cs typeface="Calibri" panose="020F0502020204030204" pitchFamily="34" charset="0"/>
              </a:rPr>
              <a:t>Patients and other stakeholders get </a:t>
            </a:r>
            <a:r>
              <a:rPr kumimoji="0" lang="en-US" sz="1400" b="1" i="0" u="none" strike="noStrike" kern="1200" cap="none" spc="-38" normalizeH="0" baseline="0" noProof="0" dirty="0">
                <a:ln>
                  <a:noFill/>
                </a:ln>
                <a:solidFill>
                  <a:srgbClr val="0000CC"/>
                </a:solidFill>
                <a:effectLst/>
                <a:uLnTx/>
                <a:uFillTx/>
                <a:latin typeface="Arial"/>
                <a:ea typeface="Calibri" panose="020F0502020204030204" pitchFamily="34" charset="0"/>
                <a:cs typeface="Calibri" panose="020F0502020204030204" pitchFamily="34" charset="0"/>
              </a:rPr>
              <a:t>timely, easy-to-understand data</a:t>
            </a:r>
            <a:r>
              <a:rPr kumimoji="0" lang="en-US" sz="1400" b="0" i="0" u="none" strike="noStrike" kern="1200" cap="none" spc="-38"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 </a:t>
            </a:r>
            <a:r>
              <a:rPr kumimoji="0" lang="en-US" sz="1400" b="0" i="0" u="none" strike="noStrike" kern="1200" cap="none" spc="-38" normalizeH="0" baseline="0" noProof="0" dirty="0">
                <a:ln>
                  <a:noFill/>
                </a:ln>
                <a:solidFill>
                  <a:srgbClr val="003462"/>
                </a:solidFill>
                <a:effectLst/>
                <a:uLnTx/>
                <a:uFillTx/>
                <a:latin typeface="Arial"/>
                <a:ea typeface="Calibri" panose="020F0502020204030204" pitchFamily="34" charset="0"/>
                <a:cs typeface="Calibri" panose="020F0502020204030204" pitchFamily="34" charset="0"/>
              </a:rPr>
              <a:t>to inform decision-making and quality improvement.</a:t>
            </a:r>
            <a:endParaRPr kumimoji="0" lang="en-US" sz="1400" b="0" i="0" u="none" strike="noStrike" kern="1200" cap="none" spc="-38" normalizeH="0" baseline="0" noProof="0" dirty="0">
              <a:ln>
                <a:noFill/>
              </a:ln>
              <a:solidFill>
                <a:srgbClr val="003462"/>
              </a:solidFill>
              <a:effectLst/>
              <a:uLnTx/>
              <a:uFillTx/>
              <a:latin typeface="Arial"/>
              <a:ea typeface="ＭＳ Ｐゴシック"/>
              <a:cs typeface="+mn-cs"/>
            </a:endParaRPr>
          </a:p>
        </p:txBody>
      </p:sp>
      <p:sp>
        <p:nvSpPr>
          <p:cNvPr id="16" name="Rectangle 15"/>
          <p:cNvSpPr/>
          <p:nvPr/>
        </p:nvSpPr>
        <p:spPr>
          <a:xfrm>
            <a:off x="8272695" y="1924594"/>
            <a:ext cx="2008375" cy="203132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38" normalizeH="0" baseline="0" noProof="0" dirty="0">
                <a:ln>
                  <a:noFill/>
                </a:ln>
                <a:solidFill>
                  <a:srgbClr val="003462"/>
                </a:solidFill>
                <a:effectLst/>
                <a:uLnTx/>
                <a:uFillTx/>
                <a:latin typeface="Arial"/>
                <a:ea typeface="Calibri" panose="020F0502020204030204" pitchFamily="34" charset="0"/>
                <a:cs typeface="Calibri" panose="020F0502020204030204" pitchFamily="34" charset="0"/>
              </a:rPr>
              <a:t>Measurement recognizes that patients are </a:t>
            </a:r>
            <a:r>
              <a:rPr kumimoji="0" lang="en-US" sz="1400" b="1" i="0" u="none" strike="noStrike" kern="1200" cap="none" spc="-38" normalizeH="0" baseline="0" noProof="0" dirty="0">
                <a:ln>
                  <a:noFill/>
                </a:ln>
                <a:solidFill>
                  <a:srgbClr val="0000CC"/>
                </a:solidFill>
                <a:effectLst/>
                <a:uLnTx/>
                <a:uFillTx/>
                <a:latin typeface="Arial"/>
                <a:ea typeface="Calibri" panose="020F0502020204030204" pitchFamily="34" charset="0"/>
                <a:cs typeface="Calibri" panose="020F0502020204030204" pitchFamily="34" charset="0"/>
              </a:rPr>
              <a:t>whole people </a:t>
            </a:r>
            <a:r>
              <a:rPr kumimoji="0" lang="en-US" sz="1400" b="0" i="0" u="none" strike="noStrike" kern="1200" cap="none" spc="-38" normalizeH="0" baseline="0" noProof="0" dirty="0">
                <a:ln>
                  <a:noFill/>
                </a:ln>
                <a:solidFill>
                  <a:srgbClr val="003462"/>
                </a:solidFill>
                <a:effectLst/>
                <a:uLnTx/>
                <a:uFillTx/>
                <a:latin typeface="Arial"/>
                <a:ea typeface="Calibri" panose="020F0502020204030204" pitchFamily="34" charset="0"/>
                <a:cs typeface="Calibri" panose="020F0502020204030204" pitchFamily="34" charset="0"/>
              </a:rPr>
              <a:t>and considers their</a:t>
            </a:r>
            <a:r>
              <a:rPr kumimoji="0" lang="en-US" sz="1400" b="0" i="0" u="none" strike="noStrike" kern="1200" cap="none" spc="-38"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 </a:t>
            </a:r>
            <a:r>
              <a:rPr kumimoji="0" lang="en-US" sz="1400" b="1" i="0" u="none" strike="noStrike" kern="1200" cap="none" spc="-38" normalizeH="0" baseline="0" noProof="0" dirty="0">
                <a:ln>
                  <a:noFill/>
                </a:ln>
                <a:solidFill>
                  <a:srgbClr val="0000CC"/>
                </a:solidFill>
                <a:effectLst/>
                <a:uLnTx/>
                <a:uFillTx/>
                <a:latin typeface="Arial"/>
                <a:ea typeface="Calibri" panose="020F0502020204030204" pitchFamily="34" charset="0"/>
                <a:cs typeface="Calibri" panose="020F0502020204030204" pitchFamily="34" charset="0"/>
              </a:rPr>
              <a:t>circumstances</a:t>
            </a:r>
            <a:r>
              <a:rPr kumimoji="0" lang="en-US" sz="1400" b="0" i="0" u="none" strike="noStrike" kern="1200" cap="none" spc="-38"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 </a:t>
            </a:r>
            <a:r>
              <a:rPr kumimoji="0" lang="en-US" sz="1400" b="1" i="0" u="none" strike="noStrike" kern="1200" cap="none" spc="-38" normalizeH="0" baseline="0" noProof="0" dirty="0">
                <a:ln>
                  <a:noFill/>
                </a:ln>
                <a:solidFill>
                  <a:srgbClr val="0000CC"/>
                </a:solidFill>
                <a:effectLst/>
                <a:uLnTx/>
                <a:uFillTx/>
                <a:latin typeface="Arial"/>
                <a:ea typeface="Calibri" panose="020F0502020204030204" pitchFamily="34" charset="0"/>
                <a:cs typeface="Calibri" panose="020F0502020204030204" pitchFamily="34" charset="0"/>
              </a:rPr>
              <a:t>life and health histories</a:t>
            </a:r>
            <a:r>
              <a:rPr kumimoji="0" lang="en-US" sz="1400" b="0" i="0" u="none" strike="noStrike" kern="1200" cap="none" spc="-38" normalizeH="0" baseline="0" noProof="0" dirty="0">
                <a:ln>
                  <a:noFill/>
                </a:ln>
                <a:solidFill>
                  <a:srgbClr val="003462"/>
                </a:solidFill>
                <a:effectLst/>
                <a:uLnTx/>
                <a:uFillTx/>
                <a:latin typeface="Arial"/>
                <a:ea typeface="Calibri" panose="020F0502020204030204" pitchFamily="34" charset="0"/>
                <a:cs typeface="Calibri" panose="020F0502020204030204" pitchFamily="34" charset="0"/>
              </a:rPr>
              <a:t>, and </a:t>
            </a:r>
            <a:r>
              <a:rPr kumimoji="0" lang="en-US" sz="1400" b="1" i="0" u="none" strike="noStrike" kern="1200" cap="none" spc="-38" normalizeH="0" baseline="0" noProof="0" dirty="0">
                <a:ln>
                  <a:noFill/>
                </a:ln>
                <a:solidFill>
                  <a:srgbClr val="0000CC"/>
                </a:solidFill>
                <a:effectLst/>
                <a:uLnTx/>
                <a:uFillTx/>
                <a:latin typeface="Arial"/>
                <a:ea typeface="Calibri" panose="020F0502020204030204" pitchFamily="34" charset="0"/>
                <a:cs typeface="Calibri" panose="020F0502020204030204" pitchFamily="34" charset="0"/>
              </a:rPr>
              <a:t>experiences</a:t>
            </a:r>
            <a:r>
              <a:rPr kumimoji="0" lang="en-US" sz="1400" b="0" i="0" u="none" strike="noStrike" kern="1200" cap="none" spc="-38"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 </a:t>
            </a:r>
            <a:r>
              <a:rPr kumimoji="0" lang="en-US" sz="1400" b="0" i="0" u="none" strike="noStrike" kern="1200" cap="none" spc="-38" normalizeH="0" baseline="0" noProof="0" dirty="0">
                <a:ln>
                  <a:noFill/>
                </a:ln>
                <a:solidFill>
                  <a:srgbClr val="003462"/>
                </a:solidFill>
                <a:effectLst/>
                <a:uLnTx/>
                <a:uFillTx/>
                <a:latin typeface="Arial"/>
                <a:ea typeface="Calibri" panose="020F0502020204030204" pitchFamily="34" charset="0"/>
                <a:cs typeface="Calibri" panose="020F0502020204030204" pitchFamily="34" charset="0"/>
              </a:rPr>
              <a:t>within and outside of the health care system.</a:t>
            </a:r>
          </a:p>
        </p:txBody>
      </p:sp>
      <p:sp>
        <p:nvSpPr>
          <p:cNvPr id="17" name="Rectangle 16"/>
          <p:cNvSpPr/>
          <p:nvPr/>
        </p:nvSpPr>
        <p:spPr>
          <a:xfrm>
            <a:off x="7838657" y="4342174"/>
            <a:ext cx="2442413"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38" normalizeH="0" baseline="0" noProof="0" dirty="0">
                <a:ln>
                  <a:noFill/>
                </a:ln>
                <a:solidFill>
                  <a:srgbClr val="003462"/>
                </a:solidFill>
                <a:effectLst/>
                <a:uLnTx/>
                <a:uFillTx/>
                <a:latin typeface="Arial"/>
                <a:ea typeface="Calibri" panose="020F0502020204030204" pitchFamily="34" charset="0"/>
                <a:cs typeface="Calibri" panose="020F0502020204030204" pitchFamily="34" charset="0"/>
              </a:rPr>
              <a:t>Patients have </a:t>
            </a:r>
            <a:r>
              <a:rPr kumimoji="0" lang="en-US" sz="1400" b="1" i="0" u="none" strike="noStrike" kern="1200" cap="none" spc="-38" normalizeH="0" baseline="0" noProof="0" dirty="0">
                <a:ln>
                  <a:noFill/>
                </a:ln>
                <a:solidFill>
                  <a:srgbClr val="0000CC"/>
                </a:solidFill>
                <a:effectLst/>
                <a:uLnTx/>
                <a:uFillTx/>
                <a:latin typeface="Arial"/>
                <a:ea typeface="Calibri" panose="020F0502020204030204" pitchFamily="34" charset="0"/>
                <a:cs typeface="Calibri" panose="020F0502020204030204" pitchFamily="34" charset="0"/>
              </a:rPr>
              <a:t>access</a:t>
            </a:r>
            <a:r>
              <a:rPr kumimoji="0" lang="en-US" sz="1400" b="0" i="0" u="none" strike="noStrike" kern="1200" cap="none" spc="-38"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 </a:t>
            </a:r>
            <a:r>
              <a:rPr kumimoji="0" lang="en-US" sz="1400" b="0" i="0" u="none" strike="noStrike" kern="1200" cap="none" spc="-38" normalizeH="0" baseline="0" noProof="0" dirty="0">
                <a:ln>
                  <a:noFill/>
                </a:ln>
                <a:solidFill>
                  <a:srgbClr val="003462"/>
                </a:solidFill>
                <a:effectLst/>
                <a:uLnTx/>
                <a:uFillTx/>
                <a:latin typeface="Arial"/>
                <a:ea typeface="Calibri" panose="020F0502020204030204" pitchFamily="34" charset="0"/>
                <a:cs typeface="Calibri" panose="020F0502020204030204" pitchFamily="34" charset="0"/>
              </a:rPr>
              <a:t>to the </a:t>
            </a:r>
            <a:r>
              <a:rPr kumimoji="0" lang="en-US" sz="1400" b="1" i="0" u="none" strike="noStrike" kern="1200" cap="none" spc="-38" normalizeH="0" baseline="0" noProof="0" dirty="0">
                <a:ln>
                  <a:noFill/>
                </a:ln>
                <a:solidFill>
                  <a:srgbClr val="0000CC"/>
                </a:solidFill>
                <a:effectLst/>
                <a:uLnTx/>
                <a:uFillTx/>
                <a:latin typeface="Arial"/>
                <a:ea typeface="Calibri" panose="020F0502020204030204" pitchFamily="34" charset="0"/>
                <a:cs typeface="Calibri" panose="020F0502020204030204" pitchFamily="34" charset="0"/>
              </a:rPr>
              <a:t>same data</a:t>
            </a:r>
            <a:r>
              <a:rPr kumimoji="0" lang="en-US" sz="1400" b="0" i="0" u="none" strike="noStrike" kern="1200" cap="none" spc="-38"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 </a:t>
            </a:r>
            <a:r>
              <a:rPr kumimoji="0" lang="en-US" sz="1400" b="0" i="0" u="none" strike="noStrike" kern="1200" cap="none" spc="-38" normalizeH="0" baseline="0" noProof="0" dirty="0">
                <a:ln>
                  <a:noFill/>
                </a:ln>
                <a:solidFill>
                  <a:srgbClr val="003462"/>
                </a:solidFill>
                <a:effectLst/>
                <a:uLnTx/>
                <a:uFillTx/>
                <a:latin typeface="Arial"/>
                <a:ea typeface="Calibri" panose="020F0502020204030204" pitchFamily="34" charset="0"/>
                <a:cs typeface="Calibri" panose="020F0502020204030204" pitchFamily="34" charset="0"/>
              </a:rPr>
              <a:t>as other stakeholders and </a:t>
            </a:r>
            <a:r>
              <a:rPr kumimoji="0" lang="en-US" sz="1400" b="1" i="0" u="none" strike="noStrike" kern="1200" cap="none" spc="-38" normalizeH="0" baseline="0" noProof="0" dirty="0">
                <a:ln>
                  <a:noFill/>
                </a:ln>
                <a:solidFill>
                  <a:srgbClr val="0000CC"/>
                </a:solidFill>
                <a:effectLst/>
                <a:uLnTx/>
                <a:uFillTx/>
                <a:latin typeface="Arial"/>
                <a:ea typeface="Calibri" panose="020F0502020204030204" pitchFamily="34" charset="0"/>
                <a:cs typeface="Calibri" panose="020F0502020204030204" pitchFamily="34" charset="0"/>
              </a:rPr>
              <a:t>understand</a:t>
            </a:r>
            <a:r>
              <a:rPr kumimoji="0" lang="en-US" sz="1400" b="0" i="0" u="none" strike="noStrike" kern="1200" cap="none" spc="-38"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 </a:t>
            </a:r>
            <a:r>
              <a:rPr kumimoji="0" lang="en-US" sz="1400" b="0" i="0" u="none" strike="noStrike" kern="1200" cap="none" spc="-38" normalizeH="0" baseline="0" noProof="0" dirty="0">
                <a:ln>
                  <a:noFill/>
                </a:ln>
                <a:solidFill>
                  <a:srgbClr val="003462"/>
                </a:solidFill>
                <a:effectLst/>
                <a:uLnTx/>
                <a:uFillTx/>
                <a:latin typeface="Arial"/>
                <a:ea typeface="Calibri" panose="020F0502020204030204" pitchFamily="34" charset="0"/>
                <a:cs typeface="Calibri" panose="020F0502020204030204" pitchFamily="34" charset="0"/>
              </a:rPr>
              <a:t>how data is used to </a:t>
            </a:r>
            <a:r>
              <a:rPr kumimoji="0" lang="en-US" sz="1400" b="1" i="0" u="none" strike="noStrike" kern="1200" cap="none" spc="-38" normalizeH="0" baseline="0" noProof="0" dirty="0">
                <a:ln>
                  <a:noFill/>
                </a:ln>
                <a:solidFill>
                  <a:srgbClr val="0000CC"/>
                </a:solidFill>
                <a:effectLst/>
                <a:uLnTx/>
                <a:uFillTx/>
                <a:latin typeface="Arial"/>
                <a:ea typeface="Calibri" panose="020F0502020204030204" pitchFamily="34" charset="0"/>
                <a:cs typeface="Calibri" panose="020F0502020204030204" pitchFamily="34" charset="0"/>
              </a:rPr>
              <a:t>inform decision-making</a:t>
            </a:r>
            <a:r>
              <a:rPr kumimoji="0" lang="en-US" sz="1400" b="0" i="0" u="none" strike="noStrike" kern="1200" cap="none" spc="-38"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 </a:t>
            </a:r>
            <a:r>
              <a:rPr kumimoji="0" lang="en-US" sz="1400" b="0" i="0" u="none" strike="noStrike" kern="1200" cap="none" spc="-38" normalizeH="0" baseline="0" noProof="0" dirty="0">
                <a:ln>
                  <a:noFill/>
                </a:ln>
                <a:solidFill>
                  <a:srgbClr val="003462"/>
                </a:solidFill>
                <a:effectLst/>
                <a:uLnTx/>
                <a:uFillTx/>
                <a:latin typeface="Arial"/>
                <a:ea typeface="Calibri" panose="020F0502020204030204" pitchFamily="34" charset="0"/>
                <a:cs typeface="Calibri" panose="020F0502020204030204" pitchFamily="34" charset="0"/>
              </a:rPr>
              <a:t>around care practices and policies.</a:t>
            </a:r>
          </a:p>
        </p:txBody>
      </p:sp>
      <p:sp>
        <p:nvSpPr>
          <p:cNvPr id="18" name="Slide Number Placeholder 4">
            <a:extLst>
              <a:ext uri="{FF2B5EF4-FFF2-40B4-BE49-F238E27FC236}">
                <a16:creationId xmlns:a16="http://schemas.microsoft.com/office/drawing/2014/main" id="{59C4A902-871D-480D-9ABD-10A8DCD8EB49}"/>
              </a:ext>
            </a:extLst>
          </p:cNvPr>
          <p:cNvSpPr txBox="1">
            <a:spLocks/>
          </p:cNvSpPr>
          <p:nvPr/>
        </p:nvSpPr>
        <p:spPr>
          <a:xfrm>
            <a:off x="420624" y="6077712"/>
            <a:ext cx="1371600" cy="365125"/>
          </a:xfrm>
          <a:prstGeom prst="rect">
            <a:avLst/>
          </a:prstGeom>
        </p:spPr>
        <p:txBody>
          <a:bodyPr anchor="ctr"/>
          <a:lstStyle>
            <a:defPPr>
              <a:defRPr lang="en-US"/>
            </a:defPPr>
            <a:lvl1pPr marL="0" algn="l" defTabSz="914400" rtl="0" eaLnBrk="1" latinLnBrk="0" hangingPunct="1">
              <a:defRPr sz="12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7926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14" grpId="0"/>
      <p:bldP spid="14" grpId="1"/>
      <p:bldP spid="15" grpId="0"/>
      <p:bldP spid="15" grpId="1"/>
      <p:bldP spid="15" grpId="2"/>
      <p:bldP spid="16" grpId="0"/>
      <p:bldP spid="16" grpId="1"/>
      <p:bldP spid="16" grpId="2"/>
      <p:bldP spid="17" grpId="0"/>
      <p:bldP spid="17" grpId="1"/>
      <p:bldP spid="17"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9677E-FEC8-47CE-9F15-C4ECCB733B57}"/>
              </a:ext>
            </a:extLst>
          </p:cNvPr>
          <p:cNvSpPr>
            <a:spLocks noGrp="1"/>
          </p:cNvSpPr>
          <p:nvPr>
            <p:ph type="title"/>
          </p:nvPr>
        </p:nvSpPr>
        <p:spPr>
          <a:xfrm>
            <a:off x="2211391" y="390093"/>
            <a:ext cx="8224837" cy="984885"/>
          </a:xfrm>
        </p:spPr>
        <p:txBody>
          <a:bodyPr/>
          <a:lstStyle/>
          <a:p>
            <a:r>
              <a:rPr lang="en-US" dirty="0"/>
              <a:t>Four Pilot Projects Put Principles Into Practice</a:t>
            </a:r>
          </a:p>
        </p:txBody>
      </p:sp>
      <p:sp>
        <p:nvSpPr>
          <p:cNvPr id="4" name="Slide Number Placeholder 3">
            <a:extLst>
              <a:ext uri="{FF2B5EF4-FFF2-40B4-BE49-F238E27FC236}">
                <a16:creationId xmlns:a16="http://schemas.microsoft.com/office/drawing/2014/main" id="{DFD38114-7E30-4DA3-A645-5227DF182C8D}"/>
              </a:ext>
            </a:extLst>
          </p:cNvPr>
          <p:cNvSpPr>
            <a:spLocks noGrp="1"/>
          </p:cNvSpPr>
          <p:nvPr>
            <p:ph type="sldNum" sz="quarter" idx="14"/>
          </p:nvPr>
        </p:nvSpPr>
        <p:spPr>
          <a:xfrm>
            <a:off x="10295161" y="6675978"/>
            <a:ext cx="64120" cy="13849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
        <p:nvSpPr>
          <p:cNvPr id="5" name="Text Placeholder 4">
            <a:extLst>
              <a:ext uri="{FF2B5EF4-FFF2-40B4-BE49-F238E27FC236}">
                <a16:creationId xmlns:a16="http://schemas.microsoft.com/office/drawing/2014/main" id="{CBAB9C77-C1FD-4F49-86D7-32DD4509D5BF}"/>
              </a:ext>
            </a:extLst>
          </p:cNvPr>
          <p:cNvSpPr>
            <a:spLocks noGrp="1"/>
          </p:cNvSpPr>
          <p:nvPr>
            <p:ph type="body" sz="quarter" idx="13"/>
          </p:nvPr>
        </p:nvSpPr>
        <p:spPr>
          <a:xfrm>
            <a:off x="1963341" y="5555766"/>
            <a:ext cx="8503920" cy="144018"/>
          </a:xfrm>
        </p:spPr>
        <p:txBody>
          <a:bodyPr/>
          <a:lstStyle/>
          <a:p>
            <a:r>
              <a:rPr lang="en-US" sz="1400" dirty="0"/>
              <a:t>Financial support for the pilot projects provided by the Robert Wood Johnson Foundation</a:t>
            </a:r>
          </a:p>
        </p:txBody>
      </p:sp>
      <p:pic>
        <p:nvPicPr>
          <p:cNvPr id="6" name="Picture 5">
            <a:extLst>
              <a:ext uri="{FF2B5EF4-FFF2-40B4-BE49-F238E27FC236}">
                <a16:creationId xmlns:a16="http://schemas.microsoft.com/office/drawing/2014/main" id="{5C1FC257-90FD-4E13-9924-02F01A63355D}"/>
              </a:ext>
            </a:extLst>
          </p:cNvPr>
          <p:cNvPicPr>
            <a:picLocks noChangeAspect="1"/>
          </p:cNvPicPr>
          <p:nvPr/>
        </p:nvPicPr>
        <p:blipFill>
          <a:blip r:embed="rId3"/>
          <a:stretch>
            <a:fillRect/>
          </a:stretch>
        </p:blipFill>
        <p:spPr>
          <a:xfrm>
            <a:off x="1963344" y="1694212"/>
            <a:ext cx="8265319" cy="3764756"/>
          </a:xfrm>
          <a:prstGeom prst="rect">
            <a:avLst/>
          </a:prstGeom>
        </p:spPr>
      </p:pic>
      <p:sp>
        <p:nvSpPr>
          <p:cNvPr id="7" name="TextBox 6">
            <a:extLst>
              <a:ext uri="{FF2B5EF4-FFF2-40B4-BE49-F238E27FC236}">
                <a16:creationId xmlns:a16="http://schemas.microsoft.com/office/drawing/2014/main" id="{225A15B5-10D8-4B97-B303-9578D51A1D8A}"/>
              </a:ext>
            </a:extLst>
          </p:cNvPr>
          <p:cNvSpPr txBox="1"/>
          <p:nvPr/>
        </p:nvSpPr>
        <p:spPr>
          <a:xfrm>
            <a:off x="2360676" y="1826902"/>
            <a:ext cx="1447038"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lumMod val="95000"/>
                  </a:srgbClr>
                </a:solidFill>
                <a:effectLst/>
                <a:uLnTx/>
                <a:uFillTx/>
                <a:latin typeface="Arial"/>
                <a:ea typeface="+mn-ea"/>
                <a:cs typeface="+mn-cs"/>
              </a:rPr>
              <a:t>Dialysis</a:t>
            </a:r>
          </a:p>
        </p:txBody>
      </p:sp>
      <p:sp>
        <p:nvSpPr>
          <p:cNvPr id="8" name="TextBox 7">
            <a:extLst>
              <a:ext uri="{FF2B5EF4-FFF2-40B4-BE49-F238E27FC236}">
                <a16:creationId xmlns:a16="http://schemas.microsoft.com/office/drawing/2014/main" id="{A086C979-F54B-4B0A-9320-13ED43B42221}"/>
              </a:ext>
            </a:extLst>
          </p:cNvPr>
          <p:cNvSpPr txBox="1"/>
          <p:nvPr/>
        </p:nvSpPr>
        <p:spPr>
          <a:xfrm>
            <a:off x="1741170" y="3992354"/>
            <a:ext cx="1447038" cy="10618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lumMod val="95000"/>
                  </a:srgbClr>
                </a:solidFill>
                <a:effectLst/>
                <a:uLnTx/>
                <a:uFillTx/>
                <a:latin typeface="Arial"/>
                <a:ea typeface="+mn-ea"/>
                <a:cs typeface="+mn-cs"/>
              </a:rPr>
              <a:t>Severe Brain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lumMod val="95000"/>
                  </a:srgbClr>
                </a:solidFill>
                <a:effectLst/>
                <a:uLnTx/>
                <a:uFillTx/>
                <a:latin typeface="Arial"/>
                <a:ea typeface="+mn-ea"/>
                <a:cs typeface="+mn-cs"/>
              </a:rPr>
              <a:t>Injury</a:t>
            </a:r>
          </a:p>
        </p:txBody>
      </p:sp>
      <p:sp>
        <p:nvSpPr>
          <p:cNvPr id="9" name="TextBox 8">
            <a:extLst>
              <a:ext uri="{FF2B5EF4-FFF2-40B4-BE49-F238E27FC236}">
                <a16:creationId xmlns:a16="http://schemas.microsoft.com/office/drawing/2014/main" id="{E7F8A545-CED4-4FE8-9655-25EF9DCB8AF7}"/>
              </a:ext>
            </a:extLst>
          </p:cNvPr>
          <p:cNvSpPr txBox="1"/>
          <p:nvPr/>
        </p:nvSpPr>
        <p:spPr>
          <a:xfrm>
            <a:off x="7700772" y="4977113"/>
            <a:ext cx="2052828"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Arial"/>
                <a:ea typeface="+mn-ea"/>
                <a:cs typeface="+mn-cs"/>
              </a:rPr>
              <a:t>Maternity Care</a:t>
            </a:r>
          </a:p>
        </p:txBody>
      </p:sp>
      <p:sp>
        <p:nvSpPr>
          <p:cNvPr id="10" name="TextBox 9">
            <a:extLst>
              <a:ext uri="{FF2B5EF4-FFF2-40B4-BE49-F238E27FC236}">
                <a16:creationId xmlns:a16="http://schemas.microsoft.com/office/drawing/2014/main" id="{F057D708-6E62-462D-BF95-A9DBEC1787F0}"/>
              </a:ext>
            </a:extLst>
          </p:cNvPr>
          <p:cNvSpPr txBox="1"/>
          <p:nvPr/>
        </p:nvSpPr>
        <p:spPr>
          <a:xfrm>
            <a:off x="8852702" y="2325250"/>
            <a:ext cx="1447038"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lumMod val="95000"/>
                  </a:srgbClr>
                </a:solidFill>
                <a:effectLst/>
                <a:uLnTx/>
                <a:uFillTx/>
                <a:latin typeface="Arial"/>
                <a:ea typeface="+mn-ea"/>
                <a:cs typeface="+mn-cs"/>
              </a:rPr>
              <a:t>Cancer</a:t>
            </a:r>
          </a:p>
        </p:txBody>
      </p:sp>
      <p:sp>
        <p:nvSpPr>
          <p:cNvPr id="11" name="TextBox 10">
            <a:extLst>
              <a:ext uri="{FF2B5EF4-FFF2-40B4-BE49-F238E27FC236}">
                <a16:creationId xmlns:a16="http://schemas.microsoft.com/office/drawing/2014/main" id="{5BEC75E9-A846-4B26-A937-A5AC07A5FC0E}"/>
              </a:ext>
            </a:extLst>
          </p:cNvPr>
          <p:cNvSpPr txBox="1"/>
          <p:nvPr/>
        </p:nvSpPr>
        <p:spPr>
          <a:xfrm>
            <a:off x="2077359" y="3000252"/>
            <a:ext cx="346071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Goal-Directed Dialysis Care</a:t>
            </a:r>
          </a:p>
        </p:txBody>
      </p:sp>
      <p:sp>
        <p:nvSpPr>
          <p:cNvPr id="13" name="TextBox 12">
            <a:extLst>
              <a:ext uri="{FF2B5EF4-FFF2-40B4-BE49-F238E27FC236}">
                <a16:creationId xmlns:a16="http://schemas.microsoft.com/office/drawing/2014/main" id="{F08F2DBC-2DE0-49F2-BD34-F3BDA20A88D3}"/>
              </a:ext>
            </a:extLst>
          </p:cNvPr>
          <p:cNvSpPr txBox="1"/>
          <p:nvPr/>
        </p:nvSpPr>
        <p:spPr>
          <a:xfrm>
            <a:off x="3329647" y="4463340"/>
            <a:ext cx="290779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Team Listen to Caregivers</a:t>
            </a:r>
          </a:p>
        </p:txBody>
      </p:sp>
      <p:sp>
        <p:nvSpPr>
          <p:cNvPr id="14" name="TextBox 13">
            <a:extLst>
              <a:ext uri="{FF2B5EF4-FFF2-40B4-BE49-F238E27FC236}">
                <a16:creationId xmlns:a16="http://schemas.microsoft.com/office/drawing/2014/main" id="{3B62694E-A80A-4460-BE94-2EC114B16BC4}"/>
              </a:ext>
            </a:extLst>
          </p:cNvPr>
          <p:cNvSpPr txBox="1"/>
          <p:nvPr/>
        </p:nvSpPr>
        <p:spPr>
          <a:xfrm>
            <a:off x="6772487" y="3005544"/>
            <a:ext cx="248209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Redefining Functional Status</a:t>
            </a:r>
          </a:p>
        </p:txBody>
      </p:sp>
      <p:sp>
        <p:nvSpPr>
          <p:cNvPr id="15" name="TextBox 14">
            <a:extLst>
              <a:ext uri="{FF2B5EF4-FFF2-40B4-BE49-F238E27FC236}">
                <a16:creationId xmlns:a16="http://schemas.microsoft.com/office/drawing/2014/main" id="{FE118EF3-BE2B-4E60-A342-CF079B01B678}"/>
              </a:ext>
            </a:extLst>
          </p:cNvPr>
          <p:cNvSpPr txBox="1"/>
          <p:nvPr/>
        </p:nvSpPr>
        <p:spPr>
          <a:xfrm>
            <a:off x="6288536" y="4455372"/>
            <a:ext cx="333425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Patient Experience Team</a:t>
            </a:r>
          </a:p>
        </p:txBody>
      </p:sp>
      <p:sp>
        <p:nvSpPr>
          <p:cNvPr id="16" name="TextBox 15">
            <a:extLst>
              <a:ext uri="{FF2B5EF4-FFF2-40B4-BE49-F238E27FC236}">
                <a16:creationId xmlns:a16="http://schemas.microsoft.com/office/drawing/2014/main" id="{BE489373-A5CE-40BB-B566-ED637E02EA13}"/>
              </a:ext>
            </a:extLst>
          </p:cNvPr>
          <p:cNvSpPr txBox="1"/>
          <p:nvPr/>
        </p:nvSpPr>
        <p:spPr>
          <a:xfrm>
            <a:off x="5498360" y="3354157"/>
            <a:ext cx="1288751"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Arial"/>
                <a:ea typeface="+mn-ea"/>
                <a:cs typeface="+mn-cs"/>
              </a:rPr>
              <a:t>AIR</a:t>
            </a:r>
            <a:r>
              <a:rPr kumimoji="0" lang="en-US" sz="1200" b="1" i="0" u="none" strike="noStrike" kern="1200" cap="none" spc="0" normalizeH="0" baseline="0" noProof="0" dirty="0">
                <a:ln>
                  <a:noFill/>
                </a:ln>
                <a:solidFill>
                  <a:srgbClr val="FFFFFF"/>
                </a:solidFill>
                <a:effectLst/>
                <a:uLnTx/>
                <a:uFillTx/>
                <a:latin typeface="Arial"/>
                <a:ea typeface="+mn-ea"/>
                <a:cs typeface="+mn-cs"/>
              </a:rPr>
              <a:t/>
            </a:r>
            <a:br>
              <a:rPr kumimoji="0" lang="en-US" sz="1200" b="1" i="0" u="none" strike="noStrike" kern="1200" cap="none" spc="0" normalizeH="0" baseline="0" noProof="0" dirty="0">
                <a:ln>
                  <a:noFill/>
                </a:ln>
                <a:solidFill>
                  <a:srgbClr val="FFFFFF"/>
                </a:solidFill>
                <a:effectLst/>
                <a:uLnTx/>
                <a:uFillTx/>
                <a:latin typeface="Arial"/>
                <a:ea typeface="+mn-ea"/>
                <a:cs typeface="+mn-cs"/>
              </a:rPr>
            </a:b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lide Number Placeholder 4">
            <a:extLst>
              <a:ext uri="{FF2B5EF4-FFF2-40B4-BE49-F238E27FC236}">
                <a16:creationId xmlns:a16="http://schemas.microsoft.com/office/drawing/2014/main" id="{860BBD32-8806-49CF-962F-9C4EEB719E58}"/>
              </a:ext>
            </a:extLst>
          </p:cNvPr>
          <p:cNvSpPr txBox="1">
            <a:spLocks/>
          </p:cNvSpPr>
          <p:nvPr/>
        </p:nvSpPr>
        <p:spPr>
          <a:xfrm>
            <a:off x="369570" y="6004560"/>
            <a:ext cx="1371600" cy="365125"/>
          </a:xfrm>
          <a:prstGeom prst="rect">
            <a:avLst/>
          </a:prstGeom>
        </p:spPr>
        <p:txBody>
          <a:bodyPr anchor="ctr"/>
          <a:lstStyle>
            <a:defPPr>
              <a:defRPr lang="en-US"/>
            </a:defPPr>
            <a:lvl1pPr marL="0" algn="l" defTabSz="914400" rtl="0" eaLnBrk="1" latinLnBrk="0" hangingPunct="1">
              <a:defRPr sz="12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433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7BBF2-DD46-42D5-AA77-542A2D16B354}"/>
              </a:ext>
            </a:extLst>
          </p:cNvPr>
          <p:cNvSpPr>
            <a:spLocks noGrp="1"/>
          </p:cNvSpPr>
          <p:nvPr>
            <p:ph type="title"/>
          </p:nvPr>
        </p:nvSpPr>
        <p:spPr>
          <a:xfrm>
            <a:off x="2211391" y="575441"/>
            <a:ext cx="8224837" cy="276999"/>
          </a:xfrm>
        </p:spPr>
        <p:txBody>
          <a:bodyPr/>
          <a:lstStyle/>
          <a:p>
            <a:r>
              <a:rPr lang="en-US" sz="1800" dirty="0"/>
              <a:t>Goal-Directed Dialysis Care stakeholder panel and project team members</a:t>
            </a:r>
          </a:p>
        </p:txBody>
      </p:sp>
      <p:sp>
        <p:nvSpPr>
          <p:cNvPr id="4" name="Slide Number Placeholder 3">
            <a:extLst>
              <a:ext uri="{FF2B5EF4-FFF2-40B4-BE49-F238E27FC236}">
                <a16:creationId xmlns:a16="http://schemas.microsoft.com/office/drawing/2014/main" id="{698E5492-2327-4C58-9B15-8A3245A3755C}"/>
              </a:ext>
            </a:extLst>
          </p:cNvPr>
          <p:cNvSpPr>
            <a:spLocks noGrp="1"/>
          </p:cNvSpPr>
          <p:nvPr>
            <p:ph type="sldNum" sz="quarter" idx="10"/>
          </p:nvPr>
        </p:nvSpPr>
        <p:spPr>
          <a:xfrm>
            <a:off x="13342847" y="6675978"/>
            <a:ext cx="64120" cy="13849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pic>
        <p:nvPicPr>
          <p:cNvPr id="7" name="Content Placeholder 3">
            <a:extLst>
              <a:ext uri="{FF2B5EF4-FFF2-40B4-BE49-F238E27FC236}">
                <a16:creationId xmlns:a16="http://schemas.microsoft.com/office/drawing/2014/main" id="{BB448E91-7196-4286-B0A2-4F208D5A85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4883" y="2710589"/>
            <a:ext cx="4421342" cy="3316007"/>
          </a:xfrm>
          <a:prstGeom prst="rect">
            <a:avLst/>
          </a:prstGeom>
        </p:spPr>
      </p:pic>
      <p:sp>
        <p:nvSpPr>
          <p:cNvPr id="5" name="Content Placeholder 4">
            <a:extLst>
              <a:ext uri="{FF2B5EF4-FFF2-40B4-BE49-F238E27FC236}">
                <a16:creationId xmlns:a16="http://schemas.microsoft.com/office/drawing/2014/main" id="{8E517FB1-7758-4DE4-9C2C-D2DE012F5D2A}"/>
              </a:ext>
            </a:extLst>
          </p:cNvPr>
          <p:cNvSpPr>
            <a:spLocks noGrp="1"/>
          </p:cNvSpPr>
          <p:nvPr>
            <p:ph sz="quarter" idx="11"/>
          </p:nvPr>
        </p:nvSpPr>
        <p:spPr>
          <a:xfrm>
            <a:off x="2211391" y="1074696"/>
            <a:ext cx="8224837" cy="5059965"/>
          </a:xfrm>
        </p:spPr>
        <p:txBody>
          <a:bodyPr/>
          <a:lstStyle/>
          <a:p>
            <a:endParaRPr lang="en-US" dirty="0"/>
          </a:p>
        </p:txBody>
      </p:sp>
      <p:pic>
        <p:nvPicPr>
          <p:cNvPr id="9" name="Content Placeholder 6">
            <a:extLst>
              <a:ext uri="{FF2B5EF4-FFF2-40B4-BE49-F238E27FC236}">
                <a16:creationId xmlns:a16="http://schemas.microsoft.com/office/drawing/2014/main" id="{3A26C2F2-58E6-462D-A7FB-F214F78B9F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1391" y="1074696"/>
            <a:ext cx="4143887" cy="3316007"/>
          </a:xfrm>
          <a:prstGeom prst="rect">
            <a:avLst/>
          </a:prstGeom>
        </p:spPr>
      </p:pic>
      <p:sp>
        <p:nvSpPr>
          <p:cNvPr id="10" name="TextBox 9">
            <a:extLst>
              <a:ext uri="{FF2B5EF4-FFF2-40B4-BE49-F238E27FC236}">
                <a16:creationId xmlns:a16="http://schemas.microsoft.com/office/drawing/2014/main" id="{EC812A13-3811-421A-888D-27C46A722D4B}"/>
              </a:ext>
            </a:extLst>
          </p:cNvPr>
          <p:cNvSpPr txBox="1"/>
          <p:nvPr/>
        </p:nvSpPr>
        <p:spPr>
          <a:xfrm>
            <a:off x="2105881" y="4391960"/>
            <a:ext cx="3735143"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rPr>
              <a:t>(Patient partner Colleen Chavis not shown)</a:t>
            </a:r>
          </a:p>
        </p:txBody>
      </p:sp>
      <p:sp>
        <p:nvSpPr>
          <p:cNvPr id="8" name="Slide Number Placeholder 4">
            <a:extLst>
              <a:ext uri="{FF2B5EF4-FFF2-40B4-BE49-F238E27FC236}">
                <a16:creationId xmlns:a16="http://schemas.microsoft.com/office/drawing/2014/main" id="{D8FD3734-16CD-4DB1-B3FD-55E12840DBF3}"/>
              </a:ext>
            </a:extLst>
          </p:cNvPr>
          <p:cNvSpPr txBox="1">
            <a:spLocks/>
          </p:cNvSpPr>
          <p:nvPr/>
        </p:nvSpPr>
        <p:spPr>
          <a:xfrm>
            <a:off x="457200" y="6134661"/>
            <a:ext cx="1371600" cy="365125"/>
          </a:xfrm>
          <a:prstGeom prst="rect">
            <a:avLst/>
          </a:prstGeom>
        </p:spPr>
        <p:txBody>
          <a:bodyPr anchor="ctr"/>
          <a:lstStyle>
            <a:defPPr>
              <a:defRPr lang="en-US"/>
            </a:defPPr>
            <a:lvl1pPr marL="0" algn="l" defTabSz="914400" rtl="0" eaLnBrk="1" latinLnBrk="0" hangingPunct="1">
              <a:defRPr sz="12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758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19" y="571639"/>
            <a:ext cx="10966449" cy="492443"/>
          </a:xfrm>
        </p:spPr>
        <p:txBody>
          <a:bodyPr/>
          <a:lstStyle/>
          <a:p>
            <a:pPr algn="ctr"/>
            <a:r>
              <a:rPr lang="en-US" dirty="0"/>
              <a:t>Dialysis Care Individualization Metric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2268343"/>
              </p:ext>
            </p:extLst>
          </p:nvPr>
        </p:nvGraphicFramePr>
        <p:xfrm>
          <a:off x="2201696" y="1832864"/>
          <a:ext cx="7788607" cy="3672787"/>
        </p:xfrm>
        <a:graphic>
          <a:graphicData uri="http://schemas.openxmlformats.org/drawingml/2006/table">
            <a:tbl>
              <a:tblPr firstRow="1" firstCol="1" bandRow="1">
                <a:tableStyleId>{5C22544A-7EE6-4342-B048-85BDC9FD1C3A}</a:tableStyleId>
              </a:tblPr>
              <a:tblGrid>
                <a:gridCol w="244349">
                  <a:extLst>
                    <a:ext uri="{9D8B030D-6E8A-4147-A177-3AD203B41FA5}">
                      <a16:colId xmlns:a16="http://schemas.microsoft.com/office/drawing/2014/main" val="1271123946"/>
                    </a:ext>
                  </a:extLst>
                </a:gridCol>
                <a:gridCol w="5284035">
                  <a:extLst>
                    <a:ext uri="{9D8B030D-6E8A-4147-A177-3AD203B41FA5}">
                      <a16:colId xmlns:a16="http://schemas.microsoft.com/office/drawing/2014/main" val="1053706390"/>
                    </a:ext>
                  </a:extLst>
                </a:gridCol>
                <a:gridCol w="2260223">
                  <a:extLst>
                    <a:ext uri="{9D8B030D-6E8A-4147-A177-3AD203B41FA5}">
                      <a16:colId xmlns:a16="http://schemas.microsoft.com/office/drawing/2014/main" val="553686047"/>
                    </a:ext>
                  </a:extLst>
                </a:gridCol>
              </a:tblGrid>
              <a:tr h="449562">
                <a:tc>
                  <a:txBody>
                    <a:bodyPr/>
                    <a:lstStyle/>
                    <a:p>
                      <a:pPr marL="0" marR="0" algn="ctr">
                        <a:lnSpc>
                          <a:spcPct val="107000"/>
                        </a:lnSpc>
                        <a:spcBef>
                          <a:spcPts val="0"/>
                        </a:spcBef>
                        <a:spcAft>
                          <a:spcPts val="0"/>
                        </a:spcAft>
                      </a:pPr>
                      <a:r>
                        <a:rPr lang="en-US" sz="1500" dirty="0">
                          <a:effectLst/>
                        </a:rPr>
                        <a:t>#</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tc>
                  <a:txBody>
                    <a:bodyPr/>
                    <a:lstStyle/>
                    <a:p>
                      <a:pPr marL="0" marR="0" algn="l">
                        <a:lnSpc>
                          <a:spcPct val="107000"/>
                        </a:lnSpc>
                        <a:spcBef>
                          <a:spcPts val="0"/>
                        </a:spcBef>
                        <a:spcAft>
                          <a:spcPts val="0"/>
                        </a:spcAft>
                      </a:pPr>
                      <a:r>
                        <a:rPr lang="en-US" sz="1500" dirty="0">
                          <a:effectLst/>
                        </a:rPr>
                        <a:t>Proposed dialysis measure question</a:t>
                      </a:r>
                      <a:endParaRPr lang="en-US" sz="1500" b="1"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tc>
                  <a:txBody>
                    <a:bodyPr/>
                    <a:lstStyle/>
                    <a:p>
                      <a:pPr marL="0" marR="0" algn="l">
                        <a:lnSpc>
                          <a:spcPct val="107000"/>
                        </a:lnSpc>
                        <a:spcBef>
                          <a:spcPts val="0"/>
                        </a:spcBef>
                        <a:spcAft>
                          <a:spcPts val="0"/>
                        </a:spcAft>
                      </a:pPr>
                      <a:r>
                        <a:rPr lang="en-US" sz="1500" dirty="0">
                          <a:effectLst/>
                        </a:rPr>
                        <a:t>Domains</a:t>
                      </a:r>
                      <a:endParaRPr lang="en-US" sz="1500" b="1"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extLst>
                  <a:ext uri="{0D108BD9-81ED-4DB2-BD59-A6C34878D82A}">
                    <a16:rowId xmlns:a16="http://schemas.microsoft.com/office/drawing/2014/main" val="1436127865"/>
                  </a:ext>
                </a:extLst>
              </a:tr>
              <a:tr h="644645">
                <a:tc>
                  <a:txBody>
                    <a:bodyPr/>
                    <a:lstStyle/>
                    <a:p>
                      <a:pPr marL="0" marR="0" algn="ctr">
                        <a:lnSpc>
                          <a:spcPct val="107000"/>
                        </a:lnSpc>
                        <a:spcBef>
                          <a:spcPts val="0"/>
                        </a:spcBef>
                        <a:spcAft>
                          <a:spcPts val="0"/>
                        </a:spcAft>
                      </a:pPr>
                      <a:r>
                        <a:rPr lang="en-US" sz="1500" dirty="0">
                          <a:effectLst/>
                        </a:rPr>
                        <a:t>1</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tc>
                  <a:txBody>
                    <a:bodyPr/>
                    <a:lstStyle/>
                    <a:p>
                      <a:pPr marL="0" marR="0" algn="l">
                        <a:lnSpc>
                          <a:spcPct val="107000"/>
                        </a:lnSpc>
                        <a:spcBef>
                          <a:spcPts val="0"/>
                        </a:spcBef>
                        <a:spcAft>
                          <a:spcPts val="0"/>
                        </a:spcAft>
                      </a:pPr>
                      <a:r>
                        <a:rPr lang="en-US" sz="1500" dirty="0">
                          <a:effectLst/>
                        </a:rPr>
                        <a:t>My dialysis care team makes me feel like my voice is important.</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tc>
                  <a:txBody>
                    <a:bodyPr/>
                    <a:lstStyle/>
                    <a:p>
                      <a:pPr marL="0" marR="0" algn="l">
                        <a:lnSpc>
                          <a:spcPct val="107000"/>
                        </a:lnSpc>
                        <a:spcBef>
                          <a:spcPts val="0"/>
                        </a:spcBef>
                        <a:spcAft>
                          <a:spcPts val="0"/>
                        </a:spcAft>
                      </a:pPr>
                      <a:r>
                        <a:rPr lang="en-US" sz="1500" dirty="0">
                          <a:effectLst/>
                        </a:rPr>
                        <a:t>Empowerment</a:t>
                      </a:r>
                    </a:p>
                    <a:p>
                      <a:pPr marL="0" marR="0" algn="l">
                        <a:lnSpc>
                          <a:spcPct val="107000"/>
                        </a:lnSpc>
                        <a:spcBef>
                          <a:spcPts val="0"/>
                        </a:spcBef>
                        <a:spcAft>
                          <a:spcPts val="0"/>
                        </a:spcAft>
                      </a:pPr>
                      <a:r>
                        <a:rPr lang="en-US" sz="1500" dirty="0">
                          <a:effectLst/>
                        </a:rPr>
                        <a:t>Shared decision-making</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extLst>
                  <a:ext uri="{0D108BD9-81ED-4DB2-BD59-A6C34878D82A}">
                    <a16:rowId xmlns:a16="http://schemas.microsoft.com/office/drawing/2014/main" val="4090385907"/>
                  </a:ext>
                </a:extLst>
              </a:tr>
              <a:tr h="644645">
                <a:tc>
                  <a:txBody>
                    <a:bodyPr/>
                    <a:lstStyle/>
                    <a:p>
                      <a:pPr marL="0" marR="0" algn="ctr">
                        <a:lnSpc>
                          <a:spcPct val="107000"/>
                        </a:lnSpc>
                        <a:spcBef>
                          <a:spcPts val="0"/>
                        </a:spcBef>
                        <a:spcAft>
                          <a:spcPts val="0"/>
                        </a:spcAft>
                      </a:pPr>
                      <a:r>
                        <a:rPr lang="en-US" sz="1500" dirty="0">
                          <a:effectLst/>
                        </a:rPr>
                        <a:t>2</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tc>
                  <a:txBody>
                    <a:bodyPr/>
                    <a:lstStyle/>
                    <a:p>
                      <a:pPr marL="0" marR="0" algn="l">
                        <a:lnSpc>
                          <a:spcPct val="107000"/>
                        </a:lnSpc>
                        <a:spcBef>
                          <a:spcPts val="0"/>
                        </a:spcBef>
                        <a:spcAft>
                          <a:spcPts val="0"/>
                        </a:spcAft>
                      </a:pPr>
                      <a:r>
                        <a:rPr lang="en-US" sz="1500" dirty="0">
                          <a:effectLst/>
                        </a:rPr>
                        <a:t>My dialysis care team understands what matters to me.</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tc>
                  <a:txBody>
                    <a:bodyPr/>
                    <a:lstStyle/>
                    <a:p>
                      <a:pPr marL="0" marR="0" algn="l">
                        <a:lnSpc>
                          <a:spcPct val="107000"/>
                        </a:lnSpc>
                        <a:spcBef>
                          <a:spcPts val="0"/>
                        </a:spcBef>
                        <a:spcAft>
                          <a:spcPts val="0"/>
                        </a:spcAft>
                      </a:pPr>
                      <a:r>
                        <a:rPr lang="en-US" sz="1500">
                          <a:effectLst/>
                        </a:rPr>
                        <a:t>Whole person</a:t>
                      </a:r>
                    </a:p>
                    <a:p>
                      <a:pPr marL="0" marR="0" algn="l">
                        <a:lnSpc>
                          <a:spcPct val="107000"/>
                        </a:lnSpc>
                        <a:spcBef>
                          <a:spcPts val="0"/>
                        </a:spcBef>
                        <a:spcAft>
                          <a:spcPts val="0"/>
                        </a:spcAft>
                      </a:pPr>
                      <a:r>
                        <a:rPr lang="en-US" sz="1500">
                          <a:effectLst/>
                        </a:rPr>
                        <a:t>Communication</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extLst>
                  <a:ext uri="{0D108BD9-81ED-4DB2-BD59-A6C34878D82A}">
                    <a16:rowId xmlns:a16="http://schemas.microsoft.com/office/drawing/2014/main" val="244734321"/>
                  </a:ext>
                </a:extLst>
              </a:tr>
              <a:tr h="644645">
                <a:tc>
                  <a:txBody>
                    <a:bodyPr/>
                    <a:lstStyle/>
                    <a:p>
                      <a:pPr marL="0" marR="0" algn="ctr">
                        <a:lnSpc>
                          <a:spcPct val="107000"/>
                        </a:lnSpc>
                        <a:spcBef>
                          <a:spcPts val="0"/>
                        </a:spcBef>
                        <a:spcAft>
                          <a:spcPts val="0"/>
                        </a:spcAft>
                      </a:pPr>
                      <a:r>
                        <a:rPr lang="en-US" sz="1500" dirty="0">
                          <a:effectLst/>
                        </a:rPr>
                        <a:t>3</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tc>
                  <a:txBody>
                    <a:bodyPr/>
                    <a:lstStyle/>
                    <a:p>
                      <a:pPr marL="0" marR="0" algn="l">
                        <a:lnSpc>
                          <a:spcPct val="107000"/>
                        </a:lnSpc>
                        <a:spcBef>
                          <a:spcPts val="0"/>
                        </a:spcBef>
                        <a:spcAft>
                          <a:spcPts val="0"/>
                        </a:spcAft>
                      </a:pPr>
                      <a:r>
                        <a:rPr lang="en-US" sz="1500" dirty="0">
                          <a:effectLst/>
                        </a:rPr>
                        <a:t>My dialysis care team and I consider important parts of my life when discussing options for my dialysis care.</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tc>
                  <a:txBody>
                    <a:bodyPr/>
                    <a:lstStyle/>
                    <a:p>
                      <a:pPr marL="0" marR="0" algn="l">
                        <a:lnSpc>
                          <a:spcPct val="107000"/>
                        </a:lnSpc>
                        <a:spcBef>
                          <a:spcPts val="0"/>
                        </a:spcBef>
                        <a:spcAft>
                          <a:spcPts val="0"/>
                        </a:spcAft>
                      </a:pPr>
                      <a:r>
                        <a:rPr lang="en-US" sz="1500" dirty="0">
                          <a:effectLst/>
                        </a:rPr>
                        <a:t>Whole person</a:t>
                      </a:r>
                    </a:p>
                    <a:p>
                      <a:pPr marL="0" marR="0" algn="l">
                        <a:lnSpc>
                          <a:spcPct val="107000"/>
                        </a:lnSpc>
                        <a:spcBef>
                          <a:spcPts val="0"/>
                        </a:spcBef>
                        <a:spcAft>
                          <a:spcPts val="0"/>
                        </a:spcAft>
                      </a:pPr>
                      <a:r>
                        <a:rPr lang="en-US" sz="1500" dirty="0">
                          <a:effectLst/>
                        </a:rPr>
                        <a:t>Partnership</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extLst>
                  <a:ext uri="{0D108BD9-81ED-4DB2-BD59-A6C34878D82A}">
                    <a16:rowId xmlns:a16="http://schemas.microsoft.com/office/drawing/2014/main" val="72968733"/>
                  </a:ext>
                </a:extLst>
              </a:tr>
              <a:tr h="644645">
                <a:tc>
                  <a:txBody>
                    <a:bodyPr/>
                    <a:lstStyle/>
                    <a:p>
                      <a:pPr marL="0" marR="0" algn="ctr">
                        <a:lnSpc>
                          <a:spcPct val="107000"/>
                        </a:lnSpc>
                        <a:spcBef>
                          <a:spcPts val="0"/>
                        </a:spcBef>
                        <a:spcAft>
                          <a:spcPts val="0"/>
                        </a:spcAft>
                      </a:pPr>
                      <a:r>
                        <a:rPr lang="en-US" sz="1500" dirty="0">
                          <a:effectLst/>
                        </a:rPr>
                        <a:t>4</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tc>
                  <a:txBody>
                    <a:bodyPr/>
                    <a:lstStyle/>
                    <a:p>
                      <a:pPr marL="0" marR="0" algn="l">
                        <a:lnSpc>
                          <a:spcPct val="107000"/>
                        </a:lnSpc>
                        <a:spcBef>
                          <a:spcPts val="0"/>
                        </a:spcBef>
                        <a:spcAft>
                          <a:spcPts val="0"/>
                        </a:spcAft>
                      </a:pPr>
                      <a:r>
                        <a:rPr lang="en-US" sz="1500" dirty="0">
                          <a:effectLst/>
                        </a:rPr>
                        <a:t>My dialysis care matches my priorities.</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tc>
                  <a:txBody>
                    <a:bodyPr/>
                    <a:lstStyle/>
                    <a:p>
                      <a:pPr marL="0" marR="0" algn="l">
                        <a:lnSpc>
                          <a:spcPct val="107000"/>
                        </a:lnSpc>
                        <a:spcBef>
                          <a:spcPts val="0"/>
                        </a:spcBef>
                        <a:spcAft>
                          <a:spcPts val="0"/>
                        </a:spcAft>
                      </a:pPr>
                      <a:r>
                        <a:rPr lang="en-US" sz="1500" dirty="0">
                          <a:effectLst/>
                        </a:rPr>
                        <a:t>Individualization</a:t>
                      </a:r>
                    </a:p>
                    <a:p>
                      <a:pPr marL="0" marR="0" algn="l">
                        <a:lnSpc>
                          <a:spcPct val="107000"/>
                        </a:lnSpc>
                        <a:spcBef>
                          <a:spcPts val="0"/>
                        </a:spcBef>
                        <a:spcAft>
                          <a:spcPts val="0"/>
                        </a:spcAft>
                      </a:pPr>
                      <a:r>
                        <a:rPr lang="en-US" sz="1500" dirty="0">
                          <a:effectLst/>
                        </a:rPr>
                        <a:t>Partnership</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extLst>
                  <a:ext uri="{0D108BD9-81ED-4DB2-BD59-A6C34878D82A}">
                    <a16:rowId xmlns:a16="http://schemas.microsoft.com/office/drawing/2014/main" val="2529022660"/>
                  </a:ext>
                </a:extLst>
              </a:tr>
              <a:tr h="644645">
                <a:tc>
                  <a:txBody>
                    <a:bodyPr/>
                    <a:lstStyle/>
                    <a:p>
                      <a:pPr marL="0" marR="0" algn="ctr">
                        <a:lnSpc>
                          <a:spcPct val="107000"/>
                        </a:lnSpc>
                        <a:spcBef>
                          <a:spcPts val="0"/>
                        </a:spcBef>
                        <a:spcAft>
                          <a:spcPts val="0"/>
                        </a:spcAft>
                      </a:pPr>
                      <a:r>
                        <a:rPr lang="en-US" sz="1500" dirty="0">
                          <a:effectLst/>
                        </a:rPr>
                        <a:t>5</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tc>
                  <a:txBody>
                    <a:bodyPr/>
                    <a:lstStyle/>
                    <a:p>
                      <a:pPr marL="0" marR="0" algn="l">
                        <a:lnSpc>
                          <a:spcPct val="107000"/>
                        </a:lnSpc>
                        <a:spcBef>
                          <a:spcPts val="0"/>
                        </a:spcBef>
                        <a:spcAft>
                          <a:spcPts val="0"/>
                        </a:spcAft>
                      </a:pPr>
                      <a:r>
                        <a:rPr lang="en-US" sz="1500" dirty="0">
                          <a:effectLst/>
                        </a:rPr>
                        <a:t>My dialysis care team and I work together to make decisions.</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tc>
                  <a:txBody>
                    <a:bodyPr/>
                    <a:lstStyle/>
                    <a:p>
                      <a:pPr marL="0" marR="0" algn="l">
                        <a:lnSpc>
                          <a:spcPct val="107000"/>
                        </a:lnSpc>
                        <a:spcBef>
                          <a:spcPts val="0"/>
                        </a:spcBef>
                        <a:spcAft>
                          <a:spcPts val="0"/>
                        </a:spcAft>
                      </a:pPr>
                      <a:r>
                        <a:rPr lang="en-US" sz="1500" dirty="0">
                          <a:effectLst/>
                        </a:rPr>
                        <a:t>Shared decision-making</a:t>
                      </a:r>
                    </a:p>
                    <a:p>
                      <a:pPr marL="0" marR="0" algn="l">
                        <a:lnSpc>
                          <a:spcPct val="107000"/>
                        </a:lnSpc>
                        <a:spcBef>
                          <a:spcPts val="0"/>
                        </a:spcBef>
                        <a:spcAft>
                          <a:spcPts val="0"/>
                        </a:spcAft>
                      </a:pPr>
                      <a:r>
                        <a:rPr lang="en-US" sz="1500" dirty="0">
                          <a:effectLst/>
                        </a:rPr>
                        <a:t>Partnership</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17429" marR="17429" marT="0" marB="0" anchor="ctr"/>
                </a:tc>
                <a:extLst>
                  <a:ext uri="{0D108BD9-81ED-4DB2-BD59-A6C34878D82A}">
                    <a16:rowId xmlns:a16="http://schemas.microsoft.com/office/drawing/2014/main" val="4145489142"/>
                  </a:ext>
                </a:extLst>
              </a:tr>
            </a:tbl>
          </a:graphicData>
        </a:graphic>
      </p:graphicFrame>
      <p:sp>
        <p:nvSpPr>
          <p:cNvPr id="3" name="TextBox 2">
            <a:extLst>
              <a:ext uri="{FF2B5EF4-FFF2-40B4-BE49-F238E27FC236}">
                <a16:creationId xmlns:a16="http://schemas.microsoft.com/office/drawing/2014/main" id="{9D5D616F-D314-E144-8535-F51445FB5559}"/>
              </a:ext>
            </a:extLst>
          </p:cNvPr>
          <p:cNvSpPr txBox="1"/>
          <p:nvPr/>
        </p:nvSpPr>
        <p:spPr>
          <a:xfrm>
            <a:off x="2156473" y="1203812"/>
            <a:ext cx="7977152" cy="7155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Arial"/>
                <a:ea typeface="+mn-ea"/>
                <a:cs typeface="+mn-cs"/>
              </a:rPr>
              <a:t>Response Options: </a:t>
            </a:r>
            <a:r>
              <a:rPr kumimoji="0" lang="en-US" sz="1350" b="0" i="0" u="none" strike="noStrike" kern="1200" cap="none" spc="0" normalizeH="0" baseline="0" noProof="0" dirty="0">
                <a:ln>
                  <a:noFill/>
                </a:ln>
                <a:solidFill>
                  <a:srgbClr val="000000"/>
                </a:solidFill>
                <a:effectLst/>
                <a:uLnTx/>
                <a:uFillTx/>
                <a:latin typeface="Arial"/>
                <a:ea typeface="+mn-ea"/>
                <a:cs typeface="+mn-cs"/>
              </a:rPr>
              <a:t>strongly disagree (1), disagree (2), neither agree nor disagree (3), agree (4), strongly agree (5)</a:t>
            </a: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A421B492-7CEB-6F44-BA88-C054117B2023}"/>
              </a:ext>
            </a:extLst>
          </p:cNvPr>
          <p:cNvSpPr txBox="1"/>
          <p:nvPr/>
        </p:nvSpPr>
        <p:spPr>
          <a:xfrm>
            <a:off x="2156473" y="5626872"/>
            <a:ext cx="5166799" cy="5078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This 5-item questionnaire has undergone preliminary testing</a:t>
            </a:r>
            <a:endParaRPr kumimoji="0" lang="en-US" sz="135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190F5D82-866A-4C54-9F0C-80EF9356A92C}"/>
              </a:ext>
            </a:extLst>
          </p:cNvPr>
          <p:cNvSpPr>
            <a:spLocks noGrp="1"/>
          </p:cNvSpPr>
          <p:nvPr>
            <p:ph type="sldNum" sz="quarter" idx="12"/>
          </p:nvPr>
        </p:nvSpPr>
        <p:spPr/>
        <p:txBody>
          <a:bodyPr/>
          <a:lstStyle/>
          <a:p>
            <a:fld id="{5DA4026F-F70B-5E4A-8D26-7B330FAA5948}" type="slidenum">
              <a:rPr lang="en-US" smtClean="0"/>
              <a:t>6</a:t>
            </a:fld>
            <a:endParaRPr lang="en-US"/>
          </a:p>
        </p:txBody>
      </p:sp>
      <p:sp>
        <p:nvSpPr>
          <p:cNvPr id="7" name="Slide Number Placeholder 4">
            <a:extLst>
              <a:ext uri="{FF2B5EF4-FFF2-40B4-BE49-F238E27FC236}">
                <a16:creationId xmlns:a16="http://schemas.microsoft.com/office/drawing/2014/main" id="{42B47EFF-A0E4-465B-83F4-2233895A824A}"/>
              </a:ext>
            </a:extLst>
          </p:cNvPr>
          <p:cNvSpPr txBox="1">
            <a:spLocks/>
          </p:cNvSpPr>
          <p:nvPr/>
        </p:nvSpPr>
        <p:spPr>
          <a:xfrm>
            <a:off x="448056" y="6100011"/>
            <a:ext cx="1371600" cy="365125"/>
          </a:xfrm>
          <a:prstGeom prst="rect">
            <a:avLst/>
          </a:prstGeom>
        </p:spPr>
        <p:txBody>
          <a:bodyPr anchor="ctr"/>
          <a:lstStyle>
            <a:defPPr>
              <a:defRPr lang="en-US"/>
            </a:defPPr>
            <a:lvl1pPr marL="0" algn="l" defTabSz="914400" rtl="0" eaLnBrk="1" latinLnBrk="0" hangingPunct="1">
              <a:defRPr sz="12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A162A48A-1DEF-4623-978E-27586605514A}"/>
              </a:ext>
            </a:extLst>
          </p:cNvPr>
          <p:cNvSpPr txBox="1"/>
          <p:nvPr/>
        </p:nvSpPr>
        <p:spPr>
          <a:xfrm>
            <a:off x="5230993" y="6145591"/>
            <a:ext cx="2337499" cy="60785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Discussion Break</a:t>
            </a:r>
            <a:endPar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7419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01800" y="1579098"/>
            <a:ext cx="5537200" cy="502046"/>
          </a:xfrm>
        </p:spPr>
        <p:txBody>
          <a:bodyPr/>
          <a:lstStyle/>
          <a:p>
            <a:r>
              <a:rPr lang="en-US" sz="1800" dirty="0"/>
              <a:t>Equity and Patient-Centered Measurement</a:t>
            </a:r>
          </a:p>
        </p:txBody>
      </p:sp>
      <p:sp>
        <p:nvSpPr>
          <p:cNvPr id="3" name="Text Placeholder 2"/>
          <p:cNvSpPr>
            <a:spLocks noGrp="1"/>
          </p:cNvSpPr>
          <p:nvPr>
            <p:ph type="body" sz="quarter" idx="11"/>
          </p:nvPr>
        </p:nvSpPr>
        <p:spPr>
          <a:xfrm>
            <a:off x="1701800" y="2453401"/>
            <a:ext cx="5537200" cy="2614299"/>
          </a:xfrm>
        </p:spPr>
        <p:txBody>
          <a:bodyPr>
            <a:normAutofit fontScale="77500" lnSpcReduction="20000"/>
          </a:bodyPr>
          <a:lstStyle/>
          <a:p>
            <a:pPr marL="0" indent="0">
              <a:buNone/>
            </a:pPr>
            <a:r>
              <a:rPr lang="en-US" sz="1350" b="1" dirty="0"/>
              <a:t>Objectives: </a:t>
            </a:r>
            <a:endParaRPr lang="en-US" sz="1350" dirty="0"/>
          </a:p>
          <a:p>
            <a:pPr lvl="0"/>
            <a:r>
              <a:rPr lang="en-US" sz="1350" dirty="0"/>
              <a:t>Ensuring that the teams that develop, select, implement, and use measurement</a:t>
            </a:r>
            <a:r>
              <a:rPr lang="en-US" sz="1350" i="1" dirty="0"/>
              <a:t> </a:t>
            </a:r>
            <a:r>
              <a:rPr lang="en-US" sz="1350" dirty="0"/>
              <a:t>work in equal partnerships with the full diversity of patients and caregivers who are impacted by a given measurement approach and; </a:t>
            </a:r>
          </a:p>
          <a:p>
            <a:r>
              <a:rPr lang="en-US" sz="1350" dirty="0"/>
              <a:t>Shifting the power in measurement toward communities. </a:t>
            </a:r>
          </a:p>
          <a:p>
            <a:pPr marL="0" indent="0">
              <a:buNone/>
            </a:pPr>
            <a:r>
              <a:rPr lang="en-US" sz="1350" b="1" dirty="0"/>
              <a:t>Process:</a:t>
            </a:r>
          </a:p>
          <a:p>
            <a:r>
              <a:rPr lang="en-US" sz="1350" dirty="0"/>
              <a:t>Conduct an environmental scan to understand the perspectives of diverse patients, SMEs, funders and community leaders about equity and patient-centered measurement</a:t>
            </a:r>
          </a:p>
          <a:p>
            <a:r>
              <a:rPr lang="en-US" sz="1350" dirty="0"/>
              <a:t>Develop a strategic plan that conceptualizes a theory of change for advancing the field</a:t>
            </a:r>
          </a:p>
          <a:p>
            <a:endParaRPr lang="en-US" dirty="0"/>
          </a:p>
        </p:txBody>
      </p:sp>
      <p:sp>
        <p:nvSpPr>
          <p:cNvPr id="4" name="Slide Number Placeholder 4">
            <a:extLst>
              <a:ext uri="{FF2B5EF4-FFF2-40B4-BE49-F238E27FC236}">
                <a16:creationId xmlns:a16="http://schemas.microsoft.com/office/drawing/2014/main" id="{9BF4458D-9F40-43E2-B377-1C5D3F819017}"/>
              </a:ext>
            </a:extLst>
          </p:cNvPr>
          <p:cNvSpPr txBox="1">
            <a:spLocks/>
          </p:cNvSpPr>
          <p:nvPr/>
        </p:nvSpPr>
        <p:spPr>
          <a:xfrm>
            <a:off x="330200" y="6077712"/>
            <a:ext cx="1371600" cy="365125"/>
          </a:xfrm>
          <a:prstGeom prst="rect">
            <a:avLst/>
          </a:prstGeom>
        </p:spPr>
        <p:txBody>
          <a:bodyPr anchor="ctr"/>
          <a:lstStyle>
            <a:defPPr>
              <a:defRPr lang="en-US"/>
            </a:defPPr>
            <a:lvl1pPr marL="0" algn="l" defTabSz="914400" rtl="0" eaLnBrk="1" latinLnBrk="0" hangingPunct="1">
              <a:defRPr sz="12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835FF0E7-5444-415C-8765-4FD8FA9DCCF9}"/>
              </a:ext>
            </a:extLst>
          </p:cNvPr>
          <p:cNvSpPr>
            <a:spLocks noGrp="1"/>
          </p:cNvSpPr>
          <p:nvPr>
            <p:ph type="title" idx="4294967295"/>
          </p:nvPr>
        </p:nvSpPr>
        <p:spPr/>
        <p:txBody>
          <a:bodyPr/>
          <a:lstStyle/>
          <a:p>
            <a:pPr rtl="0" eaLnBrk="0" fontAlgn="base" hangingPunct="0"/>
            <a:r>
              <a:rPr lang="en-US" sz="1800" b="1" kern="1200" dirty="0">
                <a:solidFill>
                  <a:srgbClr val="FFFFFF"/>
                </a:solidFill>
                <a:effectLst/>
                <a:latin typeface="Arial" panose="020B0604020202020204" pitchFamily="34" charset="0"/>
                <a:ea typeface="Arial" panose="020B0604020202020204" pitchFamily="34" charset="0"/>
                <a:cs typeface="Arial" panose="020B0604020202020204" pitchFamily="34" charset="0"/>
              </a:rPr>
              <a:t>Equity and Patient-Centered Measurement</a:t>
            </a:r>
            <a:endParaRPr lang="en-US" dirty="0">
              <a:effectLst/>
            </a:endParaRPr>
          </a:p>
          <a:p>
            <a:endParaRPr lang="en-US" dirty="0"/>
          </a:p>
        </p:txBody>
      </p:sp>
    </p:spTree>
    <p:extLst>
      <p:ext uri="{BB962C8B-B14F-4D97-AF65-F5344CB8AC3E}">
        <p14:creationId xmlns:p14="http://schemas.microsoft.com/office/powerpoint/2010/main" val="222081584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200B8AA2-F63D-F141-97AD-5F21B11C1E2F}"/>
              </a:ext>
            </a:extLst>
          </p:cNvPr>
          <p:cNvSpPr/>
          <p:nvPr/>
        </p:nvSpPr>
        <p:spPr>
          <a:xfrm>
            <a:off x="3731744" y="1594026"/>
            <a:ext cx="4917989" cy="4695567"/>
          </a:xfrm>
          <a:prstGeom prst="ellipse">
            <a:avLst/>
          </a:prstGeom>
          <a:solidFill>
            <a:srgbClr val="00206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ctrTitle"/>
          </p:nvPr>
        </p:nvSpPr>
        <p:spPr/>
        <p:txBody>
          <a:bodyPr/>
          <a:lstStyle/>
          <a:p>
            <a:r>
              <a:rPr lang="en-US" b="0" dirty="0">
                <a:solidFill>
                  <a:schemeClr val="bg1">
                    <a:lumMod val="50000"/>
                  </a:schemeClr>
                </a:solidFill>
              </a:rPr>
              <a:t>Emerging Learnings</a:t>
            </a:r>
          </a:p>
        </p:txBody>
      </p:sp>
      <p:sp>
        <p:nvSpPr>
          <p:cNvPr id="3" name="Text Placeholder 2"/>
          <p:cNvSpPr>
            <a:spLocks noGrp="1"/>
          </p:cNvSpPr>
          <p:nvPr>
            <p:ph type="body" sz="quarter" idx="31"/>
          </p:nvPr>
        </p:nvSpPr>
        <p:spPr/>
        <p:txBody>
          <a:bodyPr/>
          <a:lstStyle/>
          <a:p>
            <a:pPr algn="ctr">
              <a:lnSpc>
                <a:spcPct val="100000"/>
              </a:lnSpc>
              <a:spcBef>
                <a:spcPts val="0"/>
              </a:spcBef>
            </a:pPr>
            <a:r>
              <a:rPr lang="en-US" sz="1800" b="1" dirty="0"/>
              <a:t>Measurement Architecture </a:t>
            </a:r>
          </a:p>
          <a:p>
            <a:pPr algn="ctr">
              <a:lnSpc>
                <a:spcPct val="100000"/>
              </a:lnSpc>
              <a:spcBef>
                <a:spcPts val="0"/>
              </a:spcBef>
            </a:pPr>
            <a:r>
              <a:rPr lang="en-US" sz="1800" b="1" dirty="0"/>
              <a:t>and Design</a:t>
            </a:r>
          </a:p>
          <a:p>
            <a:endParaRPr lang="en-US" dirty="0"/>
          </a:p>
        </p:txBody>
      </p:sp>
      <p:pic>
        <p:nvPicPr>
          <p:cNvPr id="14" name="Picture Placeholder 13" descr="School girls enjoying a science experiment">
            <a:extLst>
              <a:ext uri="{FF2B5EF4-FFF2-40B4-BE49-F238E27FC236}">
                <a16:creationId xmlns:a16="http://schemas.microsoft.com/office/drawing/2014/main" id="{CBC6B061-08A8-3340-B63A-802053249F26}"/>
              </a:ext>
            </a:extLst>
          </p:cNvPr>
          <p:cNvPicPr>
            <a:picLocks noGrp="1" noChangeAspect="1"/>
          </p:cNvPicPr>
          <p:nvPr>
            <p:ph type="pic" sz="quarter" idx="32"/>
          </p:nvPr>
        </p:nvPicPr>
        <p:blipFill>
          <a:blip r:embed="rId3"/>
          <a:srcRect l="11028" r="11028"/>
          <a:stretch>
            <a:fillRect/>
          </a:stretch>
        </p:blipFill>
        <p:spPr>
          <a:xfrm>
            <a:off x="5714075" y="5097304"/>
            <a:ext cx="762196" cy="652019"/>
          </a:xfrm>
        </p:spPr>
      </p:pic>
      <p:pic>
        <p:nvPicPr>
          <p:cNvPr id="16" name="Picture Placeholder 15" descr="Person working on a table">
            <a:extLst>
              <a:ext uri="{FF2B5EF4-FFF2-40B4-BE49-F238E27FC236}">
                <a16:creationId xmlns:a16="http://schemas.microsoft.com/office/drawing/2014/main" id="{0369A98A-6143-6846-A47D-FAD519EF4009}"/>
              </a:ext>
            </a:extLst>
          </p:cNvPr>
          <p:cNvPicPr>
            <a:picLocks noGrp="1" noChangeAspect="1"/>
          </p:cNvPicPr>
          <p:nvPr>
            <p:ph type="pic" sz="quarter" idx="33"/>
          </p:nvPr>
        </p:nvPicPr>
        <p:blipFill>
          <a:blip r:embed="rId4"/>
          <a:srcRect l="11028" r="11028"/>
          <a:stretch>
            <a:fillRect/>
          </a:stretch>
        </p:blipFill>
        <p:spPr/>
      </p:pic>
      <p:pic>
        <p:nvPicPr>
          <p:cNvPr id="18" name="Picture Placeholder 17" descr="Serious chemist using microscope at laboratory">
            <a:extLst>
              <a:ext uri="{FF2B5EF4-FFF2-40B4-BE49-F238E27FC236}">
                <a16:creationId xmlns:a16="http://schemas.microsoft.com/office/drawing/2014/main" id="{54209834-7904-CF4C-9705-A4B22126805D}"/>
              </a:ext>
            </a:extLst>
          </p:cNvPr>
          <p:cNvPicPr>
            <a:picLocks noGrp="1" noChangeAspect="1"/>
          </p:cNvPicPr>
          <p:nvPr>
            <p:ph type="pic" sz="quarter" idx="34"/>
          </p:nvPr>
        </p:nvPicPr>
        <p:blipFill>
          <a:blip r:embed="rId5"/>
          <a:srcRect l="11028" r="11028"/>
          <a:stretch>
            <a:fillRect/>
          </a:stretch>
        </p:blipFill>
        <p:spPr>
          <a:xfrm>
            <a:off x="7153971" y="3544067"/>
            <a:ext cx="762196" cy="652019"/>
          </a:xfrm>
        </p:spPr>
      </p:pic>
      <p:sp>
        <p:nvSpPr>
          <p:cNvPr id="8" name="Text Placeholder 7"/>
          <p:cNvSpPr>
            <a:spLocks noGrp="1"/>
          </p:cNvSpPr>
          <p:nvPr>
            <p:ph type="body" sz="quarter" idx="35"/>
          </p:nvPr>
        </p:nvSpPr>
        <p:spPr>
          <a:xfrm>
            <a:off x="1137963" y="5143889"/>
            <a:ext cx="3088045" cy="652019"/>
          </a:xfrm>
        </p:spPr>
        <p:txBody>
          <a:bodyPr>
            <a:noAutofit/>
          </a:bodyPr>
          <a:lstStyle/>
          <a:p>
            <a:pPr algn="ctr">
              <a:lnSpc>
                <a:spcPct val="100000"/>
              </a:lnSpc>
              <a:spcBef>
                <a:spcPts val="0"/>
              </a:spcBef>
            </a:pPr>
            <a:r>
              <a:rPr lang="en-US" sz="1800" b="1" dirty="0"/>
              <a:t>Community Empowerment </a:t>
            </a:r>
          </a:p>
          <a:p>
            <a:pPr algn="ctr">
              <a:lnSpc>
                <a:spcPct val="100000"/>
              </a:lnSpc>
              <a:spcBef>
                <a:spcPts val="0"/>
              </a:spcBef>
            </a:pPr>
            <a:r>
              <a:rPr lang="en-US" sz="1800" b="1" dirty="0"/>
              <a:t>and Transparency</a:t>
            </a:r>
          </a:p>
          <a:p>
            <a:endParaRPr lang="en-US" b="1" dirty="0"/>
          </a:p>
          <a:p>
            <a:pPr algn="ctr"/>
            <a:endParaRPr lang="en-US" sz="1100" b="1" dirty="0"/>
          </a:p>
          <a:p>
            <a:endParaRPr lang="en-US" b="1" dirty="0"/>
          </a:p>
          <a:p>
            <a:endParaRPr lang="en-US" dirty="0"/>
          </a:p>
        </p:txBody>
      </p:sp>
      <p:sp>
        <p:nvSpPr>
          <p:cNvPr id="9" name="Text Placeholder 8"/>
          <p:cNvSpPr>
            <a:spLocks noGrp="1"/>
          </p:cNvSpPr>
          <p:nvPr>
            <p:ph type="body" sz="quarter" idx="36"/>
          </p:nvPr>
        </p:nvSpPr>
        <p:spPr>
          <a:xfrm>
            <a:off x="7851651" y="1981949"/>
            <a:ext cx="3732075" cy="652019"/>
          </a:xfrm>
        </p:spPr>
        <p:txBody>
          <a:bodyPr/>
          <a:lstStyle/>
          <a:p>
            <a:r>
              <a:rPr lang="en-US" sz="1800" b="1" dirty="0"/>
              <a:t>Pockets of Excellence</a:t>
            </a:r>
          </a:p>
          <a:p>
            <a:endParaRPr lang="en-US" dirty="0"/>
          </a:p>
        </p:txBody>
      </p:sp>
      <p:sp>
        <p:nvSpPr>
          <p:cNvPr id="10" name="Text Placeholder 9"/>
          <p:cNvSpPr>
            <a:spLocks noGrp="1"/>
          </p:cNvSpPr>
          <p:nvPr>
            <p:ph type="body" sz="quarter" idx="37"/>
          </p:nvPr>
        </p:nvSpPr>
        <p:spPr>
          <a:xfrm>
            <a:off x="8222355" y="5106180"/>
            <a:ext cx="3732076" cy="652019"/>
          </a:xfrm>
        </p:spPr>
        <p:txBody>
          <a:bodyPr/>
          <a:lstStyle/>
          <a:p>
            <a:r>
              <a:rPr lang="en-US" sz="1800" b="1" dirty="0"/>
              <a:t>Diversity &amp; Inclusion</a:t>
            </a:r>
          </a:p>
          <a:p>
            <a:endParaRPr lang="en-US" b="1" dirty="0"/>
          </a:p>
        </p:txBody>
      </p:sp>
      <p:pic>
        <p:nvPicPr>
          <p:cNvPr id="20" name="Picture 19" descr="Young traveler in busy city">
            <a:extLst>
              <a:ext uri="{FF2B5EF4-FFF2-40B4-BE49-F238E27FC236}">
                <a16:creationId xmlns:a16="http://schemas.microsoft.com/office/drawing/2014/main" id="{E0A2FA69-1D89-5E44-8CE0-6F7187103A2E}"/>
              </a:ext>
            </a:extLst>
          </p:cNvPr>
          <p:cNvPicPr>
            <a:picLocks noChangeAspect="1"/>
          </p:cNvPicPr>
          <p:nvPr/>
        </p:nvPicPr>
        <p:blipFill>
          <a:blip r:embed="rId6"/>
          <a:stretch>
            <a:fillRect/>
          </a:stretch>
        </p:blipFill>
        <p:spPr>
          <a:xfrm rot="10800000" flipV="1">
            <a:off x="4250724" y="3592865"/>
            <a:ext cx="1005016" cy="670011"/>
          </a:xfrm>
          <a:prstGeom prst="rect">
            <a:avLst/>
          </a:prstGeom>
        </p:spPr>
      </p:pic>
      <p:sp>
        <p:nvSpPr>
          <p:cNvPr id="25" name="Text Placeholder 8">
            <a:extLst>
              <a:ext uri="{FF2B5EF4-FFF2-40B4-BE49-F238E27FC236}">
                <a16:creationId xmlns:a16="http://schemas.microsoft.com/office/drawing/2014/main" id="{09D78BCB-4A78-674A-B8F6-4FBA654805F8}"/>
              </a:ext>
            </a:extLst>
          </p:cNvPr>
          <p:cNvSpPr txBox="1">
            <a:spLocks/>
          </p:cNvSpPr>
          <p:nvPr/>
        </p:nvSpPr>
        <p:spPr>
          <a:xfrm>
            <a:off x="4917656" y="6400197"/>
            <a:ext cx="2484043" cy="6520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C0C0C"/>
                </a:solidFill>
                <a:effectLst/>
                <a:uLnTx/>
                <a:uFillTx/>
                <a:latin typeface="Arial"/>
                <a:ea typeface="+mn-ea"/>
                <a:cs typeface="+mn-cs"/>
              </a:rPr>
              <a:t>Funding Priorities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C0C0C"/>
              </a:solidFill>
              <a:effectLst/>
              <a:uLnTx/>
              <a:uFillTx/>
              <a:latin typeface="Arial"/>
              <a:ea typeface="+mn-ea"/>
              <a:cs typeface="+mn-cs"/>
            </a:endParaRPr>
          </a:p>
        </p:txBody>
      </p:sp>
      <p:sp>
        <p:nvSpPr>
          <p:cNvPr id="13" name="Slide Number Placeholder 4">
            <a:extLst>
              <a:ext uri="{FF2B5EF4-FFF2-40B4-BE49-F238E27FC236}">
                <a16:creationId xmlns:a16="http://schemas.microsoft.com/office/drawing/2014/main" id="{4A9C0EE2-5E1B-4FF3-8484-2C85B486690D}"/>
              </a:ext>
            </a:extLst>
          </p:cNvPr>
          <p:cNvSpPr txBox="1">
            <a:spLocks/>
          </p:cNvSpPr>
          <p:nvPr/>
        </p:nvSpPr>
        <p:spPr>
          <a:xfrm>
            <a:off x="457200" y="6324600"/>
            <a:ext cx="1371600" cy="365125"/>
          </a:xfrm>
          <a:prstGeom prst="rect">
            <a:avLst/>
          </a:prstGeom>
        </p:spPr>
        <p:txBody>
          <a:bodyPr anchor="ctr"/>
          <a:lstStyle>
            <a:defPPr>
              <a:defRPr lang="en-US"/>
            </a:defPPr>
            <a:lvl1pPr marL="0" algn="l" defTabSz="914400" rtl="0" eaLnBrk="1" latinLnBrk="0" hangingPunct="1">
              <a:defRPr sz="12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9000542"/>
      </p:ext>
    </p:extLst>
  </p:cSld>
  <p:clrMapOvr>
    <a:masterClrMapping/>
  </p:clrMapOvr>
  <p:transition spd="slow">
    <p:fade/>
  </p:transition>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Fullscreen – Dark">
  <a:themeElements>
    <a:clrScheme name="NCQA">
      <a:dk1>
        <a:srgbClr val="565A5C"/>
      </a:dk1>
      <a:lt1>
        <a:srgbClr val="FFFFFF"/>
      </a:lt1>
      <a:dk2>
        <a:srgbClr val="4F758B"/>
      </a:dk2>
      <a:lt2>
        <a:srgbClr val="CECFCB"/>
      </a:lt2>
      <a:accent1>
        <a:srgbClr val="4F758B"/>
      </a:accent1>
      <a:accent2>
        <a:srgbClr val="C8102E"/>
      </a:accent2>
      <a:accent3>
        <a:srgbClr val="67823A"/>
      </a:accent3>
      <a:accent4>
        <a:srgbClr val="5F2167"/>
      </a:accent4>
      <a:accent5>
        <a:srgbClr val="00A9E0"/>
      </a:accent5>
      <a:accent6>
        <a:srgbClr val="EEAF30"/>
      </a:accent6>
      <a:hlink>
        <a:srgbClr val="4F758B"/>
      </a:hlink>
      <a:folHlink>
        <a:srgbClr val="4F758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NCQA_Template_Std_FINAL" id="{62EA8F8A-77D0-DC47-9EB7-FBC033C76F4A}" vid="{90A65BDA-5B9E-734F-A753-DF79A72FB4CA}"/>
    </a:ext>
  </a:extLst>
</a:theme>
</file>

<file path=ppt/theme/theme3.xml><?xml version="1.0" encoding="utf-8"?>
<a:theme xmlns:a="http://schemas.openxmlformats.org/drawingml/2006/main" name="Fullscreen">
  <a:themeElements>
    <a:clrScheme name="NCQA">
      <a:dk1>
        <a:srgbClr val="565A5C"/>
      </a:dk1>
      <a:lt1>
        <a:srgbClr val="FFFFFF"/>
      </a:lt1>
      <a:dk2>
        <a:srgbClr val="4F758B"/>
      </a:dk2>
      <a:lt2>
        <a:srgbClr val="CECFCB"/>
      </a:lt2>
      <a:accent1>
        <a:srgbClr val="4F758B"/>
      </a:accent1>
      <a:accent2>
        <a:srgbClr val="C8102E"/>
      </a:accent2>
      <a:accent3>
        <a:srgbClr val="67823A"/>
      </a:accent3>
      <a:accent4>
        <a:srgbClr val="5F2167"/>
      </a:accent4>
      <a:accent5>
        <a:srgbClr val="00A9E0"/>
      </a:accent5>
      <a:accent6>
        <a:srgbClr val="EEAF30"/>
      </a:accent6>
      <a:hlink>
        <a:srgbClr val="4F758B"/>
      </a:hlink>
      <a:folHlink>
        <a:srgbClr val="4F758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NCQA_Template_Std_FINAL" id="{62EA8F8A-77D0-DC47-9EB7-FBC033C76F4A}" vid="{AB3A0C9F-DCB4-F14B-A58D-B933BCBDF760}"/>
    </a:ext>
  </a:extLst>
</a:theme>
</file>

<file path=ppt/theme/theme4.xml><?xml version="1.0" encoding="utf-8"?>
<a:theme xmlns:a="http://schemas.openxmlformats.org/drawingml/2006/main" name="1_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FF66"/>
        </a:solidFill>
        <a:effectLst>
          <a:outerShdw blurRad="50800" dist="38100" dir="10800000" algn="r" rotWithShape="0">
            <a:prstClr val="black">
              <a:alpha val="40000"/>
            </a:prstClr>
          </a:outerShdw>
        </a:effectLst>
      </a:spPr>
      <a:bodyPr wrap="square" rtlCol="0">
        <a:spAutoFit/>
      </a:bodyPr>
      <a:lstStyle>
        <a:defPPr algn="l" defTabSz="514350">
          <a:defRPr sz="1500" b="1" dirty="0">
            <a:solidFill>
              <a:prstClr val="black"/>
            </a:solidFill>
            <a:latin typeface="Calibri"/>
          </a:defRPr>
        </a:defPPr>
      </a:lstStyle>
    </a:txDef>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5.xml><?xml version="1.0" encoding="utf-8"?>
<a:theme xmlns:a="http://schemas.openxmlformats.org/drawingml/2006/main" name="AIR PowerPoint 082317">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R_Presentation-1Master_Template_082517.potx" id="{A29E1335-EFE9-40B8-A22C-05F79A702544}" vid="{58F93CAC-5E0A-4C09-B17E-61653277F1BB}"/>
    </a:ext>
  </a:extLst>
</a:theme>
</file>

<file path=ppt/theme/theme6.xml><?xml version="1.0" encoding="utf-8"?>
<a:theme xmlns:a="http://schemas.openxmlformats.org/drawingml/2006/main" name="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R_PowerPoint_Template_032417 [Read-Only]" id="{4A9DD1D6-9E57-42A4-9F51-14765A9F0618}" vid="{FE19620D-62C0-4DEE-A1FE-D0D5552607BF}"/>
    </a:ext>
  </a:extLst>
</a:theme>
</file>

<file path=ppt/theme/theme7.xml><?xml version="1.0" encoding="utf-8"?>
<a:theme xmlns:a="http://schemas.openxmlformats.org/drawingml/2006/main" name="1">
  <a:themeElements>
    <a:clrScheme name="cool">
      <a:dk1>
        <a:srgbClr val="0C0C0C"/>
      </a:dk1>
      <a:lt1>
        <a:sysClr val="window" lastClr="FFFFFF"/>
      </a:lt1>
      <a:dk2>
        <a:srgbClr val="242424"/>
      </a:dk2>
      <a:lt2>
        <a:srgbClr val="7F7F7F"/>
      </a:lt2>
      <a:accent1>
        <a:srgbClr val="560A3D"/>
      </a:accent1>
      <a:accent2>
        <a:srgbClr val="A5355D"/>
      </a:accent2>
      <a:accent3>
        <a:srgbClr val="DE1024"/>
      </a:accent3>
      <a:accent4>
        <a:srgbClr val="F0AC24"/>
      </a:accent4>
      <a:accent5>
        <a:srgbClr val="269999"/>
      </a:accent5>
      <a:accent6>
        <a:srgbClr val="0F81A9"/>
      </a:accent6>
      <a:hlink>
        <a:srgbClr val="660066"/>
      </a:hlink>
      <a:folHlink>
        <a:srgbClr val="DE1024"/>
      </a:folHlink>
    </a:clrScheme>
    <a:fontScheme name="Custom 5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Props1.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3.xml><?xml version="1.0" encoding="utf-8"?>
<ds:datastoreItem xmlns:ds="http://schemas.openxmlformats.org/officeDocument/2006/customXml" ds:itemID="{A3F2D517-FCF4-4B15-BD46-23B9AA4BB45C}">
  <ds:schemaRefs>
    <ds:schemaRef ds:uri="c85f45de-9781-4f9c-a476-faa529bf8047"/>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2133</Words>
  <Application>Microsoft Office PowerPoint</Application>
  <PresentationFormat>Widescreen</PresentationFormat>
  <Paragraphs>240</Paragraphs>
  <Slides>13</Slides>
  <Notes>10</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13</vt:i4>
      </vt:variant>
    </vt:vector>
  </HeadingPairs>
  <TitlesOfParts>
    <vt:vector size="33" baseType="lpstr">
      <vt:lpstr>ＭＳ Ｐゴシック</vt:lpstr>
      <vt:lpstr>.AppleSystemUIFont</vt:lpstr>
      <vt:lpstr>Arial</vt:lpstr>
      <vt:lpstr>Arial Narrow</vt:lpstr>
      <vt:lpstr>Calibri</vt:lpstr>
      <vt:lpstr>Courier New</vt:lpstr>
      <vt:lpstr>Franklin Gothic Book</vt:lpstr>
      <vt:lpstr>Franklin Gothic Demi</vt:lpstr>
      <vt:lpstr>FranklinGothic</vt:lpstr>
      <vt:lpstr>Garamond</vt:lpstr>
      <vt:lpstr>ITC Franklin Gothic Std Bk Cd</vt:lpstr>
      <vt:lpstr>Times New Roman</vt:lpstr>
      <vt:lpstr>Wingdings</vt:lpstr>
      <vt:lpstr>CMS theme 2019</vt:lpstr>
      <vt:lpstr>Fullscreen – Dark</vt:lpstr>
      <vt:lpstr>Fullscreen</vt:lpstr>
      <vt:lpstr>1_CMS theme 2019</vt:lpstr>
      <vt:lpstr>AIR PowerPoint 082317</vt:lpstr>
      <vt:lpstr>Basic</vt:lpstr>
      <vt:lpstr>1</vt:lpstr>
      <vt:lpstr>Measures Management System (MMS) Info Session Transforming Measurement for Better Care: Lessons Learned About Patient-Centered Measurement </vt:lpstr>
      <vt:lpstr>Vision and Goals</vt:lpstr>
      <vt:lpstr>Patient-centered measurement</vt:lpstr>
      <vt:lpstr>Principles of patient-centered measurement</vt:lpstr>
      <vt:lpstr>Four Pilot Projects Put Principles Into Practice</vt:lpstr>
      <vt:lpstr>Goal-Directed Dialysis Care stakeholder panel and project team members</vt:lpstr>
      <vt:lpstr>Dialysis Care Individualization Metric </vt:lpstr>
      <vt:lpstr>Equity and Patient-Centered Measurement </vt:lpstr>
      <vt:lpstr>Emerging Learnings</vt:lpstr>
      <vt:lpstr>Contact and Acknowledgments</vt:lpstr>
      <vt:lpstr>Questions</vt:lpstr>
      <vt:lpstr>Announcements</vt:lpstr>
      <vt:lpstr>Closing slide</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QMTF January 2021 Meeting</dc:title>
  <dc:creator/>
  <cp:lastModifiedBy/>
  <cp:revision>1</cp:revision>
  <dcterms:created xsi:type="dcterms:W3CDTF">2016-08-30T18:54:20Z</dcterms:created>
  <dcterms:modified xsi:type="dcterms:W3CDTF">2021-03-16T16:37:07Z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