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58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5" autoAdjust="0"/>
    <p:restoredTop sz="86430" autoAdjust="0"/>
  </p:normalViewPr>
  <p:slideViewPr>
    <p:cSldViewPr snapToGrid="0">
      <p:cViewPr varScale="1">
        <p:scale>
          <a:sx n="96" d="100"/>
          <a:sy n="96" d="100"/>
        </p:scale>
        <p:origin x="390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1B59FD-41AE-4E5B-ABFE-03D1FD7A6217}" type="datetimeFigureOut">
              <a:rPr lang="en-US" smtClean="0"/>
              <a:t>05/17/2023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3CF0A-BEF5-4077-A54C-CA52662DC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374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F72F8-03F1-42B9-9500-918698F26C0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240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05/17/2023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551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05/17/2023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559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05/17/2023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512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 userDrawn="1"/>
        </p:nvGrpSpPr>
        <p:grpSpPr>
          <a:xfrm>
            <a:off x="-22577" y="2"/>
            <a:ext cx="12282311" cy="1015999"/>
            <a:chOff x="-16933" y="1"/>
            <a:chExt cx="9211733" cy="1015999"/>
          </a:xfrm>
        </p:grpSpPr>
        <p:sp>
          <p:nvSpPr>
            <p:cNvPr id="6" name="Rectangle 5"/>
            <p:cNvSpPr/>
            <p:nvPr userDrawn="1"/>
          </p:nvSpPr>
          <p:spPr bwMode="auto">
            <a:xfrm>
              <a:off x="-16933" y="1"/>
              <a:ext cx="9194800" cy="931332"/>
            </a:xfrm>
            <a:prstGeom prst="rect">
              <a:avLst/>
            </a:prstGeom>
            <a:solidFill>
              <a:srgbClr val="FFD00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sz="1800" b="1" dirty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3" name="Rectangle 12"/>
            <p:cNvSpPr/>
            <p:nvPr userDrawn="1"/>
          </p:nvSpPr>
          <p:spPr bwMode="auto">
            <a:xfrm>
              <a:off x="0" y="931335"/>
              <a:ext cx="9194800" cy="84665"/>
            </a:xfrm>
            <a:prstGeom prst="rect">
              <a:avLst/>
            </a:prstGeom>
            <a:solidFill>
              <a:srgbClr val="084A9C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sz="1800" b="1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09600" y="1828801"/>
            <a:ext cx="10972800" cy="42973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0" y="135467"/>
            <a:ext cx="12192000" cy="694267"/>
          </a:xfrm>
          <a:noFill/>
          <a:ln>
            <a:noFill/>
          </a:ln>
          <a:effectLst/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88685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05/17/2023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024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05/17/2023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170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05/17/2023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26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05/17/2023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827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05/17/2023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528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05/17/2023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914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05/17/2023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044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01A6-38F8-40BD-85F6-17D8E87FA6E7}" type="datetimeFigureOut">
              <a:rPr lang="en-US" smtClean="0"/>
              <a:t>05/17/2023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45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001A6-38F8-40BD-85F6-17D8E87FA6E7}" type="datetimeFigureOut">
              <a:rPr lang="en-US" smtClean="0"/>
              <a:t>05/17/2023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58BBD-337C-472E-B1FC-13B23C5D2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930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 Company/Organization Name</a:t>
            </a:r>
            <a:endParaRPr 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155811" y="1386348"/>
            <a:ext cx="11561267" cy="47550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Presenter: [Insert Presenter Name]</a:t>
            </a:r>
          </a:p>
          <a:p>
            <a:pPr marL="0" indent="0">
              <a:buNone/>
            </a:pPr>
            <a:b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Code (s): [Insert code number (s)]</a:t>
            </a:r>
          </a:p>
        </p:txBody>
      </p:sp>
      <p:pic>
        <p:nvPicPr>
          <p:cNvPr id="10" name="Picture 9" descr="cms_logo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788" y="6269162"/>
            <a:ext cx="1130823" cy="40835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68171" y="6574932"/>
            <a:ext cx="89505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Clinical Laboratory Fee Schedule - Annual Laboratory Meeting - June 22, 2023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262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4A8095-2194-47EF-83DB-66D29BD1DF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7042" y="430423"/>
            <a:ext cx="11397915" cy="1494630"/>
          </a:xfrm>
        </p:spPr>
        <p:txBody>
          <a:bodyPr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80140: Calcitonin stimulation panel (</a:t>
            </a:r>
            <a:r>
              <a:rPr lang="en-US" sz="6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eg</a:t>
            </a:r>
            <a:r>
              <a:rPr lang="en-US" sz="6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, calcium, </a:t>
            </a:r>
            <a:r>
              <a:rPr lang="en-US" sz="6000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pentagastrin</a:t>
            </a:r>
            <a:r>
              <a:rPr lang="en-US" sz="6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)</a:t>
            </a:r>
            <a:endParaRPr lang="en-US" dirty="0">
              <a:effectLst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6458A49-41AD-154B-B550-C205C95FDC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963811"/>
              </p:ext>
            </p:extLst>
          </p:nvPr>
        </p:nvGraphicFramePr>
        <p:xfrm>
          <a:off x="778933" y="2633125"/>
          <a:ext cx="10515600" cy="2377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1457652592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36905489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 Comment/Recommendation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Rationale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0988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82308 TIMES 3 ($20.00)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Consistent</a:t>
                      </a:r>
                      <a:r>
                        <a:rPr lang="en-US" sz="2400" i="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with code descriptor</a:t>
                      </a:r>
                    </a:p>
                    <a:p>
                      <a:endParaRPr lang="en-US" sz="24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24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24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193851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CBAA1B72-F140-E849-AAE9-46807E8A4336}"/>
              </a:ext>
            </a:extLst>
          </p:cNvPr>
          <p:cNvSpPr txBox="1"/>
          <p:nvPr/>
        </p:nvSpPr>
        <p:spPr>
          <a:xfrm>
            <a:off x="110070" y="5630971"/>
            <a:ext cx="112437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CMS Annual Lab Meeting, June 22, 2023</a:t>
            </a:r>
          </a:p>
          <a:p>
            <a:pPr algn="ctr"/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 of Organization – Name of Presenter (LAST NAME, First Name)</a:t>
            </a:r>
          </a:p>
          <a:p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75CE-8582-E942-AFDC-08501C62012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630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1FB6F3E9F83CE4B87784657FBF8E4FA" ma:contentTypeVersion="6" ma:contentTypeDescription="Create a new document." ma:contentTypeScope="" ma:versionID="e98c6001d718e47da7830e75d73e40e6">
  <xsd:schema xmlns:xsd="http://www.w3.org/2001/XMLSchema" xmlns:xs="http://www.w3.org/2001/XMLSchema" xmlns:p="http://schemas.microsoft.com/office/2006/metadata/properties" xmlns:ns2="2192dead-9564-4582-8849-6ed3f8bab798" targetNamespace="http://schemas.microsoft.com/office/2006/metadata/properties" ma:root="true" ma:fieldsID="d9a5fb7ee06af7b764dc8059efbb1c16" ns2:_="">
    <xsd:import namespace="2192dead-9564-4582-8849-6ed3f8bab798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92dead-9564-4582-8849-6ed3f8bab79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B70BCAA-6EE0-44E5-83AF-50306C18948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92dead-9564-4582-8849-6ed3f8bab79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E3907BF-211F-4D15-AEB3-74308053A8B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44B937-340A-473F-851A-D9DDB3F8F4F6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2192dead-9564-4582-8849-6ed3f8bab798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1562</TotalTime>
  <Words>91</Words>
  <Application>Microsoft Office PowerPoint</Application>
  <PresentationFormat>Widescreen</PresentationFormat>
  <Paragraphs>16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1.  Company/Organization Name</vt:lpstr>
      <vt:lpstr>80140: Calcitonin stimulation panel (eg, calcium, pentagastrin)</vt:lpstr>
    </vt:vector>
  </TitlesOfParts>
  <Company>CMS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 2024 CLFS Annual Laboratory Meeting</dc:title>
  <dc:subject>Clinical Laboratory Fee Schedule - Annual Laboratory Meeting</dc:subject>
  <dc:creator>Centers for Medicare and Medicaid Services</dc:creator>
  <cp:keywords>CLFS, ALM, CDLTs</cp:keywords>
  <dc:description>Members of the public may use this template to make crosswalk/gapfill recommendations for new or substantially revised codes for CDLTs during the CY 2024 CLFS Annual Laboratory Meeting</dc:description>
  <cp:lastModifiedBy>Lisa Smith</cp:lastModifiedBy>
  <cp:revision>18</cp:revision>
  <dcterms:created xsi:type="dcterms:W3CDTF">2020-04-22T12:38:38Z</dcterms:created>
  <dcterms:modified xsi:type="dcterms:W3CDTF">2023-05-17T18:18:52Z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0x010100D1FB6F3E9F83CE4B87784657FBF8E4FA</vt:lpwstr>
  </property>
</Properties>
</file>