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4049" r:id="rId4"/>
    <p:sldMasterId id="2147484068" r:id="rId5"/>
    <p:sldMasterId id="2147484080" r:id="rId6"/>
  </p:sldMasterIdLst>
  <p:notesMasterIdLst>
    <p:notesMasterId r:id="rId27"/>
  </p:notesMasterIdLst>
  <p:handoutMasterIdLst>
    <p:handoutMasterId r:id="rId28"/>
  </p:handoutMasterIdLst>
  <p:sldIdLst>
    <p:sldId id="1637" r:id="rId7"/>
    <p:sldId id="1613" r:id="rId8"/>
    <p:sldId id="1614" r:id="rId9"/>
    <p:sldId id="1615" r:id="rId10"/>
    <p:sldId id="1616" r:id="rId11"/>
    <p:sldId id="1617" r:id="rId12"/>
    <p:sldId id="1618" r:id="rId13"/>
    <p:sldId id="1619" r:id="rId14"/>
    <p:sldId id="1620" r:id="rId15"/>
    <p:sldId id="1621" r:id="rId16"/>
    <p:sldId id="1629" r:id="rId17"/>
    <p:sldId id="1622" r:id="rId18"/>
    <p:sldId id="1623" r:id="rId19"/>
    <p:sldId id="1624" r:id="rId20"/>
    <p:sldId id="1625" r:id="rId21"/>
    <p:sldId id="1631" r:id="rId22"/>
    <p:sldId id="1626" r:id="rId23"/>
    <p:sldId id="1627" r:id="rId24"/>
    <p:sldId id="1632" r:id="rId25"/>
    <p:sldId id="1633" r:id="rId26"/>
  </p:sldIdLst>
  <p:sldSz cx="9144000" cy="6858000" type="screen4x3"/>
  <p:notesSz cx="6858000" cy="9144000"/>
  <p:custDataLst>
    <p:tags r:id="rId2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1F1BA158-A32A-41E5-AD96-D1B0132CCDBC}">
          <p14:sldIdLst>
            <p14:sldId id="1637"/>
            <p14:sldId id="1613"/>
            <p14:sldId id="1614"/>
            <p14:sldId id="1615"/>
            <p14:sldId id="1616"/>
            <p14:sldId id="1617"/>
            <p14:sldId id="1618"/>
            <p14:sldId id="1619"/>
            <p14:sldId id="1620"/>
            <p14:sldId id="1621"/>
            <p14:sldId id="1629"/>
            <p14:sldId id="1622"/>
            <p14:sldId id="1623"/>
            <p14:sldId id="1624"/>
            <p14:sldId id="1625"/>
            <p14:sldId id="1631"/>
            <p14:sldId id="1626"/>
            <p14:sldId id="1627"/>
            <p14:sldId id="1632"/>
            <p14:sldId id="1633"/>
          </p14:sldIdLst>
        </p14:section>
      </p14:sectionLst>
    </p:ext>
    <p:ext uri="{EFAFB233-063F-42B5-8137-9DF3F51BA10A}">
      <p15:sldGuideLst xmlns:p15="http://schemas.microsoft.com/office/powerpoint/2012/main">
        <p15:guide id="1" orient="horz" pos="2160">
          <p15:clr>
            <a:srgbClr val="A4A3A4"/>
          </p15:clr>
        </p15:guide>
        <p15:guide id="2" pos="5472" userDrawn="1">
          <p15:clr>
            <a:srgbClr val="A4A3A4"/>
          </p15:clr>
        </p15:guide>
        <p15:guide id="3" orient="horz" pos="417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hillip Kendall" initials="PK" lastIdx="28" clrIdx="0"/>
  <p:cmAuthor id="1" name="Wysocki, Rich" initials="WR" lastIdx="1" clrIdx="1">
    <p:extLst/>
  </p:cmAuthor>
  <p:cmAuthor id="2" name="Wysocki, Rich" initials="WR [2]" lastIdx="1" clrIdx="2">
    <p:extLst/>
  </p:cmAuthor>
  <p:cmAuthor id="3" name="Wysocki, Rich" initials="WR [3]" lastIdx="1" clrIdx="3">
    <p:extLst/>
  </p:cmAuthor>
  <p:cmAuthor id="4" name="Julie Shadoan" initials="JS" lastIdx="1" clrIdx="4"/>
  <p:cmAuthor id="5" name="Keri Rantin" initials="KR" lastIdx="15" clrIdx="5">
    <p:extLst/>
  </p:cmAuthor>
  <p:cmAuthor id="6" name="Stephen Bryan" initials="SB" lastIdx="2" clrIdx="6">
    <p:extLst>
      <p:ext uri="{19B8F6BF-5375-455C-9EA6-DF929625EA0E}">
        <p15:presenceInfo xmlns:p15="http://schemas.microsoft.com/office/powerpoint/2012/main" userId="S-1-5-21-953392452-500475491-1018750222-5065" providerId="AD"/>
      </p:ext>
    </p:extLst>
  </p:cmAuthor>
  <p:cmAuthor id="7" name="Stephen G Bryan" initials="SGB" lastIdx="1" clrIdx="7">
    <p:extLst>
      <p:ext uri="{19B8F6BF-5375-455C-9EA6-DF929625EA0E}">
        <p15:presenceInfo xmlns:p15="http://schemas.microsoft.com/office/powerpoint/2012/main" userId="S-1-12-1-2789708100-1292441431-3472764319-3724334474" providerId="AD"/>
      </p:ext>
    </p:extLst>
  </p:cmAuthor>
  <p:cmAuthor id="8" name="Lois Serio" initials="LS" lastIdx="11" clrIdx="8">
    <p:extLst>
      <p:ext uri="{19B8F6BF-5375-455C-9EA6-DF929625EA0E}">
        <p15:presenceInfo xmlns:p15="http://schemas.microsoft.com/office/powerpoint/2012/main" userId="S-1-5-21-4095628063-3556742122-3606576086-8657" providerId="AD"/>
      </p:ext>
    </p:extLst>
  </p:cmAuthor>
  <p:cmAuthor id="9" name="Mary Best" initials="MB" lastIdx="1" clrIdx="12">
    <p:extLst>
      <p:ext uri="{19B8F6BF-5375-455C-9EA6-DF929625EA0E}">
        <p15:presenceInfo xmlns:p15="http://schemas.microsoft.com/office/powerpoint/2012/main" userId="S-1-5-21-4095628063-3556742122-3606576086-131305" providerId="AD"/>
      </p:ext>
    </p:extLst>
  </p:cmAuthor>
  <p:cmAuthor id="10" name="Sofia Lauretti" initials="SL" lastIdx="20" clrIdx="10">
    <p:extLst>
      <p:ext uri="{19B8F6BF-5375-455C-9EA6-DF929625EA0E}">
        <p15:presenceInfo xmlns:p15="http://schemas.microsoft.com/office/powerpoint/2012/main" userId="Sofia Lauretti" providerId="None"/>
      </p:ext>
    </p:extLst>
  </p:cmAuthor>
  <p:cmAuthor id="11" name="Sofia I Lauretti" initials="SIL" lastIdx="3" clrIdx="11">
    <p:extLst>
      <p:ext uri="{19B8F6BF-5375-455C-9EA6-DF929625EA0E}">
        <p15:presenceInfo xmlns:p15="http://schemas.microsoft.com/office/powerpoint/2012/main" userId="S-1-5-21-953392452-500475491-1018750222-5111" providerId="AD"/>
      </p:ext>
    </p:extLst>
  </p:cmAuthor>
  <p:cmAuthor id="12" name="Tanis, Toya" initials="TT" lastIdx="17" clrIdx="13">
    <p:extLst>
      <p:ext uri="{19B8F6BF-5375-455C-9EA6-DF929625EA0E}">
        <p15:presenceInfo xmlns:p15="http://schemas.microsoft.com/office/powerpoint/2012/main" userId="S-1-5-21-787266094-3808690464-1439387166-53304" providerId="AD"/>
      </p:ext>
    </p:extLst>
  </p:cmAuthor>
  <p:cmAuthor id="13" name="AMANDA JOHNSON" initials="AJ" lastIdx="5" clrIdx="14">
    <p:extLst>
      <p:ext uri="{19B8F6BF-5375-455C-9EA6-DF929625EA0E}">
        <p15:presenceInfo xmlns:p15="http://schemas.microsoft.com/office/powerpoint/2012/main" userId="S-1-5-21-4095628063-3556742122-3606576086-23457" providerId="AD"/>
      </p:ext>
    </p:extLst>
  </p:cmAuthor>
  <p:cmAuthor id="14" name="Edgar Howard" initials="EH" lastIdx="5" clrIdx="15">
    <p:extLst>
      <p:ext uri="{19B8F6BF-5375-455C-9EA6-DF929625EA0E}">
        <p15:presenceInfo xmlns:p15="http://schemas.microsoft.com/office/powerpoint/2012/main" userId="S-1-5-21-4095628063-3556742122-3606576086-8850" providerId="AD"/>
      </p:ext>
    </p:extLst>
  </p:cmAuthor>
  <p:cmAuthor id="15" name="Coll, Brian" initials="CB" lastIdx="3" clrIdx="16">
    <p:extLst>
      <p:ext uri="{19B8F6BF-5375-455C-9EA6-DF929625EA0E}">
        <p15:presenceInfo xmlns:p15="http://schemas.microsoft.com/office/powerpoint/2012/main" userId="S-1-5-21-787266094-3808690464-1439387166-53326" providerId="AD"/>
      </p:ext>
    </p:extLst>
  </p:cmAuthor>
  <p:cmAuthor id="16" name="Tammy Johnson" initials="TJ" lastIdx="9" clrIdx="17">
    <p:extLst>
      <p:ext uri="{19B8F6BF-5375-455C-9EA6-DF929625EA0E}">
        <p15:presenceInfo xmlns:p15="http://schemas.microsoft.com/office/powerpoint/2012/main" userId="S-1-5-21-4095628063-3556742122-3606576086-10290" providerId="AD"/>
      </p:ext>
    </p:extLst>
  </p:cmAuthor>
  <p:cmAuthor id="17" name="Sofia I Lauretti" initials="SIL [2]" lastIdx="3" clrIdx="18">
    <p:extLst>
      <p:ext uri="{19B8F6BF-5375-455C-9EA6-DF929625EA0E}">
        <p15:presenceInfo xmlns:p15="http://schemas.microsoft.com/office/powerpoint/2012/main" userId="S::slauretti@guidehouse.com::417c1be8-8895-4903-909c-444c6acbd7b1" providerId="AD"/>
      </p:ext>
    </p:extLst>
  </p:cmAuthor>
  <p:cmAuthor id="18" name="Melissa Washington" initials="MW" lastIdx="3" clrIdx="19">
    <p:extLst>
      <p:ext uri="{19B8F6BF-5375-455C-9EA6-DF929625EA0E}">
        <p15:presenceInfo xmlns:p15="http://schemas.microsoft.com/office/powerpoint/2012/main" userId="7f893eea13a84100" providerId="Windows Live"/>
      </p:ext>
    </p:extLst>
  </p:cmAuthor>
  <p:cmAuthor id="19" name="Marni Land" initials="ML" lastIdx="1" clrIdx="20">
    <p:extLst>
      <p:ext uri="{19B8F6BF-5375-455C-9EA6-DF929625EA0E}">
        <p15:presenceInfo xmlns:p15="http://schemas.microsoft.com/office/powerpoint/2012/main" userId="S-1-5-21-4095628063-3556742122-3606576086-107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0FF7"/>
    <a:srgbClr val="084A9C"/>
    <a:srgbClr val="009644"/>
    <a:srgbClr val="000000"/>
    <a:srgbClr val="4ED537"/>
    <a:srgbClr val="FFD004"/>
    <a:srgbClr val="B3D4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606" autoAdjust="0"/>
  </p:normalViewPr>
  <p:slideViewPr>
    <p:cSldViewPr snapToGrid="0">
      <p:cViewPr varScale="1">
        <p:scale>
          <a:sx n="81" d="100"/>
          <a:sy n="81" d="100"/>
        </p:scale>
        <p:origin x="1526" y="58"/>
      </p:cViewPr>
      <p:guideLst>
        <p:guide orient="horz" pos="2160"/>
        <p:guide pos="5472"/>
        <p:guide orient="horz" pos="4176"/>
      </p:guideLst>
    </p:cSldViewPr>
  </p:slideViewPr>
  <p:outlineViewPr>
    <p:cViewPr>
      <p:scale>
        <a:sx n="33" d="100"/>
        <a:sy n="33" d="100"/>
      </p:scale>
      <p:origin x="0" y="-9544"/>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421" cy="459074"/>
          </a:xfrm>
          <a:prstGeom prst="rect">
            <a:avLst/>
          </a:prstGeom>
        </p:spPr>
        <p:txBody>
          <a:bodyPr vert="horz" lIns="89730" tIns="44865" rIns="89730" bIns="44865" rtlCol="0"/>
          <a:lstStyle>
            <a:lvl1pPr algn="l">
              <a:defRPr sz="1200"/>
            </a:lvl1pPr>
          </a:lstStyle>
          <a:p>
            <a:endParaRPr lang="en-US"/>
          </a:p>
        </p:txBody>
      </p:sp>
      <p:sp>
        <p:nvSpPr>
          <p:cNvPr id="3" name="Date Placeholder 2"/>
          <p:cNvSpPr>
            <a:spLocks noGrp="1"/>
          </p:cNvSpPr>
          <p:nvPr>
            <p:ph type="dt" sz="quarter" idx="1"/>
          </p:nvPr>
        </p:nvSpPr>
        <p:spPr>
          <a:xfrm>
            <a:off x="3884027" y="0"/>
            <a:ext cx="2972421" cy="459074"/>
          </a:xfrm>
          <a:prstGeom prst="rect">
            <a:avLst/>
          </a:prstGeom>
        </p:spPr>
        <p:txBody>
          <a:bodyPr vert="horz" lIns="89730" tIns="44865" rIns="89730" bIns="44865" rtlCol="0"/>
          <a:lstStyle>
            <a:lvl1pPr algn="r">
              <a:defRPr sz="1200"/>
            </a:lvl1pPr>
          </a:lstStyle>
          <a:p>
            <a:fld id="{5E3618AF-05AB-416A-A8FA-779896D09FA9}" type="datetimeFigureOut">
              <a:rPr lang="en-US" smtClean="0"/>
              <a:t>07/29/2021</a:t>
            </a:fld>
            <a:endParaRPr lang="en-US"/>
          </a:p>
        </p:txBody>
      </p:sp>
      <p:sp>
        <p:nvSpPr>
          <p:cNvPr id="4" name="Footer Placeholder 3"/>
          <p:cNvSpPr>
            <a:spLocks noGrp="1"/>
          </p:cNvSpPr>
          <p:nvPr>
            <p:ph type="ftr" sz="quarter" idx="2"/>
          </p:nvPr>
        </p:nvSpPr>
        <p:spPr>
          <a:xfrm>
            <a:off x="1" y="8684927"/>
            <a:ext cx="2972421" cy="459074"/>
          </a:xfrm>
          <a:prstGeom prst="rect">
            <a:avLst/>
          </a:prstGeom>
        </p:spPr>
        <p:txBody>
          <a:bodyPr vert="horz" lIns="89730" tIns="44865" rIns="89730" bIns="44865" rtlCol="0" anchor="b"/>
          <a:lstStyle>
            <a:lvl1pPr algn="l">
              <a:defRPr sz="1200"/>
            </a:lvl1pPr>
          </a:lstStyle>
          <a:p>
            <a:endParaRPr lang="en-US"/>
          </a:p>
        </p:txBody>
      </p:sp>
      <p:sp>
        <p:nvSpPr>
          <p:cNvPr id="5" name="Slide Number Placeholder 4"/>
          <p:cNvSpPr>
            <a:spLocks noGrp="1"/>
          </p:cNvSpPr>
          <p:nvPr>
            <p:ph type="sldNum" sz="quarter" idx="3"/>
          </p:nvPr>
        </p:nvSpPr>
        <p:spPr>
          <a:xfrm>
            <a:off x="3884027" y="8684927"/>
            <a:ext cx="2972421" cy="459074"/>
          </a:xfrm>
          <a:prstGeom prst="rect">
            <a:avLst/>
          </a:prstGeom>
        </p:spPr>
        <p:txBody>
          <a:bodyPr vert="horz" lIns="89730" tIns="44865" rIns="89730" bIns="44865" rtlCol="0" anchor="b"/>
          <a:lstStyle>
            <a:lvl1pPr algn="r">
              <a:defRPr sz="1200"/>
            </a:lvl1pPr>
          </a:lstStyle>
          <a:p>
            <a:fld id="{178924B6-360F-4926-B39D-52BCFC1B9BB7}" type="slidenum">
              <a:rPr lang="en-US" smtClean="0"/>
              <a:t>‹#›</a:t>
            </a:fld>
            <a:endParaRPr lang="en-US"/>
          </a:p>
        </p:txBody>
      </p:sp>
    </p:spTree>
    <p:extLst>
      <p:ext uri="{BB962C8B-B14F-4D97-AF65-F5344CB8AC3E}">
        <p14:creationId xmlns:p14="http://schemas.microsoft.com/office/powerpoint/2010/main" val="4567277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1490" cy="457045"/>
          </a:xfrm>
          <a:prstGeom prst="rect">
            <a:avLst/>
          </a:prstGeom>
        </p:spPr>
        <p:txBody>
          <a:bodyPr vert="horz" lIns="91414" tIns="45707" rIns="91414" bIns="45707"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961" y="0"/>
            <a:ext cx="2971490" cy="457045"/>
          </a:xfrm>
          <a:prstGeom prst="rect">
            <a:avLst/>
          </a:prstGeom>
        </p:spPr>
        <p:txBody>
          <a:bodyPr vert="horz" lIns="91414" tIns="45707" rIns="91414" bIns="45707" rtlCol="0"/>
          <a:lstStyle>
            <a:lvl1pPr algn="r" fontAlgn="auto">
              <a:spcBef>
                <a:spcPts val="0"/>
              </a:spcBef>
              <a:spcAft>
                <a:spcPts val="0"/>
              </a:spcAft>
              <a:defRPr sz="1200">
                <a:latin typeface="+mn-lt"/>
              </a:defRPr>
            </a:lvl1pPr>
          </a:lstStyle>
          <a:p>
            <a:pPr>
              <a:defRPr/>
            </a:pPr>
            <a:fld id="{085A4552-0DC5-49E3-8363-95B5F309C20D}" type="datetimeFigureOut">
              <a:rPr lang="en-US"/>
              <a:pPr>
                <a:defRPr/>
              </a:pPr>
              <a:t>07/29/2021</a:t>
            </a:fld>
            <a:endParaRPr lang="en-US" dirty="0"/>
          </a:p>
        </p:txBody>
      </p:sp>
      <p:sp>
        <p:nvSpPr>
          <p:cNvPr id="4" name="Slide Image Placeholder 3"/>
          <p:cNvSpPr>
            <a:spLocks noGrp="1" noRot="1" noChangeAspect="1"/>
          </p:cNvSpPr>
          <p:nvPr>
            <p:ph type="sldImg" idx="2"/>
          </p:nvPr>
        </p:nvSpPr>
        <p:spPr>
          <a:xfrm>
            <a:off x="1143000" y="687388"/>
            <a:ext cx="4572000" cy="3429000"/>
          </a:xfrm>
          <a:prstGeom prst="rect">
            <a:avLst/>
          </a:prstGeom>
          <a:noFill/>
          <a:ln w="12700">
            <a:solidFill>
              <a:prstClr val="black"/>
            </a:solidFill>
          </a:ln>
        </p:spPr>
        <p:txBody>
          <a:bodyPr vert="horz" lIns="91414" tIns="45707" rIns="91414" bIns="45707" rtlCol="0" anchor="ctr"/>
          <a:lstStyle/>
          <a:p>
            <a:pPr lvl="0"/>
            <a:endParaRPr lang="en-US" noProof="0" dirty="0"/>
          </a:p>
        </p:txBody>
      </p:sp>
      <p:sp>
        <p:nvSpPr>
          <p:cNvPr id="5" name="Notes Placeholder 4"/>
          <p:cNvSpPr>
            <a:spLocks noGrp="1"/>
          </p:cNvSpPr>
          <p:nvPr>
            <p:ph type="body" sz="quarter" idx="3"/>
          </p:nvPr>
        </p:nvSpPr>
        <p:spPr>
          <a:xfrm>
            <a:off x="685490" y="4342699"/>
            <a:ext cx="5487020" cy="4114956"/>
          </a:xfrm>
          <a:prstGeom prst="rect">
            <a:avLst/>
          </a:prstGeom>
        </p:spPr>
        <p:txBody>
          <a:bodyPr vert="horz" lIns="91414" tIns="45707" rIns="91414" bIns="45707"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8685397"/>
            <a:ext cx="2971490" cy="457045"/>
          </a:xfrm>
          <a:prstGeom prst="rect">
            <a:avLst/>
          </a:prstGeom>
        </p:spPr>
        <p:txBody>
          <a:bodyPr vert="horz" lIns="91414" tIns="45707" rIns="91414" bIns="45707"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961" y="8685397"/>
            <a:ext cx="2971490" cy="457045"/>
          </a:xfrm>
          <a:prstGeom prst="rect">
            <a:avLst/>
          </a:prstGeom>
        </p:spPr>
        <p:txBody>
          <a:bodyPr vert="horz" lIns="91414" tIns="45707" rIns="91414" bIns="45707" rtlCol="0" anchor="b"/>
          <a:lstStyle>
            <a:lvl1pPr algn="r" fontAlgn="auto">
              <a:spcBef>
                <a:spcPts val="0"/>
              </a:spcBef>
              <a:spcAft>
                <a:spcPts val="0"/>
              </a:spcAft>
              <a:defRPr sz="1200">
                <a:latin typeface="+mn-lt"/>
              </a:defRPr>
            </a:lvl1pPr>
          </a:lstStyle>
          <a:p>
            <a:pPr>
              <a:defRPr/>
            </a:pPr>
            <a:fld id="{37EF2547-B5D8-4CE2-9238-0F78AA3EE1B0}" type="slidenum">
              <a:rPr lang="en-US"/>
              <a:pPr>
                <a:defRPr/>
              </a:pPr>
              <a:t>‹#›</a:t>
            </a:fld>
            <a:endParaRPr lang="en-US" dirty="0"/>
          </a:p>
        </p:txBody>
      </p:sp>
    </p:spTree>
    <p:extLst>
      <p:ext uri="{BB962C8B-B14F-4D97-AF65-F5344CB8AC3E}">
        <p14:creationId xmlns:p14="http://schemas.microsoft.com/office/powerpoint/2010/main" val="8958910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2</a:t>
            </a:fld>
            <a:endParaRPr lang="en-US" dirty="0">
              <a:solidFill>
                <a:prstClr val="black"/>
              </a:solidFill>
            </a:endParaRPr>
          </a:p>
        </p:txBody>
      </p:sp>
    </p:spTree>
    <p:extLst>
      <p:ext uri="{BB962C8B-B14F-4D97-AF65-F5344CB8AC3E}">
        <p14:creationId xmlns:p14="http://schemas.microsoft.com/office/powerpoint/2010/main" val="3246596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11</a:t>
            </a:fld>
            <a:endParaRPr lang="en-US" dirty="0">
              <a:solidFill>
                <a:prstClr val="black"/>
              </a:solidFill>
            </a:endParaRPr>
          </a:p>
        </p:txBody>
      </p:sp>
    </p:spTree>
    <p:extLst>
      <p:ext uri="{BB962C8B-B14F-4D97-AF65-F5344CB8AC3E}">
        <p14:creationId xmlns:p14="http://schemas.microsoft.com/office/powerpoint/2010/main" val="3265456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12</a:t>
            </a:fld>
            <a:endParaRPr lang="en-US" dirty="0">
              <a:solidFill>
                <a:prstClr val="black"/>
              </a:solidFill>
            </a:endParaRPr>
          </a:p>
        </p:txBody>
      </p:sp>
    </p:spTree>
    <p:extLst>
      <p:ext uri="{BB962C8B-B14F-4D97-AF65-F5344CB8AC3E}">
        <p14:creationId xmlns:p14="http://schemas.microsoft.com/office/powerpoint/2010/main" val="163311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13</a:t>
            </a:fld>
            <a:endParaRPr lang="en-US" dirty="0">
              <a:solidFill>
                <a:prstClr val="black"/>
              </a:solidFill>
            </a:endParaRPr>
          </a:p>
        </p:txBody>
      </p:sp>
    </p:spTree>
    <p:extLst>
      <p:ext uri="{BB962C8B-B14F-4D97-AF65-F5344CB8AC3E}">
        <p14:creationId xmlns:p14="http://schemas.microsoft.com/office/powerpoint/2010/main" val="20770885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14</a:t>
            </a:fld>
            <a:endParaRPr lang="en-US" dirty="0">
              <a:solidFill>
                <a:prstClr val="black"/>
              </a:solidFill>
            </a:endParaRPr>
          </a:p>
        </p:txBody>
      </p:sp>
    </p:spTree>
    <p:extLst>
      <p:ext uri="{BB962C8B-B14F-4D97-AF65-F5344CB8AC3E}">
        <p14:creationId xmlns:p14="http://schemas.microsoft.com/office/powerpoint/2010/main" val="393252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15</a:t>
            </a:fld>
            <a:endParaRPr lang="en-US" dirty="0">
              <a:solidFill>
                <a:prstClr val="black"/>
              </a:solidFill>
            </a:endParaRPr>
          </a:p>
        </p:txBody>
      </p:sp>
    </p:spTree>
    <p:extLst>
      <p:ext uri="{BB962C8B-B14F-4D97-AF65-F5344CB8AC3E}">
        <p14:creationId xmlns:p14="http://schemas.microsoft.com/office/powerpoint/2010/main" val="2684872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16</a:t>
            </a:fld>
            <a:endParaRPr lang="en-US" dirty="0">
              <a:solidFill>
                <a:prstClr val="black"/>
              </a:solidFill>
            </a:endParaRPr>
          </a:p>
        </p:txBody>
      </p:sp>
    </p:spTree>
    <p:extLst>
      <p:ext uri="{BB962C8B-B14F-4D97-AF65-F5344CB8AC3E}">
        <p14:creationId xmlns:p14="http://schemas.microsoft.com/office/powerpoint/2010/main" val="2783404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17</a:t>
            </a:fld>
            <a:endParaRPr lang="en-US" dirty="0">
              <a:solidFill>
                <a:prstClr val="black"/>
              </a:solidFill>
            </a:endParaRPr>
          </a:p>
        </p:txBody>
      </p:sp>
    </p:spTree>
    <p:extLst>
      <p:ext uri="{BB962C8B-B14F-4D97-AF65-F5344CB8AC3E}">
        <p14:creationId xmlns:p14="http://schemas.microsoft.com/office/powerpoint/2010/main" val="1363333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18</a:t>
            </a:fld>
            <a:endParaRPr lang="en-US" dirty="0">
              <a:solidFill>
                <a:prstClr val="black"/>
              </a:solidFill>
            </a:endParaRPr>
          </a:p>
        </p:txBody>
      </p:sp>
    </p:spTree>
    <p:extLst>
      <p:ext uri="{BB962C8B-B14F-4D97-AF65-F5344CB8AC3E}">
        <p14:creationId xmlns:p14="http://schemas.microsoft.com/office/powerpoint/2010/main" val="1242675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19</a:t>
            </a:fld>
            <a:endParaRPr lang="en-US" dirty="0">
              <a:solidFill>
                <a:prstClr val="black"/>
              </a:solidFill>
            </a:endParaRPr>
          </a:p>
        </p:txBody>
      </p:sp>
    </p:spTree>
    <p:extLst>
      <p:ext uri="{BB962C8B-B14F-4D97-AF65-F5344CB8AC3E}">
        <p14:creationId xmlns:p14="http://schemas.microsoft.com/office/powerpoint/2010/main" val="2669633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20</a:t>
            </a:fld>
            <a:endParaRPr lang="en-US" dirty="0">
              <a:solidFill>
                <a:prstClr val="black"/>
              </a:solidFill>
            </a:endParaRPr>
          </a:p>
        </p:txBody>
      </p:sp>
    </p:spTree>
    <p:extLst>
      <p:ext uri="{BB962C8B-B14F-4D97-AF65-F5344CB8AC3E}">
        <p14:creationId xmlns:p14="http://schemas.microsoft.com/office/powerpoint/2010/main" val="1096922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3</a:t>
            </a:fld>
            <a:endParaRPr lang="en-US" dirty="0">
              <a:solidFill>
                <a:prstClr val="black"/>
              </a:solidFill>
            </a:endParaRPr>
          </a:p>
        </p:txBody>
      </p:sp>
    </p:spTree>
    <p:extLst>
      <p:ext uri="{BB962C8B-B14F-4D97-AF65-F5344CB8AC3E}">
        <p14:creationId xmlns:p14="http://schemas.microsoft.com/office/powerpoint/2010/main" val="261743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4</a:t>
            </a:fld>
            <a:endParaRPr lang="en-US" dirty="0">
              <a:solidFill>
                <a:prstClr val="black"/>
              </a:solidFill>
            </a:endParaRPr>
          </a:p>
        </p:txBody>
      </p:sp>
    </p:spTree>
    <p:extLst>
      <p:ext uri="{BB962C8B-B14F-4D97-AF65-F5344CB8AC3E}">
        <p14:creationId xmlns:p14="http://schemas.microsoft.com/office/powerpoint/2010/main" val="232443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5</a:t>
            </a:fld>
            <a:endParaRPr lang="en-US" dirty="0">
              <a:solidFill>
                <a:prstClr val="black"/>
              </a:solidFill>
            </a:endParaRPr>
          </a:p>
        </p:txBody>
      </p:sp>
    </p:spTree>
    <p:extLst>
      <p:ext uri="{BB962C8B-B14F-4D97-AF65-F5344CB8AC3E}">
        <p14:creationId xmlns:p14="http://schemas.microsoft.com/office/powerpoint/2010/main" val="3365468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6</a:t>
            </a:fld>
            <a:endParaRPr lang="en-US" dirty="0">
              <a:solidFill>
                <a:prstClr val="black"/>
              </a:solidFill>
            </a:endParaRPr>
          </a:p>
        </p:txBody>
      </p:sp>
    </p:spTree>
    <p:extLst>
      <p:ext uri="{BB962C8B-B14F-4D97-AF65-F5344CB8AC3E}">
        <p14:creationId xmlns:p14="http://schemas.microsoft.com/office/powerpoint/2010/main" val="2175351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7</a:t>
            </a:fld>
            <a:endParaRPr lang="en-US" dirty="0">
              <a:solidFill>
                <a:prstClr val="black"/>
              </a:solidFill>
            </a:endParaRPr>
          </a:p>
        </p:txBody>
      </p:sp>
    </p:spTree>
    <p:extLst>
      <p:ext uri="{BB962C8B-B14F-4D97-AF65-F5344CB8AC3E}">
        <p14:creationId xmlns:p14="http://schemas.microsoft.com/office/powerpoint/2010/main" val="1684987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3781541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9</a:t>
            </a:fld>
            <a:endParaRPr lang="en-US" dirty="0">
              <a:solidFill>
                <a:prstClr val="black"/>
              </a:solidFill>
            </a:endParaRPr>
          </a:p>
        </p:txBody>
      </p:sp>
    </p:spTree>
    <p:extLst>
      <p:ext uri="{BB962C8B-B14F-4D97-AF65-F5344CB8AC3E}">
        <p14:creationId xmlns:p14="http://schemas.microsoft.com/office/powerpoint/2010/main" val="1798293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EF2547-B5D8-4CE2-9238-0F78AA3EE1B0}" type="slidenum">
              <a:rPr lang="en-US" smtClean="0">
                <a:solidFill>
                  <a:prstClr val="black"/>
                </a:solidFill>
              </a:rPr>
              <a:pPr>
                <a:defRPr/>
              </a:pPr>
              <a:t>10</a:t>
            </a:fld>
            <a:endParaRPr lang="en-US" dirty="0">
              <a:solidFill>
                <a:prstClr val="black"/>
              </a:solidFill>
            </a:endParaRPr>
          </a:p>
        </p:txBody>
      </p:sp>
    </p:spTree>
    <p:extLst>
      <p:ext uri="{BB962C8B-B14F-4D97-AF65-F5344CB8AC3E}">
        <p14:creationId xmlns:p14="http://schemas.microsoft.com/office/powerpoint/2010/main" val="2544766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Title page">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228600" y="6492875"/>
            <a:ext cx="2133600" cy="365125"/>
          </a:xfrm>
          <a:prstGeom prst="rect">
            <a:avLst/>
          </a:prstGeom>
        </p:spPr>
        <p:txBody>
          <a:bodyPr/>
          <a:lstStyle>
            <a:lvl1pPr>
              <a:defRPr/>
            </a:lvl1pPr>
          </a:lstStyle>
          <a:p>
            <a:pPr>
              <a:defRPr/>
            </a:pPr>
            <a:r>
              <a:rPr lang="en-US" dirty="0">
                <a:solidFill>
                  <a:prstClr val="black">
                    <a:tint val="75000"/>
                  </a:prstClr>
                </a:solidFill>
              </a:rPr>
              <a:t>10/11/2016</a:t>
            </a:r>
          </a:p>
        </p:txBody>
      </p:sp>
      <p:sp>
        <p:nvSpPr>
          <p:cNvPr id="5" name="Slide Number Placeholder 2"/>
          <p:cNvSpPr>
            <a:spLocks noGrp="1"/>
          </p:cNvSpPr>
          <p:nvPr>
            <p:ph type="sldNum" sz="quarter" idx="11"/>
          </p:nvPr>
        </p:nvSpPr>
        <p:spPr>
          <a:xfrm>
            <a:off x="6781800" y="6496049"/>
            <a:ext cx="2133600" cy="365125"/>
          </a:xfrm>
          <a:prstGeom prst="rect">
            <a:avLst/>
          </a:prstGeom>
        </p:spPr>
        <p:txBody>
          <a:bodyPr/>
          <a:lstStyle>
            <a:lvl1pPr>
              <a:defRPr>
                <a:latin typeface="+mj-lt"/>
              </a:defRPr>
            </a:lvl1pPr>
          </a:lstStyle>
          <a:p>
            <a:fld id="{7022FF3C-310F-4809-A5BE-BC5BA8AA108D}" type="slidenum">
              <a:rPr smtClean="0">
                <a:solidFill>
                  <a:prstClr val="black">
                    <a:tint val="75000"/>
                  </a:prstClr>
                </a:solidFill>
              </a:rPr>
              <a:pPr/>
              <a:t>‹#›</a:t>
            </a:fld>
            <a:endParaRPr dirty="0">
              <a:solidFill>
                <a:prstClr val="black">
                  <a:tint val="75000"/>
                </a:prstClr>
              </a:solidFill>
            </a:endParaRPr>
          </a:p>
        </p:txBody>
      </p:sp>
      <p:sp>
        <p:nvSpPr>
          <p:cNvPr id="4" name="Content Placeholder 2"/>
          <p:cNvSpPr>
            <a:spLocks noGrp="1"/>
          </p:cNvSpPr>
          <p:nvPr>
            <p:ph idx="1"/>
          </p:nvPr>
        </p:nvSpPr>
        <p:spPr>
          <a:xfrm>
            <a:off x="457200" y="1270000"/>
            <a:ext cx="8229600" cy="4856163"/>
          </a:xfrm>
        </p:spPr>
        <p:txBody>
          <a:bodyPr/>
          <a:lstStyle>
            <a:lvl1pPr marL="0" indent="0" algn="ctr">
              <a:buNone/>
              <a:defRPr sz="2000">
                <a:latin typeface="Times New Roman" panose="02020603050405020304" pitchFamily="18" charset="0"/>
                <a:cs typeface="Times New Roman" panose="02020603050405020304" pitchFamily="18" charset="0"/>
              </a:defRPr>
            </a:lvl1pPr>
            <a:lvl2pPr algn="ctr">
              <a:defRPr sz="1800">
                <a:latin typeface="Times New Roman" panose="02020603050405020304" pitchFamily="18" charset="0"/>
                <a:cs typeface="Times New Roman" panose="02020603050405020304" pitchFamily="18" charset="0"/>
              </a:defRPr>
            </a:lvl2pPr>
            <a:lvl3pPr algn="ctr">
              <a:defRPr sz="1800">
                <a:latin typeface="Times New Roman" panose="02020603050405020304" pitchFamily="18" charset="0"/>
                <a:cs typeface="Times New Roman" panose="02020603050405020304" pitchFamily="18" charset="0"/>
              </a:defRPr>
            </a:lvl3pPr>
            <a:lvl4pPr algn="ctr">
              <a:defRPr sz="1800">
                <a:latin typeface="Times New Roman" panose="02020603050405020304" pitchFamily="18" charset="0"/>
                <a:cs typeface="Times New Roman" panose="02020603050405020304" pitchFamily="18" charset="0"/>
              </a:defRPr>
            </a:lvl4pPr>
            <a:lvl5pPr algn="ctr">
              <a:defRPr sz="1800">
                <a:latin typeface="Times New Roman" panose="02020603050405020304" pitchFamily="18" charset="0"/>
                <a:cs typeface="Times New Roman" panose="02020603050405020304" pitchFamily="18" charset="0"/>
              </a:defRPr>
            </a:lvl5pPr>
          </a:lstStyle>
          <a:p>
            <a:pPr lvl="0"/>
            <a:endParaRPr lang="en-US" dirty="0"/>
          </a:p>
          <a:p>
            <a:pPr lvl="0"/>
            <a:endParaRPr lang="en-US" dirty="0"/>
          </a:p>
          <a:p>
            <a:pPr lvl="0"/>
            <a:endParaRPr lang="en-US" dirty="0"/>
          </a:p>
          <a:p>
            <a:pPr lvl="0"/>
            <a:endParaRPr lang="en-US" dirty="0"/>
          </a:p>
          <a:p>
            <a:pPr lvl="0"/>
            <a:endParaRPr lang="en-US" dirty="0"/>
          </a:p>
          <a:p>
            <a:pPr lvl="0"/>
            <a:endParaRPr lang="en-US" dirty="0"/>
          </a:p>
          <a:p>
            <a:pPr lvl="0"/>
            <a:r>
              <a:rPr lang="en-US" dirty="0"/>
              <a:t>Click to edit Master text styles</a:t>
            </a:r>
          </a:p>
        </p:txBody>
      </p:sp>
    </p:spTree>
    <p:extLst>
      <p:ext uri="{BB962C8B-B14F-4D97-AF65-F5344CB8AC3E}">
        <p14:creationId xmlns:p14="http://schemas.microsoft.com/office/powerpoint/2010/main" val="1277063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pPr fontAlgn="auto">
              <a:spcBef>
                <a:spcPts val="0"/>
              </a:spcBef>
              <a:spcAft>
                <a:spcPts val="0"/>
              </a:spcAft>
            </a:pPr>
            <a:fld id="{7022FF3C-310F-4809-A5BE-BC5BA8AA108D}" type="slidenum">
              <a:rPr lang="en-US" smtClean="0">
                <a:solidFill>
                  <a:prstClr val="black">
                    <a:tint val="75000"/>
                  </a:prstClr>
                </a:solidFill>
              </a:rPr>
              <a:pPr fontAlgn="auto">
                <a:spcBef>
                  <a:spcPts val="0"/>
                </a:spcBef>
                <a:spcAft>
                  <a:spcPts val="0"/>
                </a:spcAft>
              </a:pPr>
              <a:t>‹#›</a:t>
            </a:fld>
            <a:endParaRPr lang="en-US" dirty="0">
              <a:solidFill>
                <a:prstClr val="black">
                  <a:tint val="75000"/>
                </a:prstClr>
              </a:solidFill>
            </a:endParaRPr>
          </a:p>
        </p:txBody>
      </p:sp>
    </p:spTree>
    <p:extLst>
      <p:ext uri="{BB962C8B-B14F-4D97-AF65-F5344CB8AC3E}">
        <p14:creationId xmlns:p14="http://schemas.microsoft.com/office/powerpoint/2010/main" val="946403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781800" y="6496049"/>
            <a:ext cx="2133600" cy="365125"/>
          </a:xfrm>
        </p:spPr>
        <p:txBody>
          <a:bodyPr/>
          <a:lstStyle>
            <a:lvl1pPr>
              <a:defRPr>
                <a:latin typeface="+mj-lt"/>
              </a:defRPr>
            </a:lvl1pPr>
          </a:lstStyle>
          <a:p>
            <a:fld id="{7022FF3C-310F-4809-A5BE-BC5BA8AA108D}" type="slidenum">
              <a:rPr smtClean="0">
                <a:solidFill>
                  <a:prstClr val="black">
                    <a:tint val="75000"/>
                  </a:prstClr>
                </a:solidFill>
              </a:rPr>
              <a:pPr/>
              <a:t>‹#›</a:t>
            </a:fld>
            <a:endParaRPr dirty="0">
              <a:solidFill>
                <a:prstClr val="black">
                  <a:tint val="75000"/>
                </a:prstClr>
              </a:solidFill>
            </a:endParaRPr>
          </a:p>
        </p:txBody>
      </p:sp>
      <p:grpSp>
        <p:nvGrpSpPr>
          <p:cNvPr id="4" name="Group 3"/>
          <p:cNvGrpSpPr/>
          <p:nvPr userDrawn="1"/>
        </p:nvGrpSpPr>
        <p:grpSpPr>
          <a:xfrm>
            <a:off x="-16933" y="1"/>
            <a:ext cx="9211733" cy="1015999"/>
            <a:chOff x="-16933" y="1"/>
            <a:chExt cx="9211733" cy="1015999"/>
          </a:xfrm>
        </p:grpSpPr>
        <p:sp>
          <p:nvSpPr>
            <p:cNvPr id="5" name="Rectangle 4"/>
            <p:cNvSpPr/>
            <p:nvPr userDrawn="1"/>
          </p:nvSpPr>
          <p:spPr bwMode="auto">
            <a:xfrm>
              <a:off x="-16933" y="1"/>
              <a:ext cx="9194800" cy="931332"/>
            </a:xfrm>
            <a:prstGeom prst="rect">
              <a:avLst/>
            </a:prstGeom>
            <a:solidFill>
              <a:srgbClr val="084A9C"/>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hangingPunct="0">
                <a:lnSpc>
                  <a:spcPts val="2500"/>
                </a:lnSpc>
                <a:spcAft>
                  <a:spcPts val="1000"/>
                </a:spcAft>
                <a:buClr>
                  <a:srgbClr val="FDAA03"/>
                </a:buClr>
              </a:pPr>
              <a:endParaRPr lang="en-US" b="1" dirty="0">
                <a:solidFill>
                  <a:prstClr val="black"/>
                </a:solidFill>
              </a:endParaRPr>
            </a:p>
          </p:txBody>
        </p:sp>
        <p:sp>
          <p:nvSpPr>
            <p:cNvPr id="6" name="Rectangle 5"/>
            <p:cNvSpPr/>
            <p:nvPr userDrawn="1"/>
          </p:nvSpPr>
          <p:spPr bwMode="auto">
            <a:xfrm>
              <a:off x="0" y="931335"/>
              <a:ext cx="9194800" cy="84665"/>
            </a:xfrm>
            <a:prstGeom prst="rect">
              <a:avLst/>
            </a:prstGeom>
            <a:solidFill>
              <a:srgbClr val="FFD004"/>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hangingPunct="0">
                <a:lnSpc>
                  <a:spcPts val="2500"/>
                </a:lnSpc>
                <a:spcAft>
                  <a:spcPts val="1000"/>
                </a:spcAft>
                <a:buClr>
                  <a:srgbClr val="FDAA03"/>
                </a:buClr>
              </a:pPr>
              <a:endParaRPr lang="en-US" b="1" dirty="0">
                <a:solidFill>
                  <a:prstClr val="black"/>
                </a:solidFill>
              </a:endParaRPr>
            </a:p>
          </p:txBody>
        </p:sp>
      </p:grpSp>
      <p:sp>
        <p:nvSpPr>
          <p:cNvPr id="7" name="Content Placeholder 2"/>
          <p:cNvSpPr>
            <a:spLocks noGrp="1"/>
          </p:cNvSpPr>
          <p:nvPr>
            <p:ph idx="1"/>
          </p:nvPr>
        </p:nvSpPr>
        <p:spPr>
          <a:xfrm>
            <a:off x="457200" y="1270000"/>
            <a:ext cx="8229600" cy="4856163"/>
          </a:xfrm>
        </p:spPr>
        <p:txBody>
          <a:bodyPr/>
          <a:lstStyle>
            <a:lvl1pPr>
              <a:defRPr sz="2000">
                <a:latin typeface="Times New Roman" panose="02020603050405020304" pitchFamily="18" charset="0"/>
                <a:cs typeface="Times New Roman" panose="02020603050405020304" pitchFamily="18" charset="0"/>
              </a:defRPr>
            </a:lvl1pPr>
            <a:lvl2pPr>
              <a:defRPr sz="1800">
                <a:latin typeface="Times New Roman" panose="02020603050405020304" pitchFamily="18" charset="0"/>
                <a:cs typeface="Times New Roman" panose="02020603050405020304" pitchFamily="18" charset="0"/>
              </a:defRPr>
            </a:lvl2pPr>
            <a:lvl3pPr>
              <a:defRPr sz="1600">
                <a:latin typeface="Times New Roman" panose="02020603050405020304" pitchFamily="18" charset="0"/>
                <a:cs typeface="Times New Roman" panose="02020603050405020304" pitchFamily="18" charset="0"/>
              </a:defRPr>
            </a:lvl3pPr>
            <a:lvl4pPr>
              <a:defRPr sz="1400">
                <a:latin typeface="Times New Roman" panose="02020603050405020304" pitchFamily="18" charset="0"/>
                <a:cs typeface="Times New Roman" panose="02020603050405020304" pitchFamily="18" charset="0"/>
              </a:defRPr>
            </a:lvl4pPr>
            <a:lvl5pPr>
              <a:defRPr sz="1400">
                <a:latin typeface="Times New Roman" panose="02020603050405020304" pitchFamily="18" charset="0"/>
                <a:cs typeface="Times New Roman" panose="02020603050405020304" pitchFamily="18"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9"/>
          <p:cNvSpPr>
            <a:spLocks noGrp="1"/>
          </p:cNvSpPr>
          <p:nvPr>
            <p:ph type="title"/>
          </p:nvPr>
        </p:nvSpPr>
        <p:spPr>
          <a:xfrm>
            <a:off x="0" y="135467"/>
            <a:ext cx="9144000" cy="694267"/>
          </a:xfrm>
          <a:prstGeom prst="rect">
            <a:avLst/>
          </a:prstGeom>
          <a:noFill/>
          <a:ln>
            <a:noFill/>
          </a:ln>
          <a:effectLst/>
        </p:spPr>
        <p:txBody>
          <a:bodyPr/>
          <a:lstStyle>
            <a:lvl1pPr>
              <a:defRPr sz="2800">
                <a:solidFill>
                  <a:schemeClr val="bg1"/>
                </a:solidFill>
              </a:defRPr>
            </a:lvl1pPr>
          </a:lstStyle>
          <a:p>
            <a:r>
              <a:rPr lang="en-US"/>
              <a:t>Click to edit Master title style</a:t>
            </a:r>
          </a:p>
        </p:txBody>
      </p:sp>
      <p:sp>
        <p:nvSpPr>
          <p:cNvPr id="9" name="Date Placeholder 3"/>
          <p:cNvSpPr>
            <a:spLocks noGrp="1"/>
          </p:cNvSpPr>
          <p:nvPr>
            <p:ph type="dt" sz="half" idx="2"/>
          </p:nvPr>
        </p:nvSpPr>
        <p:spPr>
          <a:xfrm>
            <a:off x="228600" y="6496050"/>
            <a:ext cx="1752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j-lt"/>
              </a:defRPr>
            </a:lvl1pPr>
          </a:lstStyle>
          <a:p>
            <a:pPr>
              <a:defRPr/>
            </a:pPr>
            <a:fld id="{B1C57763-AE0A-42BE-83B5-D2D955DD96FB}" type="datetime1">
              <a:rPr lang="en-US" smtClean="0">
                <a:solidFill>
                  <a:prstClr val="black">
                    <a:tint val="75000"/>
                  </a:prstClr>
                </a:solidFill>
              </a:rPr>
              <a:pPr>
                <a:defRPr/>
              </a:pPr>
              <a:t>07/29/2021</a:t>
            </a:fld>
            <a:endParaRPr lang="en-US" dirty="0">
              <a:solidFill>
                <a:prstClr val="black">
                  <a:tint val="75000"/>
                </a:prstClr>
              </a:solidFill>
            </a:endParaRPr>
          </a:p>
        </p:txBody>
      </p:sp>
    </p:spTree>
    <p:extLst>
      <p:ext uri="{BB962C8B-B14F-4D97-AF65-F5344CB8AC3E}">
        <p14:creationId xmlns:p14="http://schemas.microsoft.com/office/powerpoint/2010/main" val="3226189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303059" y="3181350"/>
            <a:ext cx="4440891" cy="1752600"/>
          </a:xfrm>
          <a:prstGeom prst="rect">
            <a:avLst/>
          </a:prstGeom>
        </p:spPr>
        <p:txBody>
          <a:bodyPr/>
          <a:lstStyle>
            <a:lvl1pPr marL="0" indent="0" algn="ctr">
              <a:buNone/>
              <a:defRPr lang="en-US" sz="2400" b="1" i="0" kern="1200" dirty="0">
                <a:solidFill>
                  <a:srgbClr val="1F497D"/>
                </a:solidFill>
                <a:latin typeface="Times New Roman" panose="02020603050405020304" pitchFamily="18" charset="0"/>
                <a:ea typeface="MS PGothic" pitchFamily="34" charset="-128"/>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gn="ctr" defTabSz="457200" rtl="0" eaLnBrk="0" fontAlgn="base" hangingPunct="0">
              <a:spcBef>
                <a:spcPts val="0"/>
              </a:spcBef>
              <a:spcAft>
                <a:spcPct val="0"/>
              </a:spcAft>
              <a:buNone/>
            </a:pPr>
            <a:r>
              <a:rPr lang="en-US" dirty="0"/>
              <a:t>Click to edit Master subtitle style</a:t>
            </a:r>
          </a:p>
          <a:p>
            <a:pPr marL="0" lvl="0" indent="0" algn="ctr" defTabSz="457200" rtl="0" eaLnBrk="0" fontAlgn="base" hangingPunct="0">
              <a:spcBef>
                <a:spcPts val="0"/>
              </a:spcBef>
              <a:spcAft>
                <a:spcPct val="0"/>
              </a:spcAft>
              <a:buNone/>
            </a:pPr>
            <a:r>
              <a:rPr lang="en-US" dirty="0"/>
              <a:t>and date</a:t>
            </a:r>
          </a:p>
        </p:txBody>
      </p:sp>
      <p:sp>
        <p:nvSpPr>
          <p:cNvPr id="7" name="Title 7"/>
          <p:cNvSpPr txBox="1">
            <a:spLocks/>
          </p:cNvSpPr>
          <p:nvPr userDrawn="1"/>
        </p:nvSpPr>
        <p:spPr>
          <a:xfrm>
            <a:off x="0" y="1371600"/>
            <a:ext cx="9144000" cy="1066800"/>
          </a:xfrm>
          <a:prstGeom prst="rect">
            <a:avLst/>
          </a:prstGeom>
          <a:solidFill>
            <a:srgbClr val="084A9C"/>
          </a:solidFill>
          <a:effectLst>
            <a:outerShdw dist="76200" dir="5640000" algn="tl" rotWithShape="0">
              <a:srgbClr val="FFD004"/>
            </a:outerShdw>
          </a:effectLst>
        </p:spPr>
        <p:txBody>
          <a:bodyPr vert="horz" lIns="91440" tIns="45720" rIns="91440" bIns="45720" rtlCol="0" anchor="ctr">
            <a:normAutofit/>
          </a:bodyPr>
          <a:lstStyle>
            <a:lvl1pPr>
              <a:defRPr sz="4000">
                <a:solidFill>
                  <a:srgbClr val="FFFFFF"/>
                </a:solidFill>
              </a:defRPr>
            </a:lvl1pPr>
          </a:lstStyle>
          <a:p>
            <a:pPr algn="ctr" fontAlgn="auto">
              <a:spcAft>
                <a:spcPts val="0"/>
              </a:spcAft>
              <a:defRPr/>
            </a:pPr>
            <a:endParaRPr lang="en-US" dirty="0">
              <a:solidFill>
                <a:schemeClr val="bg1"/>
              </a:solidFill>
              <a:latin typeface="Calibri"/>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000" y="228600"/>
            <a:ext cx="2361806" cy="914400"/>
          </a:xfrm>
          <a:prstGeom prst="rect">
            <a:avLst/>
          </a:prstGeom>
        </p:spPr>
      </p:pic>
      <p:sp>
        <p:nvSpPr>
          <p:cNvPr id="2" name="Title 1"/>
          <p:cNvSpPr>
            <a:spLocks noGrp="1"/>
          </p:cNvSpPr>
          <p:nvPr>
            <p:ph type="ctrTitle"/>
          </p:nvPr>
        </p:nvSpPr>
        <p:spPr>
          <a:xfrm>
            <a:off x="0" y="1371601"/>
            <a:ext cx="9144000" cy="1066799"/>
          </a:xfrm>
          <a:prstGeom prst="rect">
            <a:avLst/>
          </a:prstGeom>
        </p:spPr>
        <p:txBody>
          <a:bodyPr/>
          <a:lstStyle>
            <a:lvl1pPr algn="ctr" rtl="0" fontAlgn="auto">
              <a:spcBef>
                <a:spcPct val="0"/>
              </a:spcBef>
              <a:spcAft>
                <a:spcPts val="0"/>
              </a:spcAft>
              <a:defRPr lang="en-US" sz="2800" b="1" kern="1200" dirty="0">
                <a:solidFill>
                  <a:schemeClr val="bg1"/>
                </a:solidFill>
                <a:latin typeface="Times New Roman" panose="02020603050405020304" pitchFamily="18" charset="0"/>
                <a:ea typeface="MS PGothic" pitchFamily="34" charset="-128"/>
                <a:cs typeface="Times New Roman" panose="02020603050405020304" pitchFamily="18" charset="0"/>
              </a:defRPr>
            </a:lvl1pPr>
          </a:lstStyle>
          <a:p>
            <a:r>
              <a:rPr lang="en-US" dirty="0"/>
              <a:t>Click to edit Master title style</a:t>
            </a:r>
          </a:p>
        </p:txBody>
      </p:sp>
    </p:spTree>
    <p:extLst>
      <p:ext uri="{BB962C8B-B14F-4D97-AF65-F5344CB8AC3E}">
        <p14:creationId xmlns:p14="http://schemas.microsoft.com/office/powerpoint/2010/main" val="899401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r>
              <a:rPr lang="en-US" dirty="0"/>
              <a:t>10/11/2016</a:t>
            </a: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C6D3413-B6F3-4798-9672-652A726E98D5}" type="slidenum">
              <a:rPr lang="en-US" smtClean="0"/>
              <a:t>‹#›</a:t>
            </a:fld>
            <a:endParaRPr lang="en-US" dirty="0"/>
          </a:p>
        </p:txBody>
      </p:sp>
    </p:spTree>
    <p:extLst>
      <p:ext uri="{BB962C8B-B14F-4D97-AF65-F5344CB8AC3E}">
        <p14:creationId xmlns:p14="http://schemas.microsoft.com/office/powerpoint/2010/main" val="35210000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r>
              <a:rPr lang="en-US" dirty="0"/>
              <a:t>10/11/2016</a:t>
            </a: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C6D3413-B6F3-4798-9672-652A726E98D5}" type="slidenum">
              <a:rPr lang="en-US" smtClean="0"/>
              <a:t>‹#›</a:t>
            </a:fld>
            <a:endParaRPr lang="en-US" dirty="0"/>
          </a:p>
        </p:txBody>
      </p:sp>
    </p:spTree>
    <p:extLst>
      <p:ext uri="{BB962C8B-B14F-4D97-AF65-F5344CB8AC3E}">
        <p14:creationId xmlns:p14="http://schemas.microsoft.com/office/powerpoint/2010/main" val="12039609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r>
              <a:rPr lang="en-US" dirty="0"/>
              <a:t>10/11/2016</a:t>
            </a: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C6D3413-B6F3-4798-9672-652A726E98D5}" type="slidenum">
              <a:rPr lang="en-US" smtClean="0"/>
              <a:t>‹#›</a:t>
            </a:fld>
            <a:endParaRPr lang="en-US" dirty="0"/>
          </a:p>
        </p:txBody>
      </p:sp>
    </p:spTree>
    <p:extLst>
      <p:ext uri="{BB962C8B-B14F-4D97-AF65-F5344CB8AC3E}">
        <p14:creationId xmlns:p14="http://schemas.microsoft.com/office/powerpoint/2010/main" val="32767738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28650" y="6356350"/>
            <a:ext cx="2057400" cy="365125"/>
          </a:xfrm>
          <a:prstGeom prst="rect">
            <a:avLst/>
          </a:prstGeom>
        </p:spPr>
        <p:txBody>
          <a:bodyPr/>
          <a:lstStyle/>
          <a:p>
            <a:r>
              <a:rPr lang="en-US" dirty="0"/>
              <a:t>10/11/2016</a:t>
            </a:r>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0"/>
            <a:ext cx="2057400" cy="365125"/>
          </a:xfrm>
          <a:prstGeom prst="rect">
            <a:avLst/>
          </a:prstGeom>
        </p:spPr>
        <p:txBody>
          <a:bodyPr/>
          <a:lstStyle/>
          <a:p>
            <a:fld id="{5C6D3413-B6F3-4798-9672-652A726E98D5}" type="slidenum">
              <a:rPr lang="en-US" smtClean="0"/>
              <a:t>‹#›</a:t>
            </a:fld>
            <a:endParaRPr lang="en-US" dirty="0"/>
          </a:p>
        </p:txBody>
      </p:sp>
    </p:spTree>
    <p:extLst>
      <p:ext uri="{BB962C8B-B14F-4D97-AF65-F5344CB8AC3E}">
        <p14:creationId xmlns:p14="http://schemas.microsoft.com/office/powerpoint/2010/main" val="28424686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28650" y="6356350"/>
            <a:ext cx="2057400" cy="365125"/>
          </a:xfrm>
          <a:prstGeom prst="rect">
            <a:avLst/>
          </a:prstGeom>
        </p:spPr>
        <p:txBody>
          <a:bodyPr/>
          <a:lstStyle/>
          <a:p>
            <a:r>
              <a:rPr lang="en-US" dirty="0"/>
              <a:t>10/11/2016</a:t>
            </a:r>
          </a:p>
        </p:txBody>
      </p:sp>
      <p:sp>
        <p:nvSpPr>
          <p:cNvPr id="8" name="Footer Placeholder 7"/>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0"/>
            <a:ext cx="2057400" cy="365125"/>
          </a:xfrm>
          <a:prstGeom prst="rect">
            <a:avLst/>
          </a:prstGeom>
        </p:spPr>
        <p:txBody>
          <a:bodyPr/>
          <a:lstStyle/>
          <a:p>
            <a:fld id="{5C6D3413-B6F3-4798-9672-652A726E98D5}" type="slidenum">
              <a:rPr lang="en-US" smtClean="0"/>
              <a:t>‹#›</a:t>
            </a:fld>
            <a:endParaRPr lang="en-US" dirty="0"/>
          </a:p>
        </p:txBody>
      </p:sp>
    </p:spTree>
    <p:extLst>
      <p:ext uri="{BB962C8B-B14F-4D97-AF65-F5344CB8AC3E}">
        <p14:creationId xmlns:p14="http://schemas.microsoft.com/office/powerpoint/2010/main" val="15769185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628650" y="6356350"/>
            <a:ext cx="2057400" cy="365125"/>
          </a:xfrm>
          <a:prstGeom prst="rect">
            <a:avLst/>
          </a:prstGeom>
        </p:spPr>
        <p:txBody>
          <a:bodyPr/>
          <a:lstStyle/>
          <a:p>
            <a:r>
              <a:rPr lang="en-US" dirty="0"/>
              <a:t>10/11/2016</a:t>
            </a:r>
          </a:p>
        </p:txBody>
      </p:sp>
      <p:sp>
        <p:nvSpPr>
          <p:cNvPr id="4" name="Footer Placeholder 3"/>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0"/>
            <a:ext cx="2057400" cy="365125"/>
          </a:xfrm>
          <a:prstGeom prst="rect">
            <a:avLst/>
          </a:prstGeom>
        </p:spPr>
        <p:txBody>
          <a:bodyPr/>
          <a:lstStyle/>
          <a:p>
            <a:fld id="{5C6D3413-B6F3-4798-9672-652A726E98D5}" type="slidenum">
              <a:rPr lang="en-US" smtClean="0"/>
              <a:t>‹#›</a:t>
            </a:fld>
            <a:endParaRPr lang="en-US" dirty="0"/>
          </a:p>
        </p:txBody>
      </p:sp>
    </p:spTree>
    <p:extLst>
      <p:ext uri="{BB962C8B-B14F-4D97-AF65-F5344CB8AC3E}">
        <p14:creationId xmlns:p14="http://schemas.microsoft.com/office/powerpoint/2010/main" val="23394314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0"/>
            <a:ext cx="2057400" cy="365125"/>
          </a:xfrm>
          <a:prstGeom prst="rect">
            <a:avLst/>
          </a:prstGeom>
        </p:spPr>
        <p:txBody>
          <a:bodyPr/>
          <a:lstStyle/>
          <a:p>
            <a:r>
              <a:rPr lang="en-US" dirty="0"/>
              <a:t>10/11/2016</a:t>
            </a:r>
          </a:p>
        </p:txBody>
      </p:sp>
      <p:sp>
        <p:nvSpPr>
          <p:cNvPr id="3" name="Footer Placeholder 2"/>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0"/>
            <a:ext cx="2057400" cy="365125"/>
          </a:xfrm>
          <a:prstGeom prst="rect">
            <a:avLst/>
          </a:prstGeom>
        </p:spPr>
        <p:txBody>
          <a:bodyPr/>
          <a:lstStyle/>
          <a:p>
            <a:fld id="{5C6D3413-B6F3-4798-9672-652A726E98D5}" type="slidenum">
              <a:rPr lang="en-US" smtClean="0"/>
              <a:t>‹#›</a:t>
            </a:fld>
            <a:endParaRPr lang="en-US" dirty="0"/>
          </a:p>
        </p:txBody>
      </p:sp>
    </p:spTree>
    <p:extLst>
      <p:ext uri="{BB962C8B-B14F-4D97-AF65-F5344CB8AC3E}">
        <p14:creationId xmlns:p14="http://schemas.microsoft.com/office/powerpoint/2010/main" val="1706715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age with Title Only">
    <p:spTree>
      <p:nvGrpSpPr>
        <p:cNvPr id="1" name=""/>
        <p:cNvGrpSpPr/>
        <p:nvPr/>
      </p:nvGrpSpPr>
      <p:grpSpPr>
        <a:xfrm>
          <a:off x="0" y="0"/>
          <a:ext cx="0" cy="0"/>
          <a:chOff x="0" y="0"/>
          <a:chExt cx="0" cy="0"/>
        </a:xfrm>
      </p:grpSpPr>
      <p:sp>
        <p:nvSpPr>
          <p:cNvPr id="6" name="Slide Number Placeholder 2"/>
          <p:cNvSpPr>
            <a:spLocks noGrp="1"/>
          </p:cNvSpPr>
          <p:nvPr>
            <p:ph type="sldNum" sz="quarter" idx="11"/>
          </p:nvPr>
        </p:nvSpPr>
        <p:spPr>
          <a:xfrm>
            <a:off x="6781800" y="6496049"/>
            <a:ext cx="2133600" cy="365125"/>
          </a:xfrm>
          <a:prstGeom prst="rect">
            <a:avLst/>
          </a:prstGeom>
        </p:spPr>
        <p:txBody>
          <a:bodyPr/>
          <a:lstStyle>
            <a:lvl1pPr>
              <a:defRPr>
                <a:latin typeface="+mj-lt"/>
              </a:defRPr>
            </a:lvl1pPr>
          </a:lstStyle>
          <a:p>
            <a:fld id="{7022FF3C-310F-4809-A5BE-BC5BA8AA108D}" type="slidenum">
              <a:rPr smtClean="0">
                <a:solidFill>
                  <a:prstClr val="black">
                    <a:tint val="75000"/>
                  </a:prstClr>
                </a:solidFill>
              </a:rPr>
              <a:pPr/>
              <a:t>‹#›</a:t>
            </a:fld>
            <a:endParaRPr dirty="0">
              <a:solidFill>
                <a:prstClr val="black">
                  <a:tint val="75000"/>
                </a:prstClr>
              </a:solidFill>
            </a:endParaRPr>
          </a:p>
        </p:txBody>
      </p:sp>
      <p:sp>
        <p:nvSpPr>
          <p:cNvPr id="5" name="Date Placeholder 3"/>
          <p:cNvSpPr>
            <a:spLocks noGrp="1"/>
          </p:cNvSpPr>
          <p:nvPr>
            <p:ph type="dt" sz="half" idx="2"/>
          </p:nvPr>
        </p:nvSpPr>
        <p:spPr>
          <a:xfrm>
            <a:off x="228600" y="6496050"/>
            <a:ext cx="1752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j-lt"/>
              </a:defRPr>
            </a:lvl1pPr>
          </a:lstStyle>
          <a:p>
            <a:pPr>
              <a:defRPr/>
            </a:pPr>
            <a:r>
              <a:rPr lang="en-US" dirty="0"/>
              <a:t>10/11/2016</a:t>
            </a:r>
          </a:p>
        </p:txBody>
      </p:sp>
      <p:sp>
        <p:nvSpPr>
          <p:cNvPr id="8" name="Title 9"/>
          <p:cNvSpPr>
            <a:spLocks noGrp="1"/>
          </p:cNvSpPr>
          <p:nvPr>
            <p:ph type="title"/>
          </p:nvPr>
        </p:nvSpPr>
        <p:spPr>
          <a:xfrm>
            <a:off x="0" y="135467"/>
            <a:ext cx="9144000" cy="694267"/>
          </a:xfrm>
          <a:prstGeom prst="rect">
            <a:avLst/>
          </a:prstGeom>
          <a:noFill/>
          <a:ln>
            <a:noFill/>
          </a:ln>
          <a:effectLst/>
        </p:spPr>
        <p:txBody>
          <a:bodyPr/>
          <a:lstStyle>
            <a:lvl1pPr>
              <a:defRPr sz="28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4410626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0"/>
            <a:ext cx="2057400" cy="365125"/>
          </a:xfrm>
          <a:prstGeom prst="rect">
            <a:avLst/>
          </a:prstGeom>
        </p:spPr>
        <p:txBody>
          <a:bodyPr/>
          <a:lstStyle/>
          <a:p>
            <a:r>
              <a:rPr lang="en-US" dirty="0"/>
              <a:t>10/11/2016</a:t>
            </a:r>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0"/>
            <a:ext cx="2057400" cy="365125"/>
          </a:xfrm>
          <a:prstGeom prst="rect">
            <a:avLst/>
          </a:prstGeom>
        </p:spPr>
        <p:txBody>
          <a:bodyPr/>
          <a:lstStyle/>
          <a:p>
            <a:fld id="{5C6D3413-B6F3-4798-9672-652A726E98D5}" type="slidenum">
              <a:rPr lang="en-US" smtClean="0"/>
              <a:t>‹#›</a:t>
            </a:fld>
            <a:endParaRPr lang="en-US" dirty="0"/>
          </a:p>
        </p:txBody>
      </p:sp>
    </p:spTree>
    <p:extLst>
      <p:ext uri="{BB962C8B-B14F-4D97-AF65-F5344CB8AC3E}">
        <p14:creationId xmlns:p14="http://schemas.microsoft.com/office/powerpoint/2010/main" val="16362437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628650" y="6356350"/>
            <a:ext cx="2057400" cy="365125"/>
          </a:xfrm>
          <a:prstGeom prst="rect">
            <a:avLst/>
          </a:prstGeom>
        </p:spPr>
        <p:txBody>
          <a:bodyPr/>
          <a:lstStyle/>
          <a:p>
            <a:r>
              <a:rPr lang="en-US" dirty="0"/>
              <a:t>10/11/2016</a:t>
            </a:r>
          </a:p>
        </p:txBody>
      </p:sp>
      <p:sp>
        <p:nvSpPr>
          <p:cNvPr id="6" name="Footer Placeholder 5"/>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0"/>
            <a:ext cx="2057400" cy="365125"/>
          </a:xfrm>
          <a:prstGeom prst="rect">
            <a:avLst/>
          </a:prstGeom>
        </p:spPr>
        <p:txBody>
          <a:bodyPr/>
          <a:lstStyle/>
          <a:p>
            <a:fld id="{5C6D3413-B6F3-4798-9672-652A726E98D5}" type="slidenum">
              <a:rPr lang="en-US" smtClean="0"/>
              <a:t>‹#›</a:t>
            </a:fld>
            <a:endParaRPr lang="en-US" dirty="0"/>
          </a:p>
        </p:txBody>
      </p:sp>
    </p:spTree>
    <p:extLst>
      <p:ext uri="{BB962C8B-B14F-4D97-AF65-F5344CB8AC3E}">
        <p14:creationId xmlns:p14="http://schemas.microsoft.com/office/powerpoint/2010/main" val="8348123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r>
              <a:rPr lang="en-US" dirty="0"/>
              <a:t>10/11/2016</a:t>
            </a: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C6D3413-B6F3-4798-9672-652A726E98D5}" type="slidenum">
              <a:rPr lang="en-US" smtClean="0"/>
              <a:t>‹#›</a:t>
            </a:fld>
            <a:endParaRPr lang="en-US" dirty="0"/>
          </a:p>
        </p:txBody>
      </p:sp>
    </p:spTree>
    <p:extLst>
      <p:ext uri="{BB962C8B-B14F-4D97-AF65-F5344CB8AC3E}">
        <p14:creationId xmlns:p14="http://schemas.microsoft.com/office/powerpoint/2010/main" val="27583823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324350" y="3181350"/>
            <a:ext cx="4419600" cy="1752600"/>
          </a:xfrm>
          <a:prstGeom prst="rect">
            <a:avLst/>
          </a:prstGeom>
        </p:spPr>
        <p:txBody>
          <a:bodyPr/>
          <a:lstStyle>
            <a:lvl1pPr marL="0" indent="0" algn="ctr">
              <a:buNone/>
              <a:defRPr lang="en-US" sz="2400" b="1" i="0" kern="1200" dirty="0">
                <a:solidFill>
                  <a:srgbClr val="1F497D"/>
                </a:solidFill>
                <a:latin typeface="Times New Roman" panose="02020603050405020304" pitchFamily="18" charset="0"/>
                <a:ea typeface="MS PGothic" pitchFamily="34" charset="-128"/>
                <a:cs typeface="Times New Roman" panose="020206030504050203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gn="ctr" defTabSz="457200" rtl="0" eaLnBrk="0" fontAlgn="base" hangingPunct="0">
              <a:spcBef>
                <a:spcPts val="0"/>
              </a:spcBef>
              <a:spcAft>
                <a:spcPct val="0"/>
              </a:spcAft>
              <a:buNone/>
            </a:pPr>
            <a:r>
              <a:rPr lang="en-US" dirty="0"/>
              <a:t>Click to edit Master subtitle style</a:t>
            </a:r>
          </a:p>
          <a:p>
            <a:pPr marL="0" lvl="0" indent="0" algn="ctr" defTabSz="457200" rtl="0" eaLnBrk="0" fontAlgn="base" hangingPunct="0">
              <a:spcBef>
                <a:spcPts val="0"/>
              </a:spcBef>
              <a:spcAft>
                <a:spcPct val="0"/>
              </a:spcAft>
              <a:buNone/>
            </a:pPr>
            <a:r>
              <a:rPr lang="en-US" dirty="0"/>
              <a:t>and date</a:t>
            </a:r>
          </a:p>
        </p:txBody>
      </p:sp>
      <p:sp>
        <p:nvSpPr>
          <p:cNvPr id="7" name="Title 7"/>
          <p:cNvSpPr txBox="1">
            <a:spLocks/>
          </p:cNvSpPr>
          <p:nvPr userDrawn="1"/>
        </p:nvSpPr>
        <p:spPr>
          <a:xfrm>
            <a:off x="0" y="1371600"/>
            <a:ext cx="9144000" cy="1066800"/>
          </a:xfrm>
          <a:prstGeom prst="rect">
            <a:avLst/>
          </a:prstGeom>
          <a:solidFill>
            <a:srgbClr val="084A9C"/>
          </a:solidFill>
          <a:effectLst>
            <a:outerShdw dist="76200" dir="5640000" algn="tl" rotWithShape="0">
              <a:srgbClr val="FFD004"/>
            </a:outerShdw>
          </a:effectLst>
        </p:spPr>
        <p:txBody>
          <a:bodyPr vert="horz" lIns="91440" tIns="45720" rIns="91440" bIns="45720" rtlCol="0" anchor="ctr">
            <a:normAutofit/>
          </a:bodyPr>
          <a:lstStyle>
            <a:lvl1pPr>
              <a:defRPr sz="4000">
                <a:solidFill>
                  <a:srgbClr val="FFFFFF"/>
                </a:solidFill>
              </a:defRPr>
            </a:lvl1pPr>
          </a:lstStyle>
          <a:p>
            <a:pPr algn="ctr" fontAlgn="auto">
              <a:spcAft>
                <a:spcPts val="0"/>
              </a:spcAft>
              <a:defRPr/>
            </a:pPr>
            <a:endParaRPr lang="en-US" dirty="0">
              <a:solidFill>
                <a:schemeClr val="bg1"/>
              </a:solidFill>
              <a:latin typeface="Calibri"/>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000" y="228600"/>
            <a:ext cx="2361806" cy="914400"/>
          </a:xfrm>
          <a:prstGeom prst="rect">
            <a:avLst/>
          </a:prstGeom>
        </p:spPr>
      </p:pic>
      <p:sp>
        <p:nvSpPr>
          <p:cNvPr id="2" name="Title 1"/>
          <p:cNvSpPr>
            <a:spLocks noGrp="1"/>
          </p:cNvSpPr>
          <p:nvPr>
            <p:ph type="ctrTitle"/>
          </p:nvPr>
        </p:nvSpPr>
        <p:spPr>
          <a:xfrm>
            <a:off x="0" y="1371601"/>
            <a:ext cx="9144000" cy="1066799"/>
          </a:xfrm>
          <a:prstGeom prst="rect">
            <a:avLst/>
          </a:prstGeom>
        </p:spPr>
        <p:txBody>
          <a:bodyPr/>
          <a:lstStyle>
            <a:lvl1pPr algn="ctr" rtl="0" fontAlgn="auto">
              <a:spcBef>
                <a:spcPct val="0"/>
              </a:spcBef>
              <a:spcAft>
                <a:spcPts val="0"/>
              </a:spcAft>
              <a:defRPr lang="en-US" sz="2800" b="1" kern="1200" dirty="0">
                <a:solidFill>
                  <a:schemeClr val="bg1"/>
                </a:solidFill>
                <a:latin typeface="Times New Roman" panose="02020603050405020304" pitchFamily="18" charset="0"/>
                <a:ea typeface="MS PGothic" pitchFamily="34" charset="-128"/>
                <a:cs typeface="Times New Roman" panose="02020603050405020304" pitchFamily="18" charset="0"/>
              </a:defRPr>
            </a:lvl1pPr>
          </a:lstStyle>
          <a:p>
            <a:r>
              <a:rPr lang="en-US" dirty="0"/>
              <a:t>Click to edit Master title style</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8794" y="2933844"/>
            <a:ext cx="3568700" cy="224761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626936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762625"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0"/>
            <a:ext cx="2057400" cy="365125"/>
          </a:xfrm>
          <a:prstGeom prst="rect">
            <a:avLst/>
          </a:prstGeom>
        </p:spPr>
        <p:txBody>
          <a:bodyPr/>
          <a:lstStyle/>
          <a:p>
            <a:r>
              <a:rPr lang="en-US" dirty="0"/>
              <a:t>10/11/2016</a:t>
            </a: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C6D3413-B6F3-4798-9672-652A726E98D5}" type="slidenum">
              <a:rPr lang="en-US" smtClean="0"/>
              <a:t>‹#›</a:t>
            </a:fld>
            <a:endParaRPr lang="en-US" dirty="0"/>
          </a:p>
        </p:txBody>
      </p:sp>
    </p:spTree>
    <p:extLst>
      <p:ext uri="{BB962C8B-B14F-4D97-AF65-F5344CB8AC3E}">
        <p14:creationId xmlns:p14="http://schemas.microsoft.com/office/powerpoint/2010/main" val="2020703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142999"/>
            <a:ext cx="5486400" cy="358457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8AFA206E-D31D-4C88-9D09-22E83E6D1E3A}" type="slidenum">
              <a:rPr>
                <a:solidFill>
                  <a:prstClr val="black">
                    <a:tint val="75000"/>
                  </a:prstClr>
                </a:solidFill>
              </a:rPr>
              <a:pPr>
                <a:defRPr/>
              </a:pPr>
              <a:t>‹#›</a:t>
            </a:fld>
            <a:endParaRPr dirty="0">
              <a:solidFill>
                <a:prstClr val="black">
                  <a:tint val="75000"/>
                </a:prstClr>
              </a:solidFill>
            </a:endParaRPr>
          </a:p>
        </p:txBody>
      </p:sp>
      <p:sp>
        <p:nvSpPr>
          <p:cNvPr id="8" name="Date Placeholder 3"/>
          <p:cNvSpPr>
            <a:spLocks noGrp="1"/>
          </p:cNvSpPr>
          <p:nvPr>
            <p:ph type="dt" sz="half" idx="13"/>
          </p:nvPr>
        </p:nvSpPr>
        <p:spPr>
          <a:xfrm>
            <a:off x="228600" y="6496050"/>
            <a:ext cx="1752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j-lt"/>
              </a:defRPr>
            </a:lvl1pPr>
          </a:lstStyle>
          <a:p>
            <a:pPr>
              <a:defRPr/>
            </a:pPr>
            <a:r>
              <a:rPr lang="en-US" dirty="0"/>
              <a:t>10/11/2016</a:t>
            </a:r>
          </a:p>
        </p:txBody>
      </p:sp>
      <p:sp>
        <p:nvSpPr>
          <p:cNvPr id="9" name="Title 9"/>
          <p:cNvSpPr txBox="1">
            <a:spLocks/>
          </p:cNvSpPr>
          <p:nvPr userDrawn="1"/>
        </p:nvSpPr>
        <p:spPr bwMode="auto">
          <a:xfrm>
            <a:off x="0" y="135467"/>
            <a:ext cx="9144000" cy="694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800" b="0" i="0" u="none" kern="1200">
                <a:solidFill>
                  <a:schemeClr val="bg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dirty="0"/>
              <a:t>Click to edit Master title style</a:t>
            </a:r>
          </a:p>
        </p:txBody>
      </p:sp>
    </p:spTree>
    <p:extLst>
      <p:ext uri="{BB962C8B-B14F-4D97-AF65-F5344CB8AC3E}">
        <p14:creationId xmlns:p14="http://schemas.microsoft.com/office/powerpoint/2010/main" val="2837612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109B980-BC8F-45D1-824D-30A5B7F0B69F}" type="slidenum">
              <a:rPr>
                <a:solidFill>
                  <a:prstClr val="black">
                    <a:tint val="75000"/>
                  </a:prstClr>
                </a:solidFill>
              </a:rPr>
              <a:pPr>
                <a:defRPr/>
              </a:pPr>
              <a:t>‹#›</a:t>
            </a:fld>
            <a:endParaRPr dirty="0">
              <a:solidFill>
                <a:prstClr val="black">
                  <a:tint val="75000"/>
                </a:prstClr>
              </a:solidFill>
            </a:endParaRPr>
          </a:p>
        </p:txBody>
      </p:sp>
      <p:sp>
        <p:nvSpPr>
          <p:cNvPr id="8" name="Date Placeholder 3"/>
          <p:cNvSpPr>
            <a:spLocks noGrp="1"/>
          </p:cNvSpPr>
          <p:nvPr>
            <p:ph type="dt" sz="half" idx="13"/>
          </p:nvPr>
        </p:nvSpPr>
        <p:spPr>
          <a:xfrm>
            <a:off x="228600" y="6496050"/>
            <a:ext cx="1752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j-lt"/>
              </a:defRPr>
            </a:lvl1pPr>
          </a:lstStyle>
          <a:p>
            <a:pPr>
              <a:defRPr/>
            </a:pPr>
            <a:r>
              <a:rPr lang="en-US" dirty="0"/>
              <a:t>10/11/2016</a:t>
            </a:r>
          </a:p>
        </p:txBody>
      </p:sp>
      <p:sp>
        <p:nvSpPr>
          <p:cNvPr id="9" name="Title 9"/>
          <p:cNvSpPr>
            <a:spLocks noGrp="1"/>
          </p:cNvSpPr>
          <p:nvPr>
            <p:ph type="title"/>
          </p:nvPr>
        </p:nvSpPr>
        <p:spPr>
          <a:xfrm>
            <a:off x="0" y="135467"/>
            <a:ext cx="9144000" cy="694267"/>
          </a:xfrm>
          <a:prstGeom prst="rect">
            <a:avLst/>
          </a:prstGeom>
          <a:noFill/>
          <a:ln>
            <a:noFill/>
          </a:ln>
          <a:effectLst/>
        </p:spPr>
        <p:txBody>
          <a:bodyPr/>
          <a:lstStyle>
            <a:lvl1pPr>
              <a:defRPr sz="28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613742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124E5D47-8288-429D-92E6-147070370269}" type="slidenum">
              <a:rPr>
                <a:solidFill>
                  <a:prstClr val="black">
                    <a:tint val="75000"/>
                  </a:prstClr>
                </a:solidFill>
              </a:rPr>
              <a:pPr>
                <a:defRPr/>
              </a:pPr>
              <a:t>‹#›</a:t>
            </a:fld>
            <a:endParaRPr dirty="0">
              <a:solidFill>
                <a:prstClr val="black">
                  <a:tint val="75000"/>
                </a:prstClr>
              </a:solidFill>
            </a:endParaRPr>
          </a:p>
        </p:txBody>
      </p:sp>
      <p:sp>
        <p:nvSpPr>
          <p:cNvPr id="10" name="Date Placeholder 3"/>
          <p:cNvSpPr>
            <a:spLocks noGrp="1"/>
          </p:cNvSpPr>
          <p:nvPr>
            <p:ph type="dt" sz="half" idx="13"/>
          </p:nvPr>
        </p:nvSpPr>
        <p:spPr>
          <a:xfrm>
            <a:off x="228600" y="6496050"/>
            <a:ext cx="1752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j-lt"/>
              </a:defRPr>
            </a:lvl1pPr>
          </a:lstStyle>
          <a:p>
            <a:pPr>
              <a:defRPr/>
            </a:pPr>
            <a:r>
              <a:rPr lang="en-US" dirty="0"/>
              <a:t>10/11/2016</a:t>
            </a:r>
          </a:p>
        </p:txBody>
      </p:sp>
      <p:sp>
        <p:nvSpPr>
          <p:cNvPr id="11" name="Title 9"/>
          <p:cNvSpPr>
            <a:spLocks noGrp="1"/>
          </p:cNvSpPr>
          <p:nvPr>
            <p:ph type="title"/>
          </p:nvPr>
        </p:nvSpPr>
        <p:spPr>
          <a:xfrm>
            <a:off x="0" y="135467"/>
            <a:ext cx="9144000" cy="694267"/>
          </a:xfrm>
          <a:prstGeom prst="rect">
            <a:avLst/>
          </a:prstGeom>
          <a:noFill/>
          <a:ln>
            <a:noFill/>
          </a:ln>
          <a:effectLst/>
        </p:spPr>
        <p:txBody>
          <a:bodyPr/>
          <a:lstStyle>
            <a:lvl1pPr>
              <a:defRPr sz="28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251643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3008313" cy="989334"/>
          </a:xfrm>
        </p:spPr>
        <p:txBody>
          <a:bodyPr anchor="b"/>
          <a:lstStyle>
            <a:lvl1pPr algn="l">
              <a:defRPr sz="2000" b="1">
                <a:solidFill>
                  <a:schemeClr val="tx1"/>
                </a:solidFill>
              </a:defRPr>
            </a:lvl1pPr>
          </a:lstStyle>
          <a:p>
            <a:r>
              <a:rPr lang="en-US" dirty="0"/>
              <a:t>Click to edit Master title style</a:t>
            </a:r>
          </a:p>
        </p:txBody>
      </p:sp>
      <p:sp>
        <p:nvSpPr>
          <p:cNvPr id="3" name="Content Placeholder 2"/>
          <p:cNvSpPr>
            <a:spLocks noGrp="1"/>
          </p:cNvSpPr>
          <p:nvPr>
            <p:ph idx="1"/>
          </p:nvPr>
        </p:nvSpPr>
        <p:spPr>
          <a:xfrm>
            <a:off x="3575050" y="1143000"/>
            <a:ext cx="5111750" cy="4983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132334"/>
            <a:ext cx="3008313" cy="399382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2C57B50-417A-410B-956D-987AC1D152EE}" type="slidenum">
              <a:rPr>
                <a:solidFill>
                  <a:prstClr val="black">
                    <a:tint val="75000"/>
                  </a:prstClr>
                </a:solidFill>
              </a:rPr>
              <a:pPr>
                <a:defRPr/>
              </a:pPr>
              <a:t>‹#›</a:t>
            </a:fld>
            <a:endParaRPr dirty="0">
              <a:solidFill>
                <a:prstClr val="black">
                  <a:tint val="75000"/>
                </a:prstClr>
              </a:solidFill>
            </a:endParaRPr>
          </a:p>
        </p:txBody>
      </p:sp>
      <p:sp>
        <p:nvSpPr>
          <p:cNvPr id="8" name="Date Placeholder 3"/>
          <p:cNvSpPr>
            <a:spLocks noGrp="1"/>
          </p:cNvSpPr>
          <p:nvPr>
            <p:ph type="dt" sz="half" idx="13"/>
          </p:nvPr>
        </p:nvSpPr>
        <p:spPr>
          <a:xfrm>
            <a:off x="228600" y="6496050"/>
            <a:ext cx="1752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j-lt"/>
              </a:defRPr>
            </a:lvl1pPr>
          </a:lstStyle>
          <a:p>
            <a:pPr>
              <a:defRPr/>
            </a:pPr>
            <a:r>
              <a:rPr lang="en-US" dirty="0"/>
              <a:t>10/11/2016</a:t>
            </a:r>
          </a:p>
        </p:txBody>
      </p:sp>
      <p:sp>
        <p:nvSpPr>
          <p:cNvPr id="9" name="Title 9"/>
          <p:cNvSpPr txBox="1">
            <a:spLocks/>
          </p:cNvSpPr>
          <p:nvPr userDrawn="1"/>
        </p:nvSpPr>
        <p:spPr bwMode="auto">
          <a:xfrm>
            <a:off x="0" y="135467"/>
            <a:ext cx="9144000" cy="6942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800" b="0" i="0" u="none" kern="1200">
                <a:solidFill>
                  <a:schemeClr val="bg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dirty="0"/>
              <a:t>Click to edit Master title style</a:t>
            </a:r>
          </a:p>
        </p:txBody>
      </p:sp>
    </p:spTree>
    <p:extLst>
      <p:ext uri="{BB962C8B-B14F-4D97-AF65-F5344CB8AC3E}">
        <p14:creationId xmlns:p14="http://schemas.microsoft.com/office/powerpoint/2010/main" val="1591518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48776E47-03E2-442F-812B-8FDFD48AE40F}" type="slidenum">
              <a:rPr>
                <a:solidFill>
                  <a:prstClr val="black">
                    <a:tint val="75000"/>
                  </a:prstClr>
                </a:solidFill>
              </a:rPr>
              <a:pPr>
                <a:defRPr/>
              </a:pPr>
              <a:t>‹#›</a:t>
            </a:fld>
            <a:endParaRPr dirty="0">
              <a:solidFill>
                <a:prstClr val="black">
                  <a:tint val="75000"/>
                </a:prstClr>
              </a:solidFill>
            </a:endParaRPr>
          </a:p>
        </p:txBody>
      </p:sp>
      <p:sp>
        <p:nvSpPr>
          <p:cNvPr id="7" name="Date Placeholder 3"/>
          <p:cNvSpPr>
            <a:spLocks noGrp="1"/>
          </p:cNvSpPr>
          <p:nvPr>
            <p:ph type="dt" sz="half" idx="2"/>
          </p:nvPr>
        </p:nvSpPr>
        <p:spPr>
          <a:xfrm>
            <a:off x="228600" y="6496050"/>
            <a:ext cx="1752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j-lt"/>
              </a:defRPr>
            </a:lvl1pPr>
          </a:lstStyle>
          <a:p>
            <a:pPr>
              <a:defRPr/>
            </a:pPr>
            <a:r>
              <a:rPr lang="en-US" dirty="0"/>
              <a:t>10/11/2016</a:t>
            </a:r>
          </a:p>
        </p:txBody>
      </p:sp>
      <p:sp>
        <p:nvSpPr>
          <p:cNvPr id="8" name="Title 9"/>
          <p:cNvSpPr>
            <a:spLocks noGrp="1"/>
          </p:cNvSpPr>
          <p:nvPr>
            <p:ph type="title"/>
          </p:nvPr>
        </p:nvSpPr>
        <p:spPr>
          <a:xfrm>
            <a:off x="0" y="135467"/>
            <a:ext cx="9144000" cy="694267"/>
          </a:xfrm>
          <a:prstGeom prst="rect">
            <a:avLst/>
          </a:prstGeom>
          <a:noFill/>
          <a:ln>
            <a:noFill/>
          </a:ln>
          <a:effectLst/>
        </p:spPr>
        <p:txBody>
          <a:bodyPr/>
          <a:lstStyle>
            <a:lvl1pPr>
              <a:defRPr sz="28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997067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73215"/>
            <a:ext cx="2057400" cy="485294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273215"/>
            <a:ext cx="6019800" cy="485294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EC6782D-6FA2-447D-80C3-52A94AC1F797}" type="slidenum">
              <a:rPr>
                <a:solidFill>
                  <a:prstClr val="black">
                    <a:tint val="75000"/>
                  </a:prstClr>
                </a:solidFill>
              </a:rPr>
              <a:pPr>
                <a:defRPr/>
              </a:pPr>
              <a:t>‹#›</a:t>
            </a:fld>
            <a:endParaRPr dirty="0">
              <a:solidFill>
                <a:prstClr val="black">
                  <a:tint val="75000"/>
                </a:prstClr>
              </a:solidFill>
            </a:endParaRPr>
          </a:p>
        </p:txBody>
      </p:sp>
      <p:sp>
        <p:nvSpPr>
          <p:cNvPr id="7" name="Date Placeholder 3"/>
          <p:cNvSpPr>
            <a:spLocks noGrp="1"/>
          </p:cNvSpPr>
          <p:nvPr>
            <p:ph type="dt" sz="half" idx="2"/>
          </p:nvPr>
        </p:nvSpPr>
        <p:spPr>
          <a:xfrm>
            <a:off x="228600" y="6496050"/>
            <a:ext cx="1752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j-lt"/>
              </a:defRPr>
            </a:lvl1pPr>
          </a:lstStyle>
          <a:p>
            <a:pPr>
              <a:defRPr/>
            </a:pPr>
            <a:r>
              <a:rPr lang="en-US" dirty="0"/>
              <a:t>10/11/2016</a:t>
            </a:r>
          </a:p>
        </p:txBody>
      </p:sp>
    </p:spTree>
    <p:extLst>
      <p:ext uri="{BB962C8B-B14F-4D97-AF65-F5344CB8AC3E}">
        <p14:creationId xmlns:p14="http://schemas.microsoft.com/office/powerpoint/2010/main" val="1147115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Empty 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5083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457200" y="1295400"/>
            <a:ext cx="822960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1"/>
          <p:cNvSpPr>
            <a:spLocks noChangeArrowheads="1"/>
          </p:cNvSpPr>
          <p:nvPr userDrawn="1"/>
        </p:nvSpPr>
        <p:spPr bwMode="auto">
          <a:xfrm>
            <a:off x="1141979" y="6338242"/>
            <a:ext cx="6860043" cy="461665"/>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p>
            <a:pPr algn="ctr" eaLnBrk="0" hangingPunct="0"/>
            <a:r>
              <a:rPr lang="en-US" altLang="en-US" sz="8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INFORMATION NOT RELEASABLE TO THE PUBLIC UNLESS AUTHORIZED BY LAW:</a:t>
            </a:r>
            <a:endParaRPr lang="en-US" altLang="en-US" sz="8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algn="ctr" eaLnBrk="0" hangingPunct="0"/>
            <a:r>
              <a:rPr lang="en-US" altLang="en-US" sz="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This information has not been publicly disclosed and may be privileged and confidential. It is for internal government use only and must not be disseminated, distributed, or copied to persons not authorized to receive the information. Unauthorized disclosure may result in prosecution to the full extent of the law.</a:t>
            </a:r>
            <a:endParaRPr lang="en-US" altLang="en-US" sz="1050" dirty="0">
              <a:solidFill>
                <a:prstClr val="black"/>
              </a:solidFill>
              <a:latin typeface="Arial" panose="020B0604020202020204" pitchFamily="34" charset="0"/>
            </a:endParaRPr>
          </a:p>
        </p:txBody>
      </p:sp>
      <p:grpSp>
        <p:nvGrpSpPr>
          <p:cNvPr id="8" name="Group 7"/>
          <p:cNvGrpSpPr/>
          <p:nvPr userDrawn="1"/>
        </p:nvGrpSpPr>
        <p:grpSpPr>
          <a:xfrm>
            <a:off x="-16933" y="1"/>
            <a:ext cx="9211733" cy="1015999"/>
            <a:chOff x="-16933" y="1"/>
            <a:chExt cx="9211733" cy="1015999"/>
          </a:xfrm>
        </p:grpSpPr>
        <p:sp>
          <p:nvSpPr>
            <p:cNvPr id="9" name="Rectangle 8"/>
            <p:cNvSpPr/>
            <p:nvPr userDrawn="1"/>
          </p:nvSpPr>
          <p:spPr bwMode="auto">
            <a:xfrm>
              <a:off x="-16933" y="1"/>
              <a:ext cx="9194800" cy="931332"/>
            </a:xfrm>
            <a:prstGeom prst="rect">
              <a:avLst/>
            </a:prstGeom>
            <a:solidFill>
              <a:srgbClr val="084A9C"/>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hangingPunct="0">
                <a:lnSpc>
                  <a:spcPts val="2500"/>
                </a:lnSpc>
                <a:spcAft>
                  <a:spcPts val="1000"/>
                </a:spcAft>
                <a:buClr>
                  <a:srgbClr val="FDAA03"/>
                </a:buClr>
              </a:pPr>
              <a:endParaRPr lang="en-US" b="1" dirty="0">
                <a:solidFill>
                  <a:prstClr val="black"/>
                </a:solidFill>
              </a:endParaRPr>
            </a:p>
          </p:txBody>
        </p:sp>
        <p:sp>
          <p:nvSpPr>
            <p:cNvPr id="10" name="Rectangle 9"/>
            <p:cNvSpPr/>
            <p:nvPr userDrawn="1"/>
          </p:nvSpPr>
          <p:spPr bwMode="auto">
            <a:xfrm>
              <a:off x="0" y="931335"/>
              <a:ext cx="9194800" cy="84665"/>
            </a:xfrm>
            <a:prstGeom prst="rect">
              <a:avLst/>
            </a:prstGeom>
            <a:solidFill>
              <a:srgbClr val="FFD004"/>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hangingPunct="0">
                <a:lnSpc>
                  <a:spcPts val="2500"/>
                </a:lnSpc>
                <a:spcAft>
                  <a:spcPts val="1000"/>
                </a:spcAft>
                <a:buClr>
                  <a:srgbClr val="FDAA03"/>
                </a:buClr>
              </a:pPr>
              <a:endParaRPr lang="en-US" b="1" dirty="0">
                <a:solidFill>
                  <a:prstClr val="black"/>
                </a:solidFill>
              </a:endParaRPr>
            </a:p>
          </p:txBody>
        </p:sp>
      </p:grpSp>
      <p:sp>
        <p:nvSpPr>
          <p:cNvPr id="1026" name="Title Placeholder 1"/>
          <p:cNvSpPr>
            <a:spLocks noGrp="1"/>
          </p:cNvSpPr>
          <p:nvPr>
            <p:ph type="title"/>
          </p:nvPr>
        </p:nvSpPr>
        <p:spPr bwMode="auto">
          <a:xfrm>
            <a:off x="152400" y="0"/>
            <a:ext cx="8763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2" name="Slide Number Placeholder 2"/>
          <p:cNvSpPr>
            <a:spLocks noGrp="1"/>
          </p:cNvSpPr>
          <p:nvPr>
            <p:ph type="sldNum" sz="quarter" idx="4"/>
          </p:nvPr>
        </p:nvSpPr>
        <p:spPr>
          <a:xfrm>
            <a:off x="6781800" y="6496049"/>
            <a:ext cx="2133600" cy="365125"/>
          </a:xfrm>
          <a:prstGeom prst="rect">
            <a:avLst/>
          </a:prstGeom>
        </p:spPr>
        <p:txBody>
          <a:bodyPr vert="horz" lIns="91440" tIns="45720" rIns="91440" bIns="45720" rtlCol="0" anchor="ctr"/>
          <a:lstStyle>
            <a:lvl1pPr algn="r">
              <a:defRPr lang="en-US" sz="1200" smtClean="0">
                <a:solidFill>
                  <a:schemeClr val="tx1">
                    <a:tint val="75000"/>
                  </a:schemeClr>
                </a:solidFill>
                <a:latin typeface="+mj-lt"/>
              </a:defRPr>
            </a:lvl1pPr>
          </a:lstStyle>
          <a:p>
            <a:pPr fontAlgn="auto">
              <a:spcBef>
                <a:spcPts val="0"/>
              </a:spcBef>
              <a:spcAft>
                <a:spcPts val="0"/>
              </a:spcAft>
            </a:pPr>
            <a:fld id="{7022FF3C-310F-4809-A5BE-BC5BA8AA108D}" type="slidenum">
              <a:rPr>
                <a:solidFill>
                  <a:prstClr val="black">
                    <a:tint val="75000"/>
                  </a:prstClr>
                </a:solidFill>
              </a:rPr>
              <a:pPr fontAlgn="auto">
                <a:spcBef>
                  <a:spcPts val="0"/>
                </a:spcBef>
                <a:spcAft>
                  <a:spcPts val="0"/>
                </a:spcAft>
              </a:pPr>
              <a:t>‹#›</a:t>
            </a:fld>
            <a:endParaRPr dirty="0">
              <a:solidFill>
                <a:prstClr val="black">
                  <a:tint val="75000"/>
                </a:prstClr>
              </a:solidFill>
            </a:endParaRPr>
          </a:p>
        </p:txBody>
      </p:sp>
    </p:spTree>
    <p:extLst>
      <p:ext uri="{BB962C8B-B14F-4D97-AF65-F5344CB8AC3E}">
        <p14:creationId xmlns:p14="http://schemas.microsoft.com/office/powerpoint/2010/main" val="416674086"/>
      </p:ext>
    </p:extLst>
  </p:cSld>
  <p:clrMap bg1="lt1" tx1="dk1" bg2="lt2" tx2="dk2" accent1="accent1" accent2="accent2" accent3="accent3" accent4="accent4" accent5="accent5" accent6="accent6" hlink="hlink" folHlink="folHlink"/>
  <p:sldLayoutIdLst>
    <p:sldLayoutId id="2147484056" r:id="rId1"/>
    <p:sldLayoutId id="2147484055" r:id="rId2"/>
    <p:sldLayoutId id="2147484058" r:id="rId3"/>
    <p:sldLayoutId id="2147484053" r:id="rId4"/>
    <p:sldLayoutId id="2147484054" r:id="rId5"/>
    <p:sldLayoutId id="2147484057" r:id="rId6"/>
    <p:sldLayoutId id="2147484059" r:id="rId7"/>
    <p:sldLayoutId id="2147484060" r:id="rId8"/>
    <p:sldLayoutId id="2147484066" r:id="rId9"/>
    <p:sldLayoutId id="2147484067" r:id="rId10"/>
    <p:sldLayoutId id="2147484084" r:id="rId11"/>
  </p:sldLayoutIdLst>
  <p:hf hdr="0" ftr="0" dt="0"/>
  <p:txStyles>
    <p:titleStyle>
      <a:lvl1pPr algn="ctr" rtl="0" eaLnBrk="0" fontAlgn="base" hangingPunct="0">
        <a:spcBef>
          <a:spcPct val="0"/>
        </a:spcBef>
        <a:spcAft>
          <a:spcPct val="0"/>
        </a:spcAft>
        <a:defRPr sz="2800" b="0" i="0" u="none" kern="1200">
          <a:solidFill>
            <a:schemeClr val="bg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18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charset="0"/>
        <a:buChar char="–"/>
        <a:defRPr sz="1800" b="0" i="0" u="none"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charset="0"/>
        <a:buChar char="•"/>
        <a:defRPr sz="18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078802"/>
      </p:ext>
    </p:extLst>
  </p:cSld>
  <p:clrMap bg1="lt1" tx1="dk1" bg2="lt2" tx2="dk2" accent1="accent1" accent2="accent2" accent3="accent3" accent4="accent4" accent5="accent5" accent6="accent6" hlink="hlink" folHlink="folHlink"/>
  <p:sldLayoutIdLst>
    <p:sldLayoutId id="2147484082" r:id="rId1"/>
    <p:sldLayoutId id="2147484069" r:id="rId2"/>
    <p:sldLayoutId id="2147484070" r:id="rId3"/>
    <p:sldLayoutId id="2147484071" r:id="rId4"/>
    <p:sldLayoutId id="2147484072" r:id="rId5"/>
    <p:sldLayoutId id="2147484073" r:id="rId6"/>
    <p:sldLayoutId id="2147484074" r:id="rId7"/>
    <p:sldLayoutId id="2147484075" r:id="rId8"/>
    <p:sldLayoutId id="2147484076" r:id="rId9"/>
    <p:sldLayoutId id="2147484077" r:id="rId10"/>
    <p:sldLayoutId id="2147484078" r:id="rId11"/>
    <p:sldLayoutId id="2147484081" r:id="rId12"/>
    <p:sldLayoutId id="2147484079"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715248" y="649287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10DCECF-8F64-4C3D-865C-D54D995246E2}" type="slidenum">
              <a:rPr lang="en-US"/>
              <a:pPr>
                <a:defRPr/>
              </a:pPr>
              <a:t>‹#›</a:t>
            </a:fld>
            <a:endParaRPr lang="en-US" dirty="0"/>
          </a:p>
        </p:txBody>
      </p:sp>
      <p:sp>
        <p:nvSpPr>
          <p:cNvPr id="7" name="Rectangle 1"/>
          <p:cNvSpPr>
            <a:spLocks noChangeArrowheads="1"/>
          </p:cNvSpPr>
          <p:nvPr userDrawn="1"/>
        </p:nvSpPr>
        <p:spPr bwMode="auto">
          <a:xfrm>
            <a:off x="1141979" y="6338242"/>
            <a:ext cx="6860043" cy="461665"/>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dirty="0">
                <a:ln>
                  <a:noFill/>
                </a:ln>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INFORMATION NOT RELEASABLE TO THE PUBLIC UNLESS AUTHORIZED BY LAW:</a:t>
            </a:r>
            <a:endParaRPr kumimoji="0" lang="en-US" altLang="en-US" sz="8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This information has not been publicly disclosed and may be privileged and confidential. It is for internal government use only and must not be disseminated, distributed, or copied to persons not authorized to receive the information. Unauthorized disclosure may result in prosecution to the full extent of the law.</a:t>
            </a:r>
            <a:endParaRPr kumimoji="0" lang="en-US" altLang="en-US" sz="105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5871366"/>
      </p:ext>
    </p:extLst>
  </p:cSld>
  <p:clrMap bg1="lt1" tx1="dk1" bg2="lt2" tx2="dk2" accent1="accent1" accent2="accent2" accent3="accent3" accent4="accent4" accent5="accent5" accent6="accent6" hlink="hlink" folHlink="folHlink"/>
  <p:hf hdr="0" ftr="0" dt="0"/>
  <p:txStyles>
    <p:titleStyle>
      <a:lvl1pPr algn="ctr" rtl="0" eaLnBrk="0" fontAlgn="base" hangingPunct="0">
        <a:spcBef>
          <a:spcPct val="0"/>
        </a:spcBef>
        <a:spcAft>
          <a:spcPct val="0"/>
        </a:spcAft>
        <a:defRPr sz="4400" b="0" i="0" u="none" kern="1200">
          <a:solidFill>
            <a:schemeClr val="tx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1800" kern="1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Font typeface="Arial" charset="0"/>
        <a:buChar char="–"/>
        <a:defRPr sz="1600" b="0" i="0" u="none"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Font typeface="Arial" charset="0"/>
        <a:buChar char="•"/>
        <a:defRPr sz="14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Font typeface="Arial" charset="0"/>
        <a:buChar char="–"/>
        <a:defRPr sz="14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Font typeface="Arial" charset="0"/>
        <a:buChar char="»"/>
        <a:defRPr sz="14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chor="ctr" anchorCtr="0"/>
          <a:lstStyle/>
          <a:p>
            <a:r>
              <a:rPr lang="en-US" dirty="0"/>
              <a:t>CMS/OSORA FOIA Portal Project</a:t>
            </a:r>
          </a:p>
        </p:txBody>
      </p:sp>
      <p:sp>
        <p:nvSpPr>
          <p:cNvPr id="2" name="Subtitle 1"/>
          <p:cNvSpPr>
            <a:spLocks noGrp="1"/>
          </p:cNvSpPr>
          <p:nvPr>
            <p:ph type="subTitle" idx="1"/>
          </p:nvPr>
        </p:nvSpPr>
        <p:spPr>
          <a:xfrm>
            <a:off x="4805464" y="3181350"/>
            <a:ext cx="3938486" cy="1752600"/>
          </a:xfrm>
        </p:spPr>
        <p:txBody>
          <a:bodyPr anchor="ctr" anchorCtr="0"/>
          <a:lstStyle/>
          <a:p>
            <a:pPr>
              <a:spcBef>
                <a:spcPts val="0"/>
              </a:spcBef>
            </a:pPr>
            <a:r>
              <a:rPr lang="en-US" dirty="0"/>
              <a:t>Screenshots for PRA Submission</a:t>
            </a:r>
          </a:p>
        </p:txBody>
      </p:sp>
      <p:pic>
        <p:nvPicPr>
          <p:cNvPr id="5" name="Picture 4" descr="Graphic of charts and a user at a computer" title="Graphic of charts and a user at a compu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646" y="3111288"/>
            <a:ext cx="4416358" cy="1892724"/>
          </a:xfrm>
          <a:prstGeom prst="rect">
            <a:avLst/>
          </a:prstGeom>
        </p:spPr>
      </p:pic>
    </p:spTree>
    <p:extLst>
      <p:ext uri="{BB962C8B-B14F-4D97-AF65-F5344CB8AC3E}">
        <p14:creationId xmlns:p14="http://schemas.microsoft.com/office/powerpoint/2010/main" val="11247565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10</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- 9</a:t>
            </a:r>
          </a:p>
        </p:txBody>
      </p:sp>
      <p:sp>
        <p:nvSpPr>
          <p:cNvPr id="6" name="TextBox 5"/>
          <p:cNvSpPr txBox="1"/>
          <p:nvPr/>
        </p:nvSpPr>
        <p:spPr>
          <a:xfrm>
            <a:off x="1076446" y="1111170"/>
            <a:ext cx="7083706" cy="646331"/>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The fifth step, Part E, is to determine fee collections.  Should the user request a waiver to the fees (not likely in a 3</a:t>
            </a:r>
            <a:r>
              <a:rPr lang="en-US" sz="1200" baseline="30000" dirty="0">
                <a:latin typeface="Times New Roman" panose="02020603050405020304" pitchFamily="18" charset="0"/>
                <a:cs typeface="Times New Roman" panose="02020603050405020304" pitchFamily="18" charset="0"/>
              </a:rPr>
              <a:t>rd</a:t>
            </a:r>
            <a:r>
              <a:rPr lang="en-US" sz="1200" dirty="0">
                <a:latin typeface="Times New Roman" panose="02020603050405020304" pitchFamily="18" charset="0"/>
                <a:cs typeface="Times New Roman" panose="02020603050405020304" pitchFamily="18" charset="0"/>
              </a:rPr>
              <a:t> party situation but still possible), the user would select the second bullet and a memo field would display providing ample space to explain the reason for the waiver.  </a:t>
            </a:r>
          </a:p>
        </p:txBody>
      </p:sp>
      <p:pic>
        <p:nvPicPr>
          <p:cNvPr id="2" name="Picture 1" descr="Screenshot says &quot;The FOIA permits CMS to charge fees to FOIA requestors. For noncommercial requestors, CMS may charge only for the actual cost of searching for records and the cost of making copies. CMS will not charge if the total processing cost is less than $25.&quot; User then enters whether they are willing to pay fees or whether they request a waiver or reduction of fees." title="Screenshot 9 of FOIA Intake Portal"/>
          <p:cNvPicPr>
            <a:picLocks noChangeAspect="1"/>
          </p:cNvPicPr>
          <p:nvPr/>
        </p:nvPicPr>
        <p:blipFill rotWithShape="1">
          <a:blip r:embed="rId3"/>
          <a:srcRect l="15316" t="15992" r="16329" b="6731"/>
          <a:stretch/>
        </p:blipFill>
        <p:spPr>
          <a:xfrm>
            <a:off x="1065834" y="2001722"/>
            <a:ext cx="6782766" cy="4113620"/>
          </a:xfrm>
          <a:prstGeom prst="rect">
            <a:avLst/>
          </a:prstGeom>
        </p:spPr>
      </p:pic>
    </p:spTree>
    <p:extLst>
      <p:ext uri="{BB962C8B-B14F-4D97-AF65-F5344CB8AC3E}">
        <p14:creationId xmlns:p14="http://schemas.microsoft.com/office/powerpoint/2010/main" val="3152097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11</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- 10</a:t>
            </a:r>
          </a:p>
        </p:txBody>
      </p:sp>
      <p:sp>
        <p:nvSpPr>
          <p:cNvPr id="6" name="TextBox 5"/>
          <p:cNvSpPr txBox="1"/>
          <p:nvPr/>
        </p:nvSpPr>
        <p:spPr>
          <a:xfrm>
            <a:off x="1076446" y="1111170"/>
            <a:ext cx="7083706" cy="646331"/>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At all times, the user is provided information (i.e., bread crumbs) as to where they are in the process.  The screen shot below provides the user an opportunity to review all of the information provided prior to going to the 6</a:t>
            </a:r>
            <a:r>
              <a:rPr lang="en-US" sz="1200" baseline="30000" dirty="0">
                <a:latin typeface="Times New Roman" panose="02020603050405020304" pitchFamily="18" charset="0"/>
                <a:cs typeface="Times New Roman" panose="02020603050405020304" pitchFamily="18" charset="0"/>
              </a:rPr>
              <a:t>th</a:t>
            </a:r>
            <a:r>
              <a:rPr lang="en-US" sz="1200" dirty="0">
                <a:latin typeface="Times New Roman" panose="02020603050405020304" pitchFamily="18" charset="0"/>
                <a:cs typeface="Times New Roman" panose="02020603050405020304" pitchFamily="18" charset="0"/>
              </a:rPr>
              <a:t> step, the attestations and submissions.  </a:t>
            </a:r>
          </a:p>
        </p:txBody>
      </p:sp>
      <p:pic>
        <p:nvPicPr>
          <p:cNvPr id="4" name="Picture 3" descr="Screenshot says &quot;Please review the information you have entered before submitting.&quot;" title="Screenshot 10 of FOIA Intake Portal"/>
          <p:cNvPicPr>
            <a:picLocks noChangeAspect="1"/>
          </p:cNvPicPr>
          <p:nvPr/>
        </p:nvPicPr>
        <p:blipFill rotWithShape="1">
          <a:blip r:embed="rId3"/>
          <a:srcRect l="15886" t="15284" r="23734" b="5551"/>
          <a:stretch/>
        </p:blipFill>
        <p:spPr>
          <a:xfrm>
            <a:off x="1527858" y="2077998"/>
            <a:ext cx="6088284" cy="4282220"/>
          </a:xfrm>
          <a:prstGeom prst="rect">
            <a:avLst/>
          </a:prstGeom>
        </p:spPr>
      </p:pic>
    </p:spTree>
    <p:extLst>
      <p:ext uri="{BB962C8B-B14F-4D97-AF65-F5344CB8AC3E}">
        <p14:creationId xmlns:p14="http://schemas.microsoft.com/office/powerpoint/2010/main" val="41169600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12</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- 11</a:t>
            </a:r>
          </a:p>
        </p:txBody>
      </p:sp>
      <p:sp>
        <p:nvSpPr>
          <p:cNvPr id="6" name="TextBox 5"/>
          <p:cNvSpPr txBox="1"/>
          <p:nvPr/>
        </p:nvSpPr>
        <p:spPr>
          <a:xfrm>
            <a:off x="1076446" y="1111170"/>
            <a:ext cx="7083706" cy="830997"/>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The final step, Part F, requires the user to upload beneficiary authorization documents which includes attestation language.  The authorization document MUST be signed by the beneficiary.  The user is provided a link to the form generally used by third parties to obtain proper authorization, as failure to have all of these components in the request will cause the request to be denied.  </a:t>
            </a:r>
          </a:p>
        </p:txBody>
      </p:sp>
      <p:pic>
        <p:nvPicPr>
          <p:cNvPr id="2" name="Picture 1" descr="Screenshot says &quot;Please read and confirm the following before submitting: The purpose of this request is: At the request of the individual; or Litigation&quot;. The user then has the option to upload documentation, and then must certify that this request includes all required documentation and include their digital signature." title="Screenshot 11 of FOIA Intake Portal"/>
          <p:cNvPicPr>
            <a:picLocks noChangeAspect="1"/>
          </p:cNvPicPr>
          <p:nvPr/>
        </p:nvPicPr>
        <p:blipFill rotWithShape="1">
          <a:blip r:embed="rId3"/>
          <a:srcRect l="15696" t="16582" r="15886" b="7793"/>
          <a:stretch/>
        </p:blipFill>
        <p:spPr>
          <a:xfrm>
            <a:off x="1122744" y="2130335"/>
            <a:ext cx="7083706" cy="4200422"/>
          </a:xfrm>
          <a:prstGeom prst="rect">
            <a:avLst/>
          </a:prstGeom>
        </p:spPr>
      </p:pic>
    </p:spTree>
    <p:extLst>
      <p:ext uri="{BB962C8B-B14F-4D97-AF65-F5344CB8AC3E}">
        <p14:creationId xmlns:p14="http://schemas.microsoft.com/office/powerpoint/2010/main" val="1836516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13</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- 12</a:t>
            </a:r>
          </a:p>
        </p:txBody>
      </p:sp>
      <p:sp>
        <p:nvSpPr>
          <p:cNvPr id="6" name="TextBox 5"/>
          <p:cNvSpPr txBox="1"/>
          <p:nvPr/>
        </p:nvSpPr>
        <p:spPr>
          <a:xfrm>
            <a:off x="1076446" y="1111170"/>
            <a:ext cx="7083706" cy="830997"/>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Once the request is submitted, the user is provided with general confirmation information.  The user is advised against submitting duplicates as it would delay CMS’ ability to fulfill the request.  The online portal also offers CMS an option to email the requester with their confirmation number so that they may track the progress of their request.  </a:t>
            </a:r>
          </a:p>
        </p:txBody>
      </p:sp>
      <p:pic>
        <p:nvPicPr>
          <p:cNvPr id="2" name="Picture 1" descr="Screenshot says &quot;Thank you, your request for Medicare claims records has been successfully submitted to CMS for Jane Doe. Please note that you do NOT have to submit this same request again via US postal mail, fax, or email. Doing so may cause a delay in the time it takes to fully process your request. Next steps: You will receive an acknowledgement letter from CMS with a specific PIN# to track your request. If you would like to receive your letter via email (preferred method), please provide your email address below, otherwise your letter will be sent via US postal mail.&quot;" title="Screenshot 12 of FOIA Intake Portal"/>
          <p:cNvPicPr>
            <a:picLocks noChangeAspect="1"/>
          </p:cNvPicPr>
          <p:nvPr/>
        </p:nvPicPr>
        <p:blipFill rotWithShape="1">
          <a:blip r:embed="rId3"/>
          <a:srcRect l="15886" t="24959" r="16519" b="9916"/>
          <a:stretch/>
        </p:blipFill>
        <p:spPr>
          <a:xfrm>
            <a:off x="937549" y="2340628"/>
            <a:ext cx="7268902" cy="3756960"/>
          </a:xfrm>
          <a:prstGeom prst="rect">
            <a:avLst/>
          </a:prstGeom>
        </p:spPr>
      </p:pic>
    </p:spTree>
    <p:extLst>
      <p:ext uri="{BB962C8B-B14F-4D97-AF65-F5344CB8AC3E}">
        <p14:creationId xmlns:p14="http://schemas.microsoft.com/office/powerpoint/2010/main" val="3743408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14</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Appendix A – Medicaid Redirect</a:t>
            </a:r>
          </a:p>
        </p:txBody>
      </p:sp>
      <p:pic>
        <p:nvPicPr>
          <p:cNvPr id="2" name="Picture 1" descr="If the user says they are requestion Medicaid Records, they will receive a message that says &quot;Please note that CMS does not hold any records related to Medicaid claims. Those records are available through the state office where the Medicaid beneficiary resides. You can access each state's website by clicking here: https://medicaiddirectors.org/about/medicaid-directors  " title="Screenshot of Medicaid Redirect on FOIA Intake Portal"/>
          <p:cNvPicPr>
            <a:picLocks noChangeAspect="1"/>
          </p:cNvPicPr>
          <p:nvPr/>
        </p:nvPicPr>
        <p:blipFill rotWithShape="1">
          <a:blip r:embed="rId3"/>
          <a:srcRect l="32342" t="37701" r="33228" b="18175"/>
          <a:stretch/>
        </p:blipFill>
        <p:spPr>
          <a:xfrm>
            <a:off x="833376" y="1307938"/>
            <a:ext cx="6296629" cy="4328933"/>
          </a:xfrm>
          <a:prstGeom prst="rect">
            <a:avLst/>
          </a:prstGeom>
        </p:spPr>
      </p:pic>
      <p:cxnSp>
        <p:nvCxnSpPr>
          <p:cNvPr id="6" name="Straight Arrow Connector 5" descr="Points to URL" title="Arrow"/>
          <p:cNvCxnSpPr/>
          <p:nvPr/>
        </p:nvCxnSpPr>
        <p:spPr>
          <a:xfrm>
            <a:off x="2812648" y="4375230"/>
            <a:ext cx="844952" cy="567160"/>
          </a:xfrm>
          <a:prstGeom prst="straightConnector1">
            <a:avLst/>
          </a:prstGeom>
          <a:ln w="28575">
            <a:solidFill>
              <a:srgbClr val="200FF7"/>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descr="https://medicaiddirectors.org/about/medicaid-directors" title="URL"/>
          <p:cNvSpPr/>
          <p:nvPr/>
        </p:nvSpPr>
        <p:spPr>
          <a:xfrm>
            <a:off x="3038354" y="4795739"/>
            <a:ext cx="3883307" cy="646331"/>
          </a:xfrm>
          <a:prstGeom prst="rect">
            <a:avLst/>
          </a:prstGeom>
        </p:spPr>
        <p:txBody>
          <a:bodyPr wrap="square">
            <a:spAutoFit/>
          </a:bodyPr>
          <a:lstStyle/>
          <a:p>
            <a:r>
              <a:rPr lang="en-US" dirty="0">
                <a:solidFill>
                  <a:srgbClr val="200FF7"/>
                </a:solidFill>
                <a:latin typeface="Times New Roman" panose="02020603050405020304" pitchFamily="18" charset="0"/>
                <a:cs typeface="Times New Roman" panose="02020603050405020304" pitchFamily="18" charset="0"/>
              </a:rPr>
              <a:t>https://medicaiddirectors.org/about/medicaid-directors</a:t>
            </a:r>
          </a:p>
        </p:txBody>
      </p:sp>
    </p:spTree>
    <p:extLst>
      <p:ext uri="{BB962C8B-B14F-4D97-AF65-F5344CB8AC3E}">
        <p14:creationId xmlns:p14="http://schemas.microsoft.com/office/powerpoint/2010/main" val="3352696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15</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Appendix B – Beneficiary Redirect - 1</a:t>
            </a:r>
          </a:p>
        </p:txBody>
      </p:sp>
      <p:sp>
        <p:nvSpPr>
          <p:cNvPr id="6" name="TextBox 5"/>
          <p:cNvSpPr txBox="1"/>
          <p:nvPr/>
        </p:nvSpPr>
        <p:spPr>
          <a:xfrm>
            <a:off x="1076446" y="1111170"/>
            <a:ext cx="7083706" cy="830997"/>
          </a:xfrm>
          <a:prstGeom prst="rect">
            <a:avLst/>
          </a:prstGeom>
          <a:noFill/>
        </p:spPr>
        <p:txBody>
          <a:bodyPr wrap="square" rtlCol="0">
            <a:spAutoFit/>
          </a:bodyPr>
          <a:lstStyle/>
          <a:p>
            <a:r>
              <a:rPr lang="en-US" sz="1200" dirty="0"/>
              <a:t>If the beneficiary is requesting Medicare claim records within the past 4 years, the portal will encourage the beneficiary to use Blue Button.  However, if the beneficiary needs older claims, the portal will continue with a series of fillable fields and allow the user to submit the request through the FOIA process.  </a:t>
            </a:r>
          </a:p>
        </p:txBody>
      </p:sp>
      <p:pic>
        <p:nvPicPr>
          <p:cNvPr id="4" name="Picture 3" descr="Screenshot says, &quot;Let's make sure you're in the right place to the get the records you are requesting for yourself.&quot; User can choose I am requesting Medicare claims for: Records from within the past 4 years; or Records from more than 4 years ago." title="Beneficiary Redirect Screenshot Part 1"/>
          <p:cNvPicPr>
            <a:picLocks noChangeAspect="1"/>
          </p:cNvPicPr>
          <p:nvPr/>
        </p:nvPicPr>
        <p:blipFill rotWithShape="1">
          <a:blip r:embed="rId3"/>
          <a:srcRect l="16329" t="15521" r="17911" b="6968"/>
          <a:stretch/>
        </p:blipFill>
        <p:spPr>
          <a:xfrm>
            <a:off x="1151681" y="2056307"/>
            <a:ext cx="6840638" cy="4325601"/>
          </a:xfrm>
          <a:prstGeom prst="rect">
            <a:avLst/>
          </a:prstGeom>
        </p:spPr>
      </p:pic>
    </p:spTree>
    <p:extLst>
      <p:ext uri="{BB962C8B-B14F-4D97-AF65-F5344CB8AC3E}">
        <p14:creationId xmlns:p14="http://schemas.microsoft.com/office/powerpoint/2010/main" val="2655060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16</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Appendix B – Beneficiary Redirect - 2</a:t>
            </a:r>
          </a:p>
        </p:txBody>
      </p:sp>
      <p:pic>
        <p:nvPicPr>
          <p:cNvPr id="4" name="Picture 3" descr="If user wants claims within the past four years, the screenshot shows they will be directed to Medicare's secure Blue Button website at https://www.medicare.gov/manage-your-health/medicares-blue-button-blue-button-20" title="Beneficiary Redirect Screenshot Part 2"/>
          <p:cNvPicPr>
            <a:picLocks noChangeAspect="1"/>
          </p:cNvPicPr>
          <p:nvPr/>
        </p:nvPicPr>
        <p:blipFill rotWithShape="1">
          <a:blip r:embed="rId3"/>
          <a:srcRect l="32848" t="37937" r="33355" b="18293"/>
          <a:stretch/>
        </p:blipFill>
        <p:spPr>
          <a:xfrm>
            <a:off x="799617" y="1342664"/>
            <a:ext cx="6180882" cy="4294207"/>
          </a:xfrm>
          <a:prstGeom prst="rect">
            <a:avLst/>
          </a:prstGeom>
        </p:spPr>
      </p:pic>
      <p:cxnSp>
        <p:nvCxnSpPr>
          <p:cNvPr id="7" name="Straight Arrow Connector 6" descr="Points to URL" title="Arrow"/>
          <p:cNvCxnSpPr/>
          <p:nvPr/>
        </p:nvCxnSpPr>
        <p:spPr>
          <a:xfrm>
            <a:off x="2396924" y="3754414"/>
            <a:ext cx="1493134" cy="875459"/>
          </a:xfrm>
          <a:prstGeom prst="straightConnector1">
            <a:avLst/>
          </a:prstGeom>
          <a:ln w="28575">
            <a:solidFill>
              <a:srgbClr val="200FF7"/>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descr="https://www.medicare.gov/manage-your-health/medicares-blue-button-blue-button-20" title="URL"/>
          <p:cNvSpPr/>
          <p:nvPr/>
        </p:nvSpPr>
        <p:spPr>
          <a:xfrm>
            <a:off x="3038354" y="4483619"/>
            <a:ext cx="3942145" cy="923330"/>
          </a:xfrm>
          <a:prstGeom prst="rect">
            <a:avLst/>
          </a:prstGeom>
        </p:spPr>
        <p:txBody>
          <a:bodyPr wrap="square">
            <a:spAutoFit/>
          </a:bodyPr>
          <a:lstStyle/>
          <a:p>
            <a:r>
              <a:rPr lang="en-US" dirty="0">
                <a:solidFill>
                  <a:srgbClr val="200FF7"/>
                </a:solidFill>
                <a:latin typeface="Times New Roman" panose="02020603050405020304" pitchFamily="18" charset="0"/>
                <a:cs typeface="Times New Roman" panose="02020603050405020304" pitchFamily="18" charset="0"/>
              </a:rPr>
              <a:t>https://www.medicare.gov/manage-your-health/medicares-blue-button-blue-button-20</a:t>
            </a:r>
          </a:p>
        </p:txBody>
      </p:sp>
    </p:spTree>
    <p:extLst>
      <p:ext uri="{BB962C8B-B14F-4D97-AF65-F5344CB8AC3E}">
        <p14:creationId xmlns:p14="http://schemas.microsoft.com/office/powerpoint/2010/main" val="246080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17</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Appendix C – Not Enrolled Redirects</a:t>
            </a:r>
          </a:p>
        </p:txBody>
      </p:sp>
      <p:pic>
        <p:nvPicPr>
          <p:cNvPr id="2" name="Picture 1" descr="If user chooses they are not enrolled in Medicare, they receive a message that says, &quot;Uh-oh! If you are not enrolled in Medicare, this is not the correct online request submission form for you. Let's get you back to the CMS main FOIA website.  This online form is strictly for obtaining claims records for a person currently enrolled in Medicare.&quot;" title="Screenshot of Not Enrolled Redirect"/>
          <p:cNvPicPr>
            <a:picLocks noChangeAspect="1"/>
          </p:cNvPicPr>
          <p:nvPr/>
        </p:nvPicPr>
        <p:blipFill rotWithShape="1">
          <a:blip r:embed="rId3"/>
          <a:srcRect l="32026" t="37701" r="33228" b="18293"/>
          <a:stretch/>
        </p:blipFill>
        <p:spPr>
          <a:xfrm>
            <a:off x="1031112" y="1512679"/>
            <a:ext cx="6354501" cy="4317357"/>
          </a:xfrm>
          <a:prstGeom prst="rect">
            <a:avLst/>
          </a:prstGeom>
        </p:spPr>
      </p:pic>
    </p:spTree>
    <p:extLst>
      <p:ext uri="{BB962C8B-B14F-4D97-AF65-F5344CB8AC3E}">
        <p14:creationId xmlns:p14="http://schemas.microsoft.com/office/powerpoint/2010/main" val="12656860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18</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Appendix D – Non FFS Claims Redirect - 1</a:t>
            </a:r>
          </a:p>
        </p:txBody>
      </p:sp>
      <p:pic>
        <p:nvPicPr>
          <p:cNvPr id="4" name="Picture 3" descr="User chooses &quot;I am requesting Medicare Advantage claims records.&quot;" title="Non Fee For Service Claims Redirect - Screenshot 1"/>
          <p:cNvPicPr>
            <a:picLocks noChangeAspect="1"/>
          </p:cNvPicPr>
          <p:nvPr/>
        </p:nvPicPr>
        <p:blipFill rotWithShape="1">
          <a:blip r:embed="rId3"/>
          <a:srcRect l="31013" t="62830" r="38987" b="31389"/>
          <a:stretch/>
        </p:blipFill>
        <p:spPr>
          <a:xfrm>
            <a:off x="219919" y="1193800"/>
            <a:ext cx="5486400" cy="567159"/>
          </a:xfrm>
          <a:prstGeom prst="rect">
            <a:avLst/>
          </a:prstGeom>
        </p:spPr>
      </p:pic>
      <p:pic>
        <p:nvPicPr>
          <p:cNvPr id="2" name="Picture 1" descr="Screenshots says, &quot;Please note that CMS does not hold or have access to Medicare Advantage Plans claim records. Please contact your plan directly for that information. Additional information on Medicare Advantage Plan claims can be found by clicking here: https://www.medicare.gov/claims-appeals/check-the-status-of-a-claim" title="Medicare Advantage Claims Records"/>
          <p:cNvPicPr>
            <a:picLocks noChangeAspect="1"/>
          </p:cNvPicPr>
          <p:nvPr/>
        </p:nvPicPr>
        <p:blipFill rotWithShape="1">
          <a:blip r:embed="rId4"/>
          <a:srcRect l="32405" t="37701" r="33671" b="17939"/>
          <a:stretch/>
        </p:blipFill>
        <p:spPr>
          <a:xfrm>
            <a:off x="740780" y="1760959"/>
            <a:ext cx="6204030" cy="4352081"/>
          </a:xfrm>
          <a:prstGeom prst="rect">
            <a:avLst/>
          </a:prstGeom>
        </p:spPr>
      </p:pic>
      <p:cxnSp>
        <p:nvCxnSpPr>
          <p:cNvPr id="7" name="Straight Arrow Connector 6" descr="Points to URL" title="Arrow"/>
          <p:cNvCxnSpPr/>
          <p:nvPr/>
        </p:nvCxnSpPr>
        <p:spPr>
          <a:xfrm>
            <a:off x="3183038" y="4782835"/>
            <a:ext cx="532435" cy="414198"/>
          </a:xfrm>
          <a:prstGeom prst="straightConnector1">
            <a:avLst/>
          </a:prstGeom>
          <a:ln w="28575">
            <a:solidFill>
              <a:srgbClr val="200FF7"/>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descr="https://www.medicare.gov/claims-appeals/check-the-status-of-a-claim" title="URL"/>
          <p:cNvSpPr/>
          <p:nvPr/>
        </p:nvSpPr>
        <p:spPr>
          <a:xfrm>
            <a:off x="3276600" y="5038807"/>
            <a:ext cx="4572000" cy="646331"/>
          </a:xfrm>
          <a:prstGeom prst="rect">
            <a:avLst/>
          </a:prstGeom>
        </p:spPr>
        <p:txBody>
          <a:bodyPr>
            <a:spAutoFit/>
          </a:bodyPr>
          <a:lstStyle/>
          <a:p>
            <a:r>
              <a:rPr lang="en-US" dirty="0">
                <a:solidFill>
                  <a:srgbClr val="200FF7"/>
                </a:solidFill>
              </a:rPr>
              <a:t>https://www.medicare.gov/claims-appeals/check-the-status-of-a-claim</a:t>
            </a:r>
          </a:p>
        </p:txBody>
      </p:sp>
    </p:spTree>
    <p:extLst>
      <p:ext uri="{BB962C8B-B14F-4D97-AF65-F5344CB8AC3E}">
        <p14:creationId xmlns:p14="http://schemas.microsoft.com/office/powerpoint/2010/main" val="4142278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19</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Appendix D – Non FFS Claims Redirect - 2</a:t>
            </a:r>
          </a:p>
        </p:txBody>
      </p:sp>
      <p:pic>
        <p:nvPicPr>
          <p:cNvPr id="6" name="Picture 5" descr="User chooses &quot;I am requesting Social Security Administration documents.&quot;" title="Non Fee For Service Claims Redirect - Screenshot 2"/>
          <p:cNvPicPr>
            <a:picLocks noChangeAspect="1"/>
          </p:cNvPicPr>
          <p:nvPr/>
        </p:nvPicPr>
        <p:blipFill rotWithShape="1">
          <a:blip r:embed="rId3"/>
          <a:srcRect l="31329" t="73095" r="35190" b="21596"/>
          <a:stretch/>
        </p:blipFill>
        <p:spPr>
          <a:xfrm>
            <a:off x="347240" y="1215341"/>
            <a:ext cx="6123008" cy="520862"/>
          </a:xfrm>
          <a:prstGeom prst="rect">
            <a:avLst/>
          </a:prstGeom>
        </p:spPr>
      </p:pic>
      <p:pic>
        <p:nvPicPr>
          <p:cNvPr id="4" name="Picture 3" descr="Screenshot says, &quot;Please note that CMS does not hold or have access to documents related to the Social Security Administration. Additional information on the Social Security Administration can be found by clicking here: https://www.ssa.gov/" title="Social Security Administration Documents"/>
          <p:cNvPicPr>
            <a:picLocks noChangeAspect="1"/>
          </p:cNvPicPr>
          <p:nvPr/>
        </p:nvPicPr>
        <p:blipFill rotWithShape="1">
          <a:blip r:embed="rId4"/>
          <a:srcRect l="32215" t="37229" r="33417" b="17585"/>
          <a:stretch/>
        </p:blipFill>
        <p:spPr>
          <a:xfrm>
            <a:off x="1030146" y="1736203"/>
            <a:ext cx="6285053" cy="4433103"/>
          </a:xfrm>
          <a:prstGeom prst="rect">
            <a:avLst/>
          </a:prstGeom>
        </p:spPr>
      </p:pic>
      <p:cxnSp>
        <p:nvCxnSpPr>
          <p:cNvPr id="8" name="Straight Arrow Connector 7" descr="Points to URL" title="Arrow"/>
          <p:cNvCxnSpPr/>
          <p:nvPr/>
        </p:nvCxnSpPr>
        <p:spPr>
          <a:xfrm>
            <a:off x="3823473" y="4562790"/>
            <a:ext cx="968446" cy="449048"/>
          </a:xfrm>
          <a:prstGeom prst="straightConnector1">
            <a:avLst/>
          </a:prstGeom>
          <a:ln w="28575">
            <a:solidFill>
              <a:srgbClr val="200FF7"/>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descr="https://www.ssa.gov/" title="URL"/>
          <p:cNvSpPr/>
          <p:nvPr/>
        </p:nvSpPr>
        <p:spPr>
          <a:xfrm>
            <a:off x="4172672" y="4922663"/>
            <a:ext cx="2118913" cy="369332"/>
          </a:xfrm>
          <a:prstGeom prst="rect">
            <a:avLst/>
          </a:prstGeom>
        </p:spPr>
        <p:txBody>
          <a:bodyPr wrap="none">
            <a:spAutoFit/>
          </a:bodyPr>
          <a:lstStyle/>
          <a:p>
            <a:r>
              <a:rPr lang="en-US" dirty="0">
                <a:solidFill>
                  <a:srgbClr val="200FF7"/>
                </a:solidFill>
                <a:latin typeface="Times New Roman" panose="02020603050405020304" pitchFamily="18" charset="0"/>
                <a:cs typeface="Times New Roman" panose="02020603050405020304" pitchFamily="18" charset="0"/>
              </a:rPr>
              <a:t>https://www.ssa.gov/</a:t>
            </a:r>
          </a:p>
        </p:txBody>
      </p:sp>
    </p:spTree>
    <p:extLst>
      <p:ext uri="{BB962C8B-B14F-4D97-AF65-F5344CB8AC3E}">
        <p14:creationId xmlns:p14="http://schemas.microsoft.com/office/powerpoint/2010/main" val="3935083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2</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- 1</a:t>
            </a:r>
          </a:p>
        </p:txBody>
      </p:sp>
      <p:sp>
        <p:nvSpPr>
          <p:cNvPr id="2" name="TextBox 1"/>
          <p:cNvSpPr txBox="1"/>
          <p:nvPr/>
        </p:nvSpPr>
        <p:spPr>
          <a:xfrm>
            <a:off x="1076446" y="1111170"/>
            <a:ext cx="7083706" cy="646331"/>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Prior to entering the FOIA portal to request claims data, CMS wants to ensure that the user is requesting Medicare claims and not Medicaid claims.  If the user selects Medicaid, they will be directed elsewhere (see Appendix A – Medicaid claims request redirects).  </a:t>
            </a:r>
          </a:p>
        </p:txBody>
      </p:sp>
      <p:pic>
        <p:nvPicPr>
          <p:cNvPr id="4" name="Picture 3" descr="Welcome to the CMS FOIA Knowledge Portal! In order to process your request as timely as possible, please select one of the following.  I am requesting claims records related to Medicare, or Medicaid." title="Screenshot 1 of FOIA Intake Portal"/>
          <p:cNvPicPr>
            <a:picLocks noChangeAspect="1"/>
          </p:cNvPicPr>
          <p:nvPr/>
        </p:nvPicPr>
        <p:blipFill rotWithShape="1">
          <a:blip r:embed="rId3"/>
          <a:srcRect l="15760" t="17054" r="16645" b="7203"/>
          <a:stretch/>
        </p:blipFill>
        <p:spPr>
          <a:xfrm>
            <a:off x="1145895" y="1935964"/>
            <a:ext cx="7037406" cy="4230352"/>
          </a:xfrm>
          <a:prstGeom prst="rect">
            <a:avLst/>
          </a:prstGeom>
        </p:spPr>
      </p:pic>
    </p:spTree>
    <p:extLst>
      <p:ext uri="{BB962C8B-B14F-4D97-AF65-F5344CB8AC3E}">
        <p14:creationId xmlns:p14="http://schemas.microsoft.com/office/powerpoint/2010/main" val="6720563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20</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Appendix D – Non FFS Claims Redirect - 3</a:t>
            </a:r>
          </a:p>
        </p:txBody>
      </p:sp>
      <p:pic>
        <p:nvPicPr>
          <p:cNvPr id="6" name="Picture 5" descr="Screenshot says, &quot;I am requesting Medicare Secondary Payer lien information.&quot;" title="Non Fee For Service Claims Redirect - Screenshot 3"/>
          <p:cNvPicPr>
            <a:picLocks noChangeAspect="1"/>
          </p:cNvPicPr>
          <p:nvPr/>
        </p:nvPicPr>
        <p:blipFill rotWithShape="1">
          <a:blip r:embed="rId3"/>
          <a:srcRect l="31139" t="78286" r="34177" b="17112"/>
          <a:stretch/>
        </p:blipFill>
        <p:spPr>
          <a:xfrm>
            <a:off x="81023" y="1136140"/>
            <a:ext cx="6342927" cy="451413"/>
          </a:xfrm>
          <a:prstGeom prst="rect">
            <a:avLst/>
          </a:prstGeom>
        </p:spPr>
      </p:pic>
      <p:pic>
        <p:nvPicPr>
          <p:cNvPr id="2" name="Picture 1" descr="Screenshot says, &quot;Please note that Medicare Secondary Payer (MSP) lien and subrogation information cannot be obtaining through a FOIA request or a Medicare beneficiary claims request. Please click this link (https://www.cms.gov/Medicare/Coordination-of-Benefits-and-Recovery/Attorney-Services/Attorney-Services) to be redirected to the proper CMS.gov website for more information on MSP." title="Secondary Payer Lien Information"/>
          <p:cNvPicPr>
            <a:picLocks noChangeAspect="1"/>
          </p:cNvPicPr>
          <p:nvPr/>
        </p:nvPicPr>
        <p:blipFill rotWithShape="1">
          <a:blip r:embed="rId4"/>
          <a:srcRect l="32405" t="37465" r="33544" b="18175"/>
          <a:stretch/>
        </p:blipFill>
        <p:spPr>
          <a:xfrm>
            <a:off x="798652" y="1587553"/>
            <a:ext cx="6227181" cy="4352082"/>
          </a:xfrm>
          <a:prstGeom prst="rect">
            <a:avLst/>
          </a:prstGeom>
        </p:spPr>
      </p:pic>
      <p:cxnSp>
        <p:nvCxnSpPr>
          <p:cNvPr id="9" name="Straight Arrow Connector 8" descr="Points to URL" title="Arrow"/>
          <p:cNvCxnSpPr/>
          <p:nvPr/>
        </p:nvCxnSpPr>
        <p:spPr>
          <a:xfrm>
            <a:off x="2650603" y="4051139"/>
            <a:ext cx="1493134" cy="729205"/>
          </a:xfrm>
          <a:prstGeom prst="straightConnector1">
            <a:avLst/>
          </a:prstGeom>
          <a:ln w="28575">
            <a:solidFill>
              <a:srgbClr val="200FF7"/>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descr="https://www.cms.gov/Medicare/Coordination-of-Benefits-and-Recovery/Attorney-Services/Attorney-Services" title="URL"/>
          <p:cNvSpPr/>
          <p:nvPr/>
        </p:nvSpPr>
        <p:spPr>
          <a:xfrm>
            <a:off x="3171462" y="4691963"/>
            <a:ext cx="4861368" cy="923330"/>
          </a:xfrm>
          <a:prstGeom prst="rect">
            <a:avLst/>
          </a:prstGeom>
        </p:spPr>
        <p:txBody>
          <a:bodyPr wrap="square">
            <a:spAutoFit/>
          </a:bodyPr>
          <a:lstStyle/>
          <a:p>
            <a:r>
              <a:rPr lang="en-US" dirty="0">
                <a:solidFill>
                  <a:srgbClr val="200FF7"/>
                </a:solidFill>
                <a:latin typeface="Times New Roman" panose="02020603050405020304" pitchFamily="18" charset="0"/>
                <a:cs typeface="Times New Roman" panose="02020603050405020304" pitchFamily="18" charset="0"/>
              </a:rPr>
              <a:t>https://www.cms.gov/Medicare/Coordination-of-Benefits-and-Recovery/Attorney-Services/Attorney-Services</a:t>
            </a:r>
          </a:p>
        </p:txBody>
      </p:sp>
    </p:spTree>
    <p:extLst>
      <p:ext uri="{BB962C8B-B14F-4D97-AF65-F5344CB8AC3E}">
        <p14:creationId xmlns:p14="http://schemas.microsoft.com/office/powerpoint/2010/main" val="3367637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3</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- 2</a:t>
            </a:r>
          </a:p>
        </p:txBody>
      </p:sp>
      <p:sp>
        <p:nvSpPr>
          <p:cNvPr id="6" name="TextBox 5"/>
          <p:cNvSpPr txBox="1"/>
          <p:nvPr/>
        </p:nvSpPr>
        <p:spPr>
          <a:xfrm>
            <a:off x="1076446" y="1111170"/>
            <a:ext cx="7083706" cy="646331"/>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Prior to entering the FOIA portal to request claims data, CMS wants to determine if the user is requesting data for themselves.  If yes, they would be asked additional questions to determine if there are more efficient and faster methods to obtain their data, like using Blue Button. (see Appendix B – person with Medicare redirects). </a:t>
            </a:r>
          </a:p>
        </p:txBody>
      </p:sp>
      <p:pic>
        <p:nvPicPr>
          <p:cNvPr id="2" name="Picture 1" descr="Let's get some more information about your Medicare claims records request. I am requesting Medicare claims records for: Myself, or Someone Else." title="Screenshot 2 of FOIA Intake Portal"/>
          <p:cNvPicPr>
            <a:picLocks noChangeAspect="1"/>
          </p:cNvPicPr>
          <p:nvPr/>
        </p:nvPicPr>
        <p:blipFill rotWithShape="1">
          <a:blip r:embed="rId3"/>
          <a:srcRect l="15380" t="15402" r="16266" b="8265"/>
          <a:stretch/>
        </p:blipFill>
        <p:spPr>
          <a:xfrm>
            <a:off x="1076447" y="2018914"/>
            <a:ext cx="7014254" cy="4202056"/>
          </a:xfrm>
          <a:prstGeom prst="rect">
            <a:avLst/>
          </a:prstGeom>
        </p:spPr>
      </p:pic>
    </p:spTree>
    <p:extLst>
      <p:ext uri="{BB962C8B-B14F-4D97-AF65-F5344CB8AC3E}">
        <p14:creationId xmlns:p14="http://schemas.microsoft.com/office/powerpoint/2010/main" val="1996530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4</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- 3</a:t>
            </a:r>
          </a:p>
        </p:txBody>
      </p:sp>
      <p:sp>
        <p:nvSpPr>
          <p:cNvPr id="6" name="TextBox 5"/>
          <p:cNvSpPr txBox="1"/>
          <p:nvPr/>
        </p:nvSpPr>
        <p:spPr>
          <a:xfrm>
            <a:off x="1076446" y="1111170"/>
            <a:ext cx="7083706" cy="461665"/>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Prior to entering the FOIA portal to request claims data, CMS is re-verifying that the individual is actually enrolled in Medicare.  See Appendix C for not enrolled redirects.  </a:t>
            </a:r>
          </a:p>
        </p:txBody>
      </p:sp>
      <p:pic>
        <p:nvPicPr>
          <p:cNvPr id="2" name="Picture 1" descr="Great! Let's make sure you're in the right place to get the records you are requesting on behalf of someone else.  The individual is enrolled in Medicare: Yes or No." title="Screenshot 3 of FOIA Intake Portal"/>
          <p:cNvPicPr>
            <a:picLocks noChangeAspect="1"/>
          </p:cNvPicPr>
          <p:nvPr/>
        </p:nvPicPr>
        <p:blipFill rotWithShape="1">
          <a:blip r:embed="rId3"/>
          <a:srcRect l="15253" t="15991" r="16456" b="8501"/>
          <a:stretch/>
        </p:blipFill>
        <p:spPr>
          <a:xfrm>
            <a:off x="1088020" y="2030062"/>
            <a:ext cx="6967960" cy="4132988"/>
          </a:xfrm>
          <a:prstGeom prst="rect">
            <a:avLst/>
          </a:prstGeom>
        </p:spPr>
      </p:pic>
    </p:spTree>
    <p:extLst>
      <p:ext uri="{BB962C8B-B14F-4D97-AF65-F5344CB8AC3E}">
        <p14:creationId xmlns:p14="http://schemas.microsoft.com/office/powerpoint/2010/main" val="1612400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5</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- 4</a:t>
            </a:r>
          </a:p>
        </p:txBody>
      </p:sp>
      <p:sp>
        <p:nvSpPr>
          <p:cNvPr id="6" name="TextBox 5"/>
          <p:cNvSpPr txBox="1"/>
          <p:nvPr/>
        </p:nvSpPr>
        <p:spPr>
          <a:xfrm>
            <a:off x="1076446" y="1111170"/>
            <a:ext cx="7083706" cy="646331"/>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Finally, prior to entering the FOIA portal to request claims data, CMS wants to ensure it is only fee for service claims data, and not other types of Medicare data which CMS does not store. (see Appendix D – non FFS claims data redirects). </a:t>
            </a:r>
          </a:p>
        </p:txBody>
      </p:sp>
      <p:pic>
        <p:nvPicPr>
          <p:cNvPr id="2" name="Picture 1" descr="Let's make sure we can provide you the records you are requesting. Please select from the following: I am requesting Medicare beneficiary claims records; I am requesting Medicare Advantage claims records; I am requesting Prescription Drug claims records; I am requesting Social Security Administration Documents; or I am requesting Medicare Secondary Payer lien information." title="Screenshot 4 of FOIA Intake Portal"/>
          <p:cNvPicPr>
            <a:picLocks noChangeAspect="1"/>
          </p:cNvPicPr>
          <p:nvPr/>
        </p:nvPicPr>
        <p:blipFill rotWithShape="1">
          <a:blip r:embed="rId3"/>
          <a:srcRect l="15381" t="15639" r="16392" b="7792"/>
          <a:stretch/>
        </p:blipFill>
        <p:spPr>
          <a:xfrm>
            <a:off x="1180617" y="2096199"/>
            <a:ext cx="6782766" cy="4083502"/>
          </a:xfrm>
          <a:prstGeom prst="rect">
            <a:avLst/>
          </a:prstGeom>
        </p:spPr>
      </p:pic>
    </p:spTree>
    <p:extLst>
      <p:ext uri="{BB962C8B-B14F-4D97-AF65-F5344CB8AC3E}">
        <p14:creationId xmlns:p14="http://schemas.microsoft.com/office/powerpoint/2010/main" val="37917682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6</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5</a:t>
            </a:r>
          </a:p>
        </p:txBody>
      </p:sp>
      <p:sp>
        <p:nvSpPr>
          <p:cNvPr id="6" name="TextBox 5"/>
          <p:cNvSpPr txBox="1"/>
          <p:nvPr/>
        </p:nvSpPr>
        <p:spPr>
          <a:xfrm>
            <a:off x="1076446" y="1111170"/>
            <a:ext cx="7083706" cy="646331"/>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Now that all of the assurances and redirects have been established, it is time to collect the information about the FOIA case!  The first step (Part A) is to obtain information about the person with Medicare, including their Medicare number (only the new MBI format will be accepted).  </a:t>
            </a:r>
          </a:p>
        </p:txBody>
      </p:sp>
      <p:pic>
        <p:nvPicPr>
          <p:cNvPr id="2" name="Picture 1" descr="Screenshot shows data entry fields for Name, Date of Birth, Medicare Number, and Address." title="Screenshot 5 of FOIA Intake Portal"/>
          <p:cNvPicPr>
            <a:picLocks noChangeAspect="1"/>
          </p:cNvPicPr>
          <p:nvPr/>
        </p:nvPicPr>
        <p:blipFill rotWithShape="1">
          <a:blip r:embed="rId3"/>
          <a:srcRect l="15633" t="15284" r="16582"/>
          <a:stretch/>
        </p:blipFill>
        <p:spPr>
          <a:xfrm>
            <a:off x="1401504" y="1942167"/>
            <a:ext cx="6447096" cy="4322456"/>
          </a:xfrm>
          <a:prstGeom prst="rect">
            <a:avLst/>
          </a:prstGeom>
        </p:spPr>
      </p:pic>
    </p:spTree>
    <p:extLst>
      <p:ext uri="{BB962C8B-B14F-4D97-AF65-F5344CB8AC3E}">
        <p14:creationId xmlns:p14="http://schemas.microsoft.com/office/powerpoint/2010/main" val="89345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7</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- 6</a:t>
            </a:r>
          </a:p>
        </p:txBody>
      </p:sp>
      <p:sp>
        <p:nvSpPr>
          <p:cNvPr id="6" name="TextBox 5"/>
          <p:cNvSpPr txBox="1"/>
          <p:nvPr/>
        </p:nvSpPr>
        <p:spPr>
          <a:xfrm>
            <a:off x="1076446" y="1111170"/>
            <a:ext cx="7083706" cy="646331"/>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The next step (Part B) is to place parameters around the records request.  Should the user select options where they have to specify dates and/or events, once the option is selected, additional field(s) will display for the user to fill in the required information.  </a:t>
            </a:r>
          </a:p>
        </p:txBody>
      </p:sp>
      <p:pic>
        <p:nvPicPr>
          <p:cNvPr id="2" name="Picture 1" descr="Screenshot says &quot;Now tell us about the records you need.  Medicare will only disclose the claim information identified below the individual in Section A.&quot;  User chooses: Release all records to date, or Release records between specific dates.  Screenshot then says, &quot;Tell us when to release your records: One time disclosure; Expiration upon a specified date; or Expiration upon specified event.&quot;" title="Screenshot 6 of FOIA Intake Portal"/>
          <p:cNvPicPr>
            <a:picLocks noChangeAspect="1"/>
          </p:cNvPicPr>
          <p:nvPr/>
        </p:nvPicPr>
        <p:blipFill rotWithShape="1">
          <a:blip r:embed="rId3"/>
          <a:srcRect l="15190" t="16228" r="17215" b="4607"/>
          <a:stretch/>
        </p:blipFill>
        <p:spPr>
          <a:xfrm>
            <a:off x="1179401" y="2022004"/>
            <a:ext cx="6517746" cy="4094950"/>
          </a:xfrm>
          <a:prstGeom prst="rect">
            <a:avLst/>
          </a:prstGeom>
        </p:spPr>
      </p:pic>
    </p:spTree>
    <p:extLst>
      <p:ext uri="{BB962C8B-B14F-4D97-AF65-F5344CB8AC3E}">
        <p14:creationId xmlns:p14="http://schemas.microsoft.com/office/powerpoint/2010/main" val="1558848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8</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- 7</a:t>
            </a:r>
          </a:p>
        </p:txBody>
      </p:sp>
      <p:sp>
        <p:nvSpPr>
          <p:cNvPr id="6" name="TextBox 5"/>
          <p:cNvSpPr txBox="1"/>
          <p:nvPr/>
        </p:nvSpPr>
        <p:spPr>
          <a:xfrm>
            <a:off x="1076446" y="1111170"/>
            <a:ext cx="7083706" cy="276999"/>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The third step (Part C) is to collect information about the entity requesting the claims records.  </a:t>
            </a:r>
          </a:p>
        </p:txBody>
      </p:sp>
      <p:pic>
        <p:nvPicPr>
          <p:cNvPr id="2" name="Picture 1" descr="Screenshots says &quot;Please enter infromation for the individual and/or organization who will be receiving the Medicare claims records&quot; and user then fills in data entry fields for Name, Organization, Address, Phone Number, and Email Address." title="Screenshot 7 of FOIA Intake Portal"/>
          <p:cNvPicPr>
            <a:picLocks noChangeAspect="1"/>
          </p:cNvPicPr>
          <p:nvPr/>
        </p:nvPicPr>
        <p:blipFill rotWithShape="1">
          <a:blip r:embed="rId3"/>
          <a:srcRect l="15380" t="16228" r="16519"/>
          <a:stretch/>
        </p:blipFill>
        <p:spPr>
          <a:xfrm>
            <a:off x="1319515" y="1895867"/>
            <a:ext cx="6504970" cy="4292628"/>
          </a:xfrm>
          <a:prstGeom prst="rect">
            <a:avLst/>
          </a:prstGeom>
        </p:spPr>
      </p:pic>
    </p:spTree>
    <p:extLst>
      <p:ext uri="{BB962C8B-B14F-4D97-AF65-F5344CB8AC3E}">
        <p14:creationId xmlns:p14="http://schemas.microsoft.com/office/powerpoint/2010/main" val="989576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hidden="1"/>
          <p:cNvSpPr>
            <a:spLocks noGrp="1"/>
          </p:cNvSpPr>
          <p:nvPr>
            <p:ph type="sldNum" sz="quarter" idx="10"/>
          </p:nvPr>
        </p:nvSpPr>
        <p:spPr/>
        <p:txBody>
          <a:bodyPr/>
          <a:lstStyle/>
          <a:p>
            <a:fld id="{7022FF3C-310F-4809-A5BE-BC5BA8AA108D}" type="slidenum">
              <a:rPr sz="1100" b="0">
                <a:solidFill>
                  <a:prstClr val="black"/>
                </a:solidFill>
              </a:rPr>
              <a:pPr/>
              <a:t>9</a:t>
            </a:fld>
            <a:endParaRPr sz="1100" b="0" dirty="0">
              <a:solidFill>
                <a:prstClr val="black"/>
              </a:solidFill>
            </a:endParaRPr>
          </a:p>
        </p:txBody>
      </p:sp>
      <p:sp>
        <p:nvSpPr>
          <p:cNvPr id="5" name="Title 2"/>
          <p:cNvSpPr>
            <a:spLocks noGrp="1"/>
          </p:cNvSpPr>
          <p:nvPr>
            <p:ph type="title"/>
          </p:nvPr>
        </p:nvSpPr>
        <p:spPr>
          <a:xfrm>
            <a:off x="0" y="152400"/>
            <a:ext cx="9144000" cy="694267"/>
          </a:xfrm>
        </p:spPr>
        <p:txBody>
          <a:bodyPr/>
          <a:lstStyle/>
          <a:p>
            <a:r>
              <a:rPr lang="en-US" dirty="0"/>
              <a:t>FOIA 	Intake Portal - 8</a:t>
            </a:r>
          </a:p>
        </p:txBody>
      </p:sp>
      <p:sp>
        <p:nvSpPr>
          <p:cNvPr id="6" name="TextBox 5"/>
          <p:cNvSpPr txBox="1"/>
          <p:nvPr/>
        </p:nvSpPr>
        <p:spPr>
          <a:xfrm>
            <a:off x="1076446" y="1111170"/>
            <a:ext cx="7083706" cy="461665"/>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The fourth step is to collect delivery preferences.  Should express delivery be an option, the user would be required to provide an express delivery account.  </a:t>
            </a:r>
          </a:p>
        </p:txBody>
      </p:sp>
      <p:pic>
        <p:nvPicPr>
          <p:cNvPr id="2" name="Picture 1" descr="Screenshot says, &quot;Please indicate your desired delivery preferences: Paper Records, or Electronic Records.&quot;" title="Screenshot 8 of FOIA Intake Portal"/>
          <p:cNvPicPr>
            <a:picLocks noChangeAspect="1"/>
          </p:cNvPicPr>
          <p:nvPr/>
        </p:nvPicPr>
        <p:blipFill rotWithShape="1">
          <a:blip r:embed="rId3"/>
          <a:srcRect l="15316" t="17290" r="16202" b="3428"/>
          <a:stretch/>
        </p:blipFill>
        <p:spPr>
          <a:xfrm>
            <a:off x="1065836" y="2112815"/>
            <a:ext cx="6782764" cy="4212586"/>
          </a:xfrm>
          <a:prstGeom prst="rect">
            <a:avLst/>
          </a:prstGeom>
        </p:spPr>
      </p:pic>
    </p:spTree>
    <p:extLst>
      <p:ext uri="{BB962C8B-B14F-4D97-AF65-F5344CB8AC3E}">
        <p14:creationId xmlns:p14="http://schemas.microsoft.com/office/powerpoint/2010/main" val="13508525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9.0&quot;&gt;&lt;object type=&quot;1&quot; unique_id=&quot;10001&quot;&gt;&lt;object type=&quot;2&quot; unique_id=&quot;10002&quot;&gt;&lt;object type=&quot;3&quot; unique_id=&quot;10003&quot;&gt;&lt;property id=&quot;20148&quot; value=&quot;5&quot;/&gt;&lt;property id=&quot;20300&quot; value=&quot;Slide 1 - &amp;quot;Social Security Number Removal Initiative Program Update&amp;quot;&quot;/&gt;&lt;property id=&quot;20307&quot; value=&quot;270&quot;/&gt;&lt;/object&gt;&lt;object type=&quot;3&quot; unique_id=&quot;10004&quot;&gt;&lt;property id=&quot;20148&quot; value=&quot;5&quot;/&gt;&lt;property id=&quot;20300&quot; value=&quot;Slide 2 - &amp;quot;Agenda&amp;quot;&quot;/&gt;&lt;property id=&quot;20307&quot; value=&quot;305&quot;/&gt;&lt;/object&gt;&lt;object type=&quot;3&quot; unique_id=&quot;10763&quot;&gt;&lt;property id=&quot;20148&quot; value=&quot;5&quot;/&gt;&lt;property id=&quot;20300&quot; value=&quot;Slide 16 - &amp;quot;Administrative Update&amp;quot;&quot;/&gt;&lt;property id=&quot;20307&quot; value=&quot;370&quot;/&gt;&lt;/object&gt;&lt;object type=&quot;3&quot; unique_id=&quot;10765&quot;&gt;&lt;property id=&quot;20148&quot; value=&quot;5&quot;/&gt;&lt;property id=&quot;20300&quot; value=&quot;Slide 3 - &amp;quot;Key Work Product Updates Document Reviews and Updates&amp;quot;&quot;/&gt;&lt;property id=&quot;20307&quot; value=&quot;460&quot;/&gt;&lt;/object&gt;&lt;object type=&quot;3&quot; unique_id=&quot;10766&quot;&gt;&lt;property id=&quot;20148&quot; value=&quot;5&quot;/&gt;&lt;property id=&quot;20300&quot; value=&quot;Slide 4 - &amp;quot;Change Management Plan&amp;quot;&quot;/&gt;&lt;property id=&quot;20307&quot; value=&quot;474&quot;/&gt;&lt;/object&gt;&lt;object type=&quot;3&quot; unique_id=&quot;10767&quot;&gt;&lt;property id=&quot;20148&quot; value=&quot;5&quot;/&gt;&lt;property id=&quot;20300&quot; value=&quot;Slide 5 - &amp;quot;Change Management Plan IT System CCBs&amp;quot;&quot;/&gt;&lt;property id=&quot;20307&quot; value=&quot;475&quot;/&gt;&lt;/object&gt;&lt;object type=&quot;3&quot; unique_id=&quot;10768&quot;&gt;&lt;property id=&quot;20148&quot; value=&quot;5&quot;/&gt;&lt;property id=&quot;20300&quot; value=&quot;Slide 6 - &amp;quot;Change Management Plan IT System CCBs (continued)&amp;quot;&quot;/&gt;&lt;property id=&quot;20307&quot; value=&quot;476&quot;/&gt;&lt;/object&gt;&lt;object type=&quot;3&quot; unique_id=&quot;10769&quot;&gt;&lt;property id=&quot;20148&quot; value=&quot;5&quot;/&gt;&lt;property id=&quot;20300&quot; value=&quot;Slide 7 - &amp;quot;Project Portfolio Management Plan&amp;quot;&quot;/&gt;&lt;property id=&quot;20307&quot; value=&quot;477&quot;/&gt;&lt;/object&gt;&lt;object type=&quot;3&quot; unique_id=&quot;10770&quot;&gt;&lt;property id=&quot;20148&quot; value=&quot;5&quot;/&gt;&lt;property id=&quot;20300&quot; value=&quot;Slide 8 - &amp;quot;Program Management Plan and Program Performance Management Plan&amp;quot;&quot;/&gt;&lt;property id=&quot;20307&quot; value=&quot;478&quot;/&gt;&lt;/object&gt;&lt;object type=&quot;3&quot; unique_id=&quot;10771&quot;&gt;&lt;property id=&quot;20148&quot; value=&quot;5&quot;/&gt;&lt;property id=&quot;20300&quot; value=&quot;Slide 9 - &amp;quot;Schedule Management Plan&amp;quot;&quot;/&gt;&lt;property id=&quot;20307&quot; value=&quot;480&quot;/&gt;&lt;/object&gt;&lt;object type=&quot;3&quot; unique_id=&quot;10772&quot;&gt;&lt;property id=&quot;20148&quot; value=&quot;5&quot;/&gt;&lt;property id=&quot;20300&quot; value=&quot;Slide 10 - &amp;quot;Key Work Product Updates SSNRI Cost Workbooks&amp;quot;&quot;/&gt;&lt;property id=&quot;20307&quot; value=&quot;473&quot;/&gt;&lt;/object&gt;&lt;object type=&quot;3&quot; unique_id=&quot;10773&quot;&gt;&lt;property id=&quot;20148&quot; value=&quot;5&quot;/&gt;&lt;property id=&quot;20300&quot; value=&quot;Slide 11 - &amp;quot;Key Work Product Updates SSNRI Cost Workbooks (continued)&amp;quot;&quot;/&gt;&lt;property id=&quot;20307&quot; value=&quot;462&quot;/&gt;&lt;/object&gt;&lt;object type=&quot;3&quot; unique_id=&quot;10774&quot;&gt;&lt;property id=&quot;20148&quot; value=&quot;5&quot;/&gt;&lt;property id=&quot;20300&quot; value=&quot;Slide 12 - &amp;quot;Key Work Product Updates  Cost Workbooks Change Management&amp;quot;&quot;/&gt;&lt;property id=&quot;20307&quot; value=&quot;481&quot;/&gt;&lt;/object&gt;&lt;object type=&quot;3&quot; unique_id=&quot;10775&quot;&gt;&lt;property id=&quot;20148&quot; value=&quot;5&quot;/&gt;&lt;property id=&quot;20300&quot; value=&quot;Slide 13 - &amp;quot;Key Work Product Updates Requirements Update&amp;quot;&quot;/&gt;&lt;property id=&quot;20307&quot; value=&quot;454&quot;/&gt;&lt;/object&gt;&lt;object type=&quot;3&quot; unique_id=&quot;10776&quot;&gt;&lt;property id=&quot;20148&quot; value=&quot;5&quot;/&gt;&lt;property id=&quot;20300&quot; value=&quot;Slide 14 - &amp;quot;Key Work Product Updates Transition Period Exceptions&amp;quot;&quot;/&gt;&lt;property id=&quot;20307&quot; value=&quot;472&quot;/&gt;&lt;/object&gt;&lt;object type=&quot;3&quot; unique_id=&quot;10777&quot;&gt;&lt;property id=&quot;20148&quot; value=&quot;5&quot;/&gt;&lt;property id=&quot;20300&quot; value=&quot;Slide 15 - &amp;quot;ESC Future Discussion Topics&amp;quot;&quot;/&gt;&lt;property id=&quot;20307&quot; value=&quot;413&quot;/&gt;&lt;/object&gt;&lt;object type=&quot;3&quot; unique_id=&quot;10778&quot;&gt;&lt;property id=&quot;20148&quot; value=&quot;5&quot;/&gt;&lt;property id=&quot;20300&quot; value=&quot;Slide 17 - &amp;quot;IPT Tasks&amp;quot;&quot;/&gt;&lt;property id=&quot;20307&quot; value=&quot;452&quot;/&gt;&lt;/object&gt;&lt;/object&gt;&lt;object type=&quot;8&quot; unique_id=&quot;10062&quot;&gt;&lt;/object&gt;&lt;/object&gt;&lt;/database&gt;"/>
  <p:tag name="SECTOMILLISECCONVERTED" val="1"/>
</p:tagLst>
</file>

<file path=ppt/theme/theme1.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172A4E46AC23C439E0F6E60C00E8013" ma:contentTypeVersion="8" ma:contentTypeDescription="Create a new document." ma:contentTypeScope="" ma:versionID="39e9d3eab6882082aa84032054931ae1">
  <xsd:schema xmlns:xsd="http://www.w3.org/2001/XMLSchema" xmlns:xs="http://www.w3.org/2001/XMLSchema" xmlns:p="http://schemas.microsoft.com/office/2006/metadata/properties" xmlns:ns3="3f427141-f9ac-40a7-9f5f-3a1bacf102f3" targetNamespace="http://schemas.microsoft.com/office/2006/metadata/properties" ma:root="true" ma:fieldsID="66addc239b7d9ab4a5c39dc033786cbe" ns3:_="">
    <xsd:import namespace="3f427141-f9ac-40a7-9f5f-3a1bacf102f3"/>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427141-f9ac-40a7-9f5f-3a1bacf102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60C0E-CB91-4D39-B8A1-3E69BD096142}">
  <ds:schemaRefs>
    <ds:schemaRef ds:uri="http://schemas.microsoft.com/sharepoint/v3/contenttype/forms"/>
  </ds:schemaRefs>
</ds:datastoreItem>
</file>

<file path=customXml/itemProps2.xml><?xml version="1.0" encoding="utf-8"?>
<ds:datastoreItem xmlns:ds="http://schemas.openxmlformats.org/officeDocument/2006/customXml" ds:itemID="{15C362A5-0A9F-4572-829D-FCD28288B021}">
  <ds:schemaRefs>
    <ds:schemaRef ds:uri="3f427141-f9ac-40a7-9f5f-3a1bacf102f3"/>
    <ds:schemaRef ds:uri="http://purl.org/dc/elements/1.1/"/>
    <ds:schemaRef ds:uri="http://schemas.openxmlformats.org/package/2006/metadata/core-properties"/>
    <ds:schemaRef ds:uri="http://purl.org/dc/dcmitype/"/>
    <ds:schemaRef ds:uri="http://purl.org/dc/terms/"/>
    <ds:schemaRef ds:uri="http://schemas.microsoft.com/office/2006/documentManagement/types"/>
    <ds:schemaRef ds:uri="http://schemas.microsoft.com/office/2006/metadata/propertie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0F0348A7-1172-41E1-8F30-E8EC7167B4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427141-f9ac-40a7-9f5f-3a1bacf102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76117</TotalTime>
  <Words>874</Words>
  <Application>Microsoft Office PowerPoint</Application>
  <PresentationFormat>On-screen Show (4:3)</PresentationFormat>
  <Paragraphs>77</Paragraphs>
  <Slides>20</Slides>
  <Notes>19</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20</vt:i4>
      </vt:variant>
    </vt:vector>
  </HeadingPairs>
  <TitlesOfParts>
    <vt:vector size="28" baseType="lpstr">
      <vt:lpstr>MS PGothic</vt:lpstr>
      <vt:lpstr>Arial</vt:lpstr>
      <vt:lpstr>Calibri</vt:lpstr>
      <vt:lpstr>Calibri Light</vt:lpstr>
      <vt:lpstr>Times New Roman</vt:lpstr>
      <vt:lpstr>5_Office Theme</vt:lpstr>
      <vt:lpstr>Custom Design</vt:lpstr>
      <vt:lpstr>Office Theme</vt:lpstr>
      <vt:lpstr>CMS/OSORA FOIA Portal Project</vt:lpstr>
      <vt:lpstr>FOIA  Intake Portal - 1</vt:lpstr>
      <vt:lpstr>FOIA  Intake Portal - 2</vt:lpstr>
      <vt:lpstr>FOIA  Intake Portal - 3</vt:lpstr>
      <vt:lpstr>FOIA  Intake Portal - 4</vt:lpstr>
      <vt:lpstr>FOIA  Intake Portal – 5</vt:lpstr>
      <vt:lpstr>FOIA  Intake Portal - 6</vt:lpstr>
      <vt:lpstr>FOIA  Intake Portal - 7</vt:lpstr>
      <vt:lpstr>FOIA  Intake Portal - 8</vt:lpstr>
      <vt:lpstr>FOIA  Intake Portal - 9</vt:lpstr>
      <vt:lpstr>FOIA  Intake Portal - 10</vt:lpstr>
      <vt:lpstr>FOIA  Intake Portal - 11</vt:lpstr>
      <vt:lpstr>FOIA  Intake Portal - 12</vt:lpstr>
      <vt:lpstr>Appendix A – Medicaid Redirect</vt:lpstr>
      <vt:lpstr>Appendix B – Beneficiary Redirect - 1</vt:lpstr>
      <vt:lpstr>Appendix B – Beneficiary Redirect - 2</vt:lpstr>
      <vt:lpstr>Appendix C – Not Enrolled Redirects</vt:lpstr>
      <vt:lpstr>Appendix D – Non FFS Claims Redirect - 1</vt:lpstr>
      <vt:lpstr>Appendix D – Non FFS Claims Redirect - 2</vt:lpstr>
      <vt:lpstr>Appendix D – Non FFS Claims Redirect - 3</vt:lpstr>
    </vt:vector>
  </TitlesOfParts>
  <Company>CMS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CMS</dc:creator>
  <cp:lastModifiedBy>WILLIAM PARHAM</cp:lastModifiedBy>
  <cp:revision>2561</cp:revision>
  <cp:lastPrinted>2020-01-22T18:57:10Z</cp:lastPrinted>
  <dcterms:created xsi:type="dcterms:W3CDTF">2012-06-28T19:49:56Z</dcterms:created>
  <dcterms:modified xsi:type="dcterms:W3CDTF">2021-07-29T18:53:42Z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0x0101000172A4E46AC23C439E0F6E60C00E8013</vt:lpwstr>
  </property>
  <property fmtid="{D5CDD505-2E9C-101B-9397-08002B2CF9AE}" pid="4" name="Short Topic">
    <vt:lpwstr>This template should be used for presentations related to the SSNRI project.</vt:lpwstr>
  </property>
</Properties>
</file>