
<file path=[Content_Types].xml><?xml version="1.0" encoding="utf-8"?>
<Types xmlns="http://schemas.openxmlformats.org/package/2006/content-types">
  <Override PartName="/ppt/slideMasters/slideMaster3.xml" ContentType="application/vnd.openxmlformats-officedocument.presentationml.slideMaster+xml"/>
  <Override PartName="/ppt/slides/slide6.xml" ContentType="application/vnd.openxmlformats-officedocument.presentationml.slide+xml"/>
  <Override PartName="/ppt/slides/slide29.xml" ContentType="application/vnd.openxmlformats-officedocument.presentationml.slide+xml"/>
  <Override PartName="/ppt/slideLayouts/slideLayout8.xml" ContentType="application/vnd.openxmlformats-officedocument.presentationml.slideLayout+xml"/>
  <Override PartName="/ppt/slideLayouts/slideLayout19.xml" ContentType="application/vnd.openxmlformats-officedocument.presentationml.slideLayout+xml"/>
  <Override PartName="/ppt/theme/theme5.xml" ContentType="application/vnd.openxmlformats-officedocument.theme+xml"/>
  <Override PartName="/ppt/notesSlides/notesSlide2.xml" ContentType="application/vnd.openxmlformats-officedocument.presentationml.notesSlide+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theme/theme3.xml" ContentType="application/vnd.openxmlformats-officedocument.theme+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15.xml" ContentType="application/vnd.openxmlformats-officedocument.presentationml.slideLayout+xml"/>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notesMasters/notesMaster1.xml" ContentType="application/vnd.openxmlformats-officedocument.presentationml.notesMaster+xml"/>
  <Override PartName="/ppt/slideLayouts/slideLayout13.xml" ContentType="application/vnd.openxmlformats-officedocument.presentationml.slideLayout+xml"/>
  <Override PartName="/ppt/slideLayouts/slideLayout22.xml" ContentType="application/vnd.openxmlformats-officedocument.presentationml.slideLayout+xml"/>
  <Override PartName="/ppt/slideLayouts/slideLayout24.xml" ContentType="application/vnd.openxmlformats-officedocument.presentationml.slideLayout+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20.xml" ContentType="application/vnd.openxmlformats-officedocument.presentationml.slideLayout+xml"/>
  <Override PartName="/docProps/custom.xml" ContentType="application/vnd.openxmlformats-officedocument.custom-properties+xml"/>
  <Default Extension="xlsx" ContentType="application/vnd.openxmlformats-officedocument.spreadsheetml.sheet"/>
  <Override PartName="/ppt/slideMasters/slideMaster4.xml" ContentType="application/vnd.openxmlformats-officedocument.presentationml.slideMaster+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Override PartName="/ppt/slideMasters/slideMaster2.xml" ContentType="application/vnd.openxmlformats-officedocument.presentationml.slideMaster+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Layouts/slideLayout7.xml" ContentType="application/vnd.openxmlformats-officedocument.presentationml.slideLayout+xml"/>
  <Override PartName="/ppt/theme/theme4.xml" ContentType="application/vnd.openxmlformats-officedocument.theme+xml"/>
  <Override PartName="/ppt/notesSlides/notesSlide1.xml" ContentType="application/vnd.openxmlformats-officedocument.presentationml.notesSlide+xml"/>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slideLayouts/slideLayout18.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Layouts/slideLayout3.xml" ContentType="application/vnd.openxmlformats-officedocument.presentationml.slideLayout+xml"/>
  <Default Extension="jpeg" ContentType="image/jpeg"/>
  <Override PartName="/ppt/slideLayouts/slideLayout16.xml" ContentType="application/vnd.openxmlformats-officedocument.presentationml.slideLayout+xml"/>
  <Default Extension="emf" ContentType="image/x-emf"/>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tags/tag1.xml" ContentType="application/vnd.openxmlformats-officedocument.presentationml.tags+xml"/>
  <Override PartName="/ppt/slideLayouts/slideLayout1.xml" ContentType="application/vnd.openxmlformats-officedocument.presentationml.slideLayout+xml"/>
  <Override PartName="/ppt/slideLayouts/slideLayout14.xml" ContentType="application/vnd.openxmlformats-officedocument.presentationml.slideLayout+xml"/>
  <Override PartName="/ppt/slideLayouts/slideLayout23.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Layouts/slideLayout12.xml" ContentType="application/vnd.openxmlformats-officedocument.presentationml.slideLayout+xml"/>
  <Override PartName="/ppt/slideLayouts/slideLayout21.xml" ContentType="application/vnd.openxmlformats-officedocument.presentationml.slideLayout+xml"/>
  <Override PartName="/ppt/slideLayouts/slideLayout10.xml" ContentType="application/vnd.openxmlformats-officedocument.presentationml.slideLayout+xml"/>
  <Default Extension="vml" ContentType="application/vnd.openxmlformats-officedocument.vmlDrawing"/>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firstSlideNum="0" saveSubsetFonts="1">
  <p:sldMasterIdLst>
    <p:sldMasterId id="2147483649" r:id="rId1"/>
    <p:sldMasterId id="2147483661" r:id="rId2"/>
    <p:sldMasterId id="2147483684" r:id="rId3"/>
    <p:sldMasterId id="2147483686" r:id="rId4"/>
  </p:sldMasterIdLst>
  <p:notesMasterIdLst>
    <p:notesMasterId r:id="rId41"/>
  </p:notesMasterIdLst>
  <p:sldIdLst>
    <p:sldId id="272" r:id="rId5"/>
    <p:sldId id="298" r:id="rId6"/>
    <p:sldId id="256" r:id="rId7"/>
    <p:sldId id="273" r:id="rId8"/>
    <p:sldId id="278" r:id="rId9"/>
    <p:sldId id="305" r:id="rId10"/>
    <p:sldId id="306" r:id="rId11"/>
    <p:sldId id="300" r:id="rId12"/>
    <p:sldId id="277" r:id="rId13"/>
    <p:sldId id="289" r:id="rId14"/>
    <p:sldId id="299" r:id="rId15"/>
    <p:sldId id="282" r:id="rId16"/>
    <p:sldId id="307" r:id="rId17"/>
    <p:sldId id="308" r:id="rId18"/>
    <p:sldId id="309" r:id="rId19"/>
    <p:sldId id="310" r:id="rId20"/>
    <p:sldId id="286" r:id="rId21"/>
    <p:sldId id="287" r:id="rId22"/>
    <p:sldId id="258" r:id="rId23"/>
    <p:sldId id="290" r:id="rId24"/>
    <p:sldId id="291" r:id="rId25"/>
    <p:sldId id="292" r:id="rId26"/>
    <p:sldId id="293" r:id="rId27"/>
    <p:sldId id="276" r:id="rId28"/>
    <p:sldId id="294" r:id="rId29"/>
    <p:sldId id="275" r:id="rId30"/>
    <p:sldId id="295" r:id="rId31"/>
    <p:sldId id="296" r:id="rId32"/>
    <p:sldId id="297" r:id="rId33"/>
    <p:sldId id="301" r:id="rId34"/>
    <p:sldId id="311" r:id="rId35"/>
    <p:sldId id="312" r:id="rId36"/>
    <p:sldId id="302" r:id="rId37"/>
    <p:sldId id="303" r:id="rId38"/>
    <p:sldId id="304" r:id="rId39"/>
    <p:sldId id="267" r:id="rId40"/>
  </p:sldIdLst>
  <p:sldSz cx="9144000" cy="6858000" type="screen4x3"/>
  <p:notesSz cx="7010400" cy="9296400"/>
  <p:custDataLst>
    <p:tags r:id="rId42"/>
  </p:custDataLst>
  <p:defaultTextStyle>
    <a:defPPr>
      <a:defRPr lang="en-US"/>
    </a:defPPr>
    <a:lvl1pPr algn="l" rtl="0" fontAlgn="base">
      <a:spcBef>
        <a:spcPct val="0"/>
      </a:spcBef>
      <a:spcAft>
        <a:spcPct val="0"/>
      </a:spcAft>
      <a:defRPr kern="1200">
        <a:solidFill>
          <a:schemeClr val="tx1"/>
        </a:solidFill>
        <a:latin typeface="Arial" charset="0"/>
        <a:ea typeface="+mn-ea"/>
        <a:cs typeface="+mn-cs"/>
      </a:defRPr>
    </a:lvl1pPr>
    <a:lvl2pPr marL="457200" algn="l" rtl="0" fontAlgn="base">
      <a:spcBef>
        <a:spcPct val="0"/>
      </a:spcBef>
      <a:spcAft>
        <a:spcPct val="0"/>
      </a:spcAft>
      <a:defRPr kern="1200">
        <a:solidFill>
          <a:schemeClr val="tx1"/>
        </a:solidFill>
        <a:latin typeface="Arial" charset="0"/>
        <a:ea typeface="+mn-ea"/>
        <a:cs typeface="+mn-cs"/>
      </a:defRPr>
    </a:lvl2pPr>
    <a:lvl3pPr marL="914400" algn="l" rtl="0" fontAlgn="base">
      <a:spcBef>
        <a:spcPct val="0"/>
      </a:spcBef>
      <a:spcAft>
        <a:spcPct val="0"/>
      </a:spcAft>
      <a:defRPr kern="1200">
        <a:solidFill>
          <a:schemeClr val="tx1"/>
        </a:solidFill>
        <a:latin typeface="Arial" charset="0"/>
        <a:ea typeface="+mn-ea"/>
        <a:cs typeface="+mn-cs"/>
      </a:defRPr>
    </a:lvl3pPr>
    <a:lvl4pPr marL="1371600" algn="l" rtl="0" fontAlgn="base">
      <a:spcBef>
        <a:spcPct val="0"/>
      </a:spcBef>
      <a:spcAft>
        <a:spcPct val="0"/>
      </a:spcAft>
      <a:defRPr kern="1200">
        <a:solidFill>
          <a:schemeClr val="tx1"/>
        </a:solidFill>
        <a:latin typeface="Arial" charset="0"/>
        <a:ea typeface="+mn-ea"/>
        <a:cs typeface="+mn-cs"/>
      </a:defRPr>
    </a:lvl4pPr>
    <a:lvl5pPr marL="1828800" algn="l"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p:scale>
          <a:sx n="80" d="100"/>
          <a:sy n="80" d="100"/>
        </p:scale>
        <p:origin x="-780" y="-516"/>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slide" Target="slides/slide14.xml"/><Relationship Id="rId26" Type="http://schemas.openxmlformats.org/officeDocument/2006/relationships/slide" Target="slides/slide22.xml"/><Relationship Id="rId39" Type="http://schemas.openxmlformats.org/officeDocument/2006/relationships/slide" Target="slides/slide35.xml"/><Relationship Id="rId3" Type="http://schemas.openxmlformats.org/officeDocument/2006/relationships/slideMaster" Target="slideMasters/slideMaster3.xml"/><Relationship Id="rId21" Type="http://schemas.openxmlformats.org/officeDocument/2006/relationships/slide" Target="slides/slide17.xml"/><Relationship Id="rId34" Type="http://schemas.openxmlformats.org/officeDocument/2006/relationships/slide" Target="slides/slide30.xml"/><Relationship Id="rId42" Type="http://schemas.openxmlformats.org/officeDocument/2006/relationships/tags" Target="tags/tag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slide" Target="slides/slide13.xml"/><Relationship Id="rId25" Type="http://schemas.openxmlformats.org/officeDocument/2006/relationships/slide" Target="slides/slide21.xml"/><Relationship Id="rId33" Type="http://schemas.openxmlformats.org/officeDocument/2006/relationships/slide" Target="slides/slide29.xml"/><Relationship Id="rId38" Type="http://schemas.openxmlformats.org/officeDocument/2006/relationships/slide" Target="slides/slide34.xml"/><Relationship Id="rId46" Type="http://schemas.openxmlformats.org/officeDocument/2006/relationships/tableStyles" Target="tableStyles.xml"/><Relationship Id="rId2" Type="http://schemas.openxmlformats.org/officeDocument/2006/relationships/slideMaster" Target="slideMasters/slideMaster2.xml"/><Relationship Id="rId16" Type="http://schemas.openxmlformats.org/officeDocument/2006/relationships/slide" Target="slides/slide12.xml"/><Relationship Id="rId20" Type="http://schemas.openxmlformats.org/officeDocument/2006/relationships/slide" Target="slides/slide16.xml"/><Relationship Id="rId29" Type="http://schemas.openxmlformats.org/officeDocument/2006/relationships/slide" Target="slides/slide25.xml"/><Relationship Id="rId41"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2.xml"/><Relationship Id="rId11" Type="http://schemas.openxmlformats.org/officeDocument/2006/relationships/slide" Target="slides/slide7.xml"/><Relationship Id="rId24" Type="http://schemas.openxmlformats.org/officeDocument/2006/relationships/slide" Target="slides/slide20.xml"/><Relationship Id="rId32" Type="http://schemas.openxmlformats.org/officeDocument/2006/relationships/slide" Target="slides/slide28.xml"/><Relationship Id="rId37" Type="http://schemas.openxmlformats.org/officeDocument/2006/relationships/slide" Target="slides/slide33.xml"/><Relationship Id="rId40" Type="http://schemas.openxmlformats.org/officeDocument/2006/relationships/slide" Target="slides/slide36.xml"/><Relationship Id="rId45" Type="http://schemas.openxmlformats.org/officeDocument/2006/relationships/theme" Target="theme/theme1.xml"/><Relationship Id="rId5" Type="http://schemas.openxmlformats.org/officeDocument/2006/relationships/slide" Target="slides/slide1.xml"/><Relationship Id="rId15" Type="http://schemas.openxmlformats.org/officeDocument/2006/relationships/slide" Target="slides/slide11.xml"/><Relationship Id="rId23" Type="http://schemas.openxmlformats.org/officeDocument/2006/relationships/slide" Target="slides/slide19.xml"/><Relationship Id="rId28" Type="http://schemas.openxmlformats.org/officeDocument/2006/relationships/slide" Target="slides/slide24.xml"/><Relationship Id="rId36" Type="http://schemas.openxmlformats.org/officeDocument/2006/relationships/slide" Target="slides/slide32.xml"/><Relationship Id="rId10" Type="http://schemas.openxmlformats.org/officeDocument/2006/relationships/slide" Target="slides/slide6.xml"/><Relationship Id="rId19" Type="http://schemas.openxmlformats.org/officeDocument/2006/relationships/slide" Target="slides/slide15.xml"/><Relationship Id="rId31" Type="http://schemas.openxmlformats.org/officeDocument/2006/relationships/slide" Target="slides/slide27.xml"/><Relationship Id="rId44" Type="http://schemas.openxmlformats.org/officeDocument/2006/relationships/viewProps" Target="viewProps.xml"/><Relationship Id="rId4" Type="http://schemas.openxmlformats.org/officeDocument/2006/relationships/slideMaster" Target="slideMasters/slideMaster4.xml"/><Relationship Id="rId9" Type="http://schemas.openxmlformats.org/officeDocument/2006/relationships/slide" Target="slides/slide5.xml"/><Relationship Id="rId14" Type="http://schemas.openxmlformats.org/officeDocument/2006/relationships/slide" Target="slides/slide10.xml"/><Relationship Id="rId22" Type="http://schemas.openxmlformats.org/officeDocument/2006/relationships/slide" Target="slides/slide18.xml"/><Relationship Id="rId27" Type="http://schemas.openxmlformats.org/officeDocument/2006/relationships/slide" Target="slides/slide23.xml"/><Relationship Id="rId30" Type="http://schemas.openxmlformats.org/officeDocument/2006/relationships/slide" Target="slides/slide26.xml"/><Relationship Id="rId35" Type="http://schemas.openxmlformats.org/officeDocument/2006/relationships/slide" Target="slides/slide31.xml"/><Relationship Id="rId43" Type="http://schemas.openxmlformats.org/officeDocument/2006/relationships/presProps" Target="presProps.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2.emf"/></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5.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8194" name="Rectangle 2"/>
          <p:cNvSpPr>
            <a:spLocks noGrp="1" noChangeArrowheads="1"/>
          </p:cNvSpPr>
          <p:nvPr>
            <p:ph type="hdr" sz="quarter"/>
          </p:nvPr>
        </p:nvSpPr>
        <p:spPr bwMode="auto">
          <a:xfrm>
            <a:off x="0" y="0"/>
            <a:ext cx="3037413" cy="464820"/>
          </a:xfrm>
          <a:prstGeom prst="rect">
            <a:avLst/>
          </a:prstGeom>
          <a:noFill/>
          <a:ln w="9525">
            <a:noFill/>
            <a:miter lim="800000"/>
            <a:headEnd/>
            <a:tailEnd/>
          </a:ln>
          <a:effectLst/>
        </p:spPr>
        <p:txBody>
          <a:bodyPr vert="horz" wrap="square" lIns="93165" tIns="46583" rIns="93165" bIns="46583" numCol="1" anchor="t" anchorCtr="0" compatLnSpc="1">
            <a:prstTxWarp prst="textNoShape">
              <a:avLst/>
            </a:prstTxWarp>
          </a:bodyPr>
          <a:lstStyle>
            <a:lvl1pPr defTabSz="932106">
              <a:defRPr sz="1200"/>
            </a:lvl1pPr>
          </a:lstStyle>
          <a:p>
            <a:pPr>
              <a:defRPr/>
            </a:pPr>
            <a:endParaRPr lang="en-US"/>
          </a:p>
        </p:txBody>
      </p:sp>
      <p:sp>
        <p:nvSpPr>
          <p:cNvPr id="8195" name="Rectangle 3"/>
          <p:cNvSpPr>
            <a:spLocks noGrp="1" noChangeArrowheads="1"/>
          </p:cNvSpPr>
          <p:nvPr>
            <p:ph type="dt" idx="1"/>
          </p:nvPr>
        </p:nvSpPr>
        <p:spPr bwMode="auto">
          <a:xfrm>
            <a:off x="3971386" y="0"/>
            <a:ext cx="3037413" cy="464820"/>
          </a:xfrm>
          <a:prstGeom prst="rect">
            <a:avLst/>
          </a:prstGeom>
          <a:noFill/>
          <a:ln w="9525">
            <a:noFill/>
            <a:miter lim="800000"/>
            <a:headEnd/>
            <a:tailEnd/>
          </a:ln>
          <a:effectLst/>
        </p:spPr>
        <p:txBody>
          <a:bodyPr vert="horz" wrap="square" lIns="93165" tIns="46583" rIns="93165" bIns="46583" numCol="1" anchor="t" anchorCtr="0" compatLnSpc="1">
            <a:prstTxWarp prst="textNoShape">
              <a:avLst/>
            </a:prstTxWarp>
          </a:bodyPr>
          <a:lstStyle>
            <a:lvl1pPr algn="r" defTabSz="932106">
              <a:defRPr sz="1200"/>
            </a:lvl1pPr>
          </a:lstStyle>
          <a:p>
            <a:pPr>
              <a:defRPr/>
            </a:pPr>
            <a:endParaRPr lang="en-US"/>
          </a:p>
        </p:txBody>
      </p:sp>
      <p:sp>
        <p:nvSpPr>
          <p:cNvPr id="21508" name="Rectangle 4"/>
          <p:cNvSpPr>
            <a:spLocks noGrp="1" noRot="1" noChangeAspect="1" noChangeArrowheads="1" noTextEdit="1"/>
          </p:cNvSpPr>
          <p:nvPr>
            <p:ph type="sldImg" idx="2"/>
          </p:nvPr>
        </p:nvSpPr>
        <p:spPr bwMode="auto">
          <a:xfrm>
            <a:off x="1181100" y="696913"/>
            <a:ext cx="4648200" cy="3486150"/>
          </a:xfrm>
          <a:prstGeom prst="rect">
            <a:avLst/>
          </a:prstGeom>
          <a:noFill/>
          <a:ln w="9525">
            <a:solidFill>
              <a:srgbClr val="000000"/>
            </a:solidFill>
            <a:miter lim="800000"/>
            <a:headEnd/>
            <a:tailEnd/>
          </a:ln>
        </p:spPr>
      </p:sp>
      <p:sp>
        <p:nvSpPr>
          <p:cNvPr id="8197" name="Rectangle 5"/>
          <p:cNvSpPr>
            <a:spLocks noGrp="1" noChangeArrowheads="1"/>
          </p:cNvSpPr>
          <p:nvPr>
            <p:ph type="body" sz="quarter" idx="3"/>
          </p:nvPr>
        </p:nvSpPr>
        <p:spPr bwMode="auto">
          <a:xfrm>
            <a:off x="701681" y="4415790"/>
            <a:ext cx="5607038" cy="4183380"/>
          </a:xfrm>
          <a:prstGeom prst="rect">
            <a:avLst/>
          </a:prstGeom>
          <a:noFill/>
          <a:ln w="9525">
            <a:noFill/>
            <a:miter lim="800000"/>
            <a:headEnd/>
            <a:tailEnd/>
          </a:ln>
          <a:effectLst/>
        </p:spPr>
        <p:txBody>
          <a:bodyPr vert="horz" wrap="square" lIns="93165" tIns="46583" rIns="93165" bIns="46583" numCol="1" anchor="t" anchorCtr="0" compatLnSpc="1">
            <a:prstTxWarp prst="textNoShape">
              <a:avLst/>
            </a:prstTxWarp>
          </a:bodyPr>
          <a:lstStyle/>
          <a:p>
            <a:pPr lvl="0"/>
            <a:r>
              <a:rPr lang="en-US" noProof="0" smtClean="0"/>
              <a:t>Click to edit Master text styles</a:t>
            </a:r>
          </a:p>
          <a:p>
            <a:pPr lvl="1"/>
            <a:r>
              <a:rPr lang="en-US" noProof="0" smtClean="0"/>
              <a:t>Second level</a:t>
            </a:r>
          </a:p>
          <a:p>
            <a:pPr lvl="2"/>
            <a:r>
              <a:rPr lang="en-US" noProof="0" smtClean="0"/>
              <a:t>Third level</a:t>
            </a:r>
          </a:p>
          <a:p>
            <a:pPr lvl="3"/>
            <a:r>
              <a:rPr lang="en-US" noProof="0" smtClean="0"/>
              <a:t>Fourth level</a:t>
            </a:r>
          </a:p>
          <a:p>
            <a:pPr lvl="4"/>
            <a:r>
              <a:rPr lang="en-US" noProof="0" smtClean="0"/>
              <a:t>Fifth level</a:t>
            </a:r>
          </a:p>
        </p:txBody>
      </p:sp>
      <p:sp>
        <p:nvSpPr>
          <p:cNvPr id="8198" name="Rectangle 6"/>
          <p:cNvSpPr>
            <a:spLocks noGrp="1" noChangeArrowheads="1"/>
          </p:cNvSpPr>
          <p:nvPr>
            <p:ph type="ftr" sz="quarter" idx="4"/>
          </p:nvPr>
        </p:nvSpPr>
        <p:spPr bwMode="auto">
          <a:xfrm>
            <a:off x="0" y="8829989"/>
            <a:ext cx="3037413" cy="464820"/>
          </a:xfrm>
          <a:prstGeom prst="rect">
            <a:avLst/>
          </a:prstGeom>
          <a:noFill/>
          <a:ln w="9525">
            <a:noFill/>
            <a:miter lim="800000"/>
            <a:headEnd/>
            <a:tailEnd/>
          </a:ln>
          <a:effectLst/>
        </p:spPr>
        <p:txBody>
          <a:bodyPr vert="horz" wrap="square" lIns="93165" tIns="46583" rIns="93165" bIns="46583" numCol="1" anchor="b" anchorCtr="0" compatLnSpc="1">
            <a:prstTxWarp prst="textNoShape">
              <a:avLst/>
            </a:prstTxWarp>
          </a:bodyPr>
          <a:lstStyle>
            <a:lvl1pPr defTabSz="932106">
              <a:defRPr sz="1200"/>
            </a:lvl1pPr>
          </a:lstStyle>
          <a:p>
            <a:pPr>
              <a:defRPr/>
            </a:pPr>
            <a:endParaRPr lang="en-US"/>
          </a:p>
        </p:txBody>
      </p:sp>
      <p:sp>
        <p:nvSpPr>
          <p:cNvPr id="8199" name="Rectangle 7"/>
          <p:cNvSpPr>
            <a:spLocks noGrp="1" noChangeArrowheads="1"/>
          </p:cNvSpPr>
          <p:nvPr>
            <p:ph type="sldNum" sz="quarter" idx="5"/>
          </p:nvPr>
        </p:nvSpPr>
        <p:spPr bwMode="auto">
          <a:xfrm>
            <a:off x="3971386" y="8829989"/>
            <a:ext cx="3037413" cy="464820"/>
          </a:xfrm>
          <a:prstGeom prst="rect">
            <a:avLst/>
          </a:prstGeom>
          <a:noFill/>
          <a:ln w="9525">
            <a:noFill/>
            <a:miter lim="800000"/>
            <a:headEnd/>
            <a:tailEnd/>
          </a:ln>
          <a:effectLst/>
        </p:spPr>
        <p:txBody>
          <a:bodyPr vert="horz" wrap="square" lIns="93165" tIns="46583" rIns="93165" bIns="46583" numCol="1" anchor="b" anchorCtr="0" compatLnSpc="1">
            <a:prstTxWarp prst="textNoShape">
              <a:avLst/>
            </a:prstTxWarp>
          </a:bodyPr>
          <a:lstStyle>
            <a:lvl1pPr algn="r" defTabSz="932106">
              <a:defRPr sz="1200"/>
            </a:lvl1pPr>
          </a:lstStyle>
          <a:p>
            <a:pPr>
              <a:defRPr/>
            </a:pPr>
            <a:fld id="{644F49D2-3A2C-4C3A-8388-8D05AF15ED1D}" type="slidenum">
              <a:rPr lang="en-US"/>
              <a:pPr>
                <a:defRPr/>
              </a:pPr>
              <a:t>‹#›</a:t>
            </a:fld>
            <a:endParaRPr lang="en-US"/>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lnSpcReduction="10000"/>
          </a:bodyPr>
          <a:lstStyle/>
          <a:p>
            <a:r>
              <a:rPr lang="en-US" dirty="0" smtClean="0"/>
              <a:t>Plot Cost Performance Index (CPI) against Schedule Performance Index (SPI)</a:t>
            </a:r>
            <a:r>
              <a:rPr lang="en-US" baseline="0" dirty="0" smtClean="0"/>
              <a:t> for reporting intervals (usually monthly) leading to PIR.  </a:t>
            </a:r>
          </a:p>
          <a:p>
            <a:pPr lvl="1">
              <a:buFont typeface="Arial" pitchFamily="34" charset="0"/>
              <a:buChar char="•"/>
            </a:pPr>
            <a:r>
              <a:rPr lang="en-US" baseline="0" dirty="0" smtClean="0"/>
              <a:t>CPI = earned value (or budgeted cost of work performed)/actual cost of work performed </a:t>
            </a:r>
          </a:p>
          <a:p>
            <a:pPr lvl="2">
              <a:buFont typeface="Arial" pitchFamily="34" charset="0"/>
              <a:buChar char="•"/>
            </a:pPr>
            <a:r>
              <a:rPr lang="en-US" baseline="0" dirty="0" smtClean="0"/>
              <a:t>This is a measure of cost efficiency or productivity - for every dollar spent, how much work is being completed</a:t>
            </a:r>
          </a:p>
          <a:p>
            <a:pPr lvl="2">
              <a:buFont typeface="Arial" pitchFamily="34" charset="0"/>
              <a:buChar char="•"/>
            </a:pPr>
            <a:r>
              <a:rPr lang="en-US" baseline="0" dirty="0" smtClean="0"/>
              <a:t>When planned costs for completed work match actual expenditures, CPI = 1 </a:t>
            </a:r>
          </a:p>
          <a:p>
            <a:pPr lvl="2">
              <a:buFont typeface="Arial" pitchFamily="34" charset="0"/>
              <a:buChar char="•"/>
            </a:pPr>
            <a:r>
              <a:rPr lang="en-US" baseline="0" dirty="0" smtClean="0"/>
              <a:t>Expected range: .95 &lt; Project CPI &lt; 1.05</a:t>
            </a:r>
          </a:p>
          <a:p>
            <a:pPr lvl="1">
              <a:buFont typeface="Arial" pitchFamily="34" charset="0"/>
              <a:buChar char="•"/>
            </a:pPr>
            <a:r>
              <a:rPr lang="en-US" baseline="0" dirty="0" smtClean="0"/>
              <a:t>SPI = earned value (or budgeted cost of work performed)/budgeted cost of work scheduled</a:t>
            </a:r>
          </a:p>
          <a:p>
            <a:pPr lvl="2">
              <a:buFont typeface="Arial" pitchFamily="34" charset="0"/>
              <a:buChar char="•"/>
            </a:pPr>
            <a:r>
              <a:rPr lang="en-US" baseline="0" dirty="0" smtClean="0"/>
              <a:t>This is a measure of general schedule status – how close to plan is work being completed </a:t>
            </a:r>
          </a:p>
          <a:p>
            <a:pPr lvl="2">
              <a:buFont typeface="Arial" pitchFamily="34" charset="0"/>
              <a:buChar char="•"/>
            </a:pPr>
            <a:r>
              <a:rPr lang="en-US" baseline="0" dirty="0" smtClean="0"/>
              <a:t>When planned costs for completed work match the planned timing for spending money, SPI = 1</a:t>
            </a:r>
          </a:p>
          <a:p>
            <a:pPr lvl="2">
              <a:buFont typeface="Arial" pitchFamily="34" charset="0"/>
              <a:buChar char="•"/>
            </a:pPr>
            <a:r>
              <a:rPr lang="en-US" baseline="0" dirty="0" smtClean="0"/>
              <a:t>Expected range: .95 &lt; Project SPI &lt; 1.05</a:t>
            </a:r>
          </a:p>
          <a:p>
            <a:pPr lvl="0">
              <a:buFont typeface="Arial" pitchFamily="34" charset="0"/>
              <a:buNone/>
            </a:pPr>
            <a:endParaRPr lang="en-US" baseline="0" dirty="0" smtClean="0"/>
          </a:p>
          <a:p>
            <a:pPr lvl="0">
              <a:buFont typeface="Arial" pitchFamily="34" charset="0"/>
              <a:buNone/>
            </a:pPr>
            <a:r>
              <a:rPr lang="en-US" baseline="0" dirty="0" smtClean="0"/>
              <a:t>For CPI or SPI &lt;.95 or &gt; 1.05 Project should have corrective action(s) in place and should report on corrective actions’ effectiveness.  This information can be copied from monthly project reviews.     </a:t>
            </a:r>
            <a:endParaRPr lang="en-US" dirty="0" smtClean="0"/>
          </a:p>
          <a:p>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solidFill>
                  <a:srgbClr val="000000"/>
                </a:solidFill>
              </a:rPr>
              <a:pPr>
                <a:defRPr/>
              </a:pPr>
              <a:t>30</a:t>
            </a:fld>
            <a:endParaRPr lang="en-US" dirty="0">
              <a:solidFill>
                <a:srgbClr val="000000"/>
              </a:solidFill>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fontScale="92500" lnSpcReduction="20000"/>
          </a:bodyPr>
          <a:lstStyle/>
          <a:p>
            <a:r>
              <a:rPr lang="en-US" baseline="0" dirty="0" smtClean="0"/>
              <a:t>Cost,</a:t>
            </a:r>
          </a:p>
          <a:p>
            <a:pPr>
              <a:buFont typeface="Arial" pitchFamily="34" charset="0"/>
              <a:buChar char="•"/>
            </a:pPr>
            <a:r>
              <a:rPr lang="en-US" baseline="0" dirty="0" smtClean="0"/>
              <a:t>Show how close performance to date matches plan</a:t>
            </a:r>
          </a:p>
          <a:p>
            <a:pPr lvl="1">
              <a:buFont typeface="Arial" pitchFamily="34" charset="0"/>
              <a:buChar char="•"/>
            </a:pPr>
            <a:r>
              <a:rPr lang="en-US" baseline="0" dirty="0" smtClean="0"/>
              <a:t>Budget should account for Total Cost of Ownership including Operations and Maintenance and associated staffing, training, system certifications and recurring assessments</a:t>
            </a:r>
          </a:p>
          <a:p>
            <a:pPr>
              <a:buFont typeface="Arial" pitchFamily="34" charset="0"/>
              <a:buChar char="•"/>
            </a:pPr>
            <a:r>
              <a:rPr lang="en-US" baseline="0" dirty="0" smtClean="0"/>
              <a:t>Show how remaining budget is sufficient to finish.  </a:t>
            </a:r>
          </a:p>
          <a:p>
            <a:pPr defTabSz="916503">
              <a:buFont typeface="Arial" pitchFamily="34" charset="0"/>
              <a:buChar char="•"/>
              <a:defRPr/>
            </a:pPr>
            <a:r>
              <a:rPr lang="en-US" baseline="0" dirty="0" smtClean="0"/>
              <a:t>Development projects usually have 10% of budget-to-go set aside as management reserve to be spent at the discretion of the Business Owner with advice from the Project Manager.  Management reserve is for in-scope, unplanned </a:t>
            </a:r>
            <a:r>
              <a:rPr lang="en-US" dirty="0" smtClean="0"/>
              <a:t>effort.  </a:t>
            </a:r>
            <a:r>
              <a:rPr lang="en-US" baseline="0" dirty="0" smtClean="0"/>
              <a:t>Most of the management reserve will be allocated to the factored cost impact of the top risks which will be discussed later.  </a:t>
            </a:r>
          </a:p>
          <a:p>
            <a:pPr defTabSz="916503">
              <a:buFont typeface="Arial" pitchFamily="34" charset="0"/>
              <a:buChar char="•"/>
              <a:defRPr/>
            </a:pPr>
            <a:r>
              <a:rPr lang="en-US" baseline="0" dirty="0" smtClean="0"/>
              <a:t>CPI to TCPI comparison provides a reasonableness indicator on the Estimate To Complete (ETC) component of EAC.  (EAC = Actual Costs + ETC)</a:t>
            </a:r>
          </a:p>
          <a:p>
            <a:endParaRPr lang="en-US" dirty="0" smtClean="0"/>
          </a:p>
          <a:p>
            <a:r>
              <a:rPr lang="en-US" dirty="0" smtClean="0"/>
              <a:t>Schedule</a:t>
            </a:r>
          </a:p>
          <a:p>
            <a:pPr>
              <a:buFont typeface="Arial" pitchFamily="34" charset="0"/>
              <a:buChar char="•"/>
            </a:pPr>
            <a:r>
              <a:rPr lang="en-US" dirty="0" smtClean="0"/>
              <a:t>Discuss</a:t>
            </a:r>
            <a:r>
              <a:rPr lang="en-US" baseline="0" dirty="0" smtClean="0"/>
              <a:t> schedule performance to date</a:t>
            </a:r>
          </a:p>
          <a:p>
            <a:pPr>
              <a:buFont typeface="Arial" pitchFamily="34" charset="0"/>
              <a:buChar char="•"/>
            </a:pPr>
            <a:r>
              <a:rPr lang="en-US" baseline="0" dirty="0" smtClean="0"/>
              <a:t>Discuss any changes to the Critical Path since the last Review, including tasks added as part of risk mitigation</a:t>
            </a:r>
          </a:p>
          <a:p>
            <a:pPr>
              <a:buFont typeface="Arial" pitchFamily="34" charset="0"/>
              <a:buChar char="•"/>
            </a:pPr>
            <a:r>
              <a:rPr lang="en-US" baseline="0" dirty="0" smtClean="0"/>
              <a:t>Highlight any float (calculated slack time leading to a schedule milestone) and discuss its stability (is it holding steady, growing, or shrinking).</a:t>
            </a:r>
          </a:p>
          <a:p>
            <a:pPr>
              <a:buFont typeface="Arial" pitchFamily="34" charset="0"/>
              <a:buChar char="•"/>
            </a:pPr>
            <a:r>
              <a:rPr lang="en-US" baseline="0" dirty="0" smtClean="0"/>
              <a:t>Highlight any late tasks and discuss steps taken to minimize downstream consequences.</a:t>
            </a:r>
          </a:p>
          <a:p>
            <a:pPr>
              <a:buFont typeface="Arial" pitchFamily="34" charset="0"/>
              <a:buChar char="•"/>
            </a:pPr>
            <a:r>
              <a:rPr lang="en-US" baseline="0" dirty="0" smtClean="0"/>
              <a:t>Development projects usually have 10% of schedule-to-go set aside as schedule reserve to be allocated at the discretion of the Business Owner with advice from the Project Manager.</a:t>
            </a:r>
            <a:endParaRPr lang="en-US" dirty="0" smtClean="0"/>
          </a:p>
          <a:p>
            <a:endParaRPr lang="en-US" dirty="0"/>
          </a:p>
        </p:txBody>
      </p:sp>
      <p:sp>
        <p:nvSpPr>
          <p:cNvPr id="4" name="Slide Number Placeholder 3"/>
          <p:cNvSpPr>
            <a:spLocks noGrp="1"/>
          </p:cNvSpPr>
          <p:nvPr>
            <p:ph type="sldNum" sz="quarter" idx="10"/>
          </p:nvPr>
        </p:nvSpPr>
        <p:spPr/>
        <p:txBody>
          <a:bodyPr/>
          <a:lstStyle/>
          <a:p>
            <a:pPr>
              <a:defRPr/>
            </a:pPr>
            <a:fld id="{644F49D2-3A2C-4C3A-8388-8D05AF15ED1D}" type="slidenum">
              <a:rPr lang="en-US" smtClean="0">
                <a:solidFill>
                  <a:srgbClr val="000000"/>
                </a:solidFill>
              </a:rPr>
              <a:pPr>
                <a:defRPr/>
              </a:pPr>
              <a:t>31</a:t>
            </a:fld>
            <a:endParaRPr lang="en-US" dirty="0">
              <a:solidFill>
                <a:srgbClr val="000000"/>
              </a:solidFill>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n-US" smtClean="0"/>
              <a:t>Click to edit Master subtitle style</a:t>
            </a:r>
            <a:endParaRPr lang="en-US"/>
          </a:p>
        </p:txBody>
      </p:sp>
      <p:sp>
        <p:nvSpPr>
          <p:cNvPr id="4" name="Rectangle 4"/>
          <p:cNvSpPr>
            <a:spLocks noGrp="1" noChangeArrowheads="1"/>
          </p:cNvSpPr>
          <p:nvPr>
            <p:ph type="dt" sz="half" idx="10"/>
          </p:nvPr>
        </p:nvSpPr>
        <p:spPr>
          <a:ln/>
        </p:spPr>
        <p:txBody>
          <a:bodyPr/>
          <a:lstStyle>
            <a:lvl1pPr>
              <a:defRPr/>
            </a:lvl1pPr>
          </a:lstStyle>
          <a:p>
            <a:pPr>
              <a:defRPr/>
            </a:pPr>
            <a:fld id="{EA0BB393-0881-49B2-830A-A7AA9993E105}" type="datetime1">
              <a:rPr lang="en-US" smtClean="0"/>
              <a:pPr>
                <a:defRPr/>
              </a:pPr>
              <a:t>07/14/2011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F8DF2754-063D-4A83-AD5A-2B2BA0144E34}" type="slidenum">
              <a:rPr lang="en-US"/>
              <a:pPr>
                <a:defRPr/>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fld id="{9DD9D27C-99F4-4484-8FCB-BA9DB65EA908}" type="datetime1">
              <a:rPr lang="en-US" smtClean="0"/>
              <a:pPr>
                <a:defRPr/>
              </a:pPr>
              <a:t>07/14/2011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57AB712-E608-4113-B4CB-4F9CB998EC94}" type="slidenum">
              <a:rPr lang="en-US"/>
              <a:pPr>
                <a:defRPr/>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fld id="{20724A15-F796-4F4C-B4B8-0E977D113063}" type="datetime1">
              <a:rPr lang="en-US" smtClean="0"/>
              <a:pPr>
                <a:defRPr/>
              </a:pPr>
              <a:t>07/14/2011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0A00FABD-51CF-47E7-B7DA-E90DF0EF631F}" type="slidenum">
              <a:rPr lang="en-US"/>
              <a:pPr>
                <a:defRPr/>
              </a:pPr>
              <a:t>‹#›</a:t>
            </a:fld>
            <a:endParaRPr lang="en-US"/>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lvl1pPr>
              <a:defRPr/>
            </a:lvl1pPr>
          </a:lstStyle>
          <a:p>
            <a:pPr>
              <a:defRPr/>
            </a:pPr>
            <a:fld id="{F4ED08F2-5ADF-4E00-A771-BDA937079C76}" type="datetime1">
              <a:rPr lang="en-US" smtClean="0"/>
              <a:pPr>
                <a:defRPr/>
              </a:pPr>
              <a:t>07/14/2011</a:t>
            </a:fld>
            <a:endParaRPr lang="en-US"/>
          </a:p>
        </p:txBody>
      </p:sp>
      <p:sp>
        <p:nvSpPr>
          <p:cNvPr id="5"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6" name="Slide Number Placeholder 5"/>
          <p:cNvSpPr>
            <a:spLocks noGrp="1"/>
          </p:cNvSpPr>
          <p:nvPr>
            <p:ph type="sldNum" sz="quarter" idx="12"/>
          </p:nvPr>
        </p:nvSpPr>
        <p:spPr/>
        <p:txBody>
          <a:bodyPr/>
          <a:lstStyle>
            <a:lvl1pPr>
              <a:defRPr/>
            </a:lvl1pPr>
          </a:lstStyle>
          <a:p>
            <a:pPr>
              <a:defRPr/>
            </a:pPr>
            <a:fld id="{42487AB2-542A-4A63-B152-D116D45137F2}" type="slidenum">
              <a:rPr lang="en-US"/>
              <a:pPr>
                <a:defRPr/>
              </a:pPr>
              <a:t>‹#›</a:t>
            </a:fld>
            <a:endParaRPr lang="en-US"/>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0E7FA723-49BC-4E8D-9D0D-1D59926D667A}" type="datetime1">
              <a:rPr lang="en-US" smtClean="0"/>
              <a:pPr>
                <a:defRPr/>
              </a:pPr>
              <a:t>07/14/2011</a:t>
            </a:fld>
            <a:endParaRPr lang="en-US"/>
          </a:p>
        </p:txBody>
      </p:sp>
      <p:sp>
        <p:nvSpPr>
          <p:cNvPr id="5"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6" name="Slide Number Placeholder 5"/>
          <p:cNvSpPr>
            <a:spLocks noGrp="1"/>
          </p:cNvSpPr>
          <p:nvPr>
            <p:ph type="sldNum" sz="quarter" idx="12"/>
          </p:nvPr>
        </p:nvSpPr>
        <p:spPr/>
        <p:txBody>
          <a:bodyPr/>
          <a:lstStyle>
            <a:lvl1pPr>
              <a:defRPr/>
            </a:lvl1pPr>
          </a:lstStyle>
          <a:p>
            <a:pPr>
              <a:defRPr/>
            </a:pPr>
            <a:fld id="{AABCA891-883B-43A5-9325-250C507834AC}" type="slidenum">
              <a:rPr lang="en-US"/>
              <a:pPr>
                <a:defRPr/>
              </a:pPr>
              <a:t>‹#›</a:t>
            </a:fld>
            <a:endParaRPr lang="en-US"/>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lvl1pPr>
              <a:defRPr/>
            </a:lvl1pPr>
          </a:lstStyle>
          <a:p>
            <a:pPr>
              <a:defRPr/>
            </a:pPr>
            <a:fld id="{7D61A37D-FFD7-4DC8-8257-7D83B925D413}" type="datetime1">
              <a:rPr lang="en-US" smtClean="0"/>
              <a:pPr>
                <a:defRPr/>
              </a:pPr>
              <a:t>07/14/2011</a:t>
            </a:fld>
            <a:endParaRPr lang="en-US"/>
          </a:p>
        </p:txBody>
      </p:sp>
      <p:sp>
        <p:nvSpPr>
          <p:cNvPr id="5"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6" name="Slide Number Placeholder 5"/>
          <p:cNvSpPr>
            <a:spLocks noGrp="1"/>
          </p:cNvSpPr>
          <p:nvPr>
            <p:ph type="sldNum" sz="quarter" idx="12"/>
          </p:nvPr>
        </p:nvSpPr>
        <p:spPr/>
        <p:txBody>
          <a:bodyPr/>
          <a:lstStyle>
            <a:lvl1pPr>
              <a:defRPr/>
            </a:lvl1pPr>
          </a:lstStyle>
          <a:p>
            <a:pPr>
              <a:defRPr/>
            </a:pPr>
            <a:fld id="{AEFCC6FF-CF24-4A8B-953A-7328A571D055}" type="slidenum">
              <a:rPr lang="en-US"/>
              <a:pPr>
                <a:defRPr/>
              </a:pPr>
              <a:t>‹#›</a:t>
            </a:fld>
            <a:endParaRPr lang="en-US"/>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3"/>
          <p:cNvSpPr>
            <a:spLocks noGrp="1"/>
          </p:cNvSpPr>
          <p:nvPr>
            <p:ph type="dt" sz="half" idx="10"/>
          </p:nvPr>
        </p:nvSpPr>
        <p:spPr/>
        <p:txBody>
          <a:bodyPr/>
          <a:lstStyle>
            <a:lvl1pPr>
              <a:defRPr/>
            </a:lvl1pPr>
          </a:lstStyle>
          <a:p>
            <a:pPr>
              <a:defRPr/>
            </a:pPr>
            <a:fld id="{DFF1A24C-1788-4B8F-A837-F8625CCA8A97}" type="datetime1">
              <a:rPr lang="en-US" smtClean="0"/>
              <a:pPr>
                <a:defRPr/>
              </a:pPr>
              <a:t>07/14/2011</a:t>
            </a:fld>
            <a:endParaRPr lang="en-US"/>
          </a:p>
        </p:txBody>
      </p:sp>
      <p:sp>
        <p:nvSpPr>
          <p:cNvPr id="6"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7" name="Slide Number Placeholder 5"/>
          <p:cNvSpPr>
            <a:spLocks noGrp="1"/>
          </p:cNvSpPr>
          <p:nvPr>
            <p:ph type="sldNum" sz="quarter" idx="12"/>
          </p:nvPr>
        </p:nvSpPr>
        <p:spPr/>
        <p:txBody>
          <a:bodyPr/>
          <a:lstStyle>
            <a:lvl1pPr>
              <a:defRPr/>
            </a:lvl1pPr>
          </a:lstStyle>
          <a:p>
            <a:pPr>
              <a:defRPr/>
            </a:pPr>
            <a:fld id="{B8FCFBA9-EC96-4C9F-AE85-857C50F5B169}" type="slidenum">
              <a:rPr lang="en-US"/>
              <a:pPr>
                <a:defRPr/>
              </a:pPr>
              <a:t>‹#›</a:t>
            </a:fld>
            <a:endParaRPr lang="en-US"/>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p:txBody>
          <a:bodyPr/>
          <a:lstStyle>
            <a:lvl1pPr>
              <a:defRPr/>
            </a:lvl1pPr>
          </a:lstStyle>
          <a:p>
            <a:pPr>
              <a:defRPr/>
            </a:pPr>
            <a:fld id="{A3D038CE-929B-41CB-8B43-48DA04840A72}" type="datetime1">
              <a:rPr lang="en-US" smtClean="0"/>
              <a:pPr>
                <a:defRPr/>
              </a:pPr>
              <a:t>07/14/2011</a:t>
            </a:fld>
            <a:endParaRPr lang="en-US"/>
          </a:p>
        </p:txBody>
      </p:sp>
      <p:sp>
        <p:nvSpPr>
          <p:cNvPr id="8"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9" name="Slide Number Placeholder 5"/>
          <p:cNvSpPr>
            <a:spLocks noGrp="1"/>
          </p:cNvSpPr>
          <p:nvPr>
            <p:ph type="sldNum" sz="quarter" idx="12"/>
          </p:nvPr>
        </p:nvSpPr>
        <p:spPr/>
        <p:txBody>
          <a:bodyPr/>
          <a:lstStyle>
            <a:lvl1pPr>
              <a:defRPr/>
            </a:lvl1pPr>
          </a:lstStyle>
          <a:p>
            <a:pPr>
              <a:defRPr/>
            </a:pPr>
            <a:fld id="{5F132303-3D22-4CB5-9FC8-063DD7EDECA6}" type="slidenum">
              <a:rPr lang="en-US"/>
              <a:pPr>
                <a:defRPr/>
              </a:pPr>
              <a:t>‹#›</a:t>
            </a:fld>
            <a:endParaRPr lang="en-US"/>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3"/>
          <p:cNvSpPr>
            <a:spLocks noGrp="1"/>
          </p:cNvSpPr>
          <p:nvPr>
            <p:ph type="dt" sz="half" idx="10"/>
          </p:nvPr>
        </p:nvSpPr>
        <p:spPr/>
        <p:txBody>
          <a:bodyPr/>
          <a:lstStyle>
            <a:lvl1pPr>
              <a:defRPr/>
            </a:lvl1pPr>
          </a:lstStyle>
          <a:p>
            <a:pPr>
              <a:defRPr/>
            </a:pPr>
            <a:fld id="{8511C760-6282-44C0-8437-9715F1F0D46E}" type="datetime1">
              <a:rPr lang="en-US" smtClean="0"/>
              <a:pPr>
                <a:defRPr/>
              </a:pPr>
              <a:t>07/14/2011</a:t>
            </a:fld>
            <a:endParaRPr lang="en-US"/>
          </a:p>
        </p:txBody>
      </p:sp>
      <p:sp>
        <p:nvSpPr>
          <p:cNvPr id="4"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5" name="Slide Number Placeholder 5"/>
          <p:cNvSpPr>
            <a:spLocks noGrp="1"/>
          </p:cNvSpPr>
          <p:nvPr>
            <p:ph type="sldNum" sz="quarter" idx="12"/>
          </p:nvPr>
        </p:nvSpPr>
        <p:spPr/>
        <p:txBody>
          <a:bodyPr/>
          <a:lstStyle>
            <a:lvl1pPr>
              <a:defRPr/>
            </a:lvl1pPr>
          </a:lstStyle>
          <a:p>
            <a:pPr>
              <a:defRPr/>
            </a:pPr>
            <a:fld id="{0717702F-13CB-4408-AC3E-0FD295B89011}" type="slidenum">
              <a:rPr lang="en-US"/>
              <a:pPr>
                <a:defRPr/>
              </a:pPr>
              <a:t>‹#›</a:t>
            </a:fld>
            <a:endParaRPr lang="en-US"/>
          </a:p>
        </p:txBody>
      </p:sp>
    </p:spTree>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3"/>
          <p:cNvSpPr>
            <a:spLocks noGrp="1"/>
          </p:cNvSpPr>
          <p:nvPr>
            <p:ph type="dt" sz="half" idx="10"/>
          </p:nvPr>
        </p:nvSpPr>
        <p:spPr/>
        <p:txBody>
          <a:bodyPr/>
          <a:lstStyle>
            <a:lvl1pPr>
              <a:defRPr/>
            </a:lvl1pPr>
          </a:lstStyle>
          <a:p>
            <a:pPr>
              <a:defRPr/>
            </a:pPr>
            <a:fld id="{703FA436-E274-4F10-AED9-5C6ED059FA34}" type="datetime1">
              <a:rPr lang="en-US" smtClean="0"/>
              <a:pPr>
                <a:defRPr/>
              </a:pPr>
              <a:t>07/14/2011</a:t>
            </a:fld>
            <a:endParaRPr lang="en-US"/>
          </a:p>
        </p:txBody>
      </p:sp>
      <p:sp>
        <p:nvSpPr>
          <p:cNvPr id="3"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4" name="Slide Number Placeholder 5"/>
          <p:cNvSpPr>
            <a:spLocks noGrp="1"/>
          </p:cNvSpPr>
          <p:nvPr>
            <p:ph type="sldNum" sz="quarter" idx="12"/>
          </p:nvPr>
        </p:nvSpPr>
        <p:spPr/>
        <p:txBody>
          <a:bodyPr/>
          <a:lstStyle>
            <a:lvl1pPr>
              <a:defRPr/>
            </a:lvl1pPr>
          </a:lstStyle>
          <a:p>
            <a:pPr>
              <a:defRPr/>
            </a:pPr>
            <a:fld id="{A5894B6B-0EA2-41AA-8D17-114D1F0E2EC3}" type="slidenum">
              <a:rPr lang="en-US"/>
              <a:pPr>
                <a:defRPr/>
              </a:pPr>
              <a:t>‹#›</a:t>
            </a:fld>
            <a:endParaRPr lang="en-US"/>
          </a:p>
        </p:txBody>
      </p:sp>
    </p:spTree>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40AF6F31-0450-480E-A1FC-3D9D9901D178}" type="datetime1">
              <a:rPr lang="en-US" smtClean="0"/>
              <a:pPr>
                <a:defRPr/>
              </a:pPr>
              <a:t>07/14/2011</a:t>
            </a:fld>
            <a:endParaRPr lang="en-US"/>
          </a:p>
        </p:txBody>
      </p:sp>
      <p:sp>
        <p:nvSpPr>
          <p:cNvPr id="6"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7" name="Slide Number Placeholder 5"/>
          <p:cNvSpPr>
            <a:spLocks noGrp="1"/>
          </p:cNvSpPr>
          <p:nvPr>
            <p:ph type="sldNum" sz="quarter" idx="12"/>
          </p:nvPr>
        </p:nvSpPr>
        <p:spPr/>
        <p:txBody>
          <a:bodyPr/>
          <a:lstStyle>
            <a:lvl1pPr>
              <a:defRPr/>
            </a:lvl1pPr>
          </a:lstStyle>
          <a:p>
            <a:pPr>
              <a:defRPr/>
            </a:pPr>
            <a:fld id="{B8A86F98-9C9E-47B2-B43B-CB6FE90E0C76}" type="slidenum">
              <a:rPr lang="en-US"/>
              <a:pPr>
                <a:defRPr/>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fld id="{D8BB70C2-69EE-4AA3-B322-8D253F267F4B}" type="datetime1">
              <a:rPr lang="en-US" smtClean="0"/>
              <a:pPr>
                <a:defRPr/>
              </a:pPr>
              <a:t>07/14/2011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B6BE8C47-81F5-42E7-AEC6-26A89FBE44C9}" type="slidenum">
              <a:rPr lang="en-US"/>
              <a:pPr>
                <a:defRPr/>
              </a:pPr>
              <a:t>‹#›</a:t>
            </a:fld>
            <a:endParaRPr lang="en-US"/>
          </a:p>
        </p:txBody>
      </p:sp>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rtlCol="0">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3"/>
          <p:cNvSpPr>
            <a:spLocks noGrp="1"/>
          </p:cNvSpPr>
          <p:nvPr>
            <p:ph type="dt" sz="half" idx="10"/>
          </p:nvPr>
        </p:nvSpPr>
        <p:spPr/>
        <p:txBody>
          <a:bodyPr/>
          <a:lstStyle>
            <a:lvl1pPr>
              <a:defRPr/>
            </a:lvl1pPr>
          </a:lstStyle>
          <a:p>
            <a:pPr>
              <a:defRPr/>
            </a:pPr>
            <a:fld id="{7DA33757-97B9-429A-AD5E-E22F12E7D547}" type="datetime1">
              <a:rPr lang="en-US" smtClean="0"/>
              <a:pPr>
                <a:defRPr/>
              </a:pPr>
              <a:t>07/14/2011</a:t>
            </a:fld>
            <a:endParaRPr lang="en-US"/>
          </a:p>
        </p:txBody>
      </p:sp>
      <p:sp>
        <p:nvSpPr>
          <p:cNvPr id="6"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7" name="Slide Number Placeholder 5"/>
          <p:cNvSpPr>
            <a:spLocks noGrp="1"/>
          </p:cNvSpPr>
          <p:nvPr>
            <p:ph type="sldNum" sz="quarter" idx="12"/>
          </p:nvPr>
        </p:nvSpPr>
        <p:spPr/>
        <p:txBody>
          <a:bodyPr/>
          <a:lstStyle>
            <a:lvl1pPr>
              <a:defRPr/>
            </a:lvl1pPr>
          </a:lstStyle>
          <a:p>
            <a:pPr>
              <a:defRPr/>
            </a:pPr>
            <a:fld id="{42E85898-DB27-4119-B083-1C3072212CEF}" type="slidenum">
              <a:rPr lang="en-US"/>
              <a:pPr>
                <a:defRPr/>
              </a:pPr>
              <a:t>‹#›</a:t>
            </a:fld>
            <a:endParaRPr lang="en-US"/>
          </a:p>
        </p:txBody>
      </p:sp>
    </p:spTree>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A1757AB8-A4E4-46AD-B6AD-58AEC3D2C1C9}" type="datetime1">
              <a:rPr lang="en-US" smtClean="0"/>
              <a:pPr>
                <a:defRPr/>
              </a:pPr>
              <a:t>07/14/2011</a:t>
            </a:fld>
            <a:endParaRPr lang="en-US"/>
          </a:p>
        </p:txBody>
      </p:sp>
      <p:sp>
        <p:nvSpPr>
          <p:cNvPr id="5"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6" name="Slide Number Placeholder 5"/>
          <p:cNvSpPr>
            <a:spLocks noGrp="1"/>
          </p:cNvSpPr>
          <p:nvPr>
            <p:ph type="sldNum" sz="quarter" idx="12"/>
          </p:nvPr>
        </p:nvSpPr>
        <p:spPr/>
        <p:txBody>
          <a:bodyPr/>
          <a:lstStyle>
            <a:lvl1pPr>
              <a:defRPr/>
            </a:lvl1pPr>
          </a:lstStyle>
          <a:p>
            <a:pPr>
              <a:defRPr/>
            </a:pPr>
            <a:fld id="{32DFAAC2-F2EB-4655-AFA1-B29D45B1EAD5}" type="slidenum">
              <a:rPr lang="en-US"/>
              <a:pPr>
                <a:defRPr/>
              </a:pPr>
              <a:t>‹#›</a:t>
            </a:fld>
            <a:endParaRPr lang="en-US"/>
          </a:p>
        </p:txBody>
      </p:sp>
    </p:spTree>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lvl1pPr>
              <a:defRPr/>
            </a:lvl1pPr>
          </a:lstStyle>
          <a:p>
            <a:pPr>
              <a:defRPr/>
            </a:pPr>
            <a:fld id="{837685DF-5ABF-4B73-9B94-D87BC1BDABAE}" type="datetime1">
              <a:rPr lang="en-US" smtClean="0"/>
              <a:pPr>
                <a:defRPr/>
              </a:pPr>
              <a:t>07/14/2011</a:t>
            </a:fld>
            <a:endParaRPr lang="en-US"/>
          </a:p>
        </p:txBody>
      </p:sp>
      <p:sp>
        <p:nvSpPr>
          <p:cNvPr id="5" name="Footer Placeholder 4"/>
          <p:cNvSpPr>
            <a:spLocks noGrp="1"/>
          </p:cNvSpPr>
          <p:nvPr>
            <p:ph type="ftr" sz="quarter" idx="11"/>
          </p:nvPr>
        </p:nvSpPr>
        <p:spPr/>
        <p:txBody>
          <a:bodyPr/>
          <a:lstStyle>
            <a:lvl1pPr>
              <a:defRPr/>
            </a:lvl1pPr>
          </a:lstStyle>
          <a:p>
            <a:pPr>
              <a:defRPr/>
            </a:pPr>
            <a:r>
              <a:rPr lang="en-US" smtClean="0"/>
              <a:t>[Project Name] - DDR</a:t>
            </a:r>
            <a:endParaRPr lang="en-US"/>
          </a:p>
        </p:txBody>
      </p:sp>
      <p:sp>
        <p:nvSpPr>
          <p:cNvPr id="6" name="Slide Number Placeholder 5"/>
          <p:cNvSpPr>
            <a:spLocks noGrp="1"/>
          </p:cNvSpPr>
          <p:nvPr>
            <p:ph type="sldNum" sz="quarter" idx="12"/>
          </p:nvPr>
        </p:nvSpPr>
        <p:spPr/>
        <p:txBody>
          <a:bodyPr/>
          <a:lstStyle>
            <a:lvl1pPr>
              <a:defRPr/>
            </a:lvl1pPr>
          </a:lstStyle>
          <a:p>
            <a:pPr>
              <a:defRPr/>
            </a:pPr>
            <a:fld id="{5248132A-B6E5-4DEC-A183-0B30F34B8B5E}" type="slidenum">
              <a:rPr lang="en-US"/>
              <a:pPr>
                <a:defRPr/>
              </a:pPr>
              <a:t>‹#›</a:t>
            </a:fld>
            <a:endParaRPr lang="en-US"/>
          </a:p>
        </p:txBody>
      </p:sp>
    </p:spTree>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fld id="{D8BB70C2-69EE-4AA3-B322-8D253F267F4B}" type="datetime1">
              <a:rPr lang="en-US" smtClean="0">
                <a:solidFill>
                  <a:srgbClr val="000000"/>
                </a:solidFill>
              </a:rPr>
              <a:pPr>
                <a:defRPr/>
              </a:pPr>
              <a:t>07/14/2011</a:t>
            </a:fld>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r>
              <a:rPr lang="en-US" smtClean="0">
                <a:solidFill>
                  <a:srgbClr val="000000"/>
                </a:solidFill>
              </a:rPr>
              <a:t>[Project Name] - DDR</a:t>
            </a: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B6BE8C47-81F5-42E7-AEC6-26A89FBE44C9}"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type="obj">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Rectangle 4"/>
          <p:cNvSpPr>
            <a:spLocks noGrp="1" noChangeArrowheads="1"/>
          </p:cNvSpPr>
          <p:nvPr>
            <p:ph type="dt" sz="half" idx="10"/>
          </p:nvPr>
        </p:nvSpPr>
        <p:spPr>
          <a:ln/>
        </p:spPr>
        <p:txBody>
          <a:bodyPr/>
          <a:lstStyle>
            <a:lvl1pPr>
              <a:defRPr/>
            </a:lvl1pPr>
          </a:lstStyle>
          <a:p>
            <a:pPr>
              <a:defRPr/>
            </a:pPr>
            <a:fld id="{D8BB70C2-69EE-4AA3-B322-8D253F267F4B}" type="datetime1">
              <a:rPr lang="en-US" smtClean="0">
                <a:solidFill>
                  <a:srgbClr val="000000"/>
                </a:solidFill>
              </a:rPr>
              <a:pPr>
                <a:defRPr/>
              </a:pPr>
              <a:t>07/14/2011</a:t>
            </a:fld>
            <a:endParaRPr lang="en-US">
              <a:solidFill>
                <a:srgbClr val="000000"/>
              </a:solidFill>
            </a:endParaRPr>
          </a:p>
        </p:txBody>
      </p:sp>
      <p:sp>
        <p:nvSpPr>
          <p:cNvPr id="5" name="Rectangle 5"/>
          <p:cNvSpPr>
            <a:spLocks noGrp="1" noChangeArrowheads="1"/>
          </p:cNvSpPr>
          <p:nvPr>
            <p:ph type="ftr" sz="quarter" idx="11"/>
          </p:nvPr>
        </p:nvSpPr>
        <p:spPr>
          <a:ln/>
        </p:spPr>
        <p:txBody>
          <a:bodyPr/>
          <a:lstStyle>
            <a:lvl1pPr>
              <a:defRPr/>
            </a:lvl1pPr>
          </a:lstStyle>
          <a:p>
            <a:pPr>
              <a:defRPr/>
            </a:pPr>
            <a:r>
              <a:rPr lang="en-US" smtClean="0">
                <a:solidFill>
                  <a:srgbClr val="000000"/>
                </a:solidFill>
              </a:rPr>
              <a:t>[Project Name] - DDR</a:t>
            </a:r>
            <a:endParaRPr lang="en-US">
              <a:solidFill>
                <a:srgbClr val="000000"/>
              </a:solidFill>
            </a:endParaRPr>
          </a:p>
        </p:txBody>
      </p:sp>
      <p:sp>
        <p:nvSpPr>
          <p:cNvPr id="6" name="Rectangle 6"/>
          <p:cNvSpPr>
            <a:spLocks noGrp="1" noChangeArrowheads="1"/>
          </p:cNvSpPr>
          <p:nvPr>
            <p:ph type="sldNum" sz="quarter" idx="12"/>
          </p:nvPr>
        </p:nvSpPr>
        <p:spPr>
          <a:ln/>
        </p:spPr>
        <p:txBody>
          <a:bodyPr/>
          <a:lstStyle>
            <a:lvl1pPr>
              <a:defRPr/>
            </a:lvl1pPr>
          </a:lstStyle>
          <a:p>
            <a:pPr>
              <a:defRPr/>
            </a:pPr>
            <a:fld id="{B6BE8C47-81F5-42E7-AEC6-26A89FBE44C9}" type="slidenum">
              <a:rPr lang="en-US">
                <a:solidFill>
                  <a:srgbClr val="000000"/>
                </a:solidFill>
              </a:rPr>
              <a:pPr>
                <a:defRPr/>
              </a:pPr>
              <a:t>‹#›</a:t>
            </a:fld>
            <a:endParaRPr lang="en-US">
              <a:solidFill>
                <a:srgbClr val="000000"/>
              </a:solidFill>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n-US" smtClean="0"/>
              <a:t>Click to edit Master text styles</a:t>
            </a:r>
          </a:p>
        </p:txBody>
      </p:sp>
      <p:sp>
        <p:nvSpPr>
          <p:cNvPr id="4" name="Rectangle 4"/>
          <p:cNvSpPr>
            <a:spLocks noGrp="1" noChangeArrowheads="1"/>
          </p:cNvSpPr>
          <p:nvPr>
            <p:ph type="dt" sz="half" idx="10"/>
          </p:nvPr>
        </p:nvSpPr>
        <p:spPr>
          <a:ln/>
        </p:spPr>
        <p:txBody>
          <a:bodyPr/>
          <a:lstStyle>
            <a:lvl1pPr>
              <a:defRPr/>
            </a:lvl1pPr>
          </a:lstStyle>
          <a:p>
            <a:pPr>
              <a:defRPr/>
            </a:pPr>
            <a:fld id="{0B9360C3-ABB0-475C-8FDC-50CDF7AC6FD7}" type="datetime1">
              <a:rPr lang="en-US" smtClean="0"/>
              <a:pPr>
                <a:defRPr/>
              </a:pPr>
              <a:t>07/14/2011</a:t>
            </a:fld>
            <a:endParaRPr lang="en-US"/>
          </a:p>
        </p:txBody>
      </p:sp>
      <p:sp>
        <p:nvSpPr>
          <p:cNvPr id="5"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6" name="Rectangle 6"/>
          <p:cNvSpPr>
            <a:spLocks noGrp="1" noChangeArrowheads="1"/>
          </p:cNvSpPr>
          <p:nvPr>
            <p:ph type="sldNum" sz="quarter" idx="12"/>
          </p:nvPr>
        </p:nvSpPr>
        <p:spPr>
          <a:ln/>
        </p:spPr>
        <p:txBody>
          <a:bodyPr/>
          <a:lstStyle>
            <a:lvl1pPr>
              <a:defRPr/>
            </a:lvl1pPr>
          </a:lstStyle>
          <a:p>
            <a:pPr>
              <a:defRPr/>
            </a:pPr>
            <a:fld id="{21A4E2C0-BC67-4057-A264-6400E34BCA8D}" type="slidenum">
              <a:rPr lang="en-US"/>
              <a:pPr>
                <a:defRPr/>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Rectangle 4"/>
          <p:cNvSpPr>
            <a:spLocks noGrp="1" noChangeArrowheads="1"/>
          </p:cNvSpPr>
          <p:nvPr>
            <p:ph type="dt" sz="half" idx="10"/>
          </p:nvPr>
        </p:nvSpPr>
        <p:spPr>
          <a:ln/>
        </p:spPr>
        <p:txBody>
          <a:bodyPr/>
          <a:lstStyle>
            <a:lvl1pPr>
              <a:defRPr/>
            </a:lvl1pPr>
          </a:lstStyle>
          <a:p>
            <a:pPr>
              <a:defRPr/>
            </a:pPr>
            <a:fld id="{B24FAAC4-63B0-4CB2-AC34-A4EA779F0C78}" type="datetime1">
              <a:rPr lang="en-US" smtClean="0"/>
              <a:pPr>
                <a:defRPr/>
              </a:pPr>
              <a:t>07/14/2011</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C4612EB8-3762-479F-86CE-284B80DAD11E}" type="slidenum">
              <a:rPr lang="en-US"/>
              <a:pPr>
                <a:defRPr/>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Rectangle 4"/>
          <p:cNvSpPr>
            <a:spLocks noGrp="1" noChangeArrowheads="1"/>
          </p:cNvSpPr>
          <p:nvPr>
            <p:ph type="dt" sz="half" idx="10"/>
          </p:nvPr>
        </p:nvSpPr>
        <p:spPr>
          <a:ln/>
        </p:spPr>
        <p:txBody>
          <a:bodyPr/>
          <a:lstStyle>
            <a:lvl1pPr>
              <a:defRPr/>
            </a:lvl1pPr>
          </a:lstStyle>
          <a:p>
            <a:pPr>
              <a:defRPr/>
            </a:pPr>
            <a:fld id="{9C0DD062-CFF4-4541-B3CF-6E93980E1B5D}" type="datetime1">
              <a:rPr lang="en-US" smtClean="0"/>
              <a:pPr>
                <a:defRPr/>
              </a:pPr>
              <a:t>07/14/2011</a:t>
            </a:fld>
            <a:endParaRPr lang="en-US"/>
          </a:p>
        </p:txBody>
      </p:sp>
      <p:sp>
        <p:nvSpPr>
          <p:cNvPr id="8"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9" name="Rectangle 6"/>
          <p:cNvSpPr>
            <a:spLocks noGrp="1" noChangeArrowheads="1"/>
          </p:cNvSpPr>
          <p:nvPr>
            <p:ph type="sldNum" sz="quarter" idx="12"/>
          </p:nvPr>
        </p:nvSpPr>
        <p:spPr>
          <a:ln/>
        </p:spPr>
        <p:txBody>
          <a:bodyPr/>
          <a:lstStyle>
            <a:lvl1pPr>
              <a:defRPr/>
            </a:lvl1pPr>
          </a:lstStyle>
          <a:p>
            <a:pPr>
              <a:defRPr/>
            </a:pPr>
            <a:fld id="{D3D900E6-AAE3-486C-9722-98EEAEFF89BD}" type="slidenum">
              <a:rPr lang="en-US"/>
              <a:pPr>
                <a:defRPr/>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Rectangle 4"/>
          <p:cNvSpPr>
            <a:spLocks noGrp="1" noChangeArrowheads="1"/>
          </p:cNvSpPr>
          <p:nvPr>
            <p:ph type="dt" sz="half" idx="10"/>
          </p:nvPr>
        </p:nvSpPr>
        <p:spPr>
          <a:ln/>
        </p:spPr>
        <p:txBody>
          <a:bodyPr/>
          <a:lstStyle>
            <a:lvl1pPr>
              <a:defRPr/>
            </a:lvl1pPr>
          </a:lstStyle>
          <a:p>
            <a:pPr>
              <a:defRPr/>
            </a:pPr>
            <a:fld id="{D72B3B93-4712-4CC1-A883-0E4BD037FB97}" type="datetime1">
              <a:rPr lang="en-US" smtClean="0"/>
              <a:pPr>
                <a:defRPr/>
              </a:pPr>
              <a:t>07/14/2011</a:t>
            </a:fld>
            <a:endParaRPr lang="en-US"/>
          </a:p>
        </p:txBody>
      </p:sp>
      <p:sp>
        <p:nvSpPr>
          <p:cNvPr id="4"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5" name="Rectangle 6"/>
          <p:cNvSpPr>
            <a:spLocks noGrp="1" noChangeArrowheads="1"/>
          </p:cNvSpPr>
          <p:nvPr>
            <p:ph type="sldNum" sz="quarter" idx="12"/>
          </p:nvPr>
        </p:nvSpPr>
        <p:spPr>
          <a:ln/>
        </p:spPr>
        <p:txBody>
          <a:bodyPr/>
          <a:lstStyle>
            <a:lvl1pPr>
              <a:defRPr/>
            </a:lvl1pPr>
          </a:lstStyle>
          <a:p>
            <a:pPr>
              <a:defRPr/>
            </a:pPr>
            <a:fld id="{CDF89DD3-75CE-41FC-A6D8-242ED7E46C1B}" type="slidenum">
              <a:rPr lang="en-US"/>
              <a:pPr>
                <a:defRPr/>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fld id="{19BBD3C8-A280-421E-8F1E-81C23F8833D4}" type="datetime1">
              <a:rPr lang="en-US" smtClean="0"/>
              <a:pPr>
                <a:defRPr/>
              </a:pPr>
              <a:t>07/14/2011</a:t>
            </a:fld>
            <a:endParaRPr lang="en-US"/>
          </a:p>
        </p:txBody>
      </p:sp>
      <p:sp>
        <p:nvSpPr>
          <p:cNvPr id="3"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4" name="Rectangle 6"/>
          <p:cNvSpPr>
            <a:spLocks noGrp="1" noChangeArrowheads="1"/>
          </p:cNvSpPr>
          <p:nvPr>
            <p:ph type="sldNum" sz="quarter" idx="12"/>
          </p:nvPr>
        </p:nvSpPr>
        <p:spPr>
          <a:ln/>
        </p:spPr>
        <p:txBody>
          <a:bodyPr/>
          <a:lstStyle>
            <a:lvl1pPr>
              <a:defRPr/>
            </a:lvl1pPr>
          </a:lstStyle>
          <a:p>
            <a:pPr>
              <a:defRPr/>
            </a:pPr>
            <a:fld id="{67613E62-2652-469F-96CB-645A99B7840A}" type="slidenum">
              <a:rPr lang="en-US"/>
              <a:pPr>
                <a:defRPr/>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fld id="{A0BB2C99-CF3A-43B5-A5C3-9EF5F21AA70D}" type="datetime1">
              <a:rPr lang="en-US" smtClean="0"/>
              <a:pPr>
                <a:defRPr/>
              </a:pPr>
              <a:t>07/14/2011</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BA7DA65D-B5B3-431F-A782-B85C4A86136F}" type="slidenum">
              <a:rPr lang="en-US"/>
              <a:pPr>
                <a:defRPr/>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n-US" noProof="0" smtClean="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Rectangle 4"/>
          <p:cNvSpPr>
            <a:spLocks noGrp="1" noChangeArrowheads="1"/>
          </p:cNvSpPr>
          <p:nvPr>
            <p:ph type="dt" sz="half" idx="10"/>
          </p:nvPr>
        </p:nvSpPr>
        <p:spPr>
          <a:ln/>
        </p:spPr>
        <p:txBody>
          <a:bodyPr/>
          <a:lstStyle>
            <a:lvl1pPr>
              <a:defRPr/>
            </a:lvl1pPr>
          </a:lstStyle>
          <a:p>
            <a:pPr>
              <a:defRPr/>
            </a:pPr>
            <a:fld id="{CD3CD9C8-C527-4238-9AE2-F3BA8DD8F7F6}" type="datetime1">
              <a:rPr lang="en-US" smtClean="0"/>
              <a:pPr>
                <a:defRPr/>
              </a:pPr>
              <a:t>07/14/2011</a:t>
            </a:fld>
            <a:endParaRPr lang="en-US"/>
          </a:p>
        </p:txBody>
      </p:sp>
      <p:sp>
        <p:nvSpPr>
          <p:cNvPr id="6" name="Rectangle 5"/>
          <p:cNvSpPr>
            <a:spLocks noGrp="1" noChangeArrowheads="1"/>
          </p:cNvSpPr>
          <p:nvPr>
            <p:ph type="ftr" sz="quarter" idx="11"/>
          </p:nvPr>
        </p:nvSpPr>
        <p:spPr>
          <a:ln/>
        </p:spPr>
        <p:txBody>
          <a:bodyPr/>
          <a:lstStyle>
            <a:lvl1pPr>
              <a:defRPr/>
            </a:lvl1pPr>
          </a:lstStyle>
          <a:p>
            <a:pPr>
              <a:defRPr/>
            </a:pPr>
            <a:r>
              <a:rPr lang="en-US" smtClean="0"/>
              <a:t>[Project Name] - DDR</a:t>
            </a:r>
            <a:endParaRPr lang="en-US"/>
          </a:p>
        </p:txBody>
      </p:sp>
      <p:sp>
        <p:nvSpPr>
          <p:cNvPr id="7" name="Rectangle 6"/>
          <p:cNvSpPr>
            <a:spLocks noGrp="1" noChangeArrowheads="1"/>
          </p:cNvSpPr>
          <p:nvPr>
            <p:ph type="sldNum" sz="quarter" idx="12"/>
          </p:nvPr>
        </p:nvSpPr>
        <p:spPr>
          <a:ln/>
        </p:spPr>
        <p:txBody>
          <a:bodyPr/>
          <a:lstStyle>
            <a:lvl1pPr>
              <a:defRPr/>
            </a:lvl1pPr>
          </a:lstStyle>
          <a:p>
            <a:pPr>
              <a:defRPr/>
            </a:pPr>
            <a:fld id="{A1E923E3-CEEC-4638-B54A-9E553C5940D9}" type="slidenum">
              <a:rPr lang="en-US"/>
              <a:pPr>
                <a:defRPr/>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image" Target="../media/image1.jpeg"/><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_rels/slideMaster2.xml.rels><?xml version="1.0" encoding="UTF-8" standalone="yes"?>
<Relationships xmlns="http://schemas.openxmlformats.org/package/2006/relationships"><Relationship Id="rId8" Type="http://schemas.openxmlformats.org/officeDocument/2006/relationships/slideLayout" Target="../slideLayouts/slideLayout19.xml"/><Relationship Id="rId3" Type="http://schemas.openxmlformats.org/officeDocument/2006/relationships/slideLayout" Target="../slideLayouts/slideLayout14.xml"/><Relationship Id="rId7" Type="http://schemas.openxmlformats.org/officeDocument/2006/relationships/slideLayout" Target="../slideLayouts/slideLayout18.xml"/><Relationship Id="rId12" Type="http://schemas.openxmlformats.org/officeDocument/2006/relationships/theme" Target="../theme/theme2.xml"/><Relationship Id="rId2" Type="http://schemas.openxmlformats.org/officeDocument/2006/relationships/slideLayout" Target="../slideLayouts/slideLayout13.xml"/><Relationship Id="rId1" Type="http://schemas.openxmlformats.org/officeDocument/2006/relationships/slideLayout" Target="../slideLayouts/slideLayout12.xml"/><Relationship Id="rId6" Type="http://schemas.openxmlformats.org/officeDocument/2006/relationships/slideLayout" Target="../slideLayouts/slideLayout17.xml"/><Relationship Id="rId11" Type="http://schemas.openxmlformats.org/officeDocument/2006/relationships/slideLayout" Target="../slideLayouts/slideLayout22.xml"/><Relationship Id="rId5" Type="http://schemas.openxmlformats.org/officeDocument/2006/relationships/slideLayout" Target="../slideLayouts/slideLayout16.xml"/><Relationship Id="rId10" Type="http://schemas.openxmlformats.org/officeDocument/2006/relationships/slideLayout" Target="../slideLayouts/slideLayout21.xml"/><Relationship Id="rId4" Type="http://schemas.openxmlformats.org/officeDocument/2006/relationships/slideLayout" Target="../slideLayouts/slideLayout15.xml"/><Relationship Id="rId9" Type="http://schemas.openxmlformats.org/officeDocument/2006/relationships/slideLayout" Target="../slideLayouts/slideLayout20.xml"/></Relationships>
</file>

<file path=ppt/slideMasters/_rels/slideMaster3.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theme" Target="../theme/theme3.xml"/><Relationship Id="rId1" Type="http://schemas.openxmlformats.org/officeDocument/2006/relationships/slideLayout" Target="../slideLayouts/slideLayout23.xml"/></Relationships>
</file>

<file path=ppt/slideMasters/_rels/slideMaster4.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theme" Target="../theme/theme4.xml"/><Relationship Id="rId1" Type="http://schemas.openxmlformats.org/officeDocument/2006/relationships/slideLayout" Target="../slideLayouts/slideLayout2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0">
          <a:blip r:embed="rId13" cstate="print"/>
          <a:srcRect/>
          <a:stretch>
            <a:fillRect/>
          </a:stretch>
        </a:blip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100"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smtClean="0"/>
            </a:lvl1pPr>
          </a:lstStyle>
          <a:p>
            <a:pPr>
              <a:defRPr/>
            </a:pPr>
            <a:fld id="{D0A8F651-92B6-4EEA-9F57-A2085A145465}" type="datetime1">
              <a:rPr lang="en-US" smtClean="0"/>
              <a:pPr>
                <a:defRPr/>
              </a:pPr>
              <a:t>07/14/2011</a:t>
            </a:fld>
            <a:endParaRPr lang="en-US"/>
          </a:p>
        </p:txBody>
      </p:sp>
      <p:sp>
        <p:nvSpPr>
          <p:cNvPr id="4101" name="Rectangle 5"/>
          <p:cNvSpPr>
            <a:spLocks noGrp="1" noChangeArrowheads="1"/>
          </p:cNvSpPr>
          <p:nvPr>
            <p:ph type="ftr" sz="quarter" idx="3"/>
          </p:nvPr>
        </p:nvSpPr>
        <p:spPr bwMode="auto">
          <a:xfrm>
            <a:off x="5943600" y="6242050"/>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smtClean="0"/>
            </a:lvl1pPr>
          </a:lstStyle>
          <a:p>
            <a:pPr>
              <a:defRPr/>
            </a:pPr>
            <a:r>
              <a:rPr lang="en-US" smtClean="0"/>
              <a:t>[Project Name] - DDR</a:t>
            </a:r>
            <a:endParaRPr lang="en-US"/>
          </a:p>
        </p:txBody>
      </p:sp>
      <p:sp>
        <p:nvSpPr>
          <p:cNvPr id="4102" name="Rectangle 6"/>
          <p:cNvSpPr>
            <a:spLocks noGrp="1" noChangeArrowheads="1"/>
          </p:cNvSpPr>
          <p:nvPr>
            <p:ph type="sldNum" sz="quarter" idx="4"/>
          </p:nvPr>
        </p:nvSpPr>
        <p:spPr bwMode="auto">
          <a:xfrm>
            <a:off x="3276600" y="6534150"/>
            <a:ext cx="2133600" cy="3238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fld id="{BB0DDDCF-571F-46B9-A8A3-325FF4798D73}"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Lst>
  <p:hf hd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Rounded MT Bold" pitchFamily="34" charset="0"/>
        </a:defRPr>
      </a:lvl2pPr>
      <a:lvl3pPr algn="ctr" rtl="0" eaLnBrk="0" fontAlgn="base" hangingPunct="0">
        <a:spcBef>
          <a:spcPct val="0"/>
        </a:spcBef>
        <a:spcAft>
          <a:spcPct val="0"/>
        </a:spcAft>
        <a:defRPr sz="4400">
          <a:solidFill>
            <a:schemeClr val="tx2"/>
          </a:solidFill>
          <a:latin typeface="Arial Rounded MT Bold" pitchFamily="34" charset="0"/>
        </a:defRPr>
      </a:lvl3pPr>
      <a:lvl4pPr algn="ctr" rtl="0" eaLnBrk="0" fontAlgn="base" hangingPunct="0">
        <a:spcBef>
          <a:spcPct val="0"/>
        </a:spcBef>
        <a:spcAft>
          <a:spcPct val="0"/>
        </a:spcAft>
        <a:defRPr sz="4400">
          <a:solidFill>
            <a:schemeClr val="tx2"/>
          </a:solidFill>
          <a:latin typeface="Arial Rounded MT Bold" pitchFamily="34" charset="0"/>
        </a:defRPr>
      </a:lvl4pPr>
      <a:lvl5pPr algn="ctr" rtl="0" eaLnBrk="0" fontAlgn="base" hangingPunct="0">
        <a:spcBef>
          <a:spcPct val="0"/>
        </a:spcBef>
        <a:spcAft>
          <a:spcPct val="0"/>
        </a:spcAft>
        <a:defRPr sz="4400">
          <a:solidFill>
            <a:schemeClr val="tx2"/>
          </a:solidFill>
          <a:latin typeface="Arial Rounded MT Bold" pitchFamily="34" charset="0"/>
        </a:defRPr>
      </a:lvl5pPr>
      <a:lvl6pPr marL="457200" algn="ctr" rtl="0" fontAlgn="base">
        <a:spcBef>
          <a:spcPct val="0"/>
        </a:spcBef>
        <a:spcAft>
          <a:spcPct val="0"/>
        </a:spcAft>
        <a:defRPr sz="4400">
          <a:solidFill>
            <a:schemeClr val="tx2"/>
          </a:solidFill>
          <a:latin typeface="Arial Rounded MT Bold" pitchFamily="34" charset="0"/>
        </a:defRPr>
      </a:lvl6pPr>
      <a:lvl7pPr marL="914400" algn="ctr" rtl="0" fontAlgn="base">
        <a:spcBef>
          <a:spcPct val="0"/>
        </a:spcBef>
        <a:spcAft>
          <a:spcPct val="0"/>
        </a:spcAft>
        <a:defRPr sz="4400">
          <a:solidFill>
            <a:schemeClr val="tx2"/>
          </a:solidFill>
          <a:latin typeface="Arial Rounded MT Bold" pitchFamily="34" charset="0"/>
        </a:defRPr>
      </a:lvl7pPr>
      <a:lvl8pPr marL="1371600" algn="ctr" rtl="0" fontAlgn="base">
        <a:spcBef>
          <a:spcPct val="0"/>
        </a:spcBef>
        <a:spcAft>
          <a:spcPct val="0"/>
        </a:spcAft>
        <a:defRPr sz="4400">
          <a:solidFill>
            <a:schemeClr val="tx2"/>
          </a:solidFill>
          <a:latin typeface="Arial Rounded MT Bold" pitchFamily="34" charset="0"/>
        </a:defRPr>
      </a:lvl8pPr>
      <a:lvl9pPr marL="1828800" algn="ctr" rtl="0" fontAlgn="base">
        <a:spcBef>
          <a:spcPct val="0"/>
        </a:spcBef>
        <a:spcAft>
          <a:spcPct val="0"/>
        </a:spcAft>
        <a:defRPr sz="4400">
          <a:solidFill>
            <a:schemeClr val="tx2"/>
          </a:solidFill>
          <a:latin typeface="Arial Rounded MT Bold" pitchFamily="34" charset="0"/>
        </a:defRPr>
      </a:lvl9pPr>
    </p:titleStyle>
    <p:bodyStyle>
      <a:lvl1pPr marL="342900" indent="-342900" algn="l" rtl="0" eaLnBrk="0" fontAlgn="base" hangingPunct="0">
        <a:spcBef>
          <a:spcPct val="20000"/>
        </a:spcBef>
        <a:spcAft>
          <a:spcPct val="0"/>
        </a:spcAft>
        <a:buFont typeface="Wingdings 2" pitchFamily="18" charset="2"/>
        <a:buChar char="²"/>
        <a:defRPr sz="2800">
          <a:solidFill>
            <a:schemeClr val="tx1"/>
          </a:solidFill>
          <a:latin typeface="+mn-lt"/>
          <a:ea typeface="+mn-ea"/>
          <a:cs typeface="+mn-cs"/>
        </a:defRPr>
      </a:lvl1pPr>
      <a:lvl2pPr marL="742950" indent="-285750" algn="l" rtl="0" eaLnBrk="0" fontAlgn="base" hangingPunct="0">
        <a:spcBef>
          <a:spcPct val="20000"/>
        </a:spcBef>
        <a:spcAft>
          <a:spcPct val="0"/>
        </a:spcAft>
        <a:buFont typeface="Wingdings 2" pitchFamily="18" charset="2"/>
        <a:buChar char="®"/>
        <a:defRPr sz="2800">
          <a:solidFill>
            <a:schemeClr val="tx1"/>
          </a:solidFill>
          <a:latin typeface="+mn-lt"/>
        </a:defRPr>
      </a:lvl2pPr>
      <a:lvl3pPr marL="1143000" indent="-228600" algn="l" rtl="0" eaLnBrk="0" fontAlgn="base" hangingPunct="0">
        <a:spcBef>
          <a:spcPct val="20000"/>
        </a:spcBef>
        <a:spcAft>
          <a:spcPct val="0"/>
        </a:spcAft>
        <a:buFont typeface="Verdana" pitchFamily="34" charset="0"/>
        <a:buChar char="◊"/>
        <a:defRPr sz="2400">
          <a:solidFill>
            <a:schemeClr val="tx1"/>
          </a:solidFill>
          <a:latin typeface="+mn-lt"/>
        </a:defRPr>
      </a:lvl3pPr>
      <a:lvl4pPr marL="1600200" indent="-228600" algn="l" rtl="0" eaLnBrk="0" fontAlgn="base" hangingPunct="0">
        <a:spcBef>
          <a:spcPct val="20000"/>
        </a:spcBef>
        <a:spcAft>
          <a:spcPct val="0"/>
        </a:spcAft>
        <a:buFont typeface="Wingdings 2" pitchFamily="18" charset="2"/>
        <a:buChar char="°"/>
        <a:defRPr sz="2000">
          <a:solidFill>
            <a:schemeClr val="tx1"/>
          </a:solidFill>
          <a:latin typeface="+mn-lt"/>
        </a:defRPr>
      </a:lvl4pPr>
      <a:lvl5pPr marL="2057400" indent="-228600" algn="l" rtl="0" eaLnBrk="0" fontAlgn="base" hangingPunct="0">
        <a:spcBef>
          <a:spcPct val="20000"/>
        </a:spcBef>
        <a:spcAft>
          <a:spcPct val="0"/>
        </a:spcAft>
        <a:buFont typeface="Wingdings 2" pitchFamily="18" charset="2"/>
        <a:buChar char="­"/>
        <a:defRPr sz="2000">
          <a:solidFill>
            <a:schemeClr val="tx1"/>
          </a:solidFill>
          <a:latin typeface="+mn-lt"/>
        </a:defRPr>
      </a:lvl5pPr>
      <a:lvl6pPr marL="2514600" indent="-228600" algn="l" rtl="0" fontAlgn="base">
        <a:spcBef>
          <a:spcPct val="20000"/>
        </a:spcBef>
        <a:spcAft>
          <a:spcPct val="0"/>
        </a:spcAft>
        <a:buFont typeface="Wingdings 2" pitchFamily="18" charset="2"/>
        <a:buChar char="­"/>
        <a:defRPr sz="2000">
          <a:solidFill>
            <a:schemeClr val="tx1"/>
          </a:solidFill>
          <a:latin typeface="+mn-lt"/>
        </a:defRPr>
      </a:lvl6pPr>
      <a:lvl7pPr marL="2971800" indent="-228600" algn="l" rtl="0" fontAlgn="base">
        <a:spcBef>
          <a:spcPct val="20000"/>
        </a:spcBef>
        <a:spcAft>
          <a:spcPct val="0"/>
        </a:spcAft>
        <a:buFont typeface="Wingdings 2" pitchFamily="18" charset="2"/>
        <a:buChar char="­"/>
        <a:defRPr sz="2000">
          <a:solidFill>
            <a:schemeClr val="tx1"/>
          </a:solidFill>
          <a:latin typeface="+mn-lt"/>
        </a:defRPr>
      </a:lvl7pPr>
      <a:lvl8pPr marL="3429000" indent="-228600" algn="l" rtl="0" fontAlgn="base">
        <a:spcBef>
          <a:spcPct val="20000"/>
        </a:spcBef>
        <a:spcAft>
          <a:spcPct val="0"/>
        </a:spcAft>
        <a:buFont typeface="Wingdings 2" pitchFamily="18" charset="2"/>
        <a:buChar char="­"/>
        <a:defRPr sz="2000">
          <a:solidFill>
            <a:schemeClr val="tx1"/>
          </a:solidFill>
          <a:latin typeface="+mn-lt"/>
        </a:defRPr>
      </a:lvl8pPr>
      <a:lvl9pPr marL="3886200" indent="-228600" algn="l" rtl="0" fontAlgn="base">
        <a:spcBef>
          <a:spcPct val="20000"/>
        </a:spcBef>
        <a:spcAft>
          <a:spcPct val="0"/>
        </a:spcAft>
        <a:buFont typeface="Wingdings 2" pitchFamily="18" charset="2"/>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050" name="Title Placeholder 1"/>
          <p:cNvSpPr>
            <a:spLocks noGrp="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2051" name="Text Placeholder 2"/>
          <p:cNvSpPr>
            <a:spLocks noGrp="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smtClean="0">
                <a:solidFill>
                  <a:schemeClr val="tx1">
                    <a:tint val="75000"/>
                  </a:schemeClr>
                </a:solidFill>
              </a:defRPr>
            </a:lvl1pPr>
          </a:lstStyle>
          <a:p>
            <a:pPr>
              <a:defRPr/>
            </a:pPr>
            <a:fld id="{924A1303-E222-4B4E-A894-3149BBB8DFC0}" type="datetime1">
              <a:rPr lang="en-US" smtClean="0"/>
              <a:pPr>
                <a:defRPr/>
              </a:pPr>
              <a:t>07/14/2011</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smtClean="0">
                <a:solidFill>
                  <a:schemeClr val="tx1">
                    <a:tint val="75000"/>
                  </a:schemeClr>
                </a:solidFill>
              </a:defRPr>
            </a:lvl1pPr>
          </a:lstStyle>
          <a:p>
            <a:pPr>
              <a:defRPr/>
            </a:pPr>
            <a:r>
              <a:rPr lang="en-US" smtClean="0"/>
              <a:t>[Project Name] - DDR</a:t>
            </a:r>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pPr>
              <a:defRPr/>
            </a:pPr>
            <a:fld id="{29CDEC2E-8B58-4CB4-BB93-513EF7CF1B29}" type="slidenum">
              <a:rPr lang="en-US"/>
              <a:pPr>
                <a:defRPr/>
              </a:pPr>
              <a:t>‹#›</a:t>
            </a:fld>
            <a:endParaRPr lang="en-US"/>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hf hdr="0" dt="0"/>
  <p:txStyles>
    <p:titleStyle>
      <a:lvl1pPr algn="ctr" rtl="0" eaLnBrk="0" fontAlgn="base" hangingPunct="0">
        <a:spcBef>
          <a:spcPct val="0"/>
        </a:spcBef>
        <a:spcAft>
          <a:spcPct val="0"/>
        </a:spcAft>
        <a:defRPr sz="4400" kern="1200">
          <a:solidFill>
            <a:schemeClr val="tx1"/>
          </a:solidFill>
          <a:latin typeface="+mj-lt"/>
          <a:ea typeface="+mj-ea"/>
          <a:cs typeface="+mj-cs"/>
        </a:defRPr>
      </a:lvl1pPr>
      <a:lvl2pPr algn="ctr" rtl="0" eaLnBrk="0" fontAlgn="base" hangingPunct="0">
        <a:spcBef>
          <a:spcPct val="0"/>
        </a:spcBef>
        <a:spcAft>
          <a:spcPct val="0"/>
        </a:spcAft>
        <a:defRPr sz="4400">
          <a:solidFill>
            <a:schemeClr val="tx1"/>
          </a:solidFill>
          <a:latin typeface="Calibri" pitchFamily="34" charset="0"/>
        </a:defRPr>
      </a:lvl2pPr>
      <a:lvl3pPr algn="ctr" rtl="0" eaLnBrk="0" fontAlgn="base" hangingPunct="0">
        <a:spcBef>
          <a:spcPct val="0"/>
        </a:spcBef>
        <a:spcAft>
          <a:spcPct val="0"/>
        </a:spcAft>
        <a:defRPr sz="4400">
          <a:solidFill>
            <a:schemeClr val="tx1"/>
          </a:solidFill>
          <a:latin typeface="Calibri" pitchFamily="34" charset="0"/>
        </a:defRPr>
      </a:lvl3pPr>
      <a:lvl4pPr algn="ctr" rtl="0" eaLnBrk="0" fontAlgn="base" hangingPunct="0">
        <a:spcBef>
          <a:spcPct val="0"/>
        </a:spcBef>
        <a:spcAft>
          <a:spcPct val="0"/>
        </a:spcAft>
        <a:defRPr sz="4400">
          <a:solidFill>
            <a:schemeClr val="tx1"/>
          </a:solidFill>
          <a:latin typeface="Calibri" pitchFamily="34" charset="0"/>
        </a:defRPr>
      </a:lvl4pPr>
      <a:lvl5pPr algn="ctr" rtl="0" eaLnBrk="0" fontAlgn="base" hangingPunct="0">
        <a:spcBef>
          <a:spcPct val="0"/>
        </a:spcBef>
        <a:spcAft>
          <a:spcPct val="0"/>
        </a:spcAft>
        <a:defRPr sz="4400">
          <a:solidFill>
            <a:schemeClr val="tx1"/>
          </a:solidFill>
          <a:latin typeface="Calibri" pitchFamily="34" charset="0"/>
        </a:defRPr>
      </a:lvl5pPr>
      <a:lvl6pPr marL="457200" algn="ctr" rtl="0" fontAlgn="base">
        <a:spcBef>
          <a:spcPct val="0"/>
        </a:spcBef>
        <a:spcAft>
          <a:spcPct val="0"/>
        </a:spcAft>
        <a:defRPr sz="4400">
          <a:solidFill>
            <a:schemeClr val="tx1"/>
          </a:solidFill>
          <a:latin typeface="Calibri" pitchFamily="34" charset="0"/>
        </a:defRPr>
      </a:lvl6pPr>
      <a:lvl7pPr marL="914400" algn="ctr" rtl="0" fontAlgn="base">
        <a:spcBef>
          <a:spcPct val="0"/>
        </a:spcBef>
        <a:spcAft>
          <a:spcPct val="0"/>
        </a:spcAft>
        <a:defRPr sz="4400">
          <a:solidFill>
            <a:schemeClr val="tx1"/>
          </a:solidFill>
          <a:latin typeface="Calibri" pitchFamily="34" charset="0"/>
        </a:defRPr>
      </a:lvl7pPr>
      <a:lvl8pPr marL="1371600" algn="ctr" rtl="0" fontAlgn="base">
        <a:spcBef>
          <a:spcPct val="0"/>
        </a:spcBef>
        <a:spcAft>
          <a:spcPct val="0"/>
        </a:spcAft>
        <a:defRPr sz="4400">
          <a:solidFill>
            <a:schemeClr val="tx1"/>
          </a:solidFill>
          <a:latin typeface="Calibri" pitchFamily="34" charset="0"/>
        </a:defRPr>
      </a:lvl8pPr>
      <a:lvl9pPr marL="1828800" algn="ctr" rtl="0" fontAlgn="base">
        <a:spcBef>
          <a:spcPct val="0"/>
        </a:spcBef>
        <a:spcAft>
          <a:spcPct val="0"/>
        </a:spcAft>
        <a:defRPr sz="4400">
          <a:solidFill>
            <a:schemeClr val="tx1"/>
          </a:solidFill>
          <a:latin typeface="Calibri" pitchFamily="34" charset="0"/>
        </a:defRPr>
      </a:lvl9pPr>
    </p:titleStyle>
    <p:bodyStyle>
      <a:lvl1pPr marL="342900" indent="-342900" algn="l" rtl="0" eaLnBrk="0" fontAlgn="base" hangingPunct="0">
        <a:spcBef>
          <a:spcPct val="20000"/>
        </a:spcBef>
        <a:spcAft>
          <a:spcPct val="0"/>
        </a:spcAft>
        <a:buFont typeface="Arial" charset="0"/>
        <a:buChar char="•"/>
        <a:defRPr sz="3200" kern="1200">
          <a:solidFill>
            <a:schemeClr val="tx1"/>
          </a:solidFill>
          <a:latin typeface="+mn-lt"/>
          <a:ea typeface="+mn-ea"/>
          <a:cs typeface="+mn-cs"/>
        </a:defRPr>
      </a:lvl1pPr>
      <a:lvl2pPr marL="742950" indent="-285750" algn="l" rtl="0" eaLnBrk="0" fontAlgn="base" hangingPunct="0">
        <a:spcBef>
          <a:spcPct val="20000"/>
        </a:spcBef>
        <a:spcAft>
          <a:spcPct val="0"/>
        </a:spcAft>
        <a:buFont typeface="Arial" charset="0"/>
        <a:buChar char="–"/>
        <a:defRPr sz="2800" kern="1200">
          <a:solidFill>
            <a:schemeClr val="tx1"/>
          </a:solidFill>
          <a:latin typeface="+mn-lt"/>
          <a:ea typeface="+mn-ea"/>
          <a:cs typeface="+mn-cs"/>
        </a:defRPr>
      </a:lvl2pPr>
      <a:lvl3pPr marL="1143000" indent="-228600" algn="l" rtl="0" eaLnBrk="0" fontAlgn="base" hangingPunct="0">
        <a:spcBef>
          <a:spcPct val="20000"/>
        </a:spcBef>
        <a:spcAft>
          <a:spcPct val="0"/>
        </a:spcAft>
        <a:buFont typeface="Arial" charset="0"/>
        <a:buChar char="•"/>
        <a:defRPr sz="2400" kern="1200">
          <a:solidFill>
            <a:schemeClr val="tx1"/>
          </a:solidFill>
          <a:latin typeface="+mn-lt"/>
          <a:ea typeface="+mn-ea"/>
          <a:cs typeface="+mn-cs"/>
        </a:defRPr>
      </a:lvl3pPr>
      <a:lvl4pPr marL="16002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4pPr>
      <a:lvl5pPr marL="2057400" indent="-228600" algn="l" rtl="0" eaLnBrk="0" fontAlgn="base" hangingPunct="0">
        <a:spcBef>
          <a:spcPct val="20000"/>
        </a:spcBef>
        <a:spcAft>
          <a:spcPct val="0"/>
        </a:spcAft>
        <a:buFont typeface="Arial"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cSld>
    <p:bg>
      <p:bgPr>
        <a:blipFill dpi="0" rotWithShape="0">
          <a:blip r:embed="rId3" cstate="print"/>
          <a:srcRect/>
          <a:stretch>
            <a:fillRect/>
          </a:stretch>
        </a:blip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100"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smtClean="0"/>
            </a:lvl1pPr>
          </a:lstStyle>
          <a:p>
            <a:pPr>
              <a:defRPr/>
            </a:pPr>
            <a:fld id="{D0A8F651-92B6-4EEA-9F57-A2085A145465}" type="datetime1">
              <a:rPr lang="en-US">
                <a:solidFill>
                  <a:srgbClr val="000000"/>
                </a:solidFill>
              </a:rPr>
              <a:pPr>
                <a:defRPr/>
              </a:pPr>
              <a:t>07/14/2011</a:t>
            </a:fld>
            <a:endParaRPr lang="en-US">
              <a:solidFill>
                <a:srgbClr val="000000"/>
              </a:solidFill>
            </a:endParaRPr>
          </a:p>
        </p:txBody>
      </p:sp>
      <p:sp>
        <p:nvSpPr>
          <p:cNvPr id="4101" name="Rectangle 5"/>
          <p:cNvSpPr>
            <a:spLocks noGrp="1" noChangeArrowheads="1"/>
          </p:cNvSpPr>
          <p:nvPr>
            <p:ph type="ftr" sz="quarter" idx="3"/>
          </p:nvPr>
        </p:nvSpPr>
        <p:spPr bwMode="auto">
          <a:xfrm>
            <a:off x="5943600" y="6242050"/>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smtClean="0"/>
            </a:lvl1pPr>
          </a:lstStyle>
          <a:p>
            <a:pPr>
              <a:defRPr/>
            </a:pPr>
            <a:r>
              <a:rPr lang="en-US">
                <a:solidFill>
                  <a:srgbClr val="000000"/>
                </a:solidFill>
              </a:rPr>
              <a:t>[Project Name] - DDR</a:t>
            </a:r>
          </a:p>
        </p:txBody>
      </p:sp>
      <p:sp>
        <p:nvSpPr>
          <p:cNvPr id="4102" name="Rectangle 6"/>
          <p:cNvSpPr>
            <a:spLocks noGrp="1" noChangeArrowheads="1"/>
          </p:cNvSpPr>
          <p:nvPr>
            <p:ph type="sldNum" sz="quarter" idx="4"/>
          </p:nvPr>
        </p:nvSpPr>
        <p:spPr bwMode="auto">
          <a:xfrm>
            <a:off x="3276600" y="6534150"/>
            <a:ext cx="2133600" cy="3238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fld id="{BB0DDDCF-571F-46B9-A8A3-325FF4798D73}" type="slidenum">
              <a:rPr lang="en-US">
                <a:solidFill>
                  <a:srgbClr val="000000"/>
                </a:solidFill>
              </a:rPr>
              <a:pPr>
                <a:defRPr/>
              </a:pPr>
              <a:t>‹#›</a:t>
            </a:fld>
            <a:endParaRPr lang="en-US">
              <a:solidFill>
                <a:srgbClr val="000000"/>
              </a:solidFill>
            </a:endParaRPr>
          </a:p>
        </p:txBody>
      </p:sp>
    </p:spTree>
  </p:cSld>
  <p:clrMap bg1="lt1" tx1="dk1" bg2="lt2" tx2="dk2" accent1="accent1" accent2="accent2" accent3="accent3" accent4="accent4" accent5="accent5" accent6="accent6" hlink="hlink" folHlink="folHlink"/>
  <p:sldLayoutIdLst>
    <p:sldLayoutId id="2147483685" r:id="rId1"/>
  </p:sldLayoutIdLst>
  <p:hf hd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Rounded MT Bold" pitchFamily="34" charset="0"/>
        </a:defRPr>
      </a:lvl2pPr>
      <a:lvl3pPr algn="ctr" rtl="0" eaLnBrk="0" fontAlgn="base" hangingPunct="0">
        <a:spcBef>
          <a:spcPct val="0"/>
        </a:spcBef>
        <a:spcAft>
          <a:spcPct val="0"/>
        </a:spcAft>
        <a:defRPr sz="4400">
          <a:solidFill>
            <a:schemeClr val="tx2"/>
          </a:solidFill>
          <a:latin typeface="Arial Rounded MT Bold" pitchFamily="34" charset="0"/>
        </a:defRPr>
      </a:lvl3pPr>
      <a:lvl4pPr algn="ctr" rtl="0" eaLnBrk="0" fontAlgn="base" hangingPunct="0">
        <a:spcBef>
          <a:spcPct val="0"/>
        </a:spcBef>
        <a:spcAft>
          <a:spcPct val="0"/>
        </a:spcAft>
        <a:defRPr sz="4400">
          <a:solidFill>
            <a:schemeClr val="tx2"/>
          </a:solidFill>
          <a:latin typeface="Arial Rounded MT Bold" pitchFamily="34" charset="0"/>
        </a:defRPr>
      </a:lvl4pPr>
      <a:lvl5pPr algn="ctr" rtl="0" eaLnBrk="0" fontAlgn="base" hangingPunct="0">
        <a:spcBef>
          <a:spcPct val="0"/>
        </a:spcBef>
        <a:spcAft>
          <a:spcPct val="0"/>
        </a:spcAft>
        <a:defRPr sz="4400">
          <a:solidFill>
            <a:schemeClr val="tx2"/>
          </a:solidFill>
          <a:latin typeface="Arial Rounded MT Bold" pitchFamily="34" charset="0"/>
        </a:defRPr>
      </a:lvl5pPr>
      <a:lvl6pPr marL="457200" algn="ctr" rtl="0" fontAlgn="base">
        <a:spcBef>
          <a:spcPct val="0"/>
        </a:spcBef>
        <a:spcAft>
          <a:spcPct val="0"/>
        </a:spcAft>
        <a:defRPr sz="4400">
          <a:solidFill>
            <a:schemeClr val="tx2"/>
          </a:solidFill>
          <a:latin typeface="Arial Rounded MT Bold" pitchFamily="34" charset="0"/>
        </a:defRPr>
      </a:lvl6pPr>
      <a:lvl7pPr marL="914400" algn="ctr" rtl="0" fontAlgn="base">
        <a:spcBef>
          <a:spcPct val="0"/>
        </a:spcBef>
        <a:spcAft>
          <a:spcPct val="0"/>
        </a:spcAft>
        <a:defRPr sz="4400">
          <a:solidFill>
            <a:schemeClr val="tx2"/>
          </a:solidFill>
          <a:latin typeface="Arial Rounded MT Bold" pitchFamily="34" charset="0"/>
        </a:defRPr>
      </a:lvl7pPr>
      <a:lvl8pPr marL="1371600" algn="ctr" rtl="0" fontAlgn="base">
        <a:spcBef>
          <a:spcPct val="0"/>
        </a:spcBef>
        <a:spcAft>
          <a:spcPct val="0"/>
        </a:spcAft>
        <a:defRPr sz="4400">
          <a:solidFill>
            <a:schemeClr val="tx2"/>
          </a:solidFill>
          <a:latin typeface="Arial Rounded MT Bold" pitchFamily="34" charset="0"/>
        </a:defRPr>
      </a:lvl8pPr>
      <a:lvl9pPr marL="1828800" algn="ctr" rtl="0" fontAlgn="base">
        <a:spcBef>
          <a:spcPct val="0"/>
        </a:spcBef>
        <a:spcAft>
          <a:spcPct val="0"/>
        </a:spcAft>
        <a:defRPr sz="4400">
          <a:solidFill>
            <a:schemeClr val="tx2"/>
          </a:solidFill>
          <a:latin typeface="Arial Rounded MT Bold" pitchFamily="34" charset="0"/>
        </a:defRPr>
      </a:lvl9pPr>
    </p:titleStyle>
    <p:bodyStyle>
      <a:lvl1pPr marL="342900" indent="-342900" algn="l" rtl="0" eaLnBrk="0" fontAlgn="base" hangingPunct="0">
        <a:spcBef>
          <a:spcPct val="20000"/>
        </a:spcBef>
        <a:spcAft>
          <a:spcPct val="0"/>
        </a:spcAft>
        <a:buFont typeface="Wingdings 2" pitchFamily="18" charset="2"/>
        <a:buChar char="²"/>
        <a:defRPr sz="2800">
          <a:solidFill>
            <a:schemeClr val="tx1"/>
          </a:solidFill>
          <a:latin typeface="+mn-lt"/>
          <a:ea typeface="+mn-ea"/>
          <a:cs typeface="+mn-cs"/>
        </a:defRPr>
      </a:lvl1pPr>
      <a:lvl2pPr marL="742950" indent="-285750" algn="l" rtl="0" eaLnBrk="0" fontAlgn="base" hangingPunct="0">
        <a:spcBef>
          <a:spcPct val="20000"/>
        </a:spcBef>
        <a:spcAft>
          <a:spcPct val="0"/>
        </a:spcAft>
        <a:buFont typeface="Wingdings 2" pitchFamily="18" charset="2"/>
        <a:buChar char="®"/>
        <a:defRPr sz="2800">
          <a:solidFill>
            <a:schemeClr val="tx1"/>
          </a:solidFill>
          <a:latin typeface="+mn-lt"/>
        </a:defRPr>
      </a:lvl2pPr>
      <a:lvl3pPr marL="1143000" indent="-228600" algn="l" rtl="0" eaLnBrk="0" fontAlgn="base" hangingPunct="0">
        <a:spcBef>
          <a:spcPct val="20000"/>
        </a:spcBef>
        <a:spcAft>
          <a:spcPct val="0"/>
        </a:spcAft>
        <a:buFont typeface="Verdana" pitchFamily="34" charset="0"/>
        <a:buChar char="◊"/>
        <a:defRPr sz="2400">
          <a:solidFill>
            <a:schemeClr val="tx1"/>
          </a:solidFill>
          <a:latin typeface="+mn-lt"/>
        </a:defRPr>
      </a:lvl3pPr>
      <a:lvl4pPr marL="1600200" indent="-228600" algn="l" rtl="0" eaLnBrk="0" fontAlgn="base" hangingPunct="0">
        <a:spcBef>
          <a:spcPct val="20000"/>
        </a:spcBef>
        <a:spcAft>
          <a:spcPct val="0"/>
        </a:spcAft>
        <a:buFont typeface="Wingdings 2" pitchFamily="18" charset="2"/>
        <a:buChar char="°"/>
        <a:defRPr sz="2000">
          <a:solidFill>
            <a:schemeClr val="tx1"/>
          </a:solidFill>
          <a:latin typeface="+mn-lt"/>
        </a:defRPr>
      </a:lvl4pPr>
      <a:lvl5pPr marL="2057400" indent="-228600" algn="l" rtl="0" eaLnBrk="0" fontAlgn="base" hangingPunct="0">
        <a:spcBef>
          <a:spcPct val="20000"/>
        </a:spcBef>
        <a:spcAft>
          <a:spcPct val="0"/>
        </a:spcAft>
        <a:buFont typeface="Wingdings 2" pitchFamily="18" charset="2"/>
        <a:buChar char="­"/>
        <a:defRPr sz="2000">
          <a:solidFill>
            <a:schemeClr val="tx1"/>
          </a:solidFill>
          <a:latin typeface="+mn-lt"/>
        </a:defRPr>
      </a:lvl5pPr>
      <a:lvl6pPr marL="2514600" indent="-228600" algn="l" rtl="0" fontAlgn="base">
        <a:spcBef>
          <a:spcPct val="20000"/>
        </a:spcBef>
        <a:spcAft>
          <a:spcPct val="0"/>
        </a:spcAft>
        <a:buFont typeface="Wingdings 2" pitchFamily="18" charset="2"/>
        <a:buChar char="­"/>
        <a:defRPr sz="2000">
          <a:solidFill>
            <a:schemeClr val="tx1"/>
          </a:solidFill>
          <a:latin typeface="+mn-lt"/>
        </a:defRPr>
      </a:lvl6pPr>
      <a:lvl7pPr marL="2971800" indent="-228600" algn="l" rtl="0" fontAlgn="base">
        <a:spcBef>
          <a:spcPct val="20000"/>
        </a:spcBef>
        <a:spcAft>
          <a:spcPct val="0"/>
        </a:spcAft>
        <a:buFont typeface="Wingdings 2" pitchFamily="18" charset="2"/>
        <a:buChar char="­"/>
        <a:defRPr sz="2000">
          <a:solidFill>
            <a:schemeClr val="tx1"/>
          </a:solidFill>
          <a:latin typeface="+mn-lt"/>
        </a:defRPr>
      </a:lvl7pPr>
      <a:lvl8pPr marL="3429000" indent="-228600" algn="l" rtl="0" fontAlgn="base">
        <a:spcBef>
          <a:spcPct val="20000"/>
        </a:spcBef>
        <a:spcAft>
          <a:spcPct val="0"/>
        </a:spcAft>
        <a:buFont typeface="Wingdings 2" pitchFamily="18" charset="2"/>
        <a:buChar char="­"/>
        <a:defRPr sz="2000">
          <a:solidFill>
            <a:schemeClr val="tx1"/>
          </a:solidFill>
          <a:latin typeface="+mn-lt"/>
        </a:defRPr>
      </a:lvl8pPr>
      <a:lvl9pPr marL="3886200" indent="-228600" algn="l" rtl="0" fontAlgn="base">
        <a:spcBef>
          <a:spcPct val="20000"/>
        </a:spcBef>
        <a:spcAft>
          <a:spcPct val="0"/>
        </a:spcAft>
        <a:buFont typeface="Wingdings 2" pitchFamily="18" charset="2"/>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cSld>
    <p:bg>
      <p:bgPr>
        <a:blipFill dpi="0" rotWithShape="0">
          <a:blip r:embed="rId3" cstate="print"/>
          <a:srcRect/>
          <a:stretch>
            <a:fillRect/>
          </a:stretch>
        </a:blip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4100"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smtClean="0"/>
            </a:lvl1pPr>
          </a:lstStyle>
          <a:p>
            <a:pPr>
              <a:defRPr/>
            </a:pPr>
            <a:fld id="{D0A8F651-92B6-4EEA-9F57-A2085A145465}" type="datetime1">
              <a:rPr lang="en-US">
                <a:solidFill>
                  <a:srgbClr val="000000"/>
                </a:solidFill>
              </a:rPr>
              <a:pPr>
                <a:defRPr/>
              </a:pPr>
              <a:t>07/14/2011</a:t>
            </a:fld>
            <a:endParaRPr lang="en-US">
              <a:solidFill>
                <a:srgbClr val="000000"/>
              </a:solidFill>
            </a:endParaRPr>
          </a:p>
        </p:txBody>
      </p:sp>
      <p:sp>
        <p:nvSpPr>
          <p:cNvPr id="4101" name="Rectangle 5"/>
          <p:cNvSpPr>
            <a:spLocks noGrp="1" noChangeArrowheads="1"/>
          </p:cNvSpPr>
          <p:nvPr>
            <p:ph type="ftr" sz="quarter" idx="3"/>
          </p:nvPr>
        </p:nvSpPr>
        <p:spPr bwMode="auto">
          <a:xfrm>
            <a:off x="5943600" y="6242050"/>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smtClean="0"/>
            </a:lvl1pPr>
          </a:lstStyle>
          <a:p>
            <a:pPr>
              <a:defRPr/>
            </a:pPr>
            <a:r>
              <a:rPr lang="en-US">
                <a:solidFill>
                  <a:srgbClr val="000000"/>
                </a:solidFill>
              </a:rPr>
              <a:t>[Project Name] - DDR</a:t>
            </a:r>
          </a:p>
        </p:txBody>
      </p:sp>
      <p:sp>
        <p:nvSpPr>
          <p:cNvPr id="4102" name="Rectangle 6"/>
          <p:cNvSpPr>
            <a:spLocks noGrp="1" noChangeArrowheads="1"/>
          </p:cNvSpPr>
          <p:nvPr>
            <p:ph type="sldNum" sz="quarter" idx="4"/>
          </p:nvPr>
        </p:nvSpPr>
        <p:spPr bwMode="auto">
          <a:xfrm>
            <a:off x="3276600" y="6534150"/>
            <a:ext cx="2133600" cy="3238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ctr">
              <a:defRPr sz="1400"/>
            </a:lvl1pPr>
          </a:lstStyle>
          <a:p>
            <a:pPr>
              <a:defRPr/>
            </a:pPr>
            <a:fld id="{BB0DDDCF-571F-46B9-A8A3-325FF4798D73}" type="slidenum">
              <a:rPr lang="en-US">
                <a:solidFill>
                  <a:srgbClr val="000000"/>
                </a:solidFill>
              </a:rPr>
              <a:pPr>
                <a:defRPr/>
              </a:pPr>
              <a:t>‹#›</a:t>
            </a:fld>
            <a:endParaRPr lang="en-US">
              <a:solidFill>
                <a:srgbClr val="000000"/>
              </a:solidFill>
            </a:endParaRPr>
          </a:p>
        </p:txBody>
      </p:sp>
    </p:spTree>
  </p:cSld>
  <p:clrMap bg1="lt1" tx1="dk1" bg2="lt2" tx2="dk2" accent1="accent1" accent2="accent2" accent3="accent3" accent4="accent4" accent5="accent5" accent6="accent6" hlink="hlink" folHlink="folHlink"/>
  <p:sldLayoutIdLst>
    <p:sldLayoutId id="2147483687" r:id="rId1"/>
  </p:sldLayoutIdLst>
  <p:hf hd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Rounded MT Bold" pitchFamily="34" charset="0"/>
        </a:defRPr>
      </a:lvl2pPr>
      <a:lvl3pPr algn="ctr" rtl="0" eaLnBrk="0" fontAlgn="base" hangingPunct="0">
        <a:spcBef>
          <a:spcPct val="0"/>
        </a:spcBef>
        <a:spcAft>
          <a:spcPct val="0"/>
        </a:spcAft>
        <a:defRPr sz="4400">
          <a:solidFill>
            <a:schemeClr val="tx2"/>
          </a:solidFill>
          <a:latin typeface="Arial Rounded MT Bold" pitchFamily="34" charset="0"/>
        </a:defRPr>
      </a:lvl3pPr>
      <a:lvl4pPr algn="ctr" rtl="0" eaLnBrk="0" fontAlgn="base" hangingPunct="0">
        <a:spcBef>
          <a:spcPct val="0"/>
        </a:spcBef>
        <a:spcAft>
          <a:spcPct val="0"/>
        </a:spcAft>
        <a:defRPr sz="4400">
          <a:solidFill>
            <a:schemeClr val="tx2"/>
          </a:solidFill>
          <a:latin typeface="Arial Rounded MT Bold" pitchFamily="34" charset="0"/>
        </a:defRPr>
      </a:lvl4pPr>
      <a:lvl5pPr algn="ctr" rtl="0" eaLnBrk="0" fontAlgn="base" hangingPunct="0">
        <a:spcBef>
          <a:spcPct val="0"/>
        </a:spcBef>
        <a:spcAft>
          <a:spcPct val="0"/>
        </a:spcAft>
        <a:defRPr sz="4400">
          <a:solidFill>
            <a:schemeClr val="tx2"/>
          </a:solidFill>
          <a:latin typeface="Arial Rounded MT Bold" pitchFamily="34" charset="0"/>
        </a:defRPr>
      </a:lvl5pPr>
      <a:lvl6pPr marL="457200" algn="ctr" rtl="0" fontAlgn="base">
        <a:spcBef>
          <a:spcPct val="0"/>
        </a:spcBef>
        <a:spcAft>
          <a:spcPct val="0"/>
        </a:spcAft>
        <a:defRPr sz="4400">
          <a:solidFill>
            <a:schemeClr val="tx2"/>
          </a:solidFill>
          <a:latin typeface="Arial Rounded MT Bold" pitchFamily="34" charset="0"/>
        </a:defRPr>
      </a:lvl6pPr>
      <a:lvl7pPr marL="914400" algn="ctr" rtl="0" fontAlgn="base">
        <a:spcBef>
          <a:spcPct val="0"/>
        </a:spcBef>
        <a:spcAft>
          <a:spcPct val="0"/>
        </a:spcAft>
        <a:defRPr sz="4400">
          <a:solidFill>
            <a:schemeClr val="tx2"/>
          </a:solidFill>
          <a:latin typeface="Arial Rounded MT Bold" pitchFamily="34" charset="0"/>
        </a:defRPr>
      </a:lvl7pPr>
      <a:lvl8pPr marL="1371600" algn="ctr" rtl="0" fontAlgn="base">
        <a:spcBef>
          <a:spcPct val="0"/>
        </a:spcBef>
        <a:spcAft>
          <a:spcPct val="0"/>
        </a:spcAft>
        <a:defRPr sz="4400">
          <a:solidFill>
            <a:schemeClr val="tx2"/>
          </a:solidFill>
          <a:latin typeface="Arial Rounded MT Bold" pitchFamily="34" charset="0"/>
        </a:defRPr>
      </a:lvl8pPr>
      <a:lvl9pPr marL="1828800" algn="ctr" rtl="0" fontAlgn="base">
        <a:spcBef>
          <a:spcPct val="0"/>
        </a:spcBef>
        <a:spcAft>
          <a:spcPct val="0"/>
        </a:spcAft>
        <a:defRPr sz="4400">
          <a:solidFill>
            <a:schemeClr val="tx2"/>
          </a:solidFill>
          <a:latin typeface="Arial Rounded MT Bold" pitchFamily="34" charset="0"/>
        </a:defRPr>
      </a:lvl9pPr>
    </p:titleStyle>
    <p:bodyStyle>
      <a:lvl1pPr marL="342900" indent="-342900" algn="l" rtl="0" eaLnBrk="0" fontAlgn="base" hangingPunct="0">
        <a:spcBef>
          <a:spcPct val="20000"/>
        </a:spcBef>
        <a:spcAft>
          <a:spcPct val="0"/>
        </a:spcAft>
        <a:buFont typeface="Wingdings 2" pitchFamily="18" charset="2"/>
        <a:buChar char="²"/>
        <a:defRPr sz="2800">
          <a:solidFill>
            <a:schemeClr val="tx1"/>
          </a:solidFill>
          <a:latin typeface="+mn-lt"/>
          <a:ea typeface="+mn-ea"/>
          <a:cs typeface="+mn-cs"/>
        </a:defRPr>
      </a:lvl1pPr>
      <a:lvl2pPr marL="742950" indent="-285750" algn="l" rtl="0" eaLnBrk="0" fontAlgn="base" hangingPunct="0">
        <a:spcBef>
          <a:spcPct val="20000"/>
        </a:spcBef>
        <a:spcAft>
          <a:spcPct val="0"/>
        </a:spcAft>
        <a:buFont typeface="Wingdings 2" pitchFamily="18" charset="2"/>
        <a:buChar char="®"/>
        <a:defRPr sz="2800">
          <a:solidFill>
            <a:schemeClr val="tx1"/>
          </a:solidFill>
          <a:latin typeface="+mn-lt"/>
        </a:defRPr>
      </a:lvl2pPr>
      <a:lvl3pPr marL="1143000" indent="-228600" algn="l" rtl="0" eaLnBrk="0" fontAlgn="base" hangingPunct="0">
        <a:spcBef>
          <a:spcPct val="20000"/>
        </a:spcBef>
        <a:spcAft>
          <a:spcPct val="0"/>
        </a:spcAft>
        <a:buFont typeface="Verdana" pitchFamily="34" charset="0"/>
        <a:buChar char="◊"/>
        <a:defRPr sz="2400">
          <a:solidFill>
            <a:schemeClr val="tx1"/>
          </a:solidFill>
          <a:latin typeface="+mn-lt"/>
        </a:defRPr>
      </a:lvl3pPr>
      <a:lvl4pPr marL="1600200" indent="-228600" algn="l" rtl="0" eaLnBrk="0" fontAlgn="base" hangingPunct="0">
        <a:spcBef>
          <a:spcPct val="20000"/>
        </a:spcBef>
        <a:spcAft>
          <a:spcPct val="0"/>
        </a:spcAft>
        <a:buFont typeface="Wingdings 2" pitchFamily="18" charset="2"/>
        <a:buChar char="°"/>
        <a:defRPr sz="2000">
          <a:solidFill>
            <a:schemeClr val="tx1"/>
          </a:solidFill>
          <a:latin typeface="+mn-lt"/>
        </a:defRPr>
      </a:lvl4pPr>
      <a:lvl5pPr marL="2057400" indent="-228600" algn="l" rtl="0" eaLnBrk="0" fontAlgn="base" hangingPunct="0">
        <a:spcBef>
          <a:spcPct val="20000"/>
        </a:spcBef>
        <a:spcAft>
          <a:spcPct val="0"/>
        </a:spcAft>
        <a:buFont typeface="Wingdings 2" pitchFamily="18" charset="2"/>
        <a:buChar char="­"/>
        <a:defRPr sz="2000">
          <a:solidFill>
            <a:schemeClr val="tx1"/>
          </a:solidFill>
          <a:latin typeface="+mn-lt"/>
        </a:defRPr>
      </a:lvl5pPr>
      <a:lvl6pPr marL="2514600" indent="-228600" algn="l" rtl="0" fontAlgn="base">
        <a:spcBef>
          <a:spcPct val="20000"/>
        </a:spcBef>
        <a:spcAft>
          <a:spcPct val="0"/>
        </a:spcAft>
        <a:buFont typeface="Wingdings 2" pitchFamily="18" charset="2"/>
        <a:buChar char="­"/>
        <a:defRPr sz="2000">
          <a:solidFill>
            <a:schemeClr val="tx1"/>
          </a:solidFill>
          <a:latin typeface="+mn-lt"/>
        </a:defRPr>
      </a:lvl6pPr>
      <a:lvl7pPr marL="2971800" indent="-228600" algn="l" rtl="0" fontAlgn="base">
        <a:spcBef>
          <a:spcPct val="20000"/>
        </a:spcBef>
        <a:spcAft>
          <a:spcPct val="0"/>
        </a:spcAft>
        <a:buFont typeface="Wingdings 2" pitchFamily="18" charset="2"/>
        <a:buChar char="­"/>
        <a:defRPr sz="2000">
          <a:solidFill>
            <a:schemeClr val="tx1"/>
          </a:solidFill>
          <a:latin typeface="+mn-lt"/>
        </a:defRPr>
      </a:lvl7pPr>
      <a:lvl8pPr marL="3429000" indent="-228600" algn="l" rtl="0" fontAlgn="base">
        <a:spcBef>
          <a:spcPct val="20000"/>
        </a:spcBef>
        <a:spcAft>
          <a:spcPct val="0"/>
        </a:spcAft>
        <a:buFont typeface="Wingdings 2" pitchFamily="18" charset="2"/>
        <a:buChar char="­"/>
        <a:defRPr sz="2000">
          <a:solidFill>
            <a:schemeClr val="tx1"/>
          </a:solidFill>
          <a:latin typeface="+mn-lt"/>
        </a:defRPr>
      </a:lvl8pPr>
      <a:lvl9pPr marL="3886200" indent="-228600" algn="l" rtl="0" fontAlgn="base">
        <a:spcBef>
          <a:spcPct val="20000"/>
        </a:spcBef>
        <a:spcAft>
          <a:spcPct val="0"/>
        </a:spcAft>
        <a:buFont typeface="Wingdings 2" pitchFamily="18" charset="2"/>
        <a:buChar char="­"/>
        <a:defRPr sz="2000">
          <a:solidFill>
            <a:schemeClr val="tx1"/>
          </a:solidFill>
          <a:latin typeface="+mn-lt"/>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hyperlink" Target="http://www.hhs.gov/web/policies/checklistpdf.html" TargetMode="External"/><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3.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3" Type="http://schemas.openxmlformats.org/officeDocument/2006/relationships/notesSlide" Target="../notesSlides/notesSlide1.xml"/><Relationship Id="rId2" Type="http://schemas.openxmlformats.org/officeDocument/2006/relationships/slideLayout" Target="../slideLayouts/slideLayout23.xml"/><Relationship Id="rId1" Type="http://schemas.openxmlformats.org/officeDocument/2006/relationships/vmlDrawing" Target="../drawings/vmlDrawing1.vml"/><Relationship Id="rId4" Type="http://schemas.openxmlformats.org/officeDocument/2006/relationships/package" Target="../embeddings/Microsoft_Office_Excel_Worksheet1.xlsx"/></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4.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4" name="TextBox 3"/>
          <p:cNvSpPr txBox="1">
            <a:spLocks noChangeArrowheads="1"/>
          </p:cNvSpPr>
          <p:nvPr/>
        </p:nvSpPr>
        <p:spPr bwMode="auto">
          <a:xfrm>
            <a:off x="457200" y="609600"/>
            <a:ext cx="8077200" cy="5816977"/>
          </a:xfrm>
          <a:prstGeom prst="rect">
            <a:avLst/>
          </a:prstGeom>
          <a:noFill/>
          <a:ln w="9525">
            <a:noFill/>
            <a:miter lim="800000"/>
            <a:headEnd/>
            <a:tailEnd/>
          </a:ln>
        </p:spPr>
        <p:txBody>
          <a:bodyPr>
            <a:spAutoFit/>
          </a:bodyPr>
          <a:lstStyle/>
          <a:p>
            <a:pPr algn="ctr"/>
            <a:r>
              <a:rPr lang="en-US" sz="2400" i="1" dirty="0" smtClean="0"/>
              <a:t>Detailed Design Review  (DDR</a:t>
            </a:r>
            <a:r>
              <a:rPr lang="en-US" sz="2400" i="1" dirty="0"/>
              <a:t>) Template</a:t>
            </a:r>
          </a:p>
          <a:p>
            <a:pPr algn="ctr"/>
            <a:r>
              <a:rPr lang="en-US" sz="2400" i="1" dirty="0"/>
              <a:t>Version </a:t>
            </a:r>
            <a:r>
              <a:rPr lang="en-US" sz="2400" i="1" dirty="0" smtClean="0"/>
              <a:t>1.1 </a:t>
            </a:r>
            <a:r>
              <a:rPr lang="en-US" sz="2400" i="1" dirty="0"/>
              <a:t>– </a:t>
            </a:r>
            <a:r>
              <a:rPr lang="en-US" sz="2400" i="1" dirty="0" smtClean="0"/>
              <a:t>July, 2011</a:t>
            </a:r>
            <a:endParaRPr lang="en-US" sz="2400" i="1" dirty="0"/>
          </a:p>
          <a:p>
            <a:pPr algn="ctr"/>
            <a:endParaRPr lang="en-US" sz="2400" i="1" dirty="0"/>
          </a:p>
          <a:p>
            <a:pPr algn="ctr"/>
            <a:r>
              <a:rPr lang="en-US" i="1" dirty="0"/>
              <a:t>This document is a template for the </a:t>
            </a:r>
            <a:r>
              <a:rPr lang="en-US" i="1" dirty="0" smtClean="0"/>
              <a:t>DDR. Instructions to the author are in italics and brackets [ ]; please delete instructions before finalizing presentation.</a:t>
            </a:r>
            <a:endParaRPr lang="en-US" i="1" dirty="0"/>
          </a:p>
          <a:p>
            <a:pPr algn="ctr"/>
            <a:endParaRPr lang="en-US" i="1" dirty="0"/>
          </a:p>
          <a:p>
            <a:pPr algn="ctr"/>
            <a:r>
              <a:rPr lang="en-US" i="1" dirty="0"/>
              <a:t>Sections should not be removed from the presentation.  If a section is not applicable, please indicate as such and provide an explanation.</a:t>
            </a:r>
          </a:p>
          <a:p>
            <a:pPr algn="ctr"/>
            <a:endParaRPr lang="en-US" i="1" dirty="0"/>
          </a:p>
          <a:p>
            <a:pPr algn="ctr"/>
            <a:r>
              <a:rPr lang="en-US" i="1" dirty="0"/>
              <a:t>Additional slides may be added to convey information that you feel is important to share that is not addressed by this template.</a:t>
            </a:r>
          </a:p>
          <a:p>
            <a:pPr algn="ctr"/>
            <a:endParaRPr lang="en-US" i="1" dirty="0"/>
          </a:p>
          <a:p>
            <a:pPr algn="ctr"/>
            <a:r>
              <a:rPr lang="en-US" i="1" dirty="0"/>
              <a:t>Please ensure that your presentation is Section 508 compliant </a:t>
            </a:r>
            <a:r>
              <a:rPr lang="en-US" i="1" dirty="0" smtClean="0"/>
              <a:t>by </a:t>
            </a:r>
            <a:r>
              <a:rPr lang="en-US" i="1" dirty="0"/>
              <a:t>following </a:t>
            </a:r>
            <a:r>
              <a:rPr lang="en-US" i="1" dirty="0" smtClean="0"/>
              <a:t>instructions contained in the following the </a:t>
            </a:r>
            <a:r>
              <a:rPr lang="en-US" i="1" dirty="0"/>
              <a:t>URL:</a:t>
            </a:r>
          </a:p>
          <a:p>
            <a:pPr algn="ctr"/>
            <a:r>
              <a:rPr lang="en-US" i="1" dirty="0">
                <a:hlinkClick r:id="rId2"/>
              </a:rPr>
              <a:t>http://www.hhs.gov/web/policies/checklistpdf.html</a:t>
            </a:r>
            <a:endParaRPr lang="en-US" i="1" dirty="0"/>
          </a:p>
          <a:p>
            <a:pPr algn="ctr"/>
            <a:endParaRPr lang="en-US" i="1" dirty="0"/>
          </a:p>
          <a:p>
            <a:pPr algn="ctr"/>
            <a:r>
              <a:rPr lang="en-US" sz="2000" b="1" i="1" dirty="0"/>
              <a:t>DELETE THIS SLIDE BEFORE FINALIZING </a:t>
            </a:r>
          </a:p>
          <a:p>
            <a:pPr algn="ctr"/>
            <a:r>
              <a:rPr lang="en-US" sz="2000" b="1" i="1" dirty="0"/>
              <a:t>YOUR PRESENTATION</a:t>
            </a:r>
          </a:p>
        </p:txBody>
      </p:sp>
      <p:sp>
        <p:nvSpPr>
          <p:cNvPr id="3" name="Slide Number Placeholder 2"/>
          <p:cNvSpPr>
            <a:spLocks noGrp="1"/>
          </p:cNvSpPr>
          <p:nvPr>
            <p:ph type="sldNum" sz="quarter" idx="12"/>
          </p:nvPr>
        </p:nvSpPr>
        <p:spPr/>
        <p:txBody>
          <a:bodyPr/>
          <a:lstStyle/>
          <a:p>
            <a:pPr>
              <a:defRPr/>
            </a:pPr>
            <a:fld id="{42487AB2-542A-4A63-B152-D116D45137F2}" type="slidenum">
              <a:rPr lang="en-US" smtClean="0"/>
              <a:pPr>
                <a:defRPr/>
              </a:pPr>
              <a:t>0</a:t>
            </a:fld>
            <a:endParaRPr lang="en-US"/>
          </a:p>
        </p:txBody>
      </p:sp>
      <p:sp>
        <p:nvSpPr>
          <p:cNvPr id="4" name="Footer Placeholder 3"/>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2514600"/>
            <a:ext cx="8229600" cy="2743200"/>
          </a:xfrm>
        </p:spPr>
        <p:txBody>
          <a:bodyPr/>
          <a:lstStyle/>
          <a:p>
            <a:pPr marL="465138" lvl="1" indent="-7938" eaLnBrk="1" hangingPunct="1">
              <a:buNone/>
            </a:pPr>
            <a:r>
              <a:rPr lang="en-US" sz="2000" i="1" dirty="0" smtClean="0"/>
              <a:t>[From Section 8 of the System Design Document, list the various user classes/roles associated with the system.  For each user class/role, provide estimates of the total number of users anticipated, a maximum number of concurrent users, and the number of external users.  Also include the inputs and outputs associated with each user class/role.]</a:t>
            </a:r>
          </a:p>
        </p:txBody>
      </p:sp>
      <p:sp>
        <p:nvSpPr>
          <p:cNvPr id="7172" name="Rectangle 5"/>
          <p:cNvSpPr>
            <a:spLocks noGrp="1" noChangeArrowheads="1"/>
          </p:cNvSpPr>
          <p:nvPr>
            <p:ph type="title"/>
          </p:nvPr>
        </p:nvSpPr>
        <p:spPr>
          <a:xfrm>
            <a:off x="228600" y="274638"/>
            <a:ext cx="8229600" cy="1143000"/>
          </a:xfrm>
          <a:noFill/>
        </p:spPr>
        <p:txBody>
          <a:bodyPr/>
          <a:lstStyle/>
          <a:p>
            <a:pPr algn="l" eaLnBrk="1" hangingPunct="1"/>
            <a:r>
              <a:rPr lang="en-US" sz="4000" dirty="0" smtClean="0"/>
              <a:t>User &amp; Machine Readable Interface</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9</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2514600"/>
            <a:ext cx="8229600" cy="2743200"/>
          </a:xfrm>
        </p:spPr>
        <p:txBody>
          <a:bodyPr/>
          <a:lstStyle/>
          <a:p>
            <a:pPr marL="465138" lvl="1" indent="-7938" eaLnBrk="1" hangingPunct="1">
              <a:buNone/>
            </a:pPr>
            <a:r>
              <a:rPr lang="en-US" sz="2000" i="1" dirty="0" smtClean="0"/>
              <a:t>[Insert the system architecture diagram from the Preliminary Design Review presentation, which depicts the overall, integrated structure of the system in terms of presentation, application and data regions including data storage and manipulation, user and external interfaces.  If not available from the PDR, this information can be obtained from Sections 6.4, 7.2, 8 and 12 of the System Design Document.]</a:t>
            </a:r>
          </a:p>
          <a:p>
            <a:pPr algn="ctr" eaLnBrk="1" hangingPunct="1">
              <a:buFont typeface="Wingdings 2" pitchFamily="18" charset="2"/>
              <a:buNone/>
            </a:pPr>
            <a:endParaRPr lang="en-US" sz="2000" dirty="0" smtClean="0"/>
          </a:p>
        </p:txBody>
      </p:sp>
      <p:sp>
        <p:nvSpPr>
          <p:cNvPr id="7172" name="Rectangle 5"/>
          <p:cNvSpPr>
            <a:spLocks noGrp="1" noChangeArrowheads="1"/>
          </p:cNvSpPr>
          <p:nvPr>
            <p:ph type="title"/>
          </p:nvPr>
        </p:nvSpPr>
        <p:spPr>
          <a:xfrm>
            <a:off x="228600" y="274638"/>
            <a:ext cx="8229600" cy="1143000"/>
          </a:xfrm>
          <a:noFill/>
        </p:spPr>
        <p:txBody>
          <a:bodyPr/>
          <a:lstStyle/>
          <a:p>
            <a:pPr algn="l" eaLnBrk="1" hangingPunct="1"/>
            <a:r>
              <a:rPr lang="en-US" sz="4000" dirty="0" smtClean="0"/>
              <a:t>System Architecture</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10</a:t>
            </a:fld>
            <a:endParaRPr lang="en-US"/>
          </a:p>
        </p:txBody>
      </p:sp>
      <p:sp>
        <p:nvSpPr>
          <p:cNvPr id="7" name="Footer Placeholder 6"/>
          <p:cNvSpPr>
            <a:spLocks noGrp="1"/>
          </p:cNvSpPr>
          <p:nvPr>
            <p:ph type="ftr" sz="quarter" idx="11"/>
          </p:nvPr>
        </p:nvSpPr>
        <p:spPr/>
        <p:txBody>
          <a:bodyPr/>
          <a:lstStyle/>
          <a:p>
            <a:pPr>
              <a:defRPr/>
            </a:pPr>
            <a:r>
              <a:rPr lang="en-US" dirty="0" smtClean="0"/>
              <a:t>[Project Name] - DDR</a:t>
            </a:r>
            <a:endParaRPr 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2895600"/>
            <a:ext cx="8229600" cy="1219200"/>
          </a:xfrm>
        </p:spPr>
        <p:txBody>
          <a:bodyPr/>
          <a:lstStyle/>
          <a:p>
            <a:pPr marL="465138" lvl="1" indent="-7938" eaLnBrk="1" hangingPunct="1">
              <a:buNone/>
            </a:pPr>
            <a:r>
              <a:rPr lang="en-US" sz="2000" i="1" dirty="0" smtClean="0"/>
              <a:t>[From the information contained in Section 10.1 of the System Design Document, insert a diagram depicting the physical hardware design.]</a:t>
            </a:r>
            <a:endParaRPr lang="en-US" sz="2000" dirty="0" smtClean="0"/>
          </a:p>
        </p:txBody>
      </p:sp>
      <p:sp>
        <p:nvSpPr>
          <p:cNvPr id="7172" name="Rectangle 5"/>
          <p:cNvSpPr>
            <a:spLocks noGrp="1" noChangeArrowheads="1"/>
          </p:cNvSpPr>
          <p:nvPr>
            <p:ph type="title"/>
          </p:nvPr>
        </p:nvSpPr>
        <p:spPr>
          <a:xfrm>
            <a:off x="228600" y="274638"/>
            <a:ext cx="8229600" cy="1143000"/>
          </a:xfrm>
          <a:noFill/>
        </p:spPr>
        <p:txBody>
          <a:bodyPr/>
          <a:lstStyle/>
          <a:p>
            <a:pPr algn="l" eaLnBrk="1" hangingPunct="1"/>
            <a:r>
              <a:rPr lang="en-US" sz="4000" dirty="0" smtClean="0"/>
              <a:t>Physical Design</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11</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1524000"/>
            <a:ext cx="8229600" cy="4724400"/>
          </a:xfrm>
        </p:spPr>
        <p:txBody>
          <a:bodyPr/>
          <a:lstStyle/>
          <a:p>
            <a:pPr marL="465138" lvl="1" indent="-7938" eaLnBrk="1" hangingPunct="1">
              <a:buNone/>
            </a:pPr>
            <a:r>
              <a:rPr lang="en-US" sz="1800" i="1" dirty="0" smtClean="0"/>
              <a:t>[From the information contained in Section 10.2 of the System Design Document, provide information on each system software component, indicating the following:</a:t>
            </a:r>
          </a:p>
          <a:p>
            <a:pPr marL="914400" lvl="1" indent="-457200" eaLnBrk="1" hangingPunct="1">
              <a:buFont typeface="+mj-lt"/>
              <a:buAutoNum type="alphaLcParenR"/>
            </a:pPr>
            <a:r>
              <a:rPr lang="en-US" sz="1400" i="1" dirty="0" smtClean="0"/>
              <a:t>Services identifier</a:t>
            </a:r>
            <a:endParaRPr lang="en-US" sz="1400" i="1" strike="sngStrike" dirty="0" smtClean="0"/>
          </a:p>
          <a:p>
            <a:pPr marL="914400" lvl="1" indent="-457200" eaLnBrk="1" hangingPunct="1">
              <a:buFont typeface="+mj-lt"/>
              <a:buAutoNum type="alphaLcParenR"/>
            </a:pPr>
            <a:r>
              <a:rPr lang="en-US" sz="1400" i="1" dirty="0" smtClean="0"/>
              <a:t>Service based design, decomposition of services being used and built from the application and data zones</a:t>
            </a:r>
            <a:endParaRPr lang="en-US" sz="1400" i="1" strike="sngStrike" dirty="0" smtClean="0"/>
          </a:p>
          <a:p>
            <a:pPr marL="914400" lvl="1" indent="-457200" eaLnBrk="1" hangingPunct="1">
              <a:buFont typeface="+mj-lt"/>
              <a:buAutoNum type="alphaLcParenR"/>
            </a:pPr>
            <a:r>
              <a:rPr lang="en-US" sz="1400" i="1" dirty="0" smtClean="0"/>
              <a:t>Definition – the specific purpose and semantic meaning of the service</a:t>
            </a:r>
            <a:endParaRPr lang="en-US" sz="1400" i="1" strike="sngStrike" dirty="0" smtClean="0"/>
          </a:p>
          <a:p>
            <a:pPr marL="914400" lvl="1" indent="-457200" eaLnBrk="1" hangingPunct="1">
              <a:buFont typeface="+mj-lt"/>
              <a:buAutoNum type="alphaLcParenR"/>
            </a:pPr>
            <a:r>
              <a:rPr lang="en-US" sz="1400" i="1" dirty="0" smtClean="0"/>
              <a:t>Responsibilities – the primary responsibilities and/or behavior of the service.  What does the component accomplish? What role does it play? What kinds of services does it provide to its clients?</a:t>
            </a:r>
          </a:p>
          <a:p>
            <a:pPr marL="914400" lvl="1" indent="-457200" eaLnBrk="1" hangingPunct="1">
              <a:buFont typeface="+mj-lt"/>
              <a:buAutoNum type="alphaLcParenR"/>
            </a:pPr>
            <a:r>
              <a:rPr lang="en-US" sz="1400" i="1" dirty="0" smtClean="0"/>
              <a:t>Resources – a description of any and all resources that are managed, affected, or needed by the service.  Resources are components external to the design such as memory, processors, printers, databases, or a software library.  This should include a discussion of any possible race conditions and/or deadlock situations and how they might be resolved.</a:t>
            </a:r>
            <a:endParaRPr lang="en-US" sz="1800" i="1" dirty="0" smtClean="0"/>
          </a:p>
          <a:p>
            <a:pPr marL="914400" lvl="1" indent="-457200" eaLnBrk="1" hangingPunct="1">
              <a:buFont typeface="+mj-lt"/>
              <a:buAutoNum type="alphaLcParenR"/>
            </a:pPr>
            <a:r>
              <a:rPr lang="en-US" sz="1400" i="1" dirty="0" smtClean="0"/>
              <a:t>Reporting Design and Integration - if built in, provide details on data traffic and volumes</a:t>
            </a:r>
            <a:endParaRPr lang="en-US" sz="1400" dirty="0" smtClean="0"/>
          </a:p>
        </p:txBody>
      </p:sp>
      <p:sp>
        <p:nvSpPr>
          <p:cNvPr id="7172" name="Rectangle 5"/>
          <p:cNvSpPr>
            <a:spLocks noGrp="1" noChangeArrowheads="1"/>
          </p:cNvSpPr>
          <p:nvPr>
            <p:ph type="title"/>
          </p:nvPr>
        </p:nvSpPr>
        <p:spPr>
          <a:xfrm>
            <a:off x="228600" y="274638"/>
            <a:ext cx="8229600" cy="1143000"/>
          </a:xfrm>
          <a:noFill/>
        </p:spPr>
        <p:txBody>
          <a:bodyPr/>
          <a:lstStyle/>
          <a:p>
            <a:pPr algn="l" eaLnBrk="1" hangingPunct="1"/>
            <a:r>
              <a:rPr lang="en-US" sz="4000" dirty="0" smtClean="0"/>
              <a:t>Software Design</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12</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2895600"/>
            <a:ext cx="8229600" cy="1219200"/>
          </a:xfrm>
        </p:spPr>
        <p:txBody>
          <a:bodyPr/>
          <a:lstStyle/>
          <a:p>
            <a:pPr marL="465138" lvl="1" indent="-7938" eaLnBrk="1" hangingPunct="1">
              <a:buNone/>
            </a:pPr>
            <a:r>
              <a:rPr lang="en-US" sz="2000" i="1" dirty="0" smtClean="0"/>
              <a:t>[From the information contained in Section 10.3 of the System Design Document, insert a diagram depicting the security design.]</a:t>
            </a:r>
            <a:endParaRPr lang="en-US" sz="2000" dirty="0" smtClean="0"/>
          </a:p>
        </p:txBody>
      </p:sp>
      <p:sp>
        <p:nvSpPr>
          <p:cNvPr id="7172" name="Rectangle 5"/>
          <p:cNvSpPr>
            <a:spLocks noGrp="1" noChangeArrowheads="1"/>
          </p:cNvSpPr>
          <p:nvPr>
            <p:ph type="title"/>
          </p:nvPr>
        </p:nvSpPr>
        <p:spPr>
          <a:xfrm>
            <a:off x="228600" y="274638"/>
            <a:ext cx="8229600" cy="1143000"/>
          </a:xfrm>
          <a:noFill/>
        </p:spPr>
        <p:txBody>
          <a:bodyPr/>
          <a:lstStyle/>
          <a:p>
            <a:pPr algn="l" eaLnBrk="1" hangingPunct="1"/>
            <a:r>
              <a:rPr lang="en-US" sz="4000" dirty="0" smtClean="0"/>
              <a:t>Security Design</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13</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2895600"/>
            <a:ext cx="8229600" cy="1219200"/>
          </a:xfrm>
        </p:spPr>
        <p:txBody>
          <a:bodyPr/>
          <a:lstStyle/>
          <a:p>
            <a:pPr marL="465138" lvl="1" indent="-7938" eaLnBrk="1" hangingPunct="1">
              <a:buNone/>
            </a:pPr>
            <a:r>
              <a:rPr lang="en-US" sz="2000" i="1" dirty="0" smtClean="0"/>
              <a:t>[From the information contained in Section 10.4 of the System Design Document, insert a diagram depicting the performance/reliability design.]</a:t>
            </a:r>
            <a:endParaRPr lang="en-US" sz="2000" dirty="0" smtClean="0"/>
          </a:p>
        </p:txBody>
      </p:sp>
      <p:sp>
        <p:nvSpPr>
          <p:cNvPr id="7172" name="Rectangle 5"/>
          <p:cNvSpPr>
            <a:spLocks noGrp="1" noChangeArrowheads="1"/>
          </p:cNvSpPr>
          <p:nvPr>
            <p:ph type="title"/>
          </p:nvPr>
        </p:nvSpPr>
        <p:spPr>
          <a:xfrm>
            <a:off x="228600" y="274638"/>
            <a:ext cx="8229600" cy="1143000"/>
          </a:xfrm>
          <a:noFill/>
        </p:spPr>
        <p:txBody>
          <a:bodyPr/>
          <a:lstStyle/>
          <a:p>
            <a:pPr algn="l" eaLnBrk="1" hangingPunct="1"/>
            <a:r>
              <a:rPr lang="en-US" sz="4000" dirty="0" smtClean="0"/>
              <a:t>Performance Design</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14</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2895600"/>
            <a:ext cx="8229600" cy="1219200"/>
          </a:xfrm>
        </p:spPr>
        <p:txBody>
          <a:bodyPr/>
          <a:lstStyle/>
          <a:p>
            <a:pPr marL="465138" lvl="1" indent="-7938" eaLnBrk="1" hangingPunct="1">
              <a:buNone/>
            </a:pPr>
            <a:r>
              <a:rPr lang="en-US" sz="2000" i="1" dirty="0" smtClean="0"/>
              <a:t>[From the information contained in Section 10.5 of the System Design Document, insert a diagram depicting the internal communications design.]</a:t>
            </a:r>
            <a:endParaRPr lang="en-US" sz="2000" dirty="0" smtClean="0"/>
          </a:p>
        </p:txBody>
      </p:sp>
      <p:sp>
        <p:nvSpPr>
          <p:cNvPr id="7172" name="Rectangle 5"/>
          <p:cNvSpPr>
            <a:spLocks noGrp="1" noChangeArrowheads="1"/>
          </p:cNvSpPr>
          <p:nvPr>
            <p:ph type="title"/>
          </p:nvPr>
        </p:nvSpPr>
        <p:spPr>
          <a:xfrm>
            <a:off x="304800" y="76200"/>
            <a:ext cx="8229600" cy="1143000"/>
          </a:xfrm>
          <a:noFill/>
        </p:spPr>
        <p:txBody>
          <a:bodyPr/>
          <a:lstStyle/>
          <a:p>
            <a:pPr algn="l" eaLnBrk="1" hangingPunct="1"/>
            <a:r>
              <a:rPr lang="en-US" sz="4000" dirty="0" smtClean="0"/>
              <a:t>Internal Communications</a:t>
            </a:r>
            <a:br>
              <a:rPr lang="en-US" sz="4000" dirty="0" smtClean="0"/>
            </a:br>
            <a:r>
              <a:rPr lang="en-US" sz="4000" dirty="0" smtClean="0"/>
              <a:t>Design</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15</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1752600"/>
            <a:ext cx="8229600" cy="4495800"/>
          </a:xfrm>
        </p:spPr>
        <p:txBody>
          <a:bodyPr/>
          <a:lstStyle/>
          <a:p>
            <a:pPr marL="465138" lvl="1" indent="-7938" eaLnBrk="1" hangingPunct="1">
              <a:buNone/>
            </a:pPr>
            <a:r>
              <a:rPr lang="en-US" sz="2000" i="1" dirty="0" smtClean="0"/>
              <a:t>[From Section 11 of the System Design Document, provide design specifications for the following minimum levels of control and any additional controls as appropriate or necessary:</a:t>
            </a:r>
          </a:p>
          <a:p>
            <a:pPr marL="914400" lvl="1" indent="-457200" eaLnBrk="1" hangingPunct="1">
              <a:buFont typeface="+mj-lt"/>
              <a:buAutoNum type="alphaLcParenR"/>
            </a:pPr>
            <a:r>
              <a:rPr lang="en-US" sz="1600" i="1" dirty="0" smtClean="0"/>
              <a:t>Internal security to restrict access of critical data items to only those access types required by users/operators</a:t>
            </a:r>
          </a:p>
          <a:p>
            <a:pPr marL="914400" lvl="1" indent="-457200" eaLnBrk="1" hangingPunct="1">
              <a:buFont typeface="+mj-lt"/>
              <a:buAutoNum type="alphaLcParenR"/>
            </a:pPr>
            <a:r>
              <a:rPr lang="en-US" sz="1600" i="1" dirty="0" smtClean="0"/>
              <a:t>Audit procedures to meet control, reporting, and retention period requirements for operational and management reports</a:t>
            </a:r>
          </a:p>
          <a:p>
            <a:pPr marL="914400" lvl="1" indent="-457200" eaLnBrk="1" hangingPunct="1">
              <a:buFont typeface="+mj-lt"/>
              <a:buAutoNum type="alphaLcParenR"/>
            </a:pPr>
            <a:r>
              <a:rPr lang="en-US" sz="1600" i="1" dirty="0" smtClean="0"/>
              <a:t>Application audit trails to dynamically audit retrieval access to designated critical data</a:t>
            </a:r>
          </a:p>
          <a:p>
            <a:pPr marL="914400" lvl="1" indent="-457200" eaLnBrk="1" hangingPunct="1">
              <a:buFont typeface="+mj-lt"/>
              <a:buAutoNum type="alphaLcParenR"/>
            </a:pPr>
            <a:r>
              <a:rPr lang="en-US" sz="1600" i="1" dirty="0" smtClean="0"/>
              <a:t>Standard tables to be used or requested for validating data fields</a:t>
            </a:r>
          </a:p>
          <a:p>
            <a:pPr marL="914400" lvl="1" indent="-457200" eaLnBrk="1" hangingPunct="1">
              <a:buFont typeface="+mj-lt"/>
              <a:buAutoNum type="alphaLcParenR"/>
            </a:pPr>
            <a:r>
              <a:rPr lang="en-US" sz="1600" i="1" dirty="0" smtClean="0"/>
              <a:t>Verification processes for additions, deletions, or updates of critical data</a:t>
            </a:r>
          </a:p>
          <a:p>
            <a:pPr marL="914400" lvl="1" indent="-457200" eaLnBrk="1" hangingPunct="1">
              <a:buFont typeface="+mj-lt"/>
              <a:buAutoNum type="alphaLcParenR"/>
            </a:pPr>
            <a:r>
              <a:rPr lang="en-US" sz="1600" i="1" dirty="0" smtClean="0"/>
              <a:t>Ability to identify all audit information by user identification, network terminal identification, date, time, and data accessed or changed</a:t>
            </a:r>
            <a:r>
              <a:rPr lang="en-US" sz="2000" i="1" dirty="0" smtClean="0"/>
              <a:t>.]</a:t>
            </a:r>
            <a:endParaRPr lang="en-US" sz="2000" dirty="0" smtClean="0"/>
          </a:p>
        </p:txBody>
      </p:sp>
      <p:sp>
        <p:nvSpPr>
          <p:cNvPr id="7172" name="Rectangle 5"/>
          <p:cNvSpPr>
            <a:spLocks noGrp="1" noChangeArrowheads="1"/>
          </p:cNvSpPr>
          <p:nvPr>
            <p:ph type="title"/>
          </p:nvPr>
        </p:nvSpPr>
        <p:spPr>
          <a:xfrm>
            <a:off x="228600" y="274638"/>
            <a:ext cx="8229600" cy="1143000"/>
          </a:xfrm>
          <a:noFill/>
        </p:spPr>
        <p:txBody>
          <a:bodyPr/>
          <a:lstStyle/>
          <a:p>
            <a:pPr algn="l" eaLnBrk="1" hangingPunct="1"/>
            <a:r>
              <a:rPr lang="en-US" sz="4000" dirty="0" smtClean="0"/>
              <a:t>System Integrity Controls</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16</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1752600"/>
            <a:ext cx="8229600" cy="4495800"/>
          </a:xfrm>
        </p:spPr>
        <p:txBody>
          <a:bodyPr/>
          <a:lstStyle/>
          <a:p>
            <a:pPr marL="465138" lvl="1" indent="-7938" eaLnBrk="1" hangingPunct="1">
              <a:buNone/>
            </a:pPr>
            <a:r>
              <a:rPr lang="en-US" sz="2000" i="1" dirty="0" smtClean="0"/>
              <a:t>[From Section 12 of the System Design Document and Section 6 of the Interface Control Document, if applicable, describe the interface(s) between the system being developed and other systems (e.g. batch transfers, queries, etc.), indicating the location of the interfacing system.  Include the interface architecture(s) being implemented (e.g. wide area networks, gateways, etc.) and the interfacing mechanisms (e.g., MQ, </a:t>
            </a:r>
            <a:r>
              <a:rPr lang="en-US" sz="2000" i="1" dirty="0" err="1" smtClean="0"/>
              <a:t>Gentran</a:t>
            </a:r>
            <a:r>
              <a:rPr lang="en-US" sz="2000" i="1" dirty="0" smtClean="0"/>
              <a:t>, etc.).  If remote connectivity is required, identify the method of access.  Provide a diagram depicting the communications path(s) provided in Section 3, System Overview, of the System Design Document.  The graphical representation should depict the connectivity between systems, showing the direction of data flow.]</a:t>
            </a:r>
            <a:endParaRPr lang="en-US" sz="2000" dirty="0" smtClean="0"/>
          </a:p>
        </p:txBody>
      </p:sp>
      <p:sp>
        <p:nvSpPr>
          <p:cNvPr id="7172" name="Rectangle 5"/>
          <p:cNvSpPr>
            <a:spLocks noGrp="1" noChangeArrowheads="1"/>
          </p:cNvSpPr>
          <p:nvPr>
            <p:ph type="title"/>
          </p:nvPr>
        </p:nvSpPr>
        <p:spPr>
          <a:xfrm>
            <a:off x="228600" y="274638"/>
            <a:ext cx="8229600" cy="1143000"/>
          </a:xfrm>
          <a:noFill/>
        </p:spPr>
        <p:txBody>
          <a:bodyPr/>
          <a:lstStyle/>
          <a:p>
            <a:pPr algn="l" eaLnBrk="1" hangingPunct="1"/>
            <a:r>
              <a:rPr lang="en-US" sz="4000" dirty="0" smtClean="0"/>
              <a:t>External Interfaces</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17</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Planned Tests</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[Insert</a:t>
            </a:r>
            <a:r>
              <a:rPr kumimoji="0" lang="en-US" sz="2000" b="0" i="1" u="none" strike="noStrike" kern="0" cap="none" spc="0" normalizeH="0" noProof="0" dirty="0" smtClean="0">
                <a:ln>
                  <a:noFill/>
                </a:ln>
                <a:solidFill>
                  <a:schemeClr val="tx1"/>
                </a:solidFill>
                <a:effectLst/>
                <a:uLnTx/>
                <a:uFillTx/>
                <a:latin typeface="+mn-lt"/>
              </a:rPr>
              <a:t> information on the planned testing from Section 6 of the Test Plan.  Describe the various types of testing (test functions) to be performed</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18</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Template Revision History</a:t>
            </a:r>
            <a:endParaRPr lang="en-US" dirty="0"/>
          </a:p>
        </p:txBody>
      </p:sp>
      <p:graphicFrame>
        <p:nvGraphicFramePr>
          <p:cNvPr id="4" name="Content Placeholder 3"/>
          <p:cNvGraphicFramePr>
            <a:graphicFrameLocks noGrp="1"/>
          </p:cNvGraphicFramePr>
          <p:nvPr>
            <p:ph idx="1"/>
          </p:nvPr>
        </p:nvGraphicFramePr>
        <p:xfrm>
          <a:off x="457200" y="1600200"/>
          <a:ext cx="7924800" cy="1112520"/>
        </p:xfrm>
        <a:graphic>
          <a:graphicData uri="http://schemas.openxmlformats.org/drawingml/2006/table">
            <a:tbl>
              <a:tblPr firstRow="1" bandRow="1">
                <a:tableStyleId>{5C22544A-7EE6-4342-B048-85BDC9FD1C3A}</a:tableStyleId>
              </a:tblPr>
              <a:tblGrid>
                <a:gridCol w="958311"/>
                <a:gridCol w="1238441"/>
                <a:gridCol w="3694954"/>
                <a:gridCol w="2033094"/>
              </a:tblGrid>
              <a:tr h="370840">
                <a:tc>
                  <a:txBody>
                    <a:bodyPr/>
                    <a:lstStyle/>
                    <a:p>
                      <a:pPr marL="0" marR="0" algn="ctr">
                        <a:spcBef>
                          <a:spcPts val="0"/>
                        </a:spcBef>
                        <a:spcAft>
                          <a:spcPts val="0"/>
                        </a:spcAft>
                        <a:tabLst>
                          <a:tab pos="2743200" algn="ctr"/>
                          <a:tab pos="5486400" algn="r"/>
                          <a:tab pos="457200" algn="l"/>
                        </a:tabLst>
                      </a:pPr>
                      <a:r>
                        <a:rPr lang="en-US" sz="1400" b="1" dirty="0">
                          <a:solidFill>
                            <a:srgbClr val="000000"/>
                          </a:solidFill>
                          <a:latin typeface="Times New Roman"/>
                          <a:ea typeface="Times New Roman"/>
                          <a:cs typeface="Times New Roman"/>
                        </a:rPr>
                        <a:t>Version</a:t>
                      </a:r>
                      <a:endParaRPr lang="en-US" sz="1400" dirty="0">
                        <a:solidFill>
                          <a:srgbClr val="000000"/>
                        </a:solidFill>
                        <a:latin typeface="Times New Roman"/>
                        <a:ea typeface="Times New Roman"/>
                        <a:cs typeface="Times New Roman"/>
                      </a:endParaRPr>
                    </a:p>
                  </a:txBody>
                  <a:tcPr marL="68580" marR="68580" marT="0" marB="0" anchor="ctr"/>
                </a:tc>
                <a:tc>
                  <a:txBody>
                    <a:bodyPr/>
                    <a:lstStyle/>
                    <a:p>
                      <a:pPr marL="0" marR="0" algn="ctr">
                        <a:spcBef>
                          <a:spcPts val="0"/>
                        </a:spcBef>
                        <a:spcAft>
                          <a:spcPts val="0"/>
                        </a:spcAft>
                      </a:pPr>
                      <a:r>
                        <a:rPr lang="en-US" sz="1400" b="1" dirty="0">
                          <a:solidFill>
                            <a:srgbClr val="000000"/>
                          </a:solidFill>
                          <a:latin typeface="Times New Roman"/>
                          <a:ea typeface="Times New Roman"/>
                          <a:cs typeface="Times New Roman"/>
                        </a:rPr>
                        <a:t>Date</a:t>
                      </a:r>
                      <a:endParaRPr lang="en-US" sz="1400" dirty="0">
                        <a:solidFill>
                          <a:srgbClr val="000000"/>
                        </a:solidFill>
                        <a:latin typeface="Times New Roman"/>
                        <a:ea typeface="Times New Roman"/>
                        <a:cs typeface="Times New Roman"/>
                      </a:endParaRPr>
                    </a:p>
                  </a:txBody>
                  <a:tcPr marL="68580" marR="68580" marT="0" marB="0" anchor="ctr"/>
                </a:tc>
                <a:tc>
                  <a:txBody>
                    <a:bodyPr/>
                    <a:lstStyle/>
                    <a:p>
                      <a:pPr marL="0" marR="0" algn="ctr">
                        <a:spcBef>
                          <a:spcPts val="0"/>
                        </a:spcBef>
                        <a:spcAft>
                          <a:spcPts val="0"/>
                        </a:spcAft>
                      </a:pPr>
                      <a:r>
                        <a:rPr lang="en-US" sz="1400" b="1">
                          <a:solidFill>
                            <a:srgbClr val="000000"/>
                          </a:solidFill>
                          <a:latin typeface="Times New Roman"/>
                          <a:ea typeface="Times New Roman"/>
                          <a:cs typeface="Times New Roman"/>
                        </a:rPr>
                        <a:t>Author</a:t>
                      </a:r>
                      <a:endParaRPr lang="en-US" sz="1400">
                        <a:solidFill>
                          <a:srgbClr val="000000"/>
                        </a:solidFill>
                        <a:latin typeface="Times New Roman"/>
                        <a:ea typeface="Times New Roman"/>
                        <a:cs typeface="Times New Roman"/>
                      </a:endParaRPr>
                    </a:p>
                  </a:txBody>
                  <a:tcPr marL="68580" marR="68580" marT="0" marB="0" anchor="ctr"/>
                </a:tc>
                <a:tc>
                  <a:txBody>
                    <a:bodyPr/>
                    <a:lstStyle/>
                    <a:p>
                      <a:pPr marL="0" marR="0" algn="ctr">
                        <a:spcBef>
                          <a:spcPts val="0"/>
                        </a:spcBef>
                        <a:spcAft>
                          <a:spcPts val="0"/>
                        </a:spcAft>
                      </a:pPr>
                      <a:r>
                        <a:rPr lang="en-US" sz="1400" b="1">
                          <a:solidFill>
                            <a:srgbClr val="000000"/>
                          </a:solidFill>
                          <a:latin typeface="Times New Roman"/>
                          <a:ea typeface="Times New Roman"/>
                          <a:cs typeface="Times New Roman"/>
                        </a:rPr>
                        <a:t>Description of Changes</a:t>
                      </a:r>
                      <a:endParaRPr lang="en-US" sz="1400">
                        <a:solidFill>
                          <a:srgbClr val="000000"/>
                        </a:solidFill>
                        <a:latin typeface="Times New Roman"/>
                        <a:ea typeface="Times New Roman"/>
                        <a:cs typeface="Times New Roman"/>
                      </a:endParaRPr>
                    </a:p>
                  </a:txBody>
                  <a:tcPr marL="68580" marR="68580" marT="0" marB="0"/>
                </a:tc>
              </a:tr>
              <a:tr h="370840">
                <a:tc>
                  <a:txBody>
                    <a:bodyPr/>
                    <a:lstStyle/>
                    <a:p>
                      <a:pPr marL="0" marR="0" algn="ctr">
                        <a:spcBef>
                          <a:spcPts val="0"/>
                        </a:spcBef>
                        <a:spcAft>
                          <a:spcPts val="0"/>
                        </a:spcAft>
                      </a:pPr>
                      <a:r>
                        <a:rPr lang="en-US" sz="1400" dirty="0">
                          <a:solidFill>
                            <a:srgbClr val="000000"/>
                          </a:solidFill>
                          <a:latin typeface="Times New Roman"/>
                          <a:ea typeface="Times New Roman"/>
                          <a:cs typeface="Times New Roman"/>
                        </a:rPr>
                        <a:t>1.0</a:t>
                      </a:r>
                    </a:p>
                  </a:txBody>
                  <a:tcPr marL="68580" marR="68580" marT="0" marB="0" anchor="ctr"/>
                </a:tc>
                <a:tc>
                  <a:txBody>
                    <a:bodyPr/>
                    <a:lstStyle/>
                    <a:p>
                      <a:pPr marL="0" marR="0" algn="ctr">
                        <a:spcBef>
                          <a:spcPts val="0"/>
                        </a:spcBef>
                        <a:spcAft>
                          <a:spcPts val="0"/>
                        </a:spcAft>
                      </a:pPr>
                      <a:r>
                        <a:rPr lang="en-US" sz="1400" dirty="0" smtClean="0">
                          <a:solidFill>
                            <a:srgbClr val="000000"/>
                          </a:solidFill>
                          <a:latin typeface="Times New Roman"/>
                          <a:ea typeface="Times New Roman"/>
                          <a:cs typeface="Times New Roman"/>
                        </a:rPr>
                        <a:t>02/2010</a:t>
                      </a:r>
                      <a:endParaRPr lang="en-US" sz="1400" dirty="0">
                        <a:solidFill>
                          <a:srgbClr val="000000"/>
                        </a:solidFill>
                        <a:latin typeface="Times New Roman"/>
                        <a:ea typeface="Times New Roman"/>
                        <a:cs typeface="Times New Roman"/>
                      </a:endParaRPr>
                    </a:p>
                  </a:txBody>
                  <a:tcPr marL="68580" marR="68580" marT="0" marB="0" anchor="ctr"/>
                </a:tc>
                <a:tc>
                  <a:txBody>
                    <a:bodyPr/>
                    <a:lstStyle/>
                    <a:p>
                      <a:pPr marL="0" marR="0" algn="ctr">
                        <a:spcBef>
                          <a:spcPts val="0"/>
                        </a:spcBef>
                        <a:spcAft>
                          <a:spcPts val="0"/>
                        </a:spcAft>
                        <a:tabLst>
                          <a:tab pos="2743200" algn="ctr"/>
                          <a:tab pos="5486400" algn="r"/>
                          <a:tab pos="457200" algn="l"/>
                        </a:tabLst>
                      </a:pPr>
                      <a:r>
                        <a:rPr lang="en-US" sz="1400" dirty="0" smtClean="0">
                          <a:solidFill>
                            <a:srgbClr val="000000"/>
                          </a:solidFill>
                          <a:latin typeface="Times New Roman"/>
                          <a:ea typeface="Times New Roman"/>
                          <a:cs typeface="Times New Roman"/>
                        </a:rPr>
                        <a:t>K. Maenner, OIS/DITPPA</a:t>
                      </a:r>
                      <a:endParaRPr lang="en-US" sz="1400" dirty="0">
                        <a:solidFill>
                          <a:srgbClr val="000000"/>
                        </a:solidFill>
                        <a:latin typeface="Times New Roman"/>
                        <a:ea typeface="Times New Roman"/>
                        <a:cs typeface="Times New Roman"/>
                      </a:endParaRPr>
                    </a:p>
                  </a:txBody>
                  <a:tcPr marL="68580" marR="68580" marT="0" marB="0" anchor="ctr"/>
                </a:tc>
                <a:tc>
                  <a:txBody>
                    <a:bodyPr/>
                    <a:lstStyle/>
                    <a:p>
                      <a:pPr marL="0" marR="0">
                        <a:spcBef>
                          <a:spcPts val="0"/>
                        </a:spcBef>
                        <a:spcAft>
                          <a:spcPts val="0"/>
                        </a:spcAft>
                        <a:tabLst>
                          <a:tab pos="2743200" algn="ctr"/>
                          <a:tab pos="5486400" algn="r"/>
                          <a:tab pos="457200" algn="l"/>
                        </a:tabLst>
                      </a:pPr>
                      <a:r>
                        <a:rPr lang="en-US" sz="1400" dirty="0">
                          <a:solidFill>
                            <a:srgbClr val="000000"/>
                          </a:solidFill>
                          <a:latin typeface="Times New Roman"/>
                          <a:ea typeface="Times New Roman"/>
                          <a:cs typeface="Times New Roman"/>
                        </a:rPr>
                        <a:t>Baseline Version</a:t>
                      </a:r>
                    </a:p>
                  </a:txBody>
                  <a:tcPr marL="68580" marR="68580" marT="0" marB="0" anchor="ctr"/>
                </a:tc>
              </a:tr>
              <a:tr h="370840">
                <a:tc>
                  <a:txBody>
                    <a:bodyPr/>
                    <a:lstStyle/>
                    <a:p>
                      <a:pPr marL="0" marR="0" algn="ctr">
                        <a:spcBef>
                          <a:spcPts val="0"/>
                        </a:spcBef>
                        <a:spcAft>
                          <a:spcPts val="0"/>
                        </a:spcAft>
                      </a:pPr>
                      <a:r>
                        <a:rPr lang="en-US" sz="1400" dirty="0" smtClean="0">
                          <a:solidFill>
                            <a:srgbClr val="000000"/>
                          </a:solidFill>
                          <a:latin typeface="Times New Roman"/>
                          <a:ea typeface="Times New Roman"/>
                          <a:cs typeface="Times New Roman"/>
                        </a:rPr>
                        <a:t>1.1</a:t>
                      </a:r>
                      <a:endParaRPr lang="en-US" sz="1400" dirty="0">
                        <a:solidFill>
                          <a:srgbClr val="000000"/>
                        </a:solidFill>
                        <a:latin typeface="Times New Roman"/>
                        <a:ea typeface="Times New Roman"/>
                        <a:cs typeface="Times New Roman"/>
                      </a:endParaRPr>
                    </a:p>
                  </a:txBody>
                  <a:tcPr marL="68580" marR="68580" marT="0" marB="0" anchor="ctr"/>
                </a:tc>
                <a:tc>
                  <a:txBody>
                    <a:bodyPr/>
                    <a:lstStyle/>
                    <a:p>
                      <a:pPr marL="0" marR="0" algn="ctr">
                        <a:spcBef>
                          <a:spcPts val="0"/>
                        </a:spcBef>
                        <a:spcAft>
                          <a:spcPts val="0"/>
                        </a:spcAft>
                      </a:pPr>
                      <a:r>
                        <a:rPr lang="en-US" sz="1400" dirty="0" smtClean="0">
                          <a:solidFill>
                            <a:srgbClr val="000000"/>
                          </a:solidFill>
                          <a:latin typeface="Times New Roman"/>
                          <a:ea typeface="Times New Roman"/>
                          <a:cs typeface="Times New Roman"/>
                        </a:rPr>
                        <a:t>07/2011</a:t>
                      </a:r>
                      <a:endParaRPr lang="en-US" sz="1400" dirty="0">
                        <a:solidFill>
                          <a:srgbClr val="000000"/>
                        </a:solidFill>
                        <a:latin typeface="Times New Roman"/>
                        <a:ea typeface="Times New Roman"/>
                        <a:cs typeface="Times New Roman"/>
                      </a:endParaRPr>
                    </a:p>
                  </a:txBody>
                  <a:tcPr marL="68580" marR="68580" marT="0" marB="0" anchor="ctr"/>
                </a:tc>
                <a:tc>
                  <a:txBody>
                    <a:bodyPr/>
                    <a:lstStyle/>
                    <a:p>
                      <a:pPr marL="0" marR="0" algn="ctr">
                        <a:spcBef>
                          <a:spcPts val="0"/>
                        </a:spcBef>
                        <a:spcAft>
                          <a:spcPts val="0"/>
                        </a:spcAft>
                        <a:tabLst>
                          <a:tab pos="2743200" algn="ctr"/>
                          <a:tab pos="5486400" algn="r"/>
                          <a:tab pos="457200" algn="l"/>
                        </a:tabLst>
                      </a:pPr>
                      <a:r>
                        <a:rPr lang="en-US" sz="1400" dirty="0" smtClean="0">
                          <a:solidFill>
                            <a:srgbClr val="000000"/>
                          </a:solidFill>
                          <a:latin typeface="Times New Roman"/>
                          <a:ea typeface="Times New Roman"/>
                          <a:cs typeface="Times New Roman"/>
                        </a:rPr>
                        <a:t>C. Shaunessy, OIS/EASG/DITG</a:t>
                      </a:r>
                      <a:endParaRPr lang="en-US" sz="1400" dirty="0">
                        <a:solidFill>
                          <a:srgbClr val="000000"/>
                        </a:solidFill>
                        <a:latin typeface="Times New Roman"/>
                        <a:ea typeface="Times New Roman"/>
                        <a:cs typeface="Times New Roman"/>
                      </a:endParaRPr>
                    </a:p>
                  </a:txBody>
                  <a:tcPr marL="68580" marR="68580" marT="0" marB="0" anchor="ctr"/>
                </a:tc>
                <a:tc>
                  <a:txBody>
                    <a:bodyPr/>
                    <a:lstStyle/>
                    <a:p>
                      <a:pPr marL="0" marR="0">
                        <a:spcBef>
                          <a:spcPts val="0"/>
                        </a:spcBef>
                        <a:spcAft>
                          <a:spcPts val="0"/>
                        </a:spcAft>
                        <a:tabLst>
                          <a:tab pos="2743200" algn="ctr"/>
                          <a:tab pos="5486400" algn="r"/>
                          <a:tab pos="457200" algn="l"/>
                        </a:tabLst>
                      </a:pPr>
                      <a:r>
                        <a:rPr lang="en-US" sz="1400" dirty="0" smtClean="0">
                          <a:solidFill>
                            <a:srgbClr val="000000"/>
                          </a:solidFill>
                          <a:latin typeface="Times New Roman"/>
                          <a:ea typeface="Times New Roman"/>
                          <a:cs typeface="Times New Roman"/>
                        </a:rPr>
                        <a:t>Added EVM</a:t>
                      </a:r>
                      <a:r>
                        <a:rPr lang="en-US" sz="1400" baseline="0" dirty="0" smtClean="0">
                          <a:solidFill>
                            <a:srgbClr val="000000"/>
                          </a:solidFill>
                          <a:latin typeface="Times New Roman"/>
                          <a:ea typeface="Times New Roman"/>
                          <a:cs typeface="Times New Roman"/>
                        </a:rPr>
                        <a:t> slides</a:t>
                      </a:r>
                      <a:endParaRPr lang="en-US" sz="1400" dirty="0">
                        <a:solidFill>
                          <a:srgbClr val="000000"/>
                        </a:solidFill>
                        <a:latin typeface="Times New Roman"/>
                        <a:ea typeface="Times New Roman"/>
                        <a:cs typeface="Times New Roman"/>
                      </a:endParaRPr>
                    </a:p>
                  </a:txBody>
                  <a:tcPr marL="68580" marR="68580" marT="0" marB="0" anchor="ctr"/>
                </a:tc>
              </a:tr>
            </a:tbl>
          </a:graphicData>
        </a:graphic>
      </p:graphicFrame>
      <p:sp>
        <p:nvSpPr>
          <p:cNvPr id="5" name="Rectangle 4"/>
          <p:cNvSpPr/>
          <p:nvPr/>
        </p:nvSpPr>
        <p:spPr>
          <a:xfrm>
            <a:off x="1447800" y="5906869"/>
            <a:ext cx="6172200" cy="646331"/>
          </a:xfrm>
          <a:prstGeom prst="rect">
            <a:avLst/>
          </a:prstGeom>
        </p:spPr>
        <p:txBody>
          <a:bodyPr wrap="square">
            <a:spAutoFit/>
          </a:bodyPr>
          <a:lstStyle/>
          <a:p>
            <a:pPr algn="ctr"/>
            <a:r>
              <a:rPr lang="en-US" b="1" i="1" dirty="0" smtClean="0"/>
              <a:t>DELETE THIS SLIDE BEFORE FINALIZING </a:t>
            </a:r>
          </a:p>
          <a:p>
            <a:pPr algn="ctr"/>
            <a:r>
              <a:rPr lang="en-US" b="1" i="1" dirty="0" smtClean="0"/>
              <a:t>YOUR PRESENTATION</a:t>
            </a:r>
            <a:endParaRPr lang="en-US" b="1" i="1" dirty="0"/>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Features not being Tested</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 8.2 of the Test Plan, list and</a:t>
            </a:r>
            <a:r>
              <a:rPr kumimoji="0" lang="en-US" sz="2000" b="0" i="1" u="none" strike="noStrike" kern="0" cap="none" spc="0" normalizeH="0" noProof="0" dirty="0" smtClean="0">
                <a:ln>
                  <a:noFill/>
                </a:ln>
                <a:solidFill>
                  <a:schemeClr val="tx1"/>
                </a:solidFill>
                <a:effectLst/>
                <a:uLnTx/>
                <a:uFillTx/>
                <a:latin typeface="+mn-lt"/>
              </a:rPr>
              <a:t> describe the system functions/features not planned to be tested and explain why</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19</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Defect Management</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 10 of the Test Plan, describe the defect resolution process to be implemented during testing, including the operational</a:t>
            </a:r>
            <a:r>
              <a:rPr kumimoji="0" lang="en-US" sz="2000" b="0" i="1" u="none" strike="noStrike" kern="0" cap="none" spc="0" normalizeH="0" noProof="0" dirty="0" smtClean="0">
                <a:ln>
                  <a:noFill/>
                </a:ln>
                <a:solidFill>
                  <a:schemeClr val="tx1"/>
                </a:solidFill>
                <a:effectLst/>
                <a:uLnTx/>
                <a:uFillTx/>
                <a:latin typeface="+mn-lt"/>
              </a:rPr>
              <a:t> definition and assignment of appropriate impact/severity levels</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20</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Test Environment</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 11 of the Test Plan, provide details and a graphical representation of the environmental</a:t>
            </a:r>
            <a:r>
              <a:rPr kumimoji="0" lang="en-US" sz="2000" b="0" i="1" u="none" strike="noStrike" kern="0" cap="none" spc="0" normalizeH="0" noProof="0" dirty="0" smtClean="0">
                <a:ln>
                  <a:noFill/>
                </a:ln>
                <a:solidFill>
                  <a:schemeClr val="tx1"/>
                </a:solidFill>
                <a:effectLst/>
                <a:uLnTx/>
                <a:uFillTx/>
                <a:latin typeface="+mn-lt"/>
              </a:rPr>
              <a:t> components required to test the system, including hardware, software, communications, and any other resources used to configure the test environment, as well as any security considerations</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21</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Test Schedule</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 13 of the Test Plan, list the milestone events and dates</a:t>
            </a:r>
            <a:r>
              <a:rPr kumimoji="0" lang="en-US" sz="2000" b="0" i="1" u="none" strike="noStrike" kern="0" cap="none" spc="0" normalizeH="0" noProof="0" dirty="0" smtClean="0">
                <a:ln>
                  <a:noFill/>
                </a:ln>
                <a:solidFill>
                  <a:schemeClr val="tx1"/>
                </a:solidFill>
                <a:effectLst/>
                <a:uLnTx/>
                <a:uFillTx/>
                <a:latin typeface="+mn-lt"/>
              </a:rPr>
              <a:t> for all testing activities</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22</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Release Impacts</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a:t>
            </a:r>
            <a:r>
              <a:rPr kumimoji="0" lang="en-US" sz="2000" b="0" i="1" u="none" strike="noStrike" kern="0" cap="none" spc="0" normalizeH="0" noProof="0" dirty="0" smtClean="0">
                <a:ln>
                  <a:noFill/>
                </a:ln>
                <a:solidFill>
                  <a:schemeClr val="tx1"/>
                </a:solidFill>
                <a:effectLst/>
                <a:uLnTx/>
                <a:uFillTx/>
                <a:latin typeface="+mn-lt"/>
              </a:rPr>
              <a:t> 5.2.3 of the Release Plan, describe any business and/or system impacts associated with each release and the business processes that will be modified as a result of the deployment</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23</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Release Notification</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a:t>
            </a:r>
            <a:r>
              <a:rPr kumimoji="0" lang="en-US" sz="2000" b="0" i="1" u="none" strike="noStrike" kern="0" cap="none" spc="0" normalizeH="0" noProof="0" dirty="0" smtClean="0">
                <a:ln>
                  <a:noFill/>
                </a:ln>
                <a:solidFill>
                  <a:schemeClr val="tx1"/>
                </a:solidFill>
                <a:effectLst/>
                <a:uLnTx/>
                <a:uFillTx/>
                <a:latin typeface="+mn-lt"/>
              </a:rPr>
              <a:t> 5.2.4 of the Release Plan, describe any release-specific communication that needs to occur</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24</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Data Conversion</a:t>
            </a:r>
            <a:br>
              <a:rPr lang="en-US" sz="4000" dirty="0" smtClean="0"/>
            </a:br>
            <a:r>
              <a:rPr lang="en-US" sz="4000" dirty="0" smtClean="0"/>
              <a:t>	Approach</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 5.2 of the Data Conversion Plan, describe the approach that will be used to extract, transform/cleanse and load data from the source to target</a:t>
            </a:r>
            <a:r>
              <a:rPr kumimoji="0" lang="en-US" sz="2000" b="0" i="1" u="none" strike="noStrike" kern="0" cap="none" spc="0" normalizeH="0" noProof="0" dirty="0" smtClean="0">
                <a:ln>
                  <a:noFill/>
                </a:ln>
                <a:solidFill>
                  <a:schemeClr val="tx1"/>
                </a:solidFill>
                <a:effectLst/>
                <a:uLnTx/>
                <a:uFillTx/>
                <a:latin typeface="+mn-lt"/>
              </a:rPr>
              <a:t> destinations during the conversion/migration process</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25</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Data Conversion</a:t>
            </a:r>
            <a:br>
              <a:rPr lang="en-US" sz="4000" dirty="0" smtClean="0"/>
            </a:br>
            <a:r>
              <a:rPr lang="en-US" sz="4000" dirty="0" smtClean="0"/>
              <a:t>	Schedule</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 5.4 of the Data Conversion Plan, provide a schedule of conversion activities to be accomplished.]</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26</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Data Conversion</a:t>
            </a:r>
            <a:br>
              <a:rPr lang="en-US" sz="4000" dirty="0" smtClean="0"/>
            </a:br>
            <a:r>
              <a:rPr lang="en-US" sz="4000" dirty="0" smtClean="0"/>
              <a:t>	Quality Assurance</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 5.5 of the Data Conversion Plan, describe the strategy to be used to ensure data quality before and after all data conversions.]</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27</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noFill/>
        </p:spPr>
        <p:txBody>
          <a:bodyPr/>
          <a:lstStyle/>
          <a:p>
            <a:pPr algn="l" eaLnBrk="1" hangingPunct="1"/>
            <a:r>
              <a:rPr lang="en-US" sz="4000" dirty="0" smtClean="0"/>
              <a:t>Implementation</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[From Section 5.1 of the Implementation Plan, describe the planned deployment, installation,</a:t>
            </a:r>
            <a:r>
              <a:rPr kumimoji="0" lang="en-US" sz="2000" b="0" i="1" u="none" strike="noStrike" kern="0" cap="none" spc="0" normalizeH="0" noProof="0" dirty="0" smtClean="0">
                <a:ln>
                  <a:noFill/>
                </a:ln>
                <a:solidFill>
                  <a:schemeClr val="tx1"/>
                </a:solidFill>
                <a:effectLst/>
                <a:uLnTx/>
                <a:uFillTx/>
                <a:latin typeface="+mn-lt"/>
              </a:rPr>
              <a:t> and implementation approach</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28</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ctrTitle"/>
          </p:nvPr>
        </p:nvSpPr>
        <p:spPr/>
        <p:txBody>
          <a:bodyPr/>
          <a:lstStyle/>
          <a:p>
            <a:pPr eaLnBrk="1" hangingPunct="1"/>
            <a:r>
              <a:rPr lang="en-US" dirty="0" smtClean="0"/>
              <a:t>Detailed Design Review</a:t>
            </a:r>
            <a:br>
              <a:rPr lang="en-US" dirty="0" smtClean="0"/>
            </a:br>
            <a:r>
              <a:rPr lang="en-US" sz="2800" dirty="0" smtClean="0"/>
              <a:t>for</a:t>
            </a:r>
            <a:endParaRPr lang="en-US" dirty="0" smtClean="0"/>
          </a:p>
        </p:txBody>
      </p:sp>
      <p:sp>
        <p:nvSpPr>
          <p:cNvPr id="4099" name="Rectangle 3"/>
          <p:cNvSpPr>
            <a:spLocks noGrp="1" noChangeArrowheads="1"/>
          </p:cNvSpPr>
          <p:nvPr>
            <p:ph type="subTitle" idx="1"/>
          </p:nvPr>
        </p:nvSpPr>
        <p:spPr/>
        <p:txBody>
          <a:bodyPr/>
          <a:lstStyle/>
          <a:p>
            <a:pPr eaLnBrk="1" hangingPunct="1"/>
            <a:r>
              <a:rPr lang="en-US" i="1" dirty="0" smtClean="0"/>
              <a:t>[insert project name]</a:t>
            </a:r>
          </a:p>
          <a:p>
            <a:pPr eaLnBrk="1" hangingPunct="1"/>
            <a:endParaRPr lang="en-US" dirty="0" smtClean="0"/>
          </a:p>
          <a:p>
            <a:pPr eaLnBrk="1" hangingPunct="1"/>
            <a:r>
              <a:rPr lang="en-US" i="1" dirty="0" smtClean="0"/>
              <a:t>[date]</a:t>
            </a:r>
          </a:p>
        </p:txBody>
      </p:sp>
      <p:sp>
        <p:nvSpPr>
          <p:cNvPr id="4" name="Slide Number Placeholder 3"/>
          <p:cNvSpPr>
            <a:spLocks noGrp="1"/>
          </p:cNvSpPr>
          <p:nvPr>
            <p:ph type="sldNum" sz="quarter" idx="12"/>
          </p:nvPr>
        </p:nvSpPr>
        <p:spPr/>
        <p:txBody>
          <a:bodyPr/>
          <a:lstStyle/>
          <a:p>
            <a:pPr>
              <a:defRPr/>
            </a:pPr>
            <a:fld id="{F8DF2754-063D-4A83-AD5A-2B2BA0144E34}" type="slidenum">
              <a:rPr lang="en-US" smtClean="0"/>
              <a:pPr>
                <a:defRPr/>
              </a:pPr>
              <a:t>2</a:t>
            </a:fld>
            <a:endParaRPr lang="en-US"/>
          </a:p>
        </p:txBody>
      </p:sp>
      <p:sp>
        <p:nvSpPr>
          <p:cNvPr id="5" name="Footer Placeholder 4"/>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xfrm>
            <a:off x="76200" y="228600"/>
            <a:ext cx="8229600" cy="1143000"/>
          </a:xfrm>
          <a:noFill/>
        </p:spPr>
        <p:txBody>
          <a:bodyPr/>
          <a:lstStyle/>
          <a:p>
            <a:pPr algn="l" eaLnBrk="1" hangingPunct="1"/>
            <a:r>
              <a:rPr lang="en-US" sz="4000" dirty="0" smtClean="0"/>
              <a:t>Project Management Update</a:t>
            </a:r>
            <a:br>
              <a:rPr lang="en-US" sz="4000" dirty="0" smtClean="0"/>
            </a:br>
            <a:r>
              <a:rPr lang="en-US" sz="4000" dirty="0" smtClean="0"/>
              <a:t>	Status</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[Provide an update</a:t>
            </a:r>
            <a:r>
              <a:rPr lang="en-US" sz="2000" i="1" kern="0" dirty="0" smtClean="0">
                <a:latin typeface="+mn-lt"/>
              </a:rPr>
              <a:t> on the status of the project.</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29</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6" name="Object 15"/>
          <p:cNvGraphicFramePr>
            <a:graphicFrameLocks noChangeAspect="1"/>
          </p:cNvGraphicFramePr>
          <p:nvPr/>
        </p:nvGraphicFramePr>
        <p:xfrm>
          <a:off x="4003675" y="1676400"/>
          <a:ext cx="5064125" cy="4635500"/>
        </p:xfrm>
        <a:graphic>
          <a:graphicData uri="http://schemas.openxmlformats.org/presentationml/2006/ole">
            <p:oleObj spid="_x0000_s1026" name="Worksheet" r:id="rId4" imgW="6105525" imgH="5029200" progId="Excel.Sheet.12">
              <p:embed/>
            </p:oleObj>
          </a:graphicData>
        </a:graphic>
      </p:graphicFrame>
      <p:grpSp>
        <p:nvGrpSpPr>
          <p:cNvPr id="2" name="Group 8"/>
          <p:cNvGrpSpPr/>
          <p:nvPr/>
        </p:nvGrpSpPr>
        <p:grpSpPr>
          <a:xfrm>
            <a:off x="4876800" y="5909846"/>
            <a:ext cx="3962400" cy="338554"/>
            <a:chOff x="4876800" y="5257800"/>
            <a:chExt cx="3962400" cy="338554"/>
          </a:xfrm>
        </p:grpSpPr>
        <p:sp>
          <p:nvSpPr>
            <p:cNvPr id="10" name="TextBox 9"/>
            <p:cNvSpPr txBox="1"/>
            <p:nvPr/>
          </p:nvSpPr>
          <p:spPr>
            <a:xfrm>
              <a:off x="4876800" y="5257800"/>
              <a:ext cx="1752600" cy="338554"/>
            </a:xfrm>
            <a:prstGeom prst="rect">
              <a:avLst/>
            </a:prstGeom>
            <a:solidFill>
              <a:schemeClr val="accent1"/>
            </a:solidFill>
            <a:ln>
              <a:solidFill>
                <a:schemeClr val="bg1"/>
              </a:solidFill>
            </a:ln>
          </p:spPr>
          <p:txBody>
            <a:bodyPr wrap="square" rtlCol="0">
              <a:spAutoFit/>
            </a:bodyPr>
            <a:lstStyle/>
            <a:p>
              <a:pPr algn="ctr"/>
              <a:r>
                <a:rPr lang="en-US" sz="1600" dirty="0" smtClean="0">
                  <a:solidFill>
                    <a:srgbClr val="000000"/>
                  </a:solidFill>
                </a:rPr>
                <a:t>Overrun, Behind </a:t>
              </a:r>
              <a:endParaRPr lang="en-US" sz="1600" dirty="0">
                <a:solidFill>
                  <a:srgbClr val="000000"/>
                </a:solidFill>
              </a:endParaRPr>
            </a:p>
          </p:txBody>
        </p:sp>
        <p:sp>
          <p:nvSpPr>
            <p:cNvPr id="11" name="TextBox 10"/>
            <p:cNvSpPr txBox="1"/>
            <p:nvPr/>
          </p:nvSpPr>
          <p:spPr>
            <a:xfrm>
              <a:off x="7162800" y="5257800"/>
              <a:ext cx="1676400" cy="338554"/>
            </a:xfrm>
            <a:prstGeom prst="rect">
              <a:avLst/>
            </a:prstGeom>
            <a:solidFill>
              <a:schemeClr val="accent1"/>
            </a:solidFill>
            <a:ln>
              <a:solidFill>
                <a:schemeClr val="accent1"/>
              </a:solidFill>
            </a:ln>
          </p:spPr>
          <p:txBody>
            <a:bodyPr wrap="square" rtlCol="0">
              <a:spAutoFit/>
            </a:bodyPr>
            <a:lstStyle/>
            <a:p>
              <a:pPr algn="ctr"/>
              <a:r>
                <a:rPr lang="en-US" sz="1600" dirty="0" smtClean="0">
                  <a:solidFill>
                    <a:srgbClr val="000000"/>
                  </a:solidFill>
                </a:rPr>
                <a:t>Overrun, Ahead </a:t>
              </a:r>
              <a:endParaRPr lang="en-US" sz="1600" dirty="0">
                <a:solidFill>
                  <a:srgbClr val="000000"/>
                </a:solidFill>
              </a:endParaRPr>
            </a:p>
          </p:txBody>
        </p:sp>
      </p:grpSp>
      <p:sp>
        <p:nvSpPr>
          <p:cNvPr id="15" name="Slide Number Placeholder 14"/>
          <p:cNvSpPr>
            <a:spLocks noGrp="1"/>
          </p:cNvSpPr>
          <p:nvPr>
            <p:ph type="sldNum" sz="quarter" idx="12"/>
          </p:nvPr>
        </p:nvSpPr>
        <p:spPr/>
        <p:txBody>
          <a:bodyPr/>
          <a:lstStyle/>
          <a:p>
            <a:pPr>
              <a:defRPr/>
            </a:pPr>
            <a:fld id="{B6BE8C47-81F5-42E7-AEC6-26A89FBE44C9}" type="slidenum">
              <a:rPr lang="en-US" smtClean="0">
                <a:solidFill>
                  <a:srgbClr val="000000"/>
                </a:solidFill>
              </a:rPr>
              <a:pPr>
                <a:defRPr/>
              </a:pPr>
              <a:t>30</a:t>
            </a:fld>
            <a:endParaRPr lang="en-US" dirty="0">
              <a:solidFill>
                <a:srgbClr val="000000"/>
              </a:solidFill>
            </a:endParaRPr>
          </a:p>
        </p:txBody>
      </p:sp>
      <p:sp>
        <p:nvSpPr>
          <p:cNvPr id="18" name="Rectangle 17"/>
          <p:cNvSpPr/>
          <p:nvPr/>
        </p:nvSpPr>
        <p:spPr>
          <a:xfrm>
            <a:off x="3962400" y="1600200"/>
            <a:ext cx="5181600" cy="1524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FFFF"/>
              </a:solidFill>
            </a:endParaRPr>
          </a:p>
        </p:txBody>
      </p:sp>
      <p:sp>
        <p:nvSpPr>
          <p:cNvPr id="17" name="Rectangle 5"/>
          <p:cNvSpPr>
            <a:spLocks noGrp="1" noChangeArrowheads="1"/>
          </p:cNvSpPr>
          <p:nvPr>
            <p:ph type="title"/>
          </p:nvPr>
        </p:nvSpPr>
        <p:spPr>
          <a:xfrm>
            <a:off x="457200" y="152400"/>
            <a:ext cx="8229600" cy="1143000"/>
          </a:xfrm>
          <a:noFill/>
        </p:spPr>
        <p:txBody>
          <a:bodyPr/>
          <a:lstStyle/>
          <a:p>
            <a:pPr algn="l" eaLnBrk="1" hangingPunct="1"/>
            <a:r>
              <a:rPr lang="en-US" sz="4000" dirty="0" smtClean="0"/>
              <a:t>Project Performance</a:t>
            </a:r>
            <a:br>
              <a:rPr lang="en-US" sz="4000" dirty="0" smtClean="0"/>
            </a:br>
            <a:r>
              <a:rPr lang="en-US" sz="4000" dirty="0" smtClean="0"/>
              <a:t>Cost &amp; Schedule</a:t>
            </a:r>
            <a:endParaRPr lang="en-US" sz="2000" dirty="0" smtClean="0"/>
          </a:p>
        </p:txBody>
      </p:sp>
      <p:grpSp>
        <p:nvGrpSpPr>
          <p:cNvPr id="3" name="Group 11"/>
          <p:cNvGrpSpPr/>
          <p:nvPr/>
        </p:nvGrpSpPr>
        <p:grpSpPr>
          <a:xfrm>
            <a:off x="4876800" y="1414046"/>
            <a:ext cx="3962400" cy="338554"/>
            <a:chOff x="4876800" y="5257800"/>
            <a:chExt cx="3962400" cy="338554"/>
          </a:xfrm>
        </p:grpSpPr>
        <p:sp>
          <p:nvSpPr>
            <p:cNvPr id="13" name="TextBox 12"/>
            <p:cNvSpPr txBox="1"/>
            <p:nvPr/>
          </p:nvSpPr>
          <p:spPr>
            <a:xfrm>
              <a:off x="4876800" y="5257800"/>
              <a:ext cx="1905000" cy="338554"/>
            </a:xfrm>
            <a:prstGeom prst="rect">
              <a:avLst/>
            </a:prstGeom>
            <a:solidFill>
              <a:schemeClr val="accent1"/>
            </a:solidFill>
            <a:ln>
              <a:solidFill>
                <a:schemeClr val="bg1"/>
              </a:solidFill>
            </a:ln>
          </p:spPr>
          <p:txBody>
            <a:bodyPr wrap="square" rtlCol="0">
              <a:spAutoFit/>
            </a:bodyPr>
            <a:lstStyle/>
            <a:p>
              <a:pPr algn="ctr"/>
              <a:r>
                <a:rPr lang="en-US" sz="1600" dirty="0" smtClean="0">
                  <a:solidFill>
                    <a:srgbClr val="000000"/>
                  </a:solidFill>
                </a:rPr>
                <a:t>Under run, Behind </a:t>
              </a:r>
              <a:endParaRPr lang="en-US" sz="1600" dirty="0">
                <a:solidFill>
                  <a:srgbClr val="000000"/>
                </a:solidFill>
              </a:endParaRPr>
            </a:p>
          </p:txBody>
        </p:sp>
        <p:sp>
          <p:nvSpPr>
            <p:cNvPr id="14" name="TextBox 13"/>
            <p:cNvSpPr txBox="1"/>
            <p:nvPr/>
          </p:nvSpPr>
          <p:spPr>
            <a:xfrm>
              <a:off x="6934200" y="5257800"/>
              <a:ext cx="1905000" cy="338554"/>
            </a:xfrm>
            <a:prstGeom prst="rect">
              <a:avLst/>
            </a:prstGeom>
            <a:solidFill>
              <a:schemeClr val="accent1"/>
            </a:solidFill>
            <a:ln>
              <a:solidFill>
                <a:schemeClr val="accent1"/>
              </a:solidFill>
            </a:ln>
          </p:spPr>
          <p:txBody>
            <a:bodyPr wrap="square" rtlCol="0">
              <a:spAutoFit/>
            </a:bodyPr>
            <a:lstStyle/>
            <a:p>
              <a:pPr algn="ctr"/>
              <a:r>
                <a:rPr lang="en-US" sz="1600" dirty="0" smtClean="0">
                  <a:solidFill>
                    <a:srgbClr val="000000"/>
                  </a:solidFill>
                </a:rPr>
                <a:t>Under run, Ahead </a:t>
              </a:r>
              <a:endParaRPr lang="en-US" sz="1600" dirty="0">
                <a:solidFill>
                  <a:srgbClr val="000000"/>
                </a:solidFill>
              </a:endParaRPr>
            </a:p>
          </p:txBody>
        </p:sp>
      </p:grpSp>
      <p:sp>
        <p:nvSpPr>
          <p:cNvPr id="19" name="Rectangle 18"/>
          <p:cNvSpPr/>
          <p:nvPr/>
        </p:nvSpPr>
        <p:spPr>
          <a:xfrm>
            <a:off x="3962400" y="6248400"/>
            <a:ext cx="5181600" cy="1524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FFFF"/>
              </a:solidFill>
            </a:endParaRPr>
          </a:p>
        </p:txBody>
      </p:sp>
      <p:sp>
        <p:nvSpPr>
          <p:cNvPr id="20" name="Rectangle 19"/>
          <p:cNvSpPr/>
          <p:nvPr/>
        </p:nvSpPr>
        <p:spPr>
          <a:xfrm>
            <a:off x="3962400" y="1447800"/>
            <a:ext cx="76200" cy="4800600"/>
          </a:xfrm>
          <a:prstGeom prst="rect">
            <a:avLst/>
          </a:prstGeom>
          <a:solidFill>
            <a:schemeClr val="bg1"/>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solidFill>
                <a:srgbClr val="FFFFFF"/>
              </a:solidFill>
            </a:endParaRPr>
          </a:p>
        </p:txBody>
      </p:sp>
      <p:sp>
        <p:nvSpPr>
          <p:cNvPr id="7" name="Content Placeholder 5"/>
          <p:cNvSpPr>
            <a:spLocks noGrp="1"/>
          </p:cNvSpPr>
          <p:nvPr>
            <p:ph idx="1"/>
          </p:nvPr>
        </p:nvSpPr>
        <p:spPr>
          <a:xfrm>
            <a:off x="228600" y="1600200"/>
            <a:ext cx="4114800" cy="4953000"/>
          </a:xfrm>
        </p:spPr>
        <p:txBody>
          <a:bodyPr>
            <a:normAutofit fontScale="70000" lnSpcReduction="20000"/>
          </a:bodyPr>
          <a:lstStyle/>
          <a:p>
            <a:pPr>
              <a:buNone/>
            </a:pPr>
            <a:r>
              <a:rPr lang="en-US" sz="1800" dirty="0" smtClean="0"/>
              <a:t>Cost Performance Index vs. Schedule Performance Index</a:t>
            </a:r>
          </a:p>
          <a:p>
            <a:pPr>
              <a:buNone/>
            </a:pPr>
            <a:r>
              <a:rPr lang="en-US" sz="1800" i="1" dirty="0" smtClean="0">
                <a:solidFill>
                  <a:srgbClr val="663300"/>
                </a:solidFill>
              </a:rPr>
              <a:t>[Update Graphic:</a:t>
            </a:r>
          </a:p>
          <a:p>
            <a:pPr>
              <a:buFont typeface="+mj-lt"/>
              <a:buAutoNum type="arabicPeriod"/>
            </a:pPr>
            <a:r>
              <a:rPr lang="en-US" sz="1800" i="1" dirty="0" smtClean="0">
                <a:solidFill>
                  <a:srgbClr val="663300"/>
                </a:solidFill>
              </a:rPr>
              <a:t>Double click on plot to open Excel.</a:t>
            </a:r>
          </a:p>
          <a:p>
            <a:pPr>
              <a:buFont typeface="+mj-lt"/>
              <a:buAutoNum type="arabicPeriod"/>
            </a:pPr>
            <a:r>
              <a:rPr lang="en-US" sz="1800" i="1" dirty="0" smtClean="0">
                <a:solidFill>
                  <a:srgbClr val="663300"/>
                </a:solidFill>
              </a:rPr>
              <a:t>Select “Data” tab on lower left of Excel window to enter/paste values from monthly reporting. </a:t>
            </a:r>
          </a:p>
          <a:p>
            <a:pPr>
              <a:buFont typeface="+mj-lt"/>
              <a:buAutoNum type="arabicPeriod"/>
            </a:pPr>
            <a:r>
              <a:rPr lang="en-US" sz="1800" i="1" dirty="0" smtClean="0">
                <a:solidFill>
                  <a:srgbClr val="663300"/>
                </a:solidFill>
              </a:rPr>
              <a:t>Select “Chart” tab to show updated graph. </a:t>
            </a:r>
          </a:p>
          <a:p>
            <a:pPr>
              <a:buFont typeface="+mj-lt"/>
              <a:buAutoNum type="arabicPeriod"/>
            </a:pPr>
            <a:r>
              <a:rPr lang="en-US" sz="1800" i="1" dirty="0" smtClean="0">
                <a:solidFill>
                  <a:srgbClr val="663300"/>
                </a:solidFill>
              </a:rPr>
              <a:t>Click outside Excel window to return to PowerPoint.]</a:t>
            </a:r>
          </a:p>
          <a:p>
            <a:pPr>
              <a:buFont typeface="+mj-lt"/>
              <a:buAutoNum type="arabicPeriod"/>
            </a:pPr>
            <a:endParaRPr lang="en-US" sz="1800" i="1" dirty="0" smtClean="0">
              <a:solidFill>
                <a:srgbClr val="663300"/>
              </a:solidFill>
            </a:endParaRPr>
          </a:p>
          <a:p>
            <a:pPr>
              <a:buNone/>
            </a:pPr>
            <a:r>
              <a:rPr lang="en-US" sz="1800" i="1" dirty="0" smtClean="0">
                <a:solidFill>
                  <a:srgbClr val="663300"/>
                </a:solidFill>
              </a:rPr>
              <a:t>[Principal activity to this point of the project has been development. Any cost or schedule flags (positive or negative) suggest plan adjustments are required for later ILC phases.</a:t>
            </a:r>
          </a:p>
          <a:p>
            <a:pPr>
              <a:buNone/>
            </a:pPr>
            <a:r>
              <a:rPr lang="en-US" sz="1800" i="1" dirty="0" smtClean="0">
                <a:solidFill>
                  <a:srgbClr val="663300"/>
                </a:solidFill>
              </a:rPr>
              <a:t>  </a:t>
            </a:r>
          </a:p>
          <a:p>
            <a:r>
              <a:rPr lang="en-US" sz="1800" i="1" dirty="0" smtClean="0">
                <a:solidFill>
                  <a:srgbClr val="663300"/>
                </a:solidFill>
              </a:rPr>
              <a:t>Summarize CPI and SPI Trend</a:t>
            </a:r>
          </a:p>
          <a:p>
            <a:r>
              <a:rPr lang="en-US" sz="1800" i="1" dirty="0" smtClean="0">
                <a:solidFill>
                  <a:srgbClr val="663300"/>
                </a:solidFill>
              </a:rPr>
              <a:t>Summarize effectiveness of ongoing corrective actions (data from monthly reporting)</a:t>
            </a:r>
          </a:p>
          <a:p>
            <a:r>
              <a:rPr lang="en-US" sz="1800" i="1" dirty="0" smtClean="0">
                <a:solidFill>
                  <a:srgbClr val="663300"/>
                </a:solidFill>
              </a:rPr>
              <a:t>Summarize associated plan adjustments (budget and/or schedule) and associated updates to Work Breakdown Structure (WBS) and Integrated Master Schedule (IMS)]</a:t>
            </a:r>
            <a:endParaRPr lang="en-US" sz="1800" i="1" dirty="0">
              <a:solidFill>
                <a:srgbClr val="663300"/>
              </a:solidFill>
            </a:endParaRPr>
          </a:p>
        </p:txBody>
      </p:sp>
      <p:sp>
        <p:nvSpPr>
          <p:cNvPr id="4" name="Footer Placeholder 3"/>
          <p:cNvSpPr>
            <a:spLocks noGrp="1"/>
          </p:cNvSpPr>
          <p:nvPr>
            <p:ph type="ftr" sz="quarter" idx="11"/>
          </p:nvPr>
        </p:nvSpPr>
        <p:spPr>
          <a:xfrm>
            <a:off x="5562600" y="6229350"/>
            <a:ext cx="3276600" cy="476250"/>
          </a:xfrm>
        </p:spPr>
        <p:txBody>
          <a:bodyPr/>
          <a:lstStyle/>
          <a:p>
            <a:pPr>
              <a:defRPr/>
            </a:pPr>
            <a:r>
              <a:rPr lang="en-US" i="1" dirty="0" smtClean="0">
                <a:solidFill>
                  <a:srgbClr val="663300"/>
                </a:solidFill>
              </a:rPr>
              <a:t>[Project Name (in Footer)] </a:t>
            </a:r>
            <a:r>
              <a:rPr lang="en-US" i="1" smtClean="0">
                <a:solidFill>
                  <a:srgbClr val="663300"/>
                </a:solidFill>
              </a:rPr>
              <a:t>- RR</a:t>
            </a:r>
            <a:endParaRPr lang="en-US" dirty="0">
              <a:solidFill>
                <a:srgbClr val="000000"/>
              </a:solidFill>
            </a:endParaRP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p:txBody>
          <a:bodyPr>
            <a:normAutofit fontScale="55000" lnSpcReduction="20000"/>
          </a:bodyPr>
          <a:lstStyle/>
          <a:p>
            <a:pPr>
              <a:buNone/>
            </a:pPr>
            <a:r>
              <a:rPr lang="en-US" sz="3200" u="sng" dirty="0" smtClean="0"/>
              <a:t>Cost</a:t>
            </a:r>
            <a:endParaRPr lang="en-US" i="1" dirty="0" smtClean="0">
              <a:solidFill>
                <a:srgbClr val="663300"/>
              </a:solidFill>
            </a:endParaRPr>
          </a:p>
          <a:p>
            <a:pPr>
              <a:lnSpc>
                <a:spcPct val="120000"/>
              </a:lnSpc>
              <a:buNone/>
            </a:pPr>
            <a:r>
              <a:rPr lang="en-US" i="1" dirty="0" smtClean="0">
                <a:solidFill>
                  <a:srgbClr val="663300"/>
                </a:solidFill>
              </a:rPr>
              <a:t>[Discuss budget sufficiency:</a:t>
            </a:r>
          </a:p>
          <a:p>
            <a:pPr>
              <a:lnSpc>
                <a:spcPct val="120000"/>
              </a:lnSpc>
            </a:pPr>
            <a:r>
              <a:rPr lang="en-US" i="1" dirty="0" smtClean="0">
                <a:solidFill>
                  <a:srgbClr val="663300"/>
                </a:solidFill>
              </a:rPr>
              <a:t>Show Actuals-to-date compared to the Plan</a:t>
            </a:r>
          </a:p>
          <a:p>
            <a:pPr>
              <a:lnSpc>
                <a:spcPct val="120000"/>
              </a:lnSpc>
            </a:pPr>
            <a:r>
              <a:rPr lang="en-US" i="1" dirty="0" smtClean="0">
                <a:solidFill>
                  <a:srgbClr val="663300"/>
                </a:solidFill>
              </a:rPr>
              <a:t>Report Estimate at Complete (EAC) and compare to budget</a:t>
            </a:r>
          </a:p>
          <a:p>
            <a:pPr>
              <a:lnSpc>
                <a:spcPct val="120000"/>
              </a:lnSpc>
            </a:pPr>
            <a:r>
              <a:rPr lang="en-US" i="1" dirty="0" smtClean="0">
                <a:solidFill>
                  <a:srgbClr val="663300"/>
                </a:solidFill>
              </a:rPr>
              <a:t>Show management reserve (it is part of EAC) and compare to Budget-to-go</a:t>
            </a:r>
          </a:p>
          <a:p>
            <a:pPr>
              <a:lnSpc>
                <a:spcPct val="120000"/>
              </a:lnSpc>
            </a:pPr>
            <a:r>
              <a:rPr lang="en-US" i="1" dirty="0" smtClean="0">
                <a:solidFill>
                  <a:srgbClr val="663300"/>
                </a:solidFill>
              </a:rPr>
              <a:t>Compare current CPI from previous slide to To Complete Performance Index (TCPI)]</a:t>
            </a:r>
          </a:p>
          <a:p>
            <a:pPr>
              <a:buNone/>
            </a:pPr>
            <a:endParaRPr lang="en-US" i="1" dirty="0" smtClean="0">
              <a:solidFill>
                <a:srgbClr val="663300"/>
              </a:solidFill>
            </a:endParaRPr>
          </a:p>
          <a:p>
            <a:pPr>
              <a:buNone/>
            </a:pPr>
            <a:r>
              <a:rPr lang="en-US" sz="3200" u="sng" dirty="0" smtClean="0"/>
              <a:t>Schedule</a:t>
            </a:r>
          </a:p>
          <a:p>
            <a:pPr>
              <a:lnSpc>
                <a:spcPct val="120000"/>
              </a:lnSpc>
              <a:buNone/>
            </a:pPr>
            <a:r>
              <a:rPr lang="en-US" i="1" dirty="0" smtClean="0">
                <a:solidFill>
                  <a:srgbClr val="663300"/>
                </a:solidFill>
              </a:rPr>
              <a:t> [Discuss schedule sufficiency:</a:t>
            </a:r>
          </a:p>
          <a:p>
            <a:pPr>
              <a:lnSpc>
                <a:spcPct val="120000"/>
              </a:lnSpc>
            </a:pPr>
            <a:r>
              <a:rPr lang="en-US" i="1" dirty="0" smtClean="0">
                <a:solidFill>
                  <a:srgbClr val="663300"/>
                </a:solidFill>
              </a:rPr>
              <a:t>Show top level Integrated Master Schedule (IMS)</a:t>
            </a:r>
          </a:p>
          <a:p>
            <a:pPr>
              <a:lnSpc>
                <a:spcPct val="120000"/>
              </a:lnSpc>
            </a:pPr>
            <a:r>
              <a:rPr lang="en-US" i="1" dirty="0" smtClean="0">
                <a:solidFill>
                  <a:srgbClr val="663300"/>
                </a:solidFill>
              </a:rPr>
              <a:t>Discuss any changes to the Critical Path  </a:t>
            </a:r>
          </a:p>
          <a:p>
            <a:pPr>
              <a:lnSpc>
                <a:spcPct val="120000"/>
              </a:lnSpc>
            </a:pPr>
            <a:r>
              <a:rPr lang="en-US" i="1" dirty="0" smtClean="0">
                <a:solidFill>
                  <a:srgbClr val="663300"/>
                </a:solidFill>
              </a:rPr>
              <a:t>Discuss stability of float</a:t>
            </a:r>
          </a:p>
          <a:p>
            <a:pPr>
              <a:lnSpc>
                <a:spcPct val="120000"/>
              </a:lnSpc>
            </a:pPr>
            <a:r>
              <a:rPr lang="en-US" i="1" dirty="0" smtClean="0">
                <a:solidFill>
                  <a:srgbClr val="663300"/>
                </a:solidFill>
              </a:rPr>
              <a:t>Discuss any tasks that are or completed significantly behind schedule</a:t>
            </a:r>
          </a:p>
          <a:p>
            <a:pPr>
              <a:lnSpc>
                <a:spcPct val="120000"/>
              </a:lnSpc>
            </a:pPr>
            <a:r>
              <a:rPr lang="en-US" i="1" dirty="0" smtClean="0">
                <a:solidFill>
                  <a:srgbClr val="663300"/>
                </a:solidFill>
              </a:rPr>
              <a:t>Highlight schedule reserve leading to next major event]</a:t>
            </a:r>
          </a:p>
        </p:txBody>
      </p:sp>
      <p:sp>
        <p:nvSpPr>
          <p:cNvPr id="4" name="Footer Placeholder 3"/>
          <p:cNvSpPr>
            <a:spLocks noGrp="1"/>
          </p:cNvSpPr>
          <p:nvPr>
            <p:ph type="ftr" sz="quarter" idx="11"/>
          </p:nvPr>
        </p:nvSpPr>
        <p:spPr/>
        <p:txBody>
          <a:bodyPr/>
          <a:lstStyle/>
          <a:p>
            <a:pPr>
              <a:defRPr/>
            </a:pPr>
            <a:r>
              <a:rPr lang="en-US" i="1" dirty="0" smtClean="0">
                <a:solidFill>
                  <a:srgbClr val="663300"/>
                </a:solidFill>
              </a:rPr>
              <a:t>[Project Name (in Footer)] - RR</a:t>
            </a:r>
            <a:endParaRPr lang="en-US" dirty="0">
              <a:solidFill>
                <a:srgbClr val="000000"/>
              </a:solidFill>
            </a:endParaRPr>
          </a:p>
        </p:txBody>
      </p:sp>
      <p:sp>
        <p:nvSpPr>
          <p:cNvPr id="5" name="Slide Number Placeholder 4"/>
          <p:cNvSpPr>
            <a:spLocks noGrp="1"/>
          </p:cNvSpPr>
          <p:nvPr>
            <p:ph type="sldNum" sz="quarter" idx="12"/>
          </p:nvPr>
        </p:nvSpPr>
        <p:spPr/>
        <p:txBody>
          <a:bodyPr/>
          <a:lstStyle/>
          <a:p>
            <a:pPr>
              <a:defRPr/>
            </a:pPr>
            <a:fld id="{B6BE8C47-81F5-42E7-AEC6-26A89FBE44C9}" type="slidenum">
              <a:rPr lang="en-US" smtClean="0">
                <a:solidFill>
                  <a:srgbClr val="000000"/>
                </a:solidFill>
              </a:rPr>
              <a:pPr>
                <a:defRPr/>
              </a:pPr>
              <a:t>31</a:t>
            </a:fld>
            <a:endParaRPr lang="en-US" dirty="0">
              <a:solidFill>
                <a:srgbClr val="000000"/>
              </a:solidFill>
            </a:endParaRPr>
          </a:p>
        </p:txBody>
      </p:sp>
      <p:sp>
        <p:nvSpPr>
          <p:cNvPr id="7" name="Title 1"/>
          <p:cNvSpPr>
            <a:spLocks noGrp="1"/>
          </p:cNvSpPr>
          <p:nvPr>
            <p:ph type="title"/>
          </p:nvPr>
        </p:nvSpPr>
        <p:spPr>
          <a:xfrm>
            <a:off x="457200" y="152400"/>
            <a:ext cx="8229600" cy="1143000"/>
          </a:xfrm>
        </p:spPr>
        <p:txBody>
          <a:bodyPr/>
          <a:lstStyle/>
          <a:p>
            <a:pPr algn="l"/>
            <a:r>
              <a:rPr lang="en-US" sz="4000" dirty="0" smtClean="0"/>
              <a:t>Project Performance</a:t>
            </a:r>
            <a:r>
              <a:rPr lang="en-US" dirty="0" smtClean="0"/>
              <a:t/>
            </a:r>
            <a:br>
              <a:rPr lang="en-US" dirty="0" smtClean="0"/>
            </a:br>
            <a:r>
              <a:rPr lang="en-US" sz="4000" dirty="0" smtClean="0"/>
              <a:t>Cost &amp; Schedule continued</a:t>
            </a:r>
            <a:endParaRPr lang="en-US" sz="2400" dirty="0"/>
          </a:p>
        </p:txBody>
      </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xfrm>
            <a:off x="76200" y="228600"/>
            <a:ext cx="8229600" cy="1143000"/>
          </a:xfrm>
          <a:noFill/>
        </p:spPr>
        <p:txBody>
          <a:bodyPr/>
          <a:lstStyle/>
          <a:p>
            <a:pPr algn="l" eaLnBrk="1" hangingPunct="1"/>
            <a:r>
              <a:rPr lang="en-US" sz="4000" dirty="0" smtClean="0"/>
              <a:t>Project Management Update</a:t>
            </a:r>
            <a:br>
              <a:rPr lang="en-US" sz="4000" dirty="0" smtClean="0"/>
            </a:br>
            <a:r>
              <a:rPr lang="en-US" sz="4000" dirty="0" smtClean="0"/>
              <a:t>	Risks &amp; Issues</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[Provide an update</a:t>
            </a:r>
            <a:r>
              <a:rPr lang="en-US" sz="2000" i="1" kern="0" dirty="0" smtClean="0">
                <a:latin typeface="+mn-lt"/>
              </a:rPr>
              <a:t> on the project risks and issues, including the probability of occurrence and the mitigation for each risk.</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32</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xfrm>
            <a:off x="76200" y="228600"/>
            <a:ext cx="8229600" cy="1143000"/>
          </a:xfrm>
          <a:noFill/>
        </p:spPr>
        <p:txBody>
          <a:bodyPr/>
          <a:lstStyle/>
          <a:p>
            <a:pPr algn="l" eaLnBrk="1" hangingPunct="1"/>
            <a:r>
              <a:rPr lang="en-US" sz="4000" dirty="0" smtClean="0"/>
              <a:t>Project Management Update</a:t>
            </a:r>
            <a:br>
              <a:rPr lang="en-US" sz="4000" dirty="0" smtClean="0"/>
            </a:br>
            <a:r>
              <a:rPr lang="en-US" sz="4000" dirty="0" smtClean="0"/>
              <a:t>	Schedule</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[Provide an updated</a:t>
            </a:r>
            <a:r>
              <a:rPr lang="en-US" sz="2000" i="1" kern="0" dirty="0" smtClean="0">
                <a:latin typeface="+mn-lt"/>
              </a:rPr>
              <a:t> project schedule.</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33</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Rectangle 5"/>
          <p:cNvSpPr>
            <a:spLocks noGrp="1" noChangeArrowheads="1"/>
          </p:cNvSpPr>
          <p:nvPr>
            <p:ph type="title"/>
          </p:nvPr>
        </p:nvSpPr>
        <p:spPr>
          <a:xfrm>
            <a:off x="76200" y="228600"/>
            <a:ext cx="8229600" cy="1143000"/>
          </a:xfrm>
          <a:noFill/>
        </p:spPr>
        <p:txBody>
          <a:bodyPr/>
          <a:lstStyle/>
          <a:p>
            <a:pPr algn="l" eaLnBrk="1" hangingPunct="1"/>
            <a:r>
              <a:rPr lang="en-US" sz="4000" dirty="0" smtClean="0"/>
              <a:t>Project Management Update</a:t>
            </a:r>
            <a:br>
              <a:rPr lang="en-US" sz="4000" dirty="0" smtClean="0"/>
            </a:br>
            <a:r>
              <a:rPr lang="en-US" sz="4000" dirty="0" smtClean="0"/>
              <a:t>	Deliverables Status</a:t>
            </a:r>
            <a:endParaRPr lang="en-US" sz="2400" dirty="0" smtClean="0"/>
          </a:p>
        </p:txBody>
      </p:sp>
      <p:sp>
        <p:nvSpPr>
          <p:cNvPr id="7" name="Rectangle 3"/>
          <p:cNvSpPr txBox="1">
            <a:spLocks noChangeArrowheads="1"/>
          </p:cNvSpPr>
          <p:nvPr/>
        </p:nvSpPr>
        <p:spPr bwMode="auto">
          <a:xfrm>
            <a:off x="457200" y="2514600"/>
            <a:ext cx="8229600" cy="2743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kumimoji="0" lang="en-US" sz="2000" b="0" i="1" u="none" strike="noStrike" kern="0" cap="none" spc="0" normalizeH="0" baseline="0" noProof="0" dirty="0" smtClean="0">
                <a:ln>
                  <a:noFill/>
                </a:ln>
                <a:solidFill>
                  <a:schemeClr val="tx1"/>
                </a:solidFill>
                <a:effectLst/>
                <a:uLnTx/>
                <a:uFillTx/>
                <a:latin typeface="+mn-lt"/>
              </a:rPr>
              <a:t>[Provide an update on</a:t>
            </a:r>
            <a:r>
              <a:rPr kumimoji="0" lang="en-US" sz="2000" b="0" i="1" u="none" strike="noStrike" kern="0" cap="none" spc="0" normalizeH="0" noProof="0" dirty="0" smtClean="0">
                <a:ln>
                  <a:noFill/>
                </a:ln>
                <a:solidFill>
                  <a:schemeClr val="tx1"/>
                </a:solidFill>
                <a:effectLst/>
                <a:uLnTx/>
                <a:uFillTx/>
                <a:latin typeface="+mn-lt"/>
              </a:rPr>
              <a:t> the status of the deliverables required for the project as </a:t>
            </a:r>
            <a:r>
              <a:rPr lang="en-US" sz="2000" i="1" kern="0" dirty="0" smtClean="0">
                <a:latin typeface="+mn-lt"/>
              </a:rPr>
              <a:t>documented in the Project Process Agreement.</a:t>
            </a:r>
          </a:p>
          <a:p>
            <a:pPr marL="465138" marR="0" lvl="1" indent="-7938" algn="l" defTabSz="914400" rtl="0" eaLnBrk="1" fontAlgn="base" latinLnBrk="0" hangingPunct="1">
              <a:lnSpc>
                <a:spcPct val="100000"/>
              </a:lnSpc>
              <a:spcBef>
                <a:spcPct val="20000"/>
              </a:spcBef>
              <a:spcAft>
                <a:spcPct val="0"/>
              </a:spcAft>
              <a:buClrTx/>
              <a:buSzTx/>
              <a:buFont typeface="Wingdings 2" pitchFamily="18" charset="2"/>
              <a:buNone/>
              <a:tabLst/>
              <a:defRPr/>
            </a:pPr>
            <a:r>
              <a:rPr lang="en-US" sz="2000" i="1" kern="0" dirty="0" smtClean="0">
                <a:latin typeface="+mn-lt"/>
              </a:rPr>
              <a:t>Also provide an update on the status of your Information Security Certification &amp; Authentication process.</a:t>
            </a:r>
            <a:r>
              <a:rPr kumimoji="0" lang="en-US" sz="2000" b="0" i="1" u="none" strike="noStrike" kern="0" cap="none" spc="0" normalizeH="0" baseline="0" noProof="0" dirty="0" smtClean="0">
                <a:ln>
                  <a:noFill/>
                </a:ln>
                <a:solidFill>
                  <a:schemeClr val="tx1"/>
                </a:solidFill>
                <a:effectLst/>
                <a:uLnTx/>
                <a:uFillTx/>
                <a:latin typeface="+mn-lt"/>
              </a:rPr>
              <a:t>]</a:t>
            </a:r>
          </a:p>
          <a:p>
            <a:pPr marL="342900" marR="0" lvl="0" indent="-342900" algn="ctr"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sz="2000" b="0" i="0" u="none" strike="noStrike" kern="0" cap="none" spc="0" normalizeH="0" baseline="0" noProof="0" dirty="0" smtClean="0">
              <a:ln>
                <a:noFill/>
              </a:ln>
              <a:solidFill>
                <a:schemeClr val="tx1"/>
              </a:solidFill>
              <a:effectLst/>
              <a:uLnTx/>
              <a:uFillTx/>
              <a:latin typeface="+mn-lt"/>
              <a:ea typeface="+mn-ea"/>
              <a:cs typeface="+mn-cs"/>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34</a:t>
            </a:fld>
            <a:endParaRPr lang="en-US"/>
          </a:p>
        </p:txBody>
      </p:sp>
      <p:sp>
        <p:nvSpPr>
          <p:cNvPr id="8" name="Footer Placeholder 7"/>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Rectangle 2"/>
          <p:cNvSpPr>
            <a:spLocks noGrp="1" noChangeArrowheads="1"/>
          </p:cNvSpPr>
          <p:nvPr>
            <p:ph type="ctrTitle"/>
          </p:nvPr>
        </p:nvSpPr>
        <p:spPr>
          <a:xfrm>
            <a:off x="685800" y="1676400"/>
            <a:ext cx="7772400" cy="1924050"/>
          </a:xfrm>
        </p:spPr>
        <p:txBody>
          <a:bodyPr/>
          <a:lstStyle/>
          <a:p>
            <a:pPr eaLnBrk="1" hangingPunct="1"/>
            <a:r>
              <a:rPr lang="en-US" dirty="0" smtClean="0"/>
              <a:t>Conclusion of</a:t>
            </a:r>
            <a:br>
              <a:rPr lang="en-US" dirty="0" smtClean="0"/>
            </a:br>
            <a:r>
              <a:rPr lang="en-US" dirty="0" smtClean="0"/>
              <a:t>Detailed Design Review</a:t>
            </a:r>
            <a:br>
              <a:rPr lang="en-US" dirty="0" smtClean="0"/>
            </a:br>
            <a:r>
              <a:rPr lang="en-US" sz="2800" dirty="0" smtClean="0"/>
              <a:t>for</a:t>
            </a:r>
            <a:endParaRPr lang="en-US" dirty="0" smtClean="0"/>
          </a:p>
        </p:txBody>
      </p:sp>
      <p:sp>
        <p:nvSpPr>
          <p:cNvPr id="20483" name="Rectangle 3"/>
          <p:cNvSpPr>
            <a:spLocks noGrp="1" noChangeArrowheads="1"/>
          </p:cNvSpPr>
          <p:nvPr>
            <p:ph type="subTitle" idx="1"/>
          </p:nvPr>
        </p:nvSpPr>
        <p:spPr/>
        <p:txBody>
          <a:bodyPr/>
          <a:lstStyle/>
          <a:p>
            <a:pPr eaLnBrk="1" hangingPunct="1"/>
            <a:r>
              <a:rPr lang="en-US" i="1" dirty="0" smtClean="0"/>
              <a:t>[insert project name]</a:t>
            </a:r>
          </a:p>
        </p:txBody>
      </p:sp>
      <p:sp>
        <p:nvSpPr>
          <p:cNvPr id="4" name="Slide Number Placeholder 3"/>
          <p:cNvSpPr>
            <a:spLocks noGrp="1"/>
          </p:cNvSpPr>
          <p:nvPr>
            <p:ph type="sldNum" sz="quarter" idx="12"/>
          </p:nvPr>
        </p:nvSpPr>
        <p:spPr/>
        <p:txBody>
          <a:bodyPr/>
          <a:lstStyle/>
          <a:p>
            <a:pPr>
              <a:defRPr/>
            </a:pPr>
            <a:fld id="{F8DF2754-063D-4A83-AD5A-2B2BA0144E34}" type="slidenum">
              <a:rPr lang="en-US" smtClean="0"/>
              <a:pPr>
                <a:defRPr/>
              </a:pPr>
              <a:t>35</a:t>
            </a:fld>
            <a:endParaRPr lang="en-US"/>
          </a:p>
        </p:txBody>
      </p:sp>
      <p:sp>
        <p:nvSpPr>
          <p:cNvPr id="5" name="Footer Placeholder 4"/>
          <p:cNvSpPr>
            <a:spLocks noGrp="1"/>
          </p:cNvSpPr>
          <p:nvPr>
            <p:ph type="ftr" sz="quarter" idx="11"/>
          </p:nvPr>
        </p:nvSpPr>
        <p:spPr/>
        <p:txBody>
          <a:bodyPr/>
          <a:lstStyle/>
          <a:p>
            <a:pPr>
              <a:defRPr/>
            </a:pPr>
            <a:r>
              <a:rPr lang="en-US" smtClean="0"/>
              <a:t>[Project Name] - DDR</a:t>
            </a:r>
            <a:endParaRPr lang="en-US"/>
          </a:p>
        </p:txBody>
      </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2590800"/>
            <a:ext cx="8229600" cy="1828800"/>
          </a:xfrm>
        </p:spPr>
        <p:txBody>
          <a:bodyPr/>
          <a:lstStyle/>
          <a:p>
            <a:pPr indent="0" eaLnBrk="1" hangingPunct="1">
              <a:buFont typeface="Wingdings 2" pitchFamily="18" charset="2"/>
              <a:buNone/>
              <a:defRPr/>
            </a:pPr>
            <a:r>
              <a:rPr lang="en-US" sz="2000" i="1" dirty="0" smtClean="0"/>
              <a:t>[Identify the individuals present during the presentation indicating their role and/or organization.</a:t>
            </a:r>
          </a:p>
          <a:p>
            <a:pPr indent="0" eaLnBrk="1" hangingPunct="1">
              <a:buFont typeface="Wingdings 2" pitchFamily="18" charset="2"/>
              <a:buNone/>
              <a:defRPr/>
            </a:pPr>
            <a:endParaRPr lang="en-US" sz="2000" i="1" dirty="0" smtClean="0"/>
          </a:p>
          <a:p>
            <a:pPr indent="0" eaLnBrk="1" hangingPunct="1">
              <a:buFont typeface="Wingdings 2" pitchFamily="18" charset="2"/>
              <a:buNone/>
              <a:defRPr/>
            </a:pPr>
            <a:r>
              <a:rPr lang="en-US" sz="2000" i="1" dirty="0" smtClean="0"/>
              <a:t>Please note that the Business Owner must be present.]</a:t>
            </a:r>
            <a:endParaRPr lang="en-US" sz="2000" dirty="0" smtClean="0"/>
          </a:p>
          <a:p>
            <a:pPr eaLnBrk="1" hangingPunct="1">
              <a:defRPr/>
            </a:pPr>
            <a:endParaRPr lang="en-US" sz="3200" dirty="0" smtClean="0"/>
          </a:p>
        </p:txBody>
      </p:sp>
      <p:sp>
        <p:nvSpPr>
          <p:cNvPr id="5124" name="Rectangle 5"/>
          <p:cNvSpPr>
            <a:spLocks noGrp="1" noChangeArrowheads="1"/>
          </p:cNvSpPr>
          <p:nvPr>
            <p:ph type="title"/>
          </p:nvPr>
        </p:nvSpPr>
        <p:spPr>
          <a:noFill/>
        </p:spPr>
        <p:txBody>
          <a:bodyPr/>
          <a:lstStyle/>
          <a:p>
            <a:pPr algn="l" eaLnBrk="1" hangingPunct="1"/>
            <a:r>
              <a:rPr lang="en-US" sz="4000" smtClean="0"/>
              <a:t>Presenters</a:t>
            </a:r>
            <a:endParaRPr lang="en-US" sz="240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3</a:t>
            </a:fld>
            <a:endParaRPr lang="en-US"/>
          </a:p>
        </p:txBody>
      </p:sp>
      <p:sp>
        <p:nvSpPr>
          <p:cNvPr id="7" name="Footer Placeholder 6"/>
          <p:cNvSpPr>
            <a:spLocks noGrp="1"/>
          </p:cNvSpPr>
          <p:nvPr>
            <p:ph type="ftr" sz="quarter" idx="11"/>
          </p:nvPr>
        </p:nvSpPr>
        <p:spPr/>
        <p:txBody>
          <a:bodyPr/>
          <a:lstStyle/>
          <a:p>
            <a:pPr>
              <a:defRPr/>
            </a:pPr>
            <a:r>
              <a:rPr lang="en-US" dirty="0" smtClean="0"/>
              <a:t>[Project Name] - DDR</a:t>
            </a:r>
            <a:endParaRPr lang="en-US" dirty="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Content Placeholder 2"/>
          <p:cNvSpPr>
            <a:spLocks noGrp="1"/>
          </p:cNvSpPr>
          <p:nvPr>
            <p:ph idx="1"/>
          </p:nvPr>
        </p:nvSpPr>
        <p:spPr>
          <a:xfrm>
            <a:off x="457200" y="2971800"/>
            <a:ext cx="8229600" cy="1143000"/>
          </a:xfrm>
        </p:spPr>
        <p:txBody>
          <a:bodyPr/>
          <a:lstStyle/>
          <a:p>
            <a:pPr indent="0" eaLnBrk="1" hangingPunct="1">
              <a:buFont typeface="Wingdings 2" pitchFamily="18" charset="2"/>
              <a:buNone/>
              <a:defRPr/>
            </a:pPr>
            <a:r>
              <a:rPr lang="en-US" sz="2000" i="1" dirty="0" smtClean="0"/>
              <a:t>[identify any recommendations and/or findings from the PDR and their resolution.]</a:t>
            </a:r>
          </a:p>
          <a:p>
            <a:pPr eaLnBrk="1" hangingPunct="1">
              <a:defRPr/>
            </a:pPr>
            <a:endParaRPr lang="en-US" sz="3200" i="1" dirty="0" smtClean="0"/>
          </a:p>
        </p:txBody>
      </p:sp>
      <p:sp>
        <p:nvSpPr>
          <p:cNvPr id="6148" name="Rectangle 5"/>
          <p:cNvSpPr>
            <a:spLocks noGrp="1" noChangeArrowheads="1"/>
          </p:cNvSpPr>
          <p:nvPr>
            <p:ph type="title"/>
          </p:nvPr>
        </p:nvSpPr>
        <p:spPr>
          <a:noFill/>
        </p:spPr>
        <p:txBody>
          <a:bodyPr/>
          <a:lstStyle/>
          <a:p>
            <a:pPr algn="l" eaLnBrk="1" hangingPunct="1"/>
            <a:r>
              <a:rPr lang="en-US" sz="4000" dirty="0" smtClean="0"/>
              <a:t>PDR Findings</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4</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Slide Number Placeholder 5"/>
          <p:cNvSpPr>
            <a:spLocks noGrp="1"/>
          </p:cNvSpPr>
          <p:nvPr>
            <p:ph type="sldNum" sz="quarter" idx="12"/>
          </p:nvPr>
        </p:nvSpPr>
        <p:spPr>
          <a:noFill/>
        </p:spPr>
        <p:txBody>
          <a:bodyPr/>
          <a:lstStyle/>
          <a:p>
            <a:fld id="{FE5CB3F8-DC68-457E-90A8-FE645D251736}" type="slidenum">
              <a:rPr lang="en-US" smtClean="0"/>
              <a:pPr/>
              <a:t>5</a:t>
            </a:fld>
            <a:endParaRPr lang="en-US" smtClean="0"/>
          </a:p>
        </p:txBody>
      </p:sp>
      <p:sp>
        <p:nvSpPr>
          <p:cNvPr id="8195" name="Rectangle 3"/>
          <p:cNvSpPr>
            <a:spLocks noGrp="1" noChangeArrowheads="1"/>
          </p:cNvSpPr>
          <p:nvPr>
            <p:ph type="body" idx="1"/>
          </p:nvPr>
        </p:nvSpPr>
        <p:spPr>
          <a:xfrm>
            <a:off x="457200" y="1371600"/>
            <a:ext cx="8229600" cy="4800600"/>
          </a:xfrm>
        </p:spPr>
        <p:txBody>
          <a:bodyPr/>
          <a:lstStyle/>
          <a:p>
            <a:pPr marL="0" indent="0" eaLnBrk="1" hangingPunct="1">
              <a:lnSpc>
                <a:spcPct val="90000"/>
              </a:lnSpc>
              <a:buNone/>
              <a:defRPr/>
            </a:pPr>
            <a:r>
              <a:rPr lang="en-US" sz="1800" i="1" dirty="0" smtClean="0"/>
              <a:t>[Insert Business Need, Goals/Scope/Purpose, and Stakeholders from the project’s PSR Presentation.  If PSR Presentation is not available, follow guidance provided in each section below.]</a:t>
            </a:r>
          </a:p>
          <a:p>
            <a:pPr eaLnBrk="1" hangingPunct="1">
              <a:lnSpc>
                <a:spcPct val="90000"/>
              </a:lnSpc>
              <a:buFont typeface="Wingdings 2" pitchFamily="18" charset="2"/>
              <a:buNone/>
              <a:defRPr/>
            </a:pPr>
            <a:r>
              <a:rPr lang="en-US" u="sng" dirty="0" smtClean="0"/>
              <a:t>Business Need</a:t>
            </a:r>
          </a:p>
          <a:p>
            <a:pPr marL="0" indent="0" eaLnBrk="1" hangingPunct="1">
              <a:lnSpc>
                <a:spcPct val="90000"/>
              </a:lnSpc>
              <a:buFont typeface="Wingdings 2" pitchFamily="18" charset="2"/>
              <a:buNone/>
              <a:defRPr/>
            </a:pPr>
            <a:r>
              <a:rPr lang="en-US" sz="1600" i="1" dirty="0" smtClean="0"/>
              <a:t>[insert condensed business need and drivers from Section 3.2 of the Business Process Model Description, if available, or from Sections 4.1 &amp; 4.3 of the Business Case]</a:t>
            </a:r>
          </a:p>
          <a:p>
            <a:pPr eaLnBrk="1" hangingPunct="1">
              <a:lnSpc>
                <a:spcPct val="90000"/>
              </a:lnSpc>
              <a:buFont typeface="Wingdings 2" pitchFamily="18" charset="2"/>
              <a:buNone/>
              <a:defRPr/>
            </a:pPr>
            <a:endParaRPr lang="en-US" sz="2000" dirty="0" smtClean="0"/>
          </a:p>
          <a:p>
            <a:pPr eaLnBrk="1" hangingPunct="1">
              <a:lnSpc>
                <a:spcPct val="90000"/>
              </a:lnSpc>
              <a:buFont typeface="Wingdings 2" pitchFamily="18" charset="2"/>
              <a:buNone/>
              <a:defRPr/>
            </a:pPr>
            <a:r>
              <a:rPr lang="en-US" u="sng" dirty="0" smtClean="0"/>
              <a:t>Goals/Scope/Purpose</a:t>
            </a:r>
          </a:p>
          <a:p>
            <a:pPr marL="0" lvl="1" indent="0" eaLnBrk="1" hangingPunct="1">
              <a:lnSpc>
                <a:spcPct val="90000"/>
              </a:lnSpc>
              <a:buFont typeface="Wingdings 2" pitchFamily="18" charset="2"/>
              <a:buNone/>
              <a:defRPr/>
            </a:pPr>
            <a:r>
              <a:rPr lang="en-US" sz="1600" i="1" dirty="0" smtClean="0"/>
              <a:t>[insert condensed goals/scope from section 4.2 of the Business Case and the business and functional purpose from sections 3.1 &amp; 3.2 of the Requirements Document]</a:t>
            </a:r>
          </a:p>
          <a:p>
            <a:pPr lvl="1" eaLnBrk="1" hangingPunct="1">
              <a:lnSpc>
                <a:spcPct val="90000"/>
              </a:lnSpc>
              <a:buFont typeface="Wingdings 2" pitchFamily="18" charset="2"/>
              <a:buNone/>
              <a:defRPr/>
            </a:pPr>
            <a:endParaRPr lang="en-US" sz="2000" dirty="0" smtClean="0"/>
          </a:p>
          <a:p>
            <a:pPr eaLnBrk="1" hangingPunct="1">
              <a:lnSpc>
                <a:spcPct val="90000"/>
              </a:lnSpc>
              <a:buFont typeface="Wingdings 2" pitchFamily="18" charset="2"/>
              <a:buNone/>
              <a:defRPr/>
            </a:pPr>
            <a:r>
              <a:rPr lang="en-US" u="sng" dirty="0" smtClean="0"/>
              <a:t>Stakeholders</a:t>
            </a:r>
          </a:p>
          <a:p>
            <a:pPr marL="0" lvl="1" indent="0" eaLnBrk="1" hangingPunct="1">
              <a:lnSpc>
                <a:spcPct val="90000"/>
              </a:lnSpc>
              <a:buFont typeface="Wingdings 2" pitchFamily="18" charset="2"/>
              <a:buNone/>
              <a:defRPr/>
            </a:pPr>
            <a:r>
              <a:rPr lang="en-US" sz="1600" dirty="0" smtClean="0"/>
              <a:t>[insert stakeholder information from </a:t>
            </a:r>
            <a:r>
              <a:rPr lang="en-US" sz="1600" i="1" dirty="0" smtClean="0"/>
              <a:t>Section 3.3 of the Business Process Model Description, if available, or from </a:t>
            </a:r>
            <a:r>
              <a:rPr lang="en-US" sz="1600" dirty="0" smtClean="0"/>
              <a:t>Section 4.4 of the Business Case]</a:t>
            </a:r>
          </a:p>
        </p:txBody>
      </p:sp>
      <p:sp>
        <p:nvSpPr>
          <p:cNvPr id="8196" name="Rectangle 5"/>
          <p:cNvSpPr>
            <a:spLocks noGrp="1" noChangeArrowheads="1"/>
          </p:cNvSpPr>
          <p:nvPr>
            <p:ph type="title"/>
          </p:nvPr>
        </p:nvSpPr>
        <p:spPr>
          <a:noFill/>
        </p:spPr>
        <p:txBody>
          <a:bodyPr/>
          <a:lstStyle/>
          <a:p>
            <a:pPr algn="l" eaLnBrk="1" hangingPunct="1"/>
            <a:r>
              <a:rPr lang="en-US" sz="4000" smtClean="0"/>
              <a:t>Project Information</a:t>
            </a:r>
            <a:endParaRPr lang="en-US" sz="2400" smtClean="0"/>
          </a:p>
        </p:txBody>
      </p:sp>
      <p:sp>
        <p:nvSpPr>
          <p:cNvPr id="8197" name="Footer Placeholder 4"/>
          <p:cNvSpPr>
            <a:spLocks noGrp="1"/>
          </p:cNvSpPr>
          <p:nvPr>
            <p:ph type="ftr" sz="quarter" idx="11"/>
          </p:nvPr>
        </p:nvSpPr>
        <p:spPr>
          <a:noFill/>
        </p:spPr>
        <p:txBody>
          <a:bodyPr/>
          <a:lstStyle/>
          <a:p>
            <a:r>
              <a:rPr lang="en-US" dirty="0"/>
              <a:t>[Project Name] - </a:t>
            </a:r>
            <a:r>
              <a:rPr lang="en-US" dirty="0" smtClean="0"/>
              <a:t>DDR</a:t>
            </a:r>
            <a:endParaRPr lang="en-US" dirty="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Slide Number Placeholder 5"/>
          <p:cNvSpPr>
            <a:spLocks noGrp="1"/>
          </p:cNvSpPr>
          <p:nvPr>
            <p:ph type="sldNum" sz="quarter" idx="12"/>
          </p:nvPr>
        </p:nvSpPr>
        <p:spPr>
          <a:noFill/>
        </p:spPr>
        <p:txBody>
          <a:bodyPr/>
          <a:lstStyle/>
          <a:p>
            <a:fld id="{7FFCD091-D954-4609-827C-79F82051D38E}" type="slidenum">
              <a:rPr lang="en-US" smtClean="0"/>
              <a:pPr/>
              <a:t>6</a:t>
            </a:fld>
            <a:endParaRPr lang="en-US" smtClean="0"/>
          </a:p>
        </p:txBody>
      </p:sp>
      <p:sp>
        <p:nvSpPr>
          <p:cNvPr id="15363" name="Rectangle 2"/>
          <p:cNvSpPr>
            <a:spLocks noGrp="1" noChangeArrowheads="1"/>
          </p:cNvSpPr>
          <p:nvPr>
            <p:ph type="body" idx="1"/>
          </p:nvPr>
        </p:nvSpPr>
        <p:spPr>
          <a:xfrm>
            <a:off x="457200" y="1600200"/>
            <a:ext cx="8229600" cy="4953000"/>
          </a:xfrm>
        </p:spPr>
        <p:txBody>
          <a:bodyPr/>
          <a:lstStyle/>
          <a:p>
            <a:pPr marL="0" indent="0" eaLnBrk="1" hangingPunct="1">
              <a:lnSpc>
                <a:spcPct val="80000"/>
              </a:lnSpc>
              <a:buNone/>
              <a:defRPr/>
            </a:pPr>
            <a:r>
              <a:rPr lang="en-US" sz="1800" i="1" dirty="0" smtClean="0"/>
              <a:t>[Insert System Scope, High Level Functional Requirements, and Summary of Changes from the project’s PSR Presentation.  If PSR Presentation is not available, follow guidance provided in each section below.]</a:t>
            </a:r>
          </a:p>
          <a:p>
            <a:pPr marL="0" indent="0" eaLnBrk="1" hangingPunct="1">
              <a:lnSpc>
                <a:spcPct val="80000"/>
              </a:lnSpc>
              <a:buNone/>
              <a:defRPr/>
            </a:pPr>
            <a:endParaRPr lang="en-US" sz="1800" u="sng" dirty="0" smtClean="0"/>
          </a:p>
          <a:p>
            <a:pPr eaLnBrk="1" hangingPunct="1">
              <a:lnSpc>
                <a:spcPct val="80000"/>
              </a:lnSpc>
              <a:buFont typeface="Wingdings 2" pitchFamily="18" charset="2"/>
              <a:buNone/>
              <a:defRPr/>
            </a:pPr>
            <a:r>
              <a:rPr lang="en-US" sz="2400" u="sng" dirty="0" smtClean="0"/>
              <a:t>System Scope</a:t>
            </a:r>
          </a:p>
          <a:p>
            <a:pPr marL="58738" indent="-58738" eaLnBrk="1" hangingPunct="1">
              <a:lnSpc>
                <a:spcPct val="80000"/>
              </a:lnSpc>
              <a:buFont typeface="Wingdings 2" pitchFamily="18" charset="2"/>
              <a:buNone/>
              <a:defRPr/>
            </a:pPr>
            <a:r>
              <a:rPr lang="en-US" sz="1600" i="1" dirty="0" smtClean="0"/>
              <a:t>[insert condensed system scope from Section 4.3.1 of the  High-Level Technical Design.]</a:t>
            </a:r>
          </a:p>
          <a:p>
            <a:pPr lvl="1" eaLnBrk="1" hangingPunct="1">
              <a:lnSpc>
                <a:spcPct val="80000"/>
              </a:lnSpc>
              <a:buFont typeface="Wingdings 2" pitchFamily="18" charset="2"/>
              <a:buNone/>
              <a:defRPr/>
            </a:pPr>
            <a:endParaRPr lang="en-US" sz="1600" dirty="0" smtClean="0"/>
          </a:p>
          <a:p>
            <a:pPr eaLnBrk="1" hangingPunct="1">
              <a:lnSpc>
                <a:spcPct val="80000"/>
              </a:lnSpc>
              <a:buFont typeface="Wingdings 2" pitchFamily="18" charset="2"/>
              <a:buNone/>
              <a:defRPr/>
            </a:pPr>
            <a:r>
              <a:rPr lang="en-US" sz="2400" u="sng" dirty="0" smtClean="0"/>
              <a:t>High Level Functional Requirements</a:t>
            </a:r>
          </a:p>
          <a:p>
            <a:pPr marL="0" indent="0" eaLnBrk="1" hangingPunct="1">
              <a:lnSpc>
                <a:spcPct val="80000"/>
              </a:lnSpc>
              <a:buFont typeface="Wingdings 2" pitchFamily="18" charset="2"/>
              <a:buNone/>
              <a:defRPr/>
            </a:pPr>
            <a:r>
              <a:rPr lang="en-US" sz="1600" i="1" dirty="0" smtClean="0"/>
              <a:t>[insert high level functional requirements from Section 4.3.3 of the High Level Technical Design.]</a:t>
            </a:r>
          </a:p>
          <a:p>
            <a:pPr eaLnBrk="1" hangingPunct="1">
              <a:lnSpc>
                <a:spcPct val="80000"/>
              </a:lnSpc>
              <a:buFont typeface="Wingdings 2" pitchFamily="18" charset="2"/>
              <a:buNone/>
              <a:defRPr/>
            </a:pPr>
            <a:endParaRPr lang="en-US" sz="2000" dirty="0" smtClean="0"/>
          </a:p>
          <a:p>
            <a:pPr eaLnBrk="1" hangingPunct="1">
              <a:lnSpc>
                <a:spcPct val="80000"/>
              </a:lnSpc>
              <a:buFont typeface="Wingdings 2" pitchFamily="18" charset="2"/>
              <a:buNone/>
              <a:defRPr/>
            </a:pPr>
            <a:r>
              <a:rPr lang="en-US" sz="2400" u="sng" dirty="0" smtClean="0"/>
              <a:t>Summary of Changes</a:t>
            </a:r>
          </a:p>
          <a:p>
            <a:pPr marL="0" indent="0" eaLnBrk="1" hangingPunct="1">
              <a:lnSpc>
                <a:spcPct val="80000"/>
              </a:lnSpc>
              <a:buFont typeface="Wingdings 2" pitchFamily="18" charset="2"/>
              <a:buNone/>
              <a:defRPr/>
            </a:pPr>
            <a:r>
              <a:rPr lang="en-US" sz="1600" i="1" dirty="0" smtClean="0"/>
              <a:t>[insert condensed summary of changes of the current system from Section 4.3.4 of the High-Level Technical Design, if applicable.]</a:t>
            </a:r>
          </a:p>
        </p:txBody>
      </p:sp>
      <p:sp>
        <p:nvSpPr>
          <p:cNvPr id="15364" name="Rectangle 3"/>
          <p:cNvSpPr>
            <a:spLocks noGrp="1" noChangeArrowheads="1"/>
          </p:cNvSpPr>
          <p:nvPr>
            <p:ph type="title"/>
          </p:nvPr>
        </p:nvSpPr>
        <p:spPr>
          <a:noFill/>
        </p:spPr>
        <p:txBody>
          <a:bodyPr/>
          <a:lstStyle/>
          <a:p>
            <a:pPr algn="l" eaLnBrk="1" hangingPunct="1"/>
            <a:r>
              <a:rPr lang="en-US" sz="4000" smtClean="0"/>
              <a:t>Proposed System</a:t>
            </a:r>
            <a:endParaRPr lang="en-US" sz="2400" smtClean="0"/>
          </a:p>
        </p:txBody>
      </p:sp>
      <p:sp>
        <p:nvSpPr>
          <p:cNvPr id="15365" name="Footer Placeholder 4"/>
          <p:cNvSpPr>
            <a:spLocks noGrp="1"/>
          </p:cNvSpPr>
          <p:nvPr>
            <p:ph type="ftr" sz="quarter" idx="11"/>
          </p:nvPr>
        </p:nvSpPr>
        <p:spPr>
          <a:noFill/>
        </p:spPr>
        <p:txBody>
          <a:bodyPr/>
          <a:lstStyle/>
          <a:p>
            <a:r>
              <a:rPr lang="en-US" dirty="0"/>
              <a:t>[Project Name] - </a:t>
            </a:r>
            <a:r>
              <a:rPr lang="en-US" dirty="0" smtClean="0"/>
              <a:t>PDR</a:t>
            </a:r>
            <a:endParaRPr lang="en-US" dirty="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Rectangle 5"/>
          <p:cNvSpPr txBox="1">
            <a:spLocks noChangeArrowheads="1"/>
          </p:cNvSpPr>
          <p:nvPr/>
        </p:nvSpPr>
        <p:spPr bwMode="auto">
          <a:xfrm>
            <a:off x="2286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marL="0" marR="0" lvl="0" indent="0" algn="l" defTabSz="914400" rtl="0" eaLnBrk="1" fontAlgn="base" latinLnBrk="0" hangingPunct="1">
              <a:lnSpc>
                <a:spcPct val="100000"/>
              </a:lnSpc>
              <a:spcBef>
                <a:spcPct val="0"/>
              </a:spcBef>
              <a:spcAft>
                <a:spcPct val="0"/>
              </a:spcAft>
              <a:buClrTx/>
              <a:buSzTx/>
              <a:buFontTx/>
              <a:buNone/>
              <a:tabLst/>
              <a:defRPr/>
            </a:pPr>
            <a:r>
              <a:rPr kumimoji="0" lang="en-US" sz="4000" b="0" i="0" u="none" strike="noStrike" kern="0" cap="none" spc="0" normalizeH="0" baseline="0" noProof="0" dirty="0" smtClean="0">
                <a:ln>
                  <a:noFill/>
                </a:ln>
                <a:solidFill>
                  <a:schemeClr val="tx2"/>
                </a:solidFill>
                <a:effectLst/>
                <a:uLnTx/>
                <a:uFillTx/>
                <a:latin typeface="+mj-lt"/>
                <a:ea typeface="+mj-ea"/>
                <a:cs typeface="+mj-cs"/>
              </a:rPr>
              <a:t>Response Data</a:t>
            </a:r>
            <a:endParaRPr kumimoji="0" lang="en-US" sz="2400" b="0" i="0" u="none" strike="noStrike" kern="0" cap="none" spc="0" normalizeH="0" baseline="0" noProof="0" dirty="0" smtClean="0">
              <a:ln>
                <a:noFill/>
              </a:ln>
              <a:solidFill>
                <a:schemeClr val="tx2"/>
              </a:solidFill>
              <a:effectLst/>
              <a:uLnTx/>
              <a:uFillTx/>
              <a:latin typeface="+mj-lt"/>
              <a:ea typeface="+mj-ea"/>
              <a:cs typeface="+mj-cs"/>
            </a:endParaRPr>
          </a:p>
        </p:txBody>
      </p:sp>
      <p:sp>
        <p:nvSpPr>
          <p:cNvPr id="8" name="Rectangle 3"/>
          <p:cNvSpPr txBox="1">
            <a:spLocks noChangeArrowheads="1"/>
          </p:cNvSpPr>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0" lvl="1">
              <a:spcBef>
                <a:spcPct val="20000"/>
              </a:spcBef>
              <a:defRPr/>
            </a:pPr>
            <a:endParaRPr lang="en-US" i="1" kern="0" dirty="0" smtClean="0"/>
          </a:p>
          <a:p>
            <a:pPr lvl="0">
              <a:spcBef>
                <a:spcPct val="20000"/>
              </a:spcBef>
              <a:defRPr/>
            </a:pPr>
            <a:r>
              <a:rPr lang="en-US" sz="2000" u="sng" kern="0" dirty="0" smtClean="0">
                <a:latin typeface="+mn-lt"/>
              </a:rPr>
              <a:t>System Security Level</a:t>
            </a:r>
            <a:r>
              <a:rPr lang="en-US" sz="2000" kern="0" dirty="0" smtClean="0">
                <a:latin typeface="+mn-lt"/>
              </a:rPr>
              <a:t>:  </a:t>
            </a:r>
            <a:r>
              <a:rPr lang="en-US" i="1" kern="0" dirty="0" smtClean="0">
                <a:latin typeface="+mn-lt"/>
              </a:rPr>
              <a:t>[insert </a:t>
            </a:r>
            <a:r>
              <a:rPr lang="en-US" i="1" kern="0" dirty="0">
                <a:latin typeface="+mn-lt"/>
              </a:rPr>
              <a:t>the </a:t>
            </a:r>
            <a:r>
              <a:rPr lang="en-US" i="1" kern="0" dirty="0" smtClean="0">
                <a:latin typeface="+mn-lt"/>
              </a:rPr>
              <a:t>System Security Level </a:t>
            </a:r>
            <a:r>
              <a:rPr lang="en-US" i="1" kern="0" dirty="0">
                <a:latin typeface="+mn-lt"/>
              </a:rPr>
              <a:t>from Section </a:t>
            </a:r>
            <a:r>
              <a:rPr lang="en-US" i="1" kern="0" dirty="0" smtClean="0">
                <a:latin typeface="+mn-lt"/>
              </a:rPr>
              <a:t>2.9 </a:t>
            </a:r>
            <a:r>
              <a:rPr lang="en-US" i="1" kern="0" dirty="0">
                <a:latin typeface="+mn-lt"/>
              </a:rPr>
              <a:t>of the Information Security Risk Assessment</a:t>
            </a:r>
            <a:r>
              <a:rPr lang="en-US" i="1" kern="0" dirty="0" smtClean="0">
                <a:latin typeface="+mn-lt"/>
              </a:rPr>
              <a:t>.]</a:t>
            </a:r>
          </a:p>
          <a:p>
            <a:pPr lvl="0">
              <a:spcBef>
                <a:spcPct val="20000"/>
              </a:spcBef>
              <a:defRPr/>
            </a:pPr>
            <a:endParaRPr lang="en-US" i="1" kern="0" dirty="0">
              <a:latin typeface="+mn-lt"/>
            </a:endParaRPr>
          </a:p>
          <a:p>
            <a:pPr>
              <a:spcBef>
                <a:spcPct val="20000"/>
              </a:spcBef>
              <a:defRPr/>
            </a:pPr>
            <a:r>
              <a:rPr lang="en-US" sz="2000" u="sng" kern="0" dirty="0" smtClean="0">
                <a:latin typeface="+mn-lt"/>
              </a:rPr>
              <a:t>E-Authentication Level</a:t>
            </a:r>
            <a:r>
              <a:rPr lang="en-US" sz="2000" kern="0" dirty="0" smtClean="0">
                <a:latin typeface="+mn-lt"/>
              </a:rPr>
              <a:t>:  </a:t>
            </a:r>
            <a:r>
              <a:rPr lang="en-US" i="1" kern="0" dirty="0">
                <a:latin typeface="+mn-lt"/>
              </a:rPr>
              <a:t>[insert the </a:t>
            </a:r>
            <a:r>
              <a:rPr lang="en-US" i="1" kern="0" dirty="0" smtClean="0">
                <a:latin typeface="+mn-lt"/>
              </a:rPr>
              <a:t>E-Authentication </a:t>
            </a:r>
            <a:r>
              <a:rPr lang="en-US" i="1" kern="0" dirty="0">
                <a:latin typeface="+mn-lt"/>
              </a:rPr>
              <a:t>Level from Section </a:t>
            </a:r>
            <a:r>
              <a:rPr lang="en-US" i="1" kern="0" dirty="0" smtClean="0">
                <a:latin typeface="+mn-lt"/>
              </a:rPr>
              <a:t>2.10 </a:t>
            </a:r>
            <a:r>
              <a:rPr lang="en-US" i="1" kern="0" dirty="0">
                <a:latin typeface="+mn-lt"/>
              </a:rPr>
              <a:t>of the Information Security Risk Assessment</a:t>
            </a:r>
            <a:r>
              <a:rPr lang="en-US" i="1" kern="0" dirty="0" smtClean="0">
                <a:latin typeface="+mn-lt"/>
              </a:rPr>
              <a:t>.]</a:t>
            </a:r>
          </a:p>
          <a:p>
            <a:pPr>
              <a:spcBef>
                <a:spcPct val="20000"/>
              </a:spcBef>
              <a:defRPr/>
            </a:pPr>
            <a:endParaRPr lang="en-US" i="1" kern="0" dirty="0" smtClean="0">
              <a:latin typeface="+mn-lt"/>
            </a:endParaRPr>
          </a:p>
          <a:p>
            <a:pPr>
              <a:spcBef>
                <a:spcPct val="20000"/>
              </a:spcBef>
              <a:defRPr/>
            </a:pPr>
            <a:r>
              <a:rPr lang="en-US" i="1" kern="0" dirty="0" smtClean="0">
                <a:latin typeface="+mn-lt"/>
              </a:rPr>
              <a:t>[Please note if either of these assessments have changed since the PDR or if they have remained the same.]</a:t>
            </a:r>
            <a:endParaRPr lang="en-US" i="1" kern="0" dirty="0">
              <a:latin typeface="+mn-lt"/>
            </a:endParaRPr>
          </a:p>
          <a:p>
            <a:pPr lvl="0">
              <a:spcBef>
                <a:spcPct val="20000"/>
              </a:spcBef>
              <a:defRPr/>
            </a:pPr>
            <a:endParaRPr lang="en-US" i="1" kern="0" dirty="0">
              <a:latin typeface="+mn-lt"/>
            </a:endParaRPr>
          </a:p>
          <a:p>
            <a:pPr marL="0" lvl="1">
              <a:spcBef>
                <a:spcPct val="20000"/>
              </a:spcBef>
              <a:defRPr/>
            </a:pPr>
            <a:endParaRPr lang="en-US" i="1" kern="0" dirty="0"/>
          </a:p>
          <a:p>
            <a:pPr marL="0" marR="0" lvl="1" indent="0" algn="l" defTabSz="914400" rtl="0" eaLnBrk="1" fontAlgn="base" latinLnBrk="0" hangingPunct="1">
              <a:lnSpc>
                <a:spcPct val="100000"/>
              </a:lnSpc>
              <a:spcBef>
                <a:spcPct val="20000"/>
              </a:spcBef>
              <a:spcAft>
                <a:spcPct val="0"/>
              </a:spcAft>
              <a:buClrTx/>
              <a:buSzTx/>
              <a:buFont typeface="Wingdings 2" pitchFamily="18" charset="2"/>
              <a:buNone/>
              <a:tabLst/>
              <a:defRPr/>
            </a:pPr>
            <a:endParaRPr kumimoji="0" lang="en-US" b="0" i="1" u="none" strike="noStrike" kern="0" cap="none" spc="0" normalizeH="0" baseline="0" noProof="0" dirty="0" smtClean="0">
              <a:ln>
                <a:noFill/>
              </a:ln>
              <a:solidFill>
                <a:schemeClr val="tx1"/>
              </a:solidFill>
              <a:effectLst/>
              <a:uLnTx/>
              <a:uFillTx/>
              <a:latin typeface="+mn-lt"/>
            </a:endParaRPr>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7</a:t>
            </a:fld>
            <a:endParaRPr lang="en-US"/>
          </a:p>
        </p:txBody>
      </p:sp>
      <p:sp>
        <p:nvSpPr>
          <p:cNvPr id="9" name="Footer Placeholder 8"/>
          <p:cNvSpPr>
            <a:spLocks noGrp="1"/>
          </p:cNvSpPr>
          <p:nvPr>
            <p:ph type="ftr" sz="quarter" idx="11"/>
          </p:nvPr>
        </p:nvSpPr>
        <p:spPr/>
        <p:txBody>
          <a:bodyPr/>
          <a:lstStyle/>
          <a:p>
            <a:pPr>
              <a:defRPr/>
            </a:pPr>
            <a:r>
              <a:rPr lang="en-US" smtClean="0"/>
              <a:t>[Project Name] - PDR</a:t>
            </a:r>
            <a:endParaRPr lang="en-U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1" name="Rectangle 3"/>
          <p:cNvSpPr>
            <a:spLocks noGrp="1" noChangeArrowheads="1"/>
          </p:cNvSpPr>
          <p:nvPr>
            <p:ph type="body" idx="1"/>
          </p:nvPr>
        </p:nvSpPr>
        <p:spPr>
          <a:xfrm>
            <a:off x="457200" y="2514600"/>
            <a:ext cx="8229600" cy="2743200"/>
          </a:xfrm>
        </p:spPr>
        <p:txBody>
          <a:bodyPr/>
          <a:lstStyle/>
          <a:p>
            <a:pPr marL="465138" lvl="1" indent="-7938" eaLnBrk="1" hangingPunct="1">
              <a:buNone/>
            </a:pPr>
            <a:r>
              <a:rPr lang="en-US" sz="2000" i="1" dirty="0" smtClean="0"/>
              <a:t>[Summarize the Logical and Physical Data Models for the application.]</a:t>
            </a:r>
          </a:p>
        </p:txBody>
      </p:sp>
      <p:sp>
        <p:nvSpPr>
          <p:cNvPr id="7172" name="Rectangle 5"/>
          <p:cNvSpPr>
            <a:spLocks noGrp="1" noChangeArrowheads="1"/>
          </p:cNvSpPr>
          <p:nvPr>
            <p:ph type="title"/>
          </p:nvPr>
        </p:nvSpPr>
        <p:spPr>
          <a:xfrm>
            <a:off x="228600" y="274638"/>
            <a:ext cx="8229600" cy="1143000"/>
          </a:xfrm>
          <a:noFill/>
        </p:spPr>
        <p:txBody>
          <a:bodyPr/>
          <a:lstStyle/>
          <a:p>
            <a:pPr algn="l" eaLnBrk="1" hangingPunct="1"/>
            <a:r>
              <a:rPr lang="en-US" sz="4000" dirty="0" smtClean="0"/>
              <a:t>Data Design</a:t>
            </a:r>
            <a:endParaRPr lang="en-US" sz="2400" dirty="0" smtClean="0"/>
          </a:p>
        </p:txBody>
      </p:sp>
      <p:sp>
        <p:nvSpPr>
          <p:cNvPr id="6" name="Slide Number Placeholder 5"/>
          <p:cNvSpPr>
            <a:spLocks noGrp="1"/>
          </p:cNvSpPr>
          <p:nvPr>
            <p:ph type="sldNum" sz="quarter" idx="12"/>
          </p:nvPr>
        </p:nvSpPr>
        <p:spPr/>
        <p:txBody>
          <a:bodyPr/>
          <a:lstStyle/>
          <a:p>
            <a:pPr>
              <a:defRPr/>
            </a:pPr>
            <a:fld id="{B6BE8C47-81F5-42E7-AEC6-26A89FBE44C9}" type="slidenum">
              <a:rPr lang="en-US" smtClean="0"/>
              <a:pPr>
                <a:defRPr/>
              </a:pPr>
              <a:t>8</a:t>
            </a:fld>
            <a:endParaRPr lang="en-US"/>
          </a:p>
        </p:txBody>
      </p:sp>
      <p:sp>
        <p:nvSpPr>
          <p:cNvPr id="7" name="Footer Placeholder 6"/>
          <p:cNvSpPr>
            <a:spLocks noGrp="1"/>
          </p:cNvSpPr>
          <p:nvPr>
            <p:ph type="ftr" sz="quarter" idx="11"/>
          </p:nvPr>
        </p:nvSpPr>
        <p:spPr/>
        <p:txBody>
          <a:bodyPr/>
          <a:lstStyle/>
          <a:p>
            <a:pPr>
              <a:defRPr/>
            </a:pPr>
            <a:r>
              <a:rPr lang="en-US" smtClean="0"/>
              <a:t>[Project Name] - DDR</a:t>
            </a:r>
            <a:endParaRPr lang="en-US"/>
          </a:p>
        </p:txBody>
      </p:sp>
    </p:spTree>
  </p:cSld>
  <p:clrMapOvr>
    <a:masterClrMapping/>
  </p:clrMapOvr>
</p:sld>
</file>

<file path=ppt/tags/tag1.xml><?xml version="1.0" encoding="utf-8"?>
<p:tagLst xmlns:a="http://schemas.openxmlformats.org/drawingml/2006/main" xmlns:r="http://schemas.openxmlformats.org/officeDocument/2006/relationships" xmlns:p="http://schemas.openxmlformats.org/presentationml/2006/main">
  <p:tag name="MMPROD_NEXTUNIQUEID" val="10009"/>
  <p:tag name="MMPROD_UIDATA" val="&lt;database version=&quot;7.0&quot;&gt;&lt;object type=&quot;1&quot; unique_id=&quot;10001&quot;&gt;&lt;object type=&quot;8&quot; unique_id=&quot;10002&quot;&gt;&lt;/object&gt;&lt;object type=&quot;2&quot; unique_id=&quot;10003&quot;&gt;&lt;object type=&quot;3&quot; unique_id=&quot;10004&quot;&gt;&lt;property id=&quot;20148&quot; value=&quot;5&quot;/&gt;&lt;property id=&quot;20300&quot; value=&quot;Slide 1&quot;/&gt;&lt;property id=&quot;20307&quot; value=&quot;272&quot;/&gt;&lt;/object&gt;&lt;object type=&quot;3&quot; unique_id=&quot;10005&quot;&gt;&lt;property id=&quot;20148&quot; value=&quot;5&quot;/&gt;&lt;property id=&quot;20300&quot; value=&quot;Slide 2 - &amp;quot;Template Revision History&amp;quot;&quot;/&gt;&lt;property id=&quot;20307&quot; value=&quot;298&quot;/&gt;&lt;/object&gt;&lt;object type=&quot;3&quot; unique_id=&quot;10006&quot;&gt;&lt;property id=&quot;20148&quot; value=&quot;5&quot;/&gt;&lt;property id=&quot;20300&quot; value=&quot;Slide 3 - &amp;quot;Detailed Design Review&amp;#x0D;&amp;#x0A;for&amp;quot;&quot;/&gt;&lt;property id=&quot;20307&quot; value=&quot;256&quot;/&gt;&lt;/object&gt;&lt;object type=&quot;3&quot; unique_id=&quot;10007&quot;&gt;&lt;property id=&quot;20148&quot; value=&quot;5&quot;/&gt;&lt;property id=&quot;20300&quot; value=&quot;Slide 4 - &amp;quot;Presenters&amp;quot;&quot;/&gt;&lt;property id=&quot;20307&quot; value=&quot;273&quot;/&gt;&lt;/object&gt;&lt;object type=&quot;3&quot; unique_id=&quot;10008&quot;&gt;&lt;property id=&quot;20148&quot; value=&quot;5&quot;/&gt;&lt;property id=&quot;20300&quot; value=&quot;Slide 5 - &amp;quot;PDR Findings&amp;quot;&quot;/&gt;&lt;property id=&quot;20307&quot; value=&quot;278&quot;/&gt;&lt;/object&gt;&lt;object type=&quot;3&quot; unique_id=&quot;10009&quot;&gt;&lt;property id=&quot;20148&quot; value=&quot;5&quot;/&gt;&lt;property id=&quot;20300&quot; value=&quot;Slide 6 - &amp;quot;Project Information&amp;quot;&quot;/&gt;&lt;property id=&quot;20307&quot; value=&quot;305&quot;/&gt;&lt;/object&gt;&lt;object type=&quot;3&quot; unique_id=&quot;10010&quot;&gt;&lt;property id=&quot;20148&quot; value=&quot;5&quot;/&gt;&lt;property id=&quot;20300&quot; value=&quot;Slide 7 - &amp;quot;Proposed System&amp;quot;&quot;/&gt;&lt;property id=&quot;20307&quot; value=&quot;306&quot;/&gt;&lt;/object&gt;&lt;object type=&quot;3&quot; unique_id=&quot;10011&quot;&gt;&lt;property id=&quot;20148&quot; value=&quot;5&quot;/&gt;&lt;property id=&quot;20300&quot; value=&quot;Slide 8&quot;/&gt;&lt;property id=&quot;20307&quot; value=&quot;300&quot;/&gt;&lt;/object&gt;&lt;object type=&quot;3&quot; unique_id=&quot;10012&quot;&gt;&lt;property id=&quot;20148&quot; value=&quot;5&quot;/&gt;&lt;property id=&quot;20300&quot; value=&quot;Slide 9 - &amp;quot;Data Design&amp;quot;&quot;/&gt;&lt;property id=&quot;20307&quot; value=&quot;277&quot;/&gt;&lt;/object&gt;&lt;object type=&quot;3&quot; unique_id=&quot;10013&quot;&gt;&lt;property id=&quot;20148&quot; value=&quot;5&quot;/&gt;&lt;property id=&quot;20300&quot; value=&quot;Slide 10 - &amp;quot;User &amp;amp; Machine Readable Interface&amp;quot;&quot;/&gt;&lt;property id=&quot;20307&quot; value=&quot;289&quot;/&gt;&lt;/object&gt;&lt;object type=&quot;3&quot; unique_id=&quot;10014&quot;&gt;&lt;property id=&quot;20148&quot; value=&quot;5&quot;/&gt;&lt;property id=&quot;20300&quot; value=&quot;Slide 11 - &amp;quot;System Architecture&amp;quot;&quot;/&gt;&lt;property id=&quot;20307&quot; value=&quot;299&quot;/&gt;&lt;/object&gt;&lt;object type=&quot;3&quot; unique_id=&quot;10015&quot;&gt;&lt;property id=&quot;20148&quot; value=&quot;5&quot;/&gt;&lt;property id=&quot;20300&quot; value=&quot;Slide 12 - &amp;quot;Physical Design&amp;quot;&quot;/&gt;&lt;property id=&quot;20307&quot; value=&quot;282&quot;/&gt;&lt;/object&gt;&lt;object type=&quot;3&quot; unique_id=&quot;10016&quot;&gt;&lt;property id=&quot;20148&quot; value=&quot;5&quot;/&gt;&lt;property id=&quot;20300&quot; value=&quot;Slide 13 - &amp;quot;Software Design&amp;quot;&quot;/&gt;&lt;property id=&quot;20307&quot; value=&quot;307&quot;/&gt;&lt;/object&gt;&lt;object type=&quot;3&quot; unique_id=&quot;10017&quot;&gt;&lt;property id=&quot;20148&quot; value=&quot;5&quot;/&gt;&lt;property id=&quot;20300&quot; value=&quot;Slide 14 - &amp;quot;Security Design&amp;quot;&quot;/&gt;&lt;property id=&quot;20307&quot; value=&quot;308&quot;/&gt;&lt;/object&gt;&lt;object type=&quot;3&quot; unique_id=&quot;10018&quot;&gt;&lt;property id=&quot;20148&quot; value=&quot;5&quot;/&gt;&lt;property id=&quot;20300&quot; value=&quot;Slide 15 - &amp;quot;Performance Design&amp;quot;&quot;/&gt;&lt;property id=&quot;20307&quot; value=&quot;309&quot;/&gt;&lt;/object&gt;&lt;object type=&quot;3&quot; unique_id=&quot;10019&quot;&gt;&lt;property id=&quot;20148&quot; value=&quot;5&quot;/&gt;&lt;property id=&quot;20300&quot; value=&quot;Slide 16 - &amp;quot;Internal Communications&amp;#x0D;&amp;#x0A;Design&amp;quot;&quot;/&gt;&lt;property id=&quot;20307&quot; value=&quot;310&quot;/&gt;&lt;/object&gt;&lt;object type=&quot;3&quot; unique_id=&quot;10020&quot;&gt;&lt;property id=&quot;20148&quot; value=&quot;5&quot;/&gt;&lt;property id=&quot;20300&quot; value=&quot;Slide 17 - &amp;quot;System Integrity Controls&amp;quot;&quot;/&gt;&lt;property id=&quot;20307&quot; value=&quot;286&quot;/&gt;&lt;/object&gt;&lt;object type=&quot;3&quot; unique_id=&quot;10021&quot;&gt;&lt;property id=&quot;20148&quot; value=&quot;5&quot;/&gt;&lt;property id=&quot;20300&quot; value=&quot;Slide 18 - &amp;quot;External Interfaces&amp;quot;&quot;/&gt;&lt;property id=&quot;20307&quot; value=&quot;287&quot;/&gt;&lt;/object&gt;&lt;object type=&quot;3&quot; unique_id=&quot;10022&quot;&gt;&lt;property id=&quot;20148&quot; value=&quot;5&quot;/&gt;&lt;property id=&quot;20300&quot; value=&quot;Slide 19 - &amp;quot;Planned Tests&amp;quot;&quot;/&gt;&lt;property id=&quot;20307&quot; value=&quot;258&quot;/&gt;&lt;/object&gt;&lt;object type=&quot;3&quot; unique_id=&quot;10023&quot;&gt;&lt;property id=&quot;20148&quot; value=&quot;5&quot;/&gt;&lt;property id=&quot;20300&quot; value=&quot;Slide 20 - &amp;quot;Features not being Tested&amp;quot;&quot;/&gt;&lt;property id=&quot;20307&quot; value=&quot;290&quot;/&gt;&lt;/object&gt;&lt;object type=&quot;3&quot; unique_id=&quot;10024&quot;&gt;&lt;property id=&quot;20148&quot; value=&quot;5&quot;/&gt;&lt;property id=&quot;20300&quot; value=&quot;Slide 21 - &amp;quot;Defect Management&amp;quot;&quot;/&gt;&lt;property id=&quot;20307&quot; value=&quot;291&quot;/&gt;&lt;/object&gt;&lt;object type=&quot;3&quot; unique_id=&quot;10025&quot;&gt;&lt;property id=&quot;20148&quot; value=&quot;5&quot;/&gt;&lt;property id=&quot;20300&quot; value=&quot;Slide 22 - &amp;quot;Test Environment&amp;quot;&quot;/&gt;&lt;property id=&quot;20307&quot; value=&quot;292&quot;/&gt;&lt;/object&gt;&lt;object type=&quot;3&quot; unique_id=&quot;10026&quot;&gt;&lt;property id=&quot;20148&quot; value=&quot;5&quot;/&gt;&lt;property id=&quot;20300&quot; value=&quot;Slide 23 - &amp;quot;Test Schedule&amp;quot;&quot;/&gt;&lt;property id=&quot;20307&quot; value=&quot;293&quot;/&gt;&lt;/object&gt;&lt;object type=&quot;3&quot; unique_id=&quot;10027&quot;&gt;&lt;property id=&quot;20148&quot; value=&quot;5&quot;/&gt;&lt;property id=&quot;20300&quot; value=&quot;Slide 24 - &amp;quot;Release Impacts&amp;quot;&quot;/&gt;&lt;property id=&quot;20307&quot; value=&quot;276&quot;/&gt;&lt;/object&gt;&lt;object type=&quot;3&quot; unique_id=&quot;10028&quot;&gt;&lt;property id=&quot;20148&quot; value=&quot;5&quot;/&gt;&lt;property id=&quot;20300&quot; value=&quot;Slide 25 - &amp;quot;Release Notification&amp;quot;&quot;/&gt;&lt;property id=&quot;20307&quot; value=&quot;294&quot;/&gt;&lt;/object&gt;&lt;object type=&quot;3&quot; unique_id=&quot;10029&quot;&gt;&lt;property id=&quot;20148&quot; value=&quot;5&quot;/&gt;&lt;property id=&quot;20300&quot; value=&quot;Slide 26 - &amp;quot;Data Conversion&amp;#x0D;&amp;#x0A;&amp;amp;#x09;Approach&amp;quot;&quot;/&gt;&lt;property id=&quot;20307&quot; value=&quot;275&quot;/&gt;&lt;/object&gt;&lt;object type=&quot;3&quot; unique_id=&quot;10030&quot;&gt;&lt;property id=&quot;20148&quot; value=&quot;5&quot;/&gt;&lt;property id=&quot;20300&quot; value=&quot;Slide 27 - &amp;quot;Data Conversion&amp;#x0D;&amp;#x0A;&amp;amp;#x09;Schedule&amp;quot;&quot;/&gt;&lt;property id=&quot;20307&quot; value=&quot;295&quot;/&gt;&lt;/object&gt;&lt;object type=&quot;3&quot; unique_id=&quot;10031&quot;&gt;&lt;property id=&quot;20148&quot; value=&quot;5&quot;/&gt;&lt;property id=&quot;20300&quot; value=&quot;Slide 28 - &amp;quot;Data Conversion&amp;#x0D;&amp;#x0A;&amp;amp;#x09;Quality Assurance&amp;quot;&quot;/&gt;&lt;property id=&quot;20307&quot; value=&quot;296&quot;/&gt;&lt;/object&gt;&lt;object type=&quot;3&quot; unique_id=&quot;10032&quot;&gt;&lt;property id=&quot;20148&quot; value=&quot;5&quot;/&gt;&lt;property id=&quot;20300&quot; value=&quot;Slide 29 - &amp;quot;Implementation&amp;quot;&quot;/&gt;&lt;property id=&quot;20307&quot; value=&quot;297&quot;/&gt;&lt;/object&gt;&lt;object type=&quot;3&quot; unique_id=&quot;10033&quot;&gt;&lt;property id=&quot;20148&quot; value=&quot;5&quot;/&gt;&lt;property id=&quot;20300&quot; value=&quot;Slide 30 - &amp;quot;Project Management Update&amp;#x0D;&amp;#x0A;&amp;amp;#x09;Status&amp;quot;&quot;/&gt;&lt;property id=&quot;20307&quot; value=&quot;301&quot;/&gt;&lt;/object&gt;&lt;object type=&quot;3&quot; unique_id=&quot;10034&quot;&gt;&lt;property id=&quot;20148&quot; value=&quot;5&quot;/&gt;&lt;property id=&quot;20300&quot; value=&quot;Slide 31 - &amp;quot;Project Performance&amp;#x0D;&amp;#x0A;Cost &amp;amp; Schedule&amp;quot;&quot;/&gt;&lt;property id=&quot;20307&quot; value=&quot;311&quot;/&gt;&lt;/object&gt;&lt;object type=&quot;3&quot; unique_id=&quot;10035&quot;&gt;&lt;property id=&quot;20148&quot; value=&quot;5&quot;/&gt;&lt;property id=&quot;20300&quot; value=&quot;Slide 32 - &amp;quot;Project Performance&amp;#x0D;&amp;#x0A;Cost &amp;amp; Schedule continued&amp;quot;&quot;/&gt;&lt;property id=&quot;20307&quot; value=&quot;312&quot;/&gt;&lt;/object&gt;&lt;object type=&quot;3&quot; unique_id=&quot;10036&quot;&gt;&lt;property id=&quot;20148&quot; value=&quot;5&quot;/&gt;&lt;property id=&quot;20300&quot; value=&quot;Slide 33 - &amp;quot;Project Management Update&amp;#x0D;&amp;#x0A;&amp;amp;#x09;Risks &amp;amp; Issues&amp;quot;&quot;/&gt;&lt;property id=&quot;20307&quot; value=&quot;302&quot;/&gt;&lt;/object&gt;&lt;object type=&quot;3&quot; unique_id=&quot;10037&quot;&gt;&lt;property id=&quot;20148&quot; value=&quot;5&quot;/&gt;&lt;property id=&quot;20300&quot; value=&quot;Slide 34 - &amp;quot;Project Management Update&amp;#x0D;&amp;#x0A;&amp;amp;#x09;Schedule&amp;quot;&quot;/&gt;&lt;property id=&quot;20307&quot; value=&quot;303&quot;/&gt;&lt;/object&gt;&lt;object type=&quot;3&quot; unique_id=&quot;10038&quot;&gt;&lt;property id=&quot;20148&quot; value=&quot;5&quot;/&gt;&lt;property id=&quot;20300&quot; value=&quot;Slide 35 - &amp;quot;Project Management Update&amp;#x0D;&amp;#x0A;&amp;amp;#x09;Deliverables Status&amp;quot;&quot;/&gt;&lt;property id=&quot;20307&quot; value=&quot;304&quot;/&gt;&lt;/object&gt;&lt;object type=&quot;3&quot; unique_id=&quot;10039&quot;&gt;&lt;property id=&quot;20148&quot; value=&quot;5&quot;/&gt;&lt;property id=&quot;20300&quot; value=&quot;Slide 36 - &amp;quot;Conclusion of&amp;#x0D;&amp;#x0A;Detailed Design Review&amp;#x0D;&amp;#x0A;for&amp;quot;&quot;/&gt;&lt;property id=&quot;20307&quot; value=&quot;267&quot;/&gt;&lt;/object&gt;&lt;/object&gt;&lt;/object&gt;&lt;/database&gt;"/>
  <p:tag name="SECTOMILLISECCONVERTED" val="1"/>
</p:tagLst>
</file>

<file path=ppt/theme/theme1.xml><?xml version="1.0" encoding="utf-8"?>
<a:theme xmlns:a="http://schemas.openxmlformats.org/drawingml/2006/main" name="Reviews">
  <a:themeElements>
    <a:clrScheme name="Review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Reviews">
      <a:majorFont>
        <a:latin typeface="Arial Rounded MT Bold"/>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Review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Reviews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Reviews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Reviews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Reviews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Reviews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Reviews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Reviews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Reviews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Reviews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Reviews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Reviews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1_Reviews">
  <a:themeElements>
    <a:clrScheme name="Review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Reviews">
      <a:majorFont>
        <a:latin typeface="Arial Rounded MT Bold"/>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Review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Reviews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Reviews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Reviews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Reviews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Reviews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Reviews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Reviews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Reviews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Reviews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Reviews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Reviews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2_Reviews">
  <a:themeElements>
    <a:clrScheme name="Review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Reviews">
      <a:majorFont>
        <a:latin typeface="Arial Rounded MT Bold"/>
        <a:ea typeface=""/>
        <a:cs typeface=""/>
      </a:majorFont>
      <a:minorFont>
        <a:latin typeface="Verdana"/>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extraClrScheme>
      <a:clrScheme name="Reviews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Reviews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Reviews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Reviews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Reviews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Reviews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Reviews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Reviews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Reviews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Reviews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Reviews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Reviews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1819</TotalTime>
  <Words>2506</Words>
  <Application>Microsoft Office PowerPoint</Application>
  <PresentationFormat>On-screen Show (4:3)</PresentationFormat>
  <Paragraphs>261</Paragraphs>
  <Slides>36</Slides>
  <Notes>2</Notes>
  <HiddenSlides>0</HiddenSlides>
  <MMClips>0</MMClips>
  <ScaleCrop>false</ScaleCrop>
  <HeadingPairs>
    <vt:vector size="6" baseType="variant">
      <vt:variant>
        <vt:lpstr>Theme</vt:lpstr>
      </vt:variant>
      <vt:variant>
        <vt:i4>4</vt:i4>
      </vt:variant>
      <vt:variant>
        <vt:lpstr>Embedded OLE Servers</vt:lpstr>
      </vt:variant>
      <vt:variant>
        <vt:i4>1</vt:i4>
      </vt:variant>
      <vt:variant>
        <vt:lpstr>Slide Titles</vt:lpstr>
      </vt:variant>
      <vt:variant>
        <vt:i4>36</vt:i4>
      </vt:variant>
    </vt:vector>
  </HeadingPairs>
  <TitlesOfParts>
    <vt:vector size="41" baseType="lpstr">
      <vt:lpstr>Reviews</vt:lpstr>
      <vt:lpstr>Office Theme</vt:lpstr>
      <vt:lpstr>1_Reviews</vt:lpstr>
      <vt:lpstr>2_Reviews</vt:lpstr>
      <vt:lpstr>Worksheet</vt:lpstr>
      <vt:lpstr>Slide 0</vt:lpstr>
      <vt:lpstr>Template Revision History</vt:lpstr>
      <vt:lpstr>Detailed Design Review for</vt:lpstr>
      <vt:lpstr>Presenters</vt:lpstr>
      <vt:lpstr>PDR Findings</vt:lpstr>
      <vt:lpstr>Project Information</vt:lpstr>
      <vt:lpstr>Proposed System</vt:lpstr>
      <vt:lpstr>Slide 7</vt:lpstr>
      <vt:lpstr>Data Design</vt:lpstr>
      <vt:lpstr>User &amp; Machine Readable Interface</vt:lpstr>
      <vt:lpstr>System Architecture</vt:lpstr>
      <vt:lpstr>Physical Design</vt:lpstr>
      <vt:lpstr>Software Design</vt:lpstr>
      <vt:lpstr>Security Design</vt:lpstr>
      <vt:lpstr>Performance Design</vt:lpstr>
      <vt:lpstr>Internal Communications Design</vt:lpstr>
      <vt:lpstr>System Integrity Controls</vt:lpstr>
      <vt:lpstr>External Interfaces</vt:lpstr>
      <vt:lpstr>Planned Tests</vt:lpstr>
      <vt:lpstr>Features not being Tested</vt:lpstr>
      <vt:lpstr>Defect Management</vt:lpstr>
      <vt:lpstr>Test Environment</vt:lpstr>
      <vt:lpstr>Test Schedule</vt:lpstr>
      <vt:lpstr>Release Impacts</vt:lpstr>
      <vt:lpstr>Release Notification</vt:lpstr>
      <vt:lpstr>Data Conversion  Approach</vt:lpstr>
      <vt:lpstr>Data Conversion  Schedule</vt:lpstr>
      <vt:lpstr>Data Conversion  Quality Assurance</vt:lpstr>
      <vt:lpstr>Implementation</vt:lpstr>
      <vt:lpstr>Project Management Update  Status</vt:lpstr>
      <vt:lpstr>Project Performance Cost &amp; Schedule</vt:lpstr>
      <vt:lpstr>Project Performance Cost &amp; Schedule continued</vt:lpstr>
      <vt:lpstr>Project Management Update  Risks &amp; Issues</vt:lpstr>
      <vt:lpstr>Project Management Update  Schedule</vt:lpstr>
      <vt:lpstr>Project Management Update  Deliverables Status</vt:lpstr>
      <vt:lpstr>Conclusion of Detailed Design Review for</vt:lpstr>
    </vt:vector>
  </TitlesOfParts>
  <Company>CMS</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Slide 1</dc:title>
  <dc:creator>Kristine Maenner</dc:creator>
  <cp:lastModifiedBy>CMS</cp:lastModifiedBy>
  <cp:revision>131</cp:revision>
  <dcterms:created xsi:type="dcterms:W3CDTF">2008-12-23T20:23:57Z</dcterms:created>
  <dcterms:modified xsi:type="dcterms:W3CDTF">2011-07-14T17:55:26Z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AdHocReviewCycleID">
    <vt:i4>-1082037858</vt:i4>
  </property>
  <property fmtid="{D5CDD505-2E9C-101B-9397-08002B2CF9AE}" pid="3" name="_NewReviewCycle">
    <vt:lpwstr/>
  </property>
  <property fmtid="{D5CDD505-2E9C-101B-9397-08002B2CF9AE}" pid="4" name="_EmailSubject">
    <vt:lpwstr>New ILC CR</vt:lpwstr>
  </property>
  <property fmtid="{D5CDD505-2E9C-101B-9397-08002B2CF9AE}" pid="5" name="_AuthorEmail">
    <vt:lpwstr>Kristine.Maenner@cms.hhs.gov</vt:lpwstr>
  </property>
  <property fmtid="{D5CDD505-2E9C-101B-9397-08002B2CF9AE}" pid="6" name="_AuthorEmailDisplayName">
    <vt:lpwstr>Maenner, Kristine S. (CMS/OIS)</vt:lpwstr>
  </property>
</Properties>
</file>

<file path=docProps/thumbnail.jpeg>
</file>