
<file path=[Content_Types].xml><?xml version="1.0" encoding="utf-8"?>
<Types xmlns="http://schemas.openxmlformats.org/package/2006/content-types">
  <Default Extension="png" ContentType="image/png"/>
  <Default Extension="bin" ContentType="application/vnd.openxmlformats-officedocument.oleObject"/>
  <Default Extension="tmp" ContentType="image/png"/>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321" r:id="rId2"/>
    <p:sldId id="348" r:id="rId3"/>
    <p:sldId id="258" r:id="rId4"/>
    <p:sldId id="509" r:id="rId5"/>
    <p:sldId id="479" r:id="rId6"/>
    <p:sldId id="409" r:id="rId7"/>
    <p:sldId id="410" r:id="rId8"/>
    <p:sldId id="411" r:id="rId9"/>
    <p:sldId id="511" r:id="rId10"/>
    <p:sldId id="508" r:id="rId11"/>
    <p:sldId id="507" r:id="rId12"/>
    <p:sldId id="510" r:id="rId13"/>
  </p:sldIdLst>
  <p:sldSz cx="12179300" cy="9134475" type="ledger"/>
  <p:notesSz cx="7010400" cy="9296400"/>
  <p:defaultTextStyle>
    <a:defPPr>
      <a:defRPr lang="en-US"/>
    </a:defPPr>
    <a:lvl1pPr algn="l" defTabSz="608013" rtl="0" fontAlgn="base">
      <a:spcBef>
        <a:spcPct val="0"/>
      </a:spcBef>
      <a:spcAft>
        <a:spcPct val="0"/>
      </a:spcAft>
      <a:defRPr sz="2400" kern="1200">
        <a:solidFill>
          <a:schemeClr val="tx1"/>
        </a:solidFill>
        <a:latin typeface="Arial" charset="0"/>
        <a:ea typeface="+mn-ea"/>
        <a:cs typeface="+mn-cs"/>
      </a:defRPr>
    </a:lvl1pPr>
    <a:lvl2pPr marL="608013" indent="-150813" algn="l" defTabSz="608013" rtl="0" fontAlgn="base">
      <a:spcBef>
        <a:spcPct val="0"/>
      </a:spcBef>
      <a:spcAft>
        <a:spcPct val="0"/>
      </a:spcAft>
      <a:defRPr sz="2400" kern="1200">
        <a:solidFill>
          <a:schemeClr val="tx1"/>
        </a:solidFill>
        <a:latin typeface="Arial" charset="0"/>
        <a:ea typeface="+mn-ea"/>
        <a:cs typeface="+mn-cs"/>
      </a:defRPr>
    </a:lvl2pPr>
    <a:lvl3pPr marL="1217613" indent="-303213" algn="l" defTabSz="608013" rtl="0" fontAlgn="base">
      <a:spcBef>
        <a:spcPct val="0"/>
      </a:spcBef>
      <a:spcAft>
        <a:spcPct val="0"/>
      </a:spcAft>
      <a:defRPr sz="2400" kern="1200">
        <a:solidFill>
          <a:schemeClr val="tx1"/>
        </a:solidFill>
        <a:latin typeface="Arial" charset="0"/>
        <a:ea typeface="+mn-ea"/>
        <a:cs typeface="+mn-cs"/>
      </a:defRPr>
    </a:lvl3pPr>
    <a:lvl4pPr marL="1825625" indent="-454025" algn="l" defTabSz="608013" rtl="0" fontAlgn="base">
      <a:spcBef>
        <a:spcPct val="0"/>
      </a:spcBef>
      <a:spcAft>
        <a:spcPct val="0"/>
      </a:spcAft>
      <a:defRPr sz="2400" kern="1200">
        <a:solidFill>
          <a:schemeClr val="tx1"/>
        </a:solidFill>
        <a:latin typeface="Arial" charset="0"/>
        <a:ea typeface="+mn-ea"/>
        <a:cs typeface="+mn-cs"/>
      </a:defRPr>
    </a:lvl4pPr>
    <a:lvl5pPr marL="2435225" indent="-606425" algn="l" defTabSz="608013"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DC User" initials="CU" lastIdx="5" clrIdx="0"/>
  <p:cmAuthor id="1" name="ekrebbs" initials="e" lastIdx="1" clrIdx="1"/>
  <p:cmAuthor id="2" name="Abigail Fredenburg" initials="AF" lastIdx="4" clrIdx="2"/>
  <p:cmAuthor id="3" name="JANET WRIGHT" initials="JW" lastIdx="3" clrIdx="3"/>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C216D"/>
    <a:srgbClr val="A80000"/>
    <a:srgbClr val="0000FF"/>
    <a:srgbClr val="9F4398"/>
    <a:srgbClr val="793374"/>
    <a:srgbClr val="AE9CC4"/>
    <a:srgbClr val="8A3A84"/>
    <a:srgbClr val="A67BA9"/>
    <a:srgbClr val="9D87B7"/>
    <a:srgbClr val="B08B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442" autoAdjust="0"/>
    <p:restoredTop sz="78863" autoAdjust="0"/>
  </p:normalViewPr>
  <p:slideViewPr>
    <p:cSldViewPr snapToGrid="0" snapToObjects="1">
      <p:cViewPr>
        <p:scale>
          <a:sx n="61" d="100"/>
          <a:sy n="61" d="100"/>
        </p:scale>
        <p:origin x="-552" y="222"/>
      </p:cViewPr>
      <p:guideLst>
        <p:guide orient="horz" pos="2877"/>
        <p:guide pos="3836"/>
      </p:guideLst>
    </p:cSldViewPr>
  </p:slideViewPr>
  <p:outlineViewPr>
    <p:cViewPr>
      <p:scale>
        <a:sx n="33" d="100"/>
        <a:sy n="33" d="100"/>
      </p:scale>
      <p:origin x="30" y="0"/>
    </p:cViewPr>
  </p:outlineViewPr>
  <p:notesTextViewPr>
    <p:cViewPr>
      <p:scale>
        <a:sx n="100" d="100"/>
        <a:sy n="100" d="100"/>
      </p:scale>
      <p:origin x="0" y="0"/>
    </p:cViewPr>
  </p:notesTextViewPr>
  <p:sorterViewPr>
    <p:cViewPr>
      <p:scale>
        <a:sx n="60" d="100"/>
        <a:sy n="60" d="100"/>
      </p:scale>
      <p:origin x="0" y="0"/>
    </p:cViewPr>
  </p:sorterViewPr>
  <p:notesViewPr>
    <p:cSldViewPr snapToGrid="0" snapToObjects="1">
      <p:cViewPr>
        <p:scale>
          <a:sx n="100" d="100"/>
          <a:sy n="100" d="100"/>
        </p:scale>
        <p:origin x="-1830" y="66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3177" tIns="46589" rIns="93177" bIns="46589" rtlCol="0"/>
          <a:lstStyle>
            <a:lvl1pPr algn="l" defTabSz="608945" fontAlgn="auto">
              <a:spcBef>
                <a:spcPts val="0"/>
              </a:spcBef>
              <a:spcAft>
                <a:spcPts val="0"/>
              </a:spcAft>
              <a:defRPr sz="1200">
                <a:latin typeface="+mn-lt"/>
              </a:defRPr>
            </a:lvl1pPr>
          </a:lstStyle>
          <a:p>
            <a:pPr>
              <a:defRPr/>
            </a:pPr>
            <a:endParaRPr lang="en-US" dirty="0"/>
          </a:p>
        </p:txBody>
      </p:sp>
      <p:sp>
        <p:nvSpPr>
          <p:cNvPr id="3" name="Date Placeholder 2"/>
          <p:cNvSpPr>
            <a:spLocks noGrp="1"/>
          </p:cNvSpPr>
          <p:nvPr>
            <p:ph type="dt" idx="1"/>
          </p:nvPr>
        </p:nvSpPr>
        <p:spPr>
          <a:xfrm>
            <a:off x="3970338" y="0"/>
            <a:ext cx="3038475" cy="465138"/>
          </a:xfrm>
          <a:prstGeom prst="rect">
            <a:avLst/>
          </a:prstGeom>
        </p:spPr>
        <p:txBody>
          <a:bodyPr vert="horz" lIns="93177" tIns="46589" rIns="93177" bIns="46589" rtlCol="0"/>
          <a:lstStyle>
            <a:lvl1pPr algn="r" defTabSz="608945" fontAlgn="auto">
              <a:spcBef>
                <a:spcPts val="0"/>
              </a:spcBef>
              <a:spcAft>
                <a:spcPts val="0"/>
              </a:spcAft>
              <a:defRPr sz="1200">
                <a:latin typeface="+mn-lt"/>
              </a:defRPr>
            </a:lvl1pPr>
          </a:lstStyle>
          <a:p>
            <a:pPr>
              <a:defRPr/>
            </a:pPr>
            <a:fld id="{BD331D7B-372B-4D84-93A7-D30850D08BAE}" type="datetimeFigureOut">
              <a:rPr lang="en-US"/>
              <a:pPr>
                <a:defRPr/>
              </a:pPr>
              <a:t>02/03/2014</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3177" tIns="46589" rIns="93177" bIns="46589"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defTabSz="608945" fontAlgn="auto">
              <a:spcBef>
                <a:spcPts val="0"/>
              </a:spcBef>
              <a:spcAft>
                <a:spcPts val="0"/>
              </a:spcAft>
              <a:defRPr sz="1200">
                <a:latin typeface="+mn-lt"/>
              </a:defRPr>
            </a:lvl1pPr>
          </a:lstStyle>
          <a:p>
            <a:pPr>
              <a:defRPr/>
            </a:pPr>
            <a:endParaRPr lang="en-US" dirty="0"/>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3177" tIns="46589" rIns="93177" bIns="46589" rtlCol="0" anchor="b"/>
          <a:lstStyle>
            <a:lvl1pPr algn="r" defTabSz="608945" fontAlgn="auto">
              <a:spcBef>
                <a:spcPts val="0"/>
              </a:spcBef>
              <a:spcAft>
                <a:spcPts val="0"/>
              </a:spcAft>
              <a:defRPr sz="1200">
                <a:latin typeface="+mn-lt"/>
              </a:defRPr>
            </a:lvl1pPr>
          </a:lstStyle>
          <a:p>
            <a:pPr>
              <a:defRPr/>
            </a:pPr>
            <a:fld id="{8F336AAA-5BC1-4617-9D20-293B95F18C7A}" type="slidenum">
              <a:rPr lang="en-US"/>
              <a:pPr>
                <a:defRPr/>
              </a:pPr>
              <a:t>‹#›</a:t>
            </a:fld>
            <a:endParaRPr lang="en-US" dirty="0"/>
          </a:p>
        </p:txBody>
      </p:sp>
    </p:spTree>
    <p:extLst>
      <p:ext uri="{BB962C8B-B14F-4D97-AF65-F5344CB8AC3E}">
        <p14:creationId xmlns:p14="http://schemas.microsoft.com/office/powerpoint/2010/main" val="3411315315"/>
      </p:ext>
    </p:extLst>
  </p:cSld>
  <p:clrMap bg1="lt1" tx1="dk1" bg2="lt2" tx2="dk2" accent1="accent1" accent2="accent2" accent3="accent3" accent4="accent4" accent5="accent5" accent6="accent6" hlink="hlink" folHlink="folHlink"/>
  <p:notesStyle>
    <a:lvl1pPr algn="l" defTabSz="608013" rtl="0" eaLnBrk="0" fontAlgn="base" hangingPunct="0">
      <a:spcBef>
        <a:spcPct val="30000"/>
      </a:spcBef>
      <a:spcAft>
        <a:spcPct val="0"/>
      </a:spcAft>
      <a:defRPr sz="1600" kern="1200">
        <a:solidFill>
          <a:schemeClr val="tx1"/>
        </a:solidFill>
        <a:latin typeface="+mn-lt"/>
        <a:ea typeface="+mn-ea"/>
        <a:cs typeface="+mn-cs"/>
      </a:defRPr>
    </a:lvl1pPr>
    <a:lvl2pPr marL="608013" algn="l" defTabSz="608013" rtl="0" eaLnBrk="0" fontAlgn="base" hangingPunct="0">
      <a:spcBef>
        <a:spcPct val="30000"/>
      </a:spcBef>
      <a:spcAft>
        <a:spcPct val="0"/>
      </a:spcAft>
      <a:defRPr sz="1600" kern="1200">
        <a:solidFill>
          <a:schemeClr val="tx1"/>
        </a:solidFill>
        <a:latin typeface="+mn-lt"/>
        <a:ea typeface="+mn-ea"/>
        <a:cs typeface="+mn-cs"/>
      </a:defRPr>
    </a:lvl2pPr>
    <a:lvl3pPr marL="1217613" algn="l" defTabSz="608013" rtl="0" eaLnBrk="0" fontAlgn="base" hangingPunct="0">
      <a:spcBef>
        <a:spcPct val="30000"/>
      </a:spcBef>
      <a:spcAft>
        <a:spcPct val="0"/>
      </a:spcAft>
      <a:defRPr sz="1600" kern="1200">
        <a:solidFill>
          <a:schemeClr val="tx1"/>
        </a:solidFill>
        <a:latin typeface="+mn-lt"/>
        <a:ea typeface="+mn-ea"/>
        <a:cs typeface="+mn-cs"/>
      </a:defRPr>
    </a:lvl3pPr>
    <a:lvl4pPr marL="1825625" algn="l" defTabSz="608013" rtl="0" eaLnBrk="0" fontAlgn="base" hangingPunct="0">
      <a:spcBef>
        <a:spcPct val="30000"/>
      </a:spcBef>
      <a:spcAft>
        <a:spcPct val="0"/>
      </a:spcAft>
      <a:defRPr sz="1600" kern="1200">
        <a:solidFill>
          <a:schemeClr val="tx1"/>
        </a:solidFill>
        <a:latin typeface="+mn-lt"/>
        <a:ea typeface="+mn-ea"/>
        <a:cs typeface="+mn-cs"/>
      </a:defRPr>
    </a:lvl4pPr>
    <a:lvl5pPr marL="2435225" algn="l" defTabSz="608013" rtl="0" eaLnBrk="0" fontAlgn="base" hangingPunct="0">
      <a:spcBef>
        <a:spcPct val="30000"/>
      </a:spcBef>
      <a:spcAft>
        <a:spcPct val="0"/>
      </a:spcAft>
      <a:defRPr sz="1600" kern="1200">
        <a:solidFill>
          <a:schemeClr val="tx1"/>
        </a:solidFill>
        <a:latin typeface="+mn-lt"/>
        <a:ea typeface="+mn-ea"/>
        <a:cs typeface="+mn-cs"/>
      </a:defRPr>
    </a:lvl5pPr>
    <a:lvl6pPr marL="3044723" algn="l" defTabSz="608945" rtl="0" eaLnBrk="1" latinLnBrk="0" hangingPunct="1">
      <a:defRPr sz="1600" kern="1200">
        <a:solidFill>
          <a:schemeClr val="tx1"/>
        </a:solidFill>
        <a:latin typeface="+mn-lt"/>
        <a:ea typeface="+mn-ea"/>
        <a:cs typeface="+mn-cs"/>
      </a:defRPr>
    </a:lvl6pPr>
    <a:lvl7pPr marL="3653668" algn="l" defTabSz="608945" rtl="0" eaLnBrk="1" latinLnBrk="0" hangingPunct="1">
      <a:defRPr sz="1600" kern="1200">
        <a:solidFill>
          <a:schemeClr val="tx1"/>
        </a:solidFill>
        <a:latin typeface="+mn-lt"/>
        <a:ea typeface="+mn-ea"/>
        <a:cs typeface="+mn-cs"/>
      </a:defRPr>
    </a:lvl7pPr>
    <a:lvl8pPr marL="4262613" algn="l" defTabSz="608945" rtl="0" eaLnBrk="1" latinLnBrk="0" hangingPunct="1">
      <a:defRPr sz="1600" kern="1200">
        <a:solidFill>
          <a:schemeClr val="tx1"/>
        </a:solidFill>
        <a:latin typeface="+mn-lt"/>
        <a:ea typeface="+mn-ea"/>
        <a:cs typeface="+mn-cs"/>
      </a:defRPr>
    </a:lvl8pPr>
    <a:lvl9pPr marL="4871557" algn="l" defTabSz="60894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txBox="1">
            <a:spLocks noGrp="1" noChangeArrowheads="1"/>
          </p:cNvSpPr>
          <p:nvPr/>
        </p:nvSpPr>
        <p:spPr bwMode="auto">
          <a:xfrm>
            <a:off x="3970338" y="8829675"/>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4" tIns="46585" rIns="93164" bIns="46585" anchor="b"/>
          <a:lstStyle>
            <a:lvl1pPr defTabSz="930275" eaLnBrk="0" hangingPunct="0">
              <a:defRPr sz="2400">
                <a:solidFill>
                  <a:schemeClr val="tx1"/>
                </a:solidFill>
                <a:latin typeface="Arial" charset="0"/>
              </a:defRPr>
            </a:lvl1pPr>
            <a:lvl2pPr marL="742950" indent="-285750" defTabSz="930275" eaLnBrk="0" hangingPunct="0">
              <a:defRPr sz="2400">
                <a:solidFill>
                  <a:schemeClr val="tx1"/>
                </a:solidFill>
                <a:latin typeface="Arial" charset="0"/>
              </a:defRPr>
            </a:lvl2pPr>
            <a:lvl3pPr marL="1143000" indent="-228600" defTabSz="930275" eaLnBrk="0" hangingPunct="0">
              <a:defRPr sz="2400">
                <a:solidFill>
                  <a:schemeClr val="tx1"/>
                </a:solidFill>
                <a:latin typeface="Arial" charset="0"/>
              </a:defRPr>
            </a:lvl3pPr>
            <a:lvl4pPr marL="1600200" indent="-228600" defTabSz="930275" eaLnBrk="0" hangingPunct="0">
              <a:defRPr sz="2400">
                <a:solidFill>
                  <a:schemeClr val="tx1"/>
                </a:solidFill>
                <a:latin typeface="Arial" charset="0"/>
              </a:defRPr>
            </a:lvl4pPr>
            <a:lvl5pPr marL="2057400" indent="-228600" defTabSz="930275" eaLnBrk="0" hangingPunct="0">
              <a:defRPr sz="2400">
                <a:solidFill>
                  <a:schemeClr val="tx1"/>
                </a:solidFill>
                <a:latin typeface="Arial" charset="0"/>
              </a:defRPr>
            </a:lvl5pPr>
            <a:lvl6pPr marL="2514600" indent="-228600" defTabSz="930275" eaLnBrk="0" fontAlgn="base" hangingPunct="0">
              <a:spcBef>
                <a:spcPct val="0"/>
              </a:spcBef>
              <a:spcAft>
                <a:spcPct val="0"/>
              </a:spcAft>
              <a:defRPr sz="2400">
                <a:solidFill>
                  <a:schemeClr val="tx1"/>
                </a:solidFill>
                <a:latin typeface="Arial" charset="0"/>
              </a:defRPr>
            </a:lvl6pPr>
            <a:lvl7pPr marL="2971800" indent="-228600" defTabSz="930275" eaLnBrk="0" fontAlgn="base" hangingPunct="0">
              <a:spcBef>
                <a:spcPct val="0"/>
              </a:spcBef>
              <a:spcAft>
                <a:spcPct val="0"/>
              </a:spcAft>
              <a:defRPr sz="2400">
                <a:solidFill>
                  <a:schemeClr val="tx1"/>
                </a:solidFill>
                <a:latin typeface="Arial" charset="0"/>
              </a:defRPr>
            </a:lvl7pPr>
            <a:lvl8pPr marL="3429000" indent="-228600" defTabSz="930275" eaLnBrk="0" fontAlgn="base" hangingPunct="0">
              <a:spcBef>
                <a:spcPct val="0"/>
              </a:spcBef>
              <a:spcAft>
                <a:spcPct val="0"/>
              </a:spcAft>
              <a:defRPr sz="2400">
                <a:solidFill>
                  <a:schemeClr val="tx1"/>
                </a:solidFill>
                <a:latin typeface="Arial" charset="0"/>
              </a:defRPr>
            </a:lvl8pPr>
            <a:lvl9pPr marL="3886200" indent="-228600" defTabSz="930275" eaLnBrk="0" fontAlgn="base" hangingPunct="0">
              <a:spcBef>
                <a:spcPct val="0"/>
              </a:spcBef>
              <a:spcAft>
                <a:spcPct val="0"/>
              </a:spcAft>
              <a:defRPr sz="2400">
                <a:solidFill>
                  <a:schemeClr val="tx1"/>
                </a:solidFill>
                <a:latin typeface="Arial" charset="0"/>
              </a:defRPr>
            </a:lvl9pPr>
          </a:lstStyle>
          <a:p>
            <a:pPr algn="r" eaLnBrk="1" hangingPunct="1"/>
            <a:fld id="{BFA8746D-85BB-4469-8D2C-FC9E85974978}" type="slidenum">
              <a:rPr lang="en-US" sz="1200">
                <a:solidFill>
                  <a:srgbClr val="000000"/>
                </a:solidFill>
                <a:ea typeface="MS PGothic" pitchFamily="34" charset="-128"/>
              </a:rPr>
              <a:pPr algn="r" eaLnBrk="1" hangingPunct="1"/>
              <a:t>1</a:t>
            </a:fld>
            <a:endParaRPr lang="en-US" sz="1200" dirty="0">
              <a:solidFill>
                <a:srgbClr val="000000"/>
              </a:solidFill>
              <a:ea typeface="MS PGothic" pitchFamily="34" charset="-128"/>
            </a:endParaRPr>
          </a:p>
        </p:txBody>
      </p:sp>
      <p:sp>
        <p:nvSpPr>
          <p:cNvPr id="57347" name="Rectangle 6"/>
          <p:cNvSpPr txBox="1">
            <a:spLocks noGrp="1" noChangeArrowheads="1"/>
          </p:cNvSpPr>
          <p:nvPr/>
        </p:nvSpPr>
        <p:spPr bwMode="auto">
          <a:xfrm>
            <a:off x="0" y="8104188"/>
            <a:ext cx="38893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4" tIns="46585" rIns="93164" bIns="46585" anchor="b"/>
          <a:lstStyle>
            <a:lvl1pPr defTabSz="930275" eaLnBrk="0" hangingPunct="0">
              <a:defRPr sz="2400">
                <a:solidFill>
                  <a:schemeClr val="tx1"/>
                </a:solidFill>
                <a:latin typeface="Arial" charset="0"/>
              </a:defRPr>
            </a:lvl1pPr>
            <a:lvl2pPr marL="742950" indent="-285750" defTabSz="930275" eaLnBrk="0" hangingPunct="0">
              <a:defRPr sz="2400">
                <a:solidFill>
                  <a:schemeClr val="tx1"/>
                </a:solidFill>
                <a:latin typeface="Arial" charset="0"/>
              </a:defRPr>
            </a:lvl2pPr>
            <a:lvl3pPr marL="1143000" indent="-228600" defTabSz="930275" eaLnBrk="0" hangingPunct="0">
              <a:defRPr sz="2400">
                <a:solidFill>
                  <a:schemeClr val="tx1"/>
                </a:solidFill>
                <a:latin typeface="Arial" charset="0"/>
              </a:defRPr>
            </a:lvl3pPr>
            <a:lvl4pPr marL="1600200" indent="-228600" defTabSz="930275" eaLnBrk="0" hangingPunct="0">
              <a:defRPr sz="2400">
                <a:solidFill>
                  <a:schemeClr val="tx1"/>
                </a:solidFill>
                <a:latin typeface="Arial" charset="0"/>
              </a:defRPr>
            </a:lvl4pPr>
            <a:lvl5pPr marL="2057400" indent="-228600" defTabSz="930275" eaLnBrk="0" hangingPunct="0">
              <a:defRPr sz="2400">
                <a:solidFill>
                  <a:schemeClr val="tx1"/>
                </a:solidFill>
                <a:latin typeface="Arial" charset="0"/>
              </a:defRPr>
            </a:lvl5pPr>
            <a:lvl6pPr marL="2514600" indent="-228600" defTabSz="930275" eaLnBrk="0" fontAlgn="base" hangingPunct="0">
              <a:spcBef>
                <a:spcPct val="0"/>
              </a:spcBef>
              <a:spcAft>
                <a:spcPct val="0"/>
              </a:spcAft>
              <a:defRPr sz="2400">
                <a:solidFill>
                  <a:schemeClr val="tx1"/>
                </a:solidFill>
                <a:latin typeface="Arial" charset="0"/>
              </a:defRPr>
            </a:lvl6pPr>
            <a:lvl7pPr marL="2971800" indent="-228600" defTabSz="930275" eaLnBrk="0" fontAlgn="base" hangingPunct="0">
              <a:spcBef>
                <a:spcPct val="0"/>
              </a:spcBef>
              <a:spcAft>
                <a:spcPct val="0"/>
              </a:spcAft>
              <a:defRPr sz="2400">
                <a:solidFill>
                  <a:schemeClr val="tx1"/>
                </a:solidFill>
                <a:latin typeface="Arial" charset="0"/>
              </a:defRPr>
            </a:lvl7pPr>
            <a:lvl8pPr marL="3429000" indent="-228600" defTabSz="930275" eaLnBrk="0" fontAlgn="base" hangingPunct="0">
              <a:spcBef>
                <a:spcPct val="0"/>
              </a:spcBef>
              <a:spcAft>
                <a:spcPct val="0"/>
              </a:spcAft>
              <a:defRPr sz="2400">
                <a:solidFill>
                  <a:schemeClr val="tx1"/>
                </a:solidFill>
                <a:latin typeface="Arial" charset="0"/>
              </a:defRPr>
            </a:lvl8pPr>
            <a:lvl9pPr marL="3886200" indent="-228600" defTabSz="930275" eaLnBrk="0" fontAlgn="base" hangingPunct="0">
              <a:spcBef>
                <a:spcPct val="0"/>
              </a:spcBef>
              <a:spcAft>
                <a:spcPct val="0"/>
              </a:spcAft>
              <a:defRPr sz="2400">
                <a:solidFill>
                  <a:schemeClr val="tx1"/>
                </a:solidFill>
                <a:latin typeface="Arial" charset="0"/>
              </a:defRPr>
            </a:lvl9pPr>
          </a:lstStyle>
          <a:p>
            <a:pPr eaLnBrk="1" hangingPunct="1"/>
            <a:endParaRPr lang="en-US" sz="1200" dirty="0">
              <a:solidFill>
                <a:srgbClr val="000000"/>
              </a:solidFill>
              <a:ea typeface="MS PGothic" pitchFamily="34" charset="-128"/>
            </a:endParaRPr>
          </a:p>
        </p:txBody>
      </p:sp>
      <p:sp>
        <p:nvSpPr>
          <p:cNvPr id="57348" name="Rectangle 7"/>
          <p:cNvSpPr txBox="1">
            <a:spLocks noGrp="1" noChangeArrowheads="1"/>
          </p:cNvSpPr>
          <p:nvPr/>
        </p:nvSpPr>
        <p:spPr bwMode="auto">
          <a:xfrm>
            <a:off x="3970338" y="8829675"/>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4" tIns="46585" rIns="93164" bIns="46585" anchor="b"/>
          <a:lstStyle>
            <a:lvl1pPr defTabSz="930275" eaLnBrk="0" hangingPunct="0">
              <a:defRPr sz="2400">
                <a:solidFill>
                  <a:schemeClr val="tx1"/>
                </a:solidFill>
                <a:latin typeface="Arial" charset="0"/>
              </a:defRPr>
            </a:lvl1pPr>
            <a:lvl2pPr marL="742950" indent="-285750" defTabSz="930275" eaLnBrk="0" hangingPunct="0">
              <a:defRPr sz="2400">
                <a:solidFill>
                  <a:schemeClr val="tx1"/>
                </a:solidFill>
                <a:latin typeface="Arial" charset="0"/>
              </a:defRPr>
            </a:lvl2pPr>
            <a:lvl3pPr marL="1143000" indent="-228600" defTabSz="930275" eaLnBrk="0" hangingPunct="0">
              <a:defRPr sz="2400">
                <a:solidFill>
                  <a:schemeClr val="tx1"/>
                </a:solidFill>
                <a:latin typeface="Arial" charset="0"/>
              </a:defRPr>
            </a:lvl3pPr>
            <a:lvl4pPr marL="1600200" indent="-228600" defTabSz="930275" eaLnBrk="0" hangingPunct="0">
              <a:defRPr sz="2400">
                <a:solidFill>
                  <a:schemeClr val="tx1"/>
                </a:solidFill>
                <a:latin typeface="Arial" charset="0"/>
              </a:defRPr>
            </a:lvl4pPr>
            <a:lvl5pPr marL="2057400" indent="-228600" defTabSz="930275" eaLnBrk="0" hangingPunct="0">
              <a:defRPr sz="2400">
                <a:solidFill>
                  <a:schemeClr val="tx1"/>
                </a:solidFill>
                <a:latin typeface="Arial" charset="0"/>
              </a:defRPr>
            </a:lvl5pPr>
            <a:lvl6pPr marL="2514600" indent="-228600" defTabSz="930275" eaLnBrk="0" fontAlgn="base" hangingPunct="0">
              <a:spcBef>
                <a:spcPct val="0"/>
              </a:spcBef>
              <a:spcAft>
                <a:spcPct val="0"/>
              </a:spcAft>
              <a:defRPr sz="2400">
                <a:solidFill>
                  <a:schemeClr val="tx1"/>
                </a:solidFill>
                <a:latin typeface="Arial" charset="0"/>
              </a:defRPr>
            </a:lvl6pPr>
            <a:lvl7pPr marL="2971800" indent="-228600" defTabSz="930275" eaLnBrk="0" fontAlgn="base" hangingPunct="0">
              <a:spcBef>
                <a:spcPct val="0"/>
              </a:spcBef>
              <a:spcAft>
                <a:spcPct val="0"/>
              </a:spcAft>
              <a:defRPr sz="2400">
                <a:solidFill>
                  <a:schemeClr val="tx1"/>
                </a:solidFill>
                <a:latin typeface="Arial" charset="0"/>
              </a:defRPr>
            </a:lvl7pPr>
            <a:lvl8pPr marL="3429000" indent="-228600" defTabSz="930275" eaLnBrk="0" fontAlgn="base" hangingPunct="0">
              <a:spcBef>
                <a:spcPct val="0"/>
              </a:spcBef>
              <a:spcAft>
                <a:spcPct val="0"/>
              </a:spcAft>
              <a:defRPr sz="2400">
                <a:solidFill>
                  <a:schemeClr val="tx1"/>
                </a:solidFill>
                <a:latin typeface="Arial" charset="0"/>
              </a:defRPr>
            </a:lvl8pPr>
            <a:lvl9pPr marL="3886200" indent="-228600" defTabSz="930275" eaLnBrk="0" fontAlgn="base" hangingPunct="0">
              <a:spcBef>
                <a:spcPct val="0"/>
              </a:spcBef>
              <a:spcAft>
                <a:spcPct val="0"/>
              </a:spcAft>
              <a:defRPr sz="2400">
                <a:solidFill>
                  <a:schemeClr val="tx1"/>
                </a:solidFill>
                <a:latin typeface="Arial" charset="0"/>
              </a:defRPr>
            </a:lvl9pPr>
          </a:lstStyle>
          <a:p>
            <a:pPr algn="r" eaLnBrk="1" hangingPunct="1"/>
            <a:fld id="{2DCBFFD9-9BE6-4E71-9FB2-063D1D1A1C50}" type="slidenum">
              <a:rPr lang="en-US" sz="1200">
                <a:solidFill>
                  <a:srgbClr val="000000"/>
                </a:solidFill>
                <a:ea typeface="MS PGothic" pitchFamily="34" charset="-128"/>
              </a:rPr>
              <a:pPr algn="r" eaLnBrk="1" hangingPunct="1"/>
              <a:t>1</a:t>
            </a:fld>
            <a:endParaRPr lang="en-US" sz="1200" dirty="0">
              <a:solidFill>
                <a:srgbClr val="000000"/>
              </a:solidFill>
              <a:ea typeface="MS PGothic" pitchFamily="34" charset="-128"/>
            </a:endParaRPr>
          </a:p>
        </p:txBody>
      </p:sp>
      <p:sp>
        <p:nvSpPr>
          <p:cNvPr id="57349" name="Rectangle 7"/>
          <p:cNvSpPr txBox="1">
            <a:spLocks noGrp="1" noChangeArrowheads="1"/>
          </p:cNvSpPr>
          <p:nvPr/>
        </p:nvSpPr>
        <p:spPr bwMode="auto">
          <a:xfrm>
            <a:off x="3970338" y="8829675"/>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4" tIns="46585" rIns="93164" bIns="46585" anchor="b"/>
          <a:lstStyle>
            <a:lvl1pPr defTabSz="930275" eaLnBrk="0" hangingPunct="0">
              <a:defRPr sz="2400">
                <a:solidFill>
                  <a:schemeClr val="tx1"/>
                </a:solidFill>
                <a:latin typeface="Arial" charset="0"/>
              </a:defRPr>
            </a:lvl1pPr>
            <a:lvl2pPr marL="742950" indent="-285750" defTabSz="930275" eaLnBrk="0" hangingPunct="0">
              <a:defRPr sz="2400">
                <a:solidFill>
                  <a:schemeClr val="tx1"/>
                </a:solidFill>
                <a:latin typeface="Arial" charset="0"/>
              </a:defRPr>
            </a:lvl2pPr>
            <a:lvl3pPr marL="1143000" indent="-228600" defTabSz="930275" eaLnBrk="0" hangingPunct="0">
              <a:defRPr sz="2400">
                <a:solidFill>
                  <a:schemeClr val="tx1"/>
                </a:solidFill>
                <a:latin typeface="Arial" charset="0"/>
              </a:defRPr>
            </a:lvl3pPr>
            <a:lvl4pPr marL="1600200" indent="-228600" defTabSz="930275" eaLnBrk="0" hangingPunct="0">
              <a:defRPr sz="2400">
                <a:solidFill>
                  <a:schemeClr val="tx1"/>
                </a:solidFill>
                <a:latin typeface="Arial" charset="0"/>
              </a:defRPr>
            </a:lvl4pPr>
            <a:lvl5pPr marL="2057400" indent="-228600" defTabSz="930275" eaLnBrk="0" hangingPunct="0">
              <a:defRPr sz="2400">
                <a:solidFill>
                  <a:schemeClr val="tx1"/>
                </a:solidFill>
                <a:latin typeface="Arial" charset="0"/>
              </a:defRPr>
            </a:lvl5pPr>
            <a:lvl6pPr marL="2514600" indent="-228600" defTabSz="930275" eaLnBrk="0" fontAlgn="base" hangingPunct="0">
              <a:spcBef>
                <a:spcPct val="0"/>
              </a:spcBef>
              <a:spcAft>
                <a:spcPct val="0"/>
              </a:spcAft>
              <a:defRPr sz="2400">
                <a:solidFill>
                  <a:schemeClr val="tx1"/>
                </a:solidFill>
                <a:latin typeface="Arial" charset="0"/>
              </a:defRPr>
            </a:lvl6pPr>
            <a:lvl7pPr marL="2971800" indent="-228600" defTabSz="930275" eaLnBrk="0" fontAlgn="base" hangingPunct="0">
              <a:spcBef>
                <a:spcPct val="0"/>
              </a:spcBef>
              <a:spcAft>
                <a:spcPct val="0"/>
              </a:spcAft>
              <a:defRPr sz="2400">
                <a:solidFill>
                  <a:schemeClr val="tx1"/>
                </a:solidFill>
                <a:latin typeface="Arial" charset="0"/>
              </a:defRPr>
            </a:lvl7pPr>
            <a:lvl8pPr marL="3429000" indent="-228600" defTabSz="930275" eaLnBrk="0" fontAlgn="base" hangingPunct="0">
              <a:spcBef>
                <a:spcPct val="0"/>
              </a:spcBef>
              <a:spcAft>
                <a:spcPct val="0"/>
              </a:spcAft>
              <a:defRPr sz="2400">
                <a:solidFill>
                  <a:schemeClr val="tx1"/>
                </a:solidFill>
                <a:latin typeface="Arial" charset="0"/>
              </a:defRPr>
            </a:lvl8pPr>
            <a:lvl9pPr marL="3886200" indent="-228600" defTabSz="930275" eaLnBrk="0" fontAlgn="base" hangingPunct="0">
              <a:spcBef>
                <a:spcPct val="0"/>
              </a:spcBef>
              <a:spcAft>
                <a:spcPct val="0"/>
              </a:spcAft>
              <a:defRPr sz="2400">
                <a:solidFill>
                  <a:schemeClr val="tx1"/>
                </a:solidFill>
                <a:latin typeface="Arial" charset="0"/>
              </a:defRPr>
            </a:lvl9pPr>
          </a:lstStyle>
          <a:p>
            <a:pPr algn="r" eaLnBrk="1" hangingPunct="1"/>
            <a:fld id="{8269B82D-598A-4F0F-9028-427849967500}" type="slidenum">
              <a:rPr lang="en-US" sz="1200">
                <a:solidFill>
                  <a:srgbClr val="000000"/>
                </a:solidFill>
                <a:ea typeface="MS PGothic" pitchFamily="34" charset="-128"/>
              </a:rPr>
              <a:pPr algn="r" eaLnBrk="1" hangingPunct="1"/>
              <a:t>1</a:t>
            </a:fld>
            <a:endParaRPr lang="en-US" sz="1200" dirty="0">
              <a:solidFill>
                <a:srgbClr val="000000"/>
              </a:solidFill>
              <a:ea typeface="MS PGothic" pitchFamily="34" charset="-128"/>
            </a:endParaRPr>
          </a:p>
        </p:txBody>
      </p:sp>
      <p:sp>
        <p:nvSpPr>
          <p:cNvPr id="57350" name="Rectangle 7"/>
          <p:cNvSpPr txBox="1">
            <a:spLocks noGrp="1" noChangeArrowheads="1"/>
          </p:cNvSpPr>
          <p:nvPr/>
        </p:nvSpPr>
        <p:spPr bwMode="auto">
          <a:xfrm>
            <a:off x="3970338" y="8829675"/>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4" tIns="46585" rIns="93164" bIns="46585" anchor="b"/>
          <a:lstStyle>
            <a:lvl1pPr defTabSz="930275" eaLnBrk="0" hangingPunct="0">
              <a:defRPr sz="2400">
                <a:solidFill>
                  <a:schemeClr val="tx1"/>
                </a:solidFill>
                <a:latin typeface="Arial" charset="0"/>
              </a:defRPr>
            </a:lvl1pPr>
            <a:lvl2pPr marL="742950" indent="-285750" defTabSz="930275" eaLnBrk="0" hangingPunct="0">
              <a:defRPr sz="2400">
                <a:solidFill>
                  <a:schemeClr val="tx1"/>
                </a:solidFill>
                <a:latin typeface="Arial" charset="0"/>
              </a:defRPr>
            </a:lvl2pPr>
            <a:lvl3pPr marL="1143000" indent="-228600" defTabSz="930275" eaLnBrk="0" hangingPunct="0">
              <a:defRPr sz="2400">
                <a:solidFill>
                  <a:schemeClr val="tx1"/>
                </a:solidFill>
                <a:latin typeface="Arial" charset="0"/>
              </a:defRPr>
            </a:lvl3pPr>
            <a:lvl4pPr marL="1600200" indent="-228600" defTabSz="930275" eaLnBrk="0" hangingPunct="0">
              <a:defRPr sz="2400">
                <a:solidFill>
                  <a:schemeClr val="tx1"/>
                </a:solidFill>
                <a:latin typeface="Arial" charset="0"/>
              </a:defRPr>
            </a:lvl4pPr>
            <a:lvl5pPr marL="2057400" indent="-228600" defTabSz="930275" eaLnBrk="0" hangingPunct="0">
              <a:defRPr sz="2400">
                <a:solidFill>
                  <a:schemeClr val="tx1"/>
                </a:solidFill>
                <a:latin typeface="Arial" charset="0"/>
              </a:defRPr>
            </a:lvl5pPr>
            <a:lvl6pPr marL="2514600" indent="-228600" defTabSz="930275" eaLnBrk="0" fontAlgn="base" hangingPunct="0">
              <a:spcBef>
                <a:spcPct val="0"/>
              </a:spcBef>
              <a:spcAft>
                <a:spcPct val="0"/>
              </a:spcAft>
              <a:defRPr sz="2400">
                <a:solidFill>
                  <a:schemeClr val="tx1"/>
                </a:solidFill>
                <a:latin typeface="Arial" charset="0"/>
              </a:defRPr>
            </a:lvl6pPr>
            <a:lvl7pPr marL="2971800" indent="-228600" defTabSz="930275" eaLnBrk="0" fontAlgn="base" hangingPunct="0">
              <a:spcBef>
                <a:spcPct val="0"/>
              </a:spcBef>
              <a:spcAft>
                <a:spcPct val="0"/>
              </a:spcAft>
              <a:defRPr sz="2400">
                <a:solidFill>
                  <a:schemeClr val="tx1"/>
                </a:solidFill>
                <a:latin typeface="Arial" charset="0"/>
              </a:defRPr>
            </a:lvl7pPr>
            <a:lvl8pPr marL="3429000" indent="-228600" defTabSz="930275" eaLnBrk="0" fontAlgn="base" hangingPunct="0">
              <a:spcBef>
                <a:spcPct val="0"/>
              </a:spcBef>
              <a:spcAft>
                <a:spcPct val="0"/>
              </a:spcAft>
              <a:defRPr sz="2400">
                <a:solidFill>
                  <a:schemeClr val="tx1"/>
                </a:solidFill>
                <a:latin typeface="Arial" charset="0"/>
              </a:defRPr>
            </a:lvl8pPr>
            <a:lvl9pPr marL="3886200" indent="-228600" defTabSz="930275" eaLnBrk="0" fontAlgn="base" hangingPunct="0">
              <a:spcBef>
                <a:spcPct val="0"/>
              </a:spcBef>
              <a:spcAft>
                <a:spcPct val="0"/>
              </a:spcAft>
              <a:defRPr sz="2400">
                <a:solidFill>
                  <a:schemeClr val="tx1"/>
                </a:solidFill>
                <a:latin typeface="Arial" charset="0"/>
              </a:defRPr>
            </a:lvl9pPr>
          </a:lstStyle>
          <a:p>
            <a:pPr algn="r" eaLnBrk="1" hangingPunct="1"/>
            <a:fld id="{2EF773AA-8D67-40AD-9AA9-B0C889D0A92B}" type="slidenum">
              <a:rPr lang="en-US" sz="1200">
                <a:solidFill>
                  <a:srgbClr val="000000"/>
                </a:solidFill>
                <a:ea typeface="MS PGothic" pitchFamily="34" charset="-128"/>
              </a:rPr>
              <a:pPr algn="r" eaLnBrk="1" hangingPunct="1"/>
              <a:t>1</a:t>
            </a:fld>
            <a:endParaRPr lang="en-US" sz="1200" dirty="0">
              <a:solidFill>
                <a:srgbClr val="000000"/>
              </a:solidFill>
              <a:ea typeface="MS PGothic" pitchFamily="34" charset="-128"/>
            </a:endParaRPr>
          </a:p>
        </p:txBody>
      </p:sp>
      <p:sp>
        <p:nvSpPr>
          <p:cNvPr id="57351" name="Rectangle 7"/>
          <p:cNvSpPr txBox="1">
            <a:spLocks noGrp="1" noChangeArrowheads="1"/>
          </p:cNvSpPr>
          <p:nvPr/>
        </p:nvSpPr>
        <p:spPr bwMode="auto">
          <a:xfrm>
            <a:off x="3970338" y="8829675"/>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901" tIns="46950" rIns="93901" bIns="46950" anchor="b"/>
          <a:lstStyle>
            <a:lvl1pPr defTabSz="938213" eaLnBrk="0" hangingPunct="0">
              <a:defRPr sz="2400">
                <a:solidFill>
                  <a:schemeClr val="tx1"/>
                </a:solidFill>
                <a:latin typeface="Arial" charset="0"/>
              </a:defRPr>
            </a:lvl1pPr>
            <a:lvl2pPr marL="742950" indent="-285750" defTabSz="938213" eaLnBrk="0" hangingPunct="0">
              <a:defRPr sz="2400">
                <a:solidFill>
                  <a:schemeClr val="tx1"/>
                </a:solidFill>
                <a:latin typeface="Arial" charset="0"/>
              </a:defRPr>
            </a:lvl2pPr>
            <a:lvl3pPr marL="1143000" indent="-228600" defTabSz="938213" eaLnBrk="0" hangingPunct="0">
              <a:defRPr sz="2400">
                <a:solidFill>
                  <a:schemeClr val="tx1"/>
                </a:solidFill>
                <a:latin typeface="Arial" charset="0"/>
              </a:defRPr>
            </a:lvl3pPr>
            <a:lvl4pPr marL="1600200" indent="-228600" defTabSz="938213" eaLnBrk="0" hangingPunct="0">
              <a:defRPr sz="2400">
                <a:solidFill>
                  <a:schemeClr val="tx1"/>
                </a:solidFill>
                <a:latin typeface="Arial" charset="0"/>
              </a:defRPr>
            </a:lvl4pPr>
            <a:lvl5pPr marL="2057400" indent="-228600" defTabSz="938213" eaLnBrk="0" hangingPunct="0">
              <a:defRPr sz="2400">
                <a:solidFill>
                  <a:schemeClr val="tx1"/>
                </a:solidFill>
                <a:latin typeface="Arial" charset="0"/>
              </a:defRPr>
            </a:lvl5pPr>
            <a:lvl6pPr marL="2514600" indent="-228600" defTabSz="938213" eaLnBrk="0" fontAlgn="base" hangingPunct="0">
              <a:spcBef>
                <a:spcPct val="0"/>
              </a:spcBef>
              <a:spcAft>
                <a:spcPct val="0"/>
              </a:spcAft>
              <a:defRPr sz="2400">
                <a:solidFill>
                  <a:schemeClr val="tx1"/>
                </a:solidFill>
                <a:latin typeface="Arial" charset="0"/>
              </a:defRPr>
            </a:lvl6pPr>
            <a:lvl7pPr marL="2971800" indent="-228600" defTabSz="938213" eaLnBrk="0" fontAlgn="base" hangingPunct="0">
              <a:spcBef>
                <a:spcPct val="0"/>
              </a:spcBef>
              <a:spcAft>
                <a:spcPct val="0"/>
              </a:spcAft>
              <a:defRPr sz="2400">
                <a:solidFill>
                  <a:schemeClr val="tx1"/>
                </a:solidFill>
                <a:latin typeface="Arial" charset="0"/>
              </a:defRPr>
            </a:lvl7pPr>
            <a:lvl8pPr marL="3429000" indent="-228600" defTabSz="938213" eaLnBrk="0" fontAlgn="base" hangingPunct="0">
              <a:spcBef>
                <a:spcPct val="0"/>
              </a:spcBef>
              <a:spcAft>
                <a:spcPct val="0"/>
              </a:spcAft>
              <a:defRPr sz="2400">
                <a:solidFill>
                  <a:schemeClr val="tx1"/>
                </a:solidFill>
                <a:latin typeface="Arial" charset="0"/>
              </a:defRPr>
            </a:lvl8pPr>
            <a:lvl9pPr marL="3886200" indent="-228600" defTabSz="938213" eaLnBrk="0" fontAlgn="base" hangingPunct="0">
              <a:spcBef>
                <a:spcPct val="0"/>
              </a:spcBef>
              <a:spcAft>
                <a:spcPct val="0"/>
              </a:spcAft>
              <a:defRPr sz="2400">
                <a:solidFill>
                  <a:schemeClr val="tx1"/>
                </a:solidFill>
                <a:latin typeface="Arial" charset="0"/>
              </a:defRPr>
            </a:lvl9pPr>
          </a:lstStyle>
          <a:p>
            <a:pPr algn="r" eaLnBrk="1" hangingPunct="1"/>
            <a:fld id="{E11E0083-1539-4E07-BA59-AE0FBB5D99EA}" type="slidenum">
              <a:rPr lang="en-US" sz="1200">
                <a:solidFill>
                  <a:srgbClr val="000000"/>
                </a:solidFill>
                <a:ea typeface="MS PGothic" pitchFamily="34" charset="-128"/>
                <a:cs typeface="Arial" charset="0"/>
              </a:rPr>
              <a:pPr algn="r" eaLnBrk="1" hangingPunct="1"/>
              <a:t>1</a:t>
            </a:fld>
            <a:endParaRPr lang="en-US" sz="1200" dirty="0">
              <a:solidFill>
                <a:srgbClr val="000000"/>
              </a:solidFill>
              <a:ea typeface="MS PGothic" pitchFamily="34" charset="-128"/>
              <a:cs typeface="Arial" charset="0"/>
            </a:endParaRPr>
          </a:p>
        </p:txBody>
      </p:sp>
      <p:sp>
        <p:nvSpPr>
          <p:cNvPr id="57352" name="Slide Image Placeholder 1"/>
          <p:cNvSpPr>
            <a:spLocks noGrp="1" noRot="1" noChangeAspect="1" noTextEdit="1"/>
          </p:cNvSpPr>
          <p:nvPr>
            <p:ph type="sldImg"/>
          </p:nvPr>
        </p:nvSpPr>
        <p:spPr bwMode="auto">
          <a:xfrm>
            <a:off x="1162050" y="692150"/>
            <a:ext cx="4648200"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53" name="Slide Number Placeholder 3"/>
          <p:cNvSpPr txBox="1">
            <a:spLocks noGrp="1"/>
          </p:cNvSpPr>
          <p:nvPr/>
        </p:nvSpPr>
        <p:spPr bwMode="auto">
          <a:xfrm>
            <a:off x="3970338" y="8829675"/>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2" tIns="46583" rIns="93162" bIns="46583" anchor="b"/>
          <a:lstStyle>
            <a:lvl1pPr defTabSz="930275" eaLnBrk="0" hangingPunct="0">
              <a:defRPr sz="2400">
                <a:solidFill>
                  <a:schemeClr val="tx1"/>
                </a:solidFill>
                <a:latin typeface="Arial" charset="0"/>
              </a:defRPr>
            </a:lvl1pPr>
            <a:lvl2pPr marL="742950" indent="-285750" defTabSz="930275" eaLnBrk="0" hangingPunct="0">
              <a:defRPr sz="2400">
                <a:solidFill>
                  <a:schemeClr val="tx1"/>
                </a:solidFill>
                <a:latin typeface="Arial" charset="0"/>
              </a:defRPr>
            </a:lvl2pPr>
            <a:lvl3pPr marL="1143000" indent="-228600" defTabSz="930275" eaLnBrk="0" hangingPunct="0">
              <a:defRPr sz="2400">
                <a:solidFill>
                  <a:schemeClr val="tx1"/>
                </a:solidFill>
                <a:latin typeface="Arial" charset="0"/>
              </a:defRPr>
            </a:lvl3pPr>
            <a:lvl4pPr marL="1600200" indent="-228600" defTabSz="930275" eaLnBrk="0" hangingPunct="0">
              <a:defRPr sz="2400">
                <a:solidFill>
                  <a:schemeClr val="tx1"/>
                </a:solidFill>
                <a:latin typeface="Arial" charset="0"/>
              </a:defRPr>
            </a:lvl4pPr>
            <a:lvl5pPr marL="2057400" indent="-228600" defTabSz="930275" eaLnBrk="0" hangingPunct="0">
              <a:defRPr sz="2400">
                <a:solidFill>
                  <a:schemeClr val="tx1"/>
                </a:solidFill>
                <a:latin typeface="Arial" charset="0"/>
              </a:defRPr>
            </a:lvl5pPr>
            <a:lvl6pPr marL="2514600" indent="-228600" defTabSz="930275" eaLnBrk="0" fontAlgn="base" hangingPunct="0">
              <a:spcBef>
                <a:spcPct val="0"/>
              </a:spcBef>
              <a:spcAft>
                <a:spcPct val="0"/>
              </a:spcAft>
              <a:defRPr sz="2400">
                <a:solidFill>
                  <a:schemeClr val="tx1"/>
                </a:solidFill>
                <a:latin typeface="Arial" charset="0"/>
              </a:defRPr>
            </a:lvl6pPr>
            <a:lvl7pPr marL="2971800" indent="-228600" defTabSz="930275" eaLnBrk="0" fontAlgn="base" hangingPunct="0">
              <a:spcBef>
                <a:spcPct val="0"/>
              </a:spcBef>
              <a:spcAft>
                <a:spcPct val="0"/>
              </a:spcAft>
              <a:defRPr sz="2400">
                <a:solidFill>
                  <a:schemeClr val="tx1"/>
                </a:solidFill>
                <a:latin typeface="Arial" charset="0"/>
              </a:defRPr>
            </a:lvl7pPr>
            <a:lvl8pPr marL="3429000" indent="-228600" defTabSz="930275" eaLnBrk="0" fontAlgn="base" hangingPunct="0">
              <a:spcBef>
                <a:spcPct val="0"/>
              </a:spcBef>
              <a:spcAft>
                <a:spcPct val="0"/>
              </a:spcAft>
              <a:defRPr sz="2400">
                <a:solidFill>
                  <a:schemeClr val="tx1"/>
                </a:solidFill>
                <a:latin typeface="Arial" charset="0"/>
              </a:defRPr>
            </a:lvl8pPr>
            <a:lvl9pPr marL="3886200" indent="-228600" defTabSz="930275" eaLnBrk="0" fontAlgn="base" hangingPunct="0">
              <a:spcBef>
                <a:spcPct val="0"/>
              </a:spcBef>
              <a:spcAft>
                <a:spcPct val="0"/>
              </a:spcAft>
              <a:defRPr sz="2400">
                <a:solidFill>
                  <a:schemeClr val="tx1"/>
                </a:solidFill>
                <a:latin typeface="Arial" charset="0"/>
              </a:defRPr>
            </a:lvl9pPr>
          </a:lstStyle>
          <a:p>
            <a:pPr algn="r" eaLnBrk="1" hangingPunct="1"/>
            <a:fld id="{3BB5894B-7AFF-44E5-8781-F4418B9748E6}" type="slidenum">
              <a:rPr lang="en-US" sz="1200">
                <a:solidFill>
                  <a:srgbClr val="000000"/>
                </a:solidFill>
                <a:ea typeface="MS PGothic" pitchFamily="34" charset="-128"/>
                <a:cs typeface="Arial" charset="0"/>
              </a:rPr>
              <a:pPr algn="r" eaLnBrk="1" hangingPunct="1"/>
              <a:t>1</a:t>
            </a:fld>
            <a:endParaRPr lang="en-US" sz="1200" dirty="0">
              <a:solidFill>
                <a:srgbClr val="000000"/>
              </a:solidFill>
              <a:ea typeface="MS PGothic" pitchFamily="34" charset="-128"/>
              <a:cs typeface="Arial" charset="0"/>
            </a:endParaRPr>
          </a:p>
        </p:txBody>
      </p:sp>
      <p:sp>
        <p:nvSpPr>
          <p:cNvPr id="13" name="Rectangle 3"/>
          <p:cNvSpPr txBox="1">
            <a:spLocks noChangeArrowheads="1"/>
          </p:cNvSpPr>
          <p:nvPr/>
        </p:nvSpPr>
        <p:spPr bwMode="auto">
          <a:xfrm>
            <a:off x="779463" y="4648200"/>
            <a:ext cx="5491162" cy="3648075"/>
          </a:xfrm>
          <a:prstGeom prst="rect">
            <a:avLst/>
          </a:prstGeom>
          <a:noFill/>
          <a:ln w="9525">
            <a:noFill/>
            <a:miter lim="800000"/>
            <a:headEnd/>
            <a:tailEnd/>
          </a:ln>
          <a:effectLst/>
        </p:spPr>
        <p:txBody>
          <a:bodyPr lIns="93168" tIns="46586" rIns="93168" bIns="46586"/>
          <a:lst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pPr marL="171441" indent="-171441" defTabSz="608945">
              <a:spcBef>
                <a:spcPts val="0"/>
              </a:spcBef>
              <a:spcAft>
                <a:spcPts val="300"/>
              </a:spcAft>
              <a:buClr>
                <a:srgbClr val="FF6600"/>
              </a:buClr>
              <a:buFont typeface="Wingdings" pitchFamily="2" charset="2"/>
              <a:buChar char="q"/>
              <a:defRPr/>
            </a:pPr>
            <a:r>
              <a:rPr lang="en-US" dirty="0">
                <a:solidFill>
                  <a:prstClr val="black"/>
                </a:solidFill>
              </a:rPr>
              <a:t>Good afternoon. My name is Janet </a:t>
            </a:r>
            <a:r>
              <a:rPr lang="en-US" dirty="0" smtClean="0">
                <a:solidFill>
                  <a:prstClr val="black"/>
                </a:solidFill>
              </a:rPr>
              <a:t>Wright. I am the Executive </a:t>
            </a:r>
            <a:r>
              <a:rPr lang="en-US" dirty="0">
                <a:solidFill>
                  <a:prstClr val="black"/>
                </a:solidFill>
              </a:rPr>
              <a:t>Director for the Million Hearts initiative. </a:t>
            </a:r>
            <a:endParaRPr lang="en-US" dirty="0" smtClean="0">
              <a:solidFill>
                <a:prstClr val="black"/>
              </a:solidFill>
            </a:endParaRPr>
          </a:p>
          <a:p>
            <a:pPr marL="171441" indent="-171441" defTabSz="608945">
              <a:spcBef>
                <a:spcPts val="0"/>
              </a:spcBef>
              <a:spcAft>
                <a:spcPts val="300"/>
              </a:spcAft>
              <a:buClr>
                <a:srgbClr val="FF6600"/>
              </a:buClr>
              <a:buFont typeface="Wingdings" pitchFamily="2" charset="2"/>
              <a:buChar char="q"/>
              <a:defRPr/>
            </a:pPr>
            <a:r>
              <a:rPr lang="en-US" dirty="0">
                <a:solidFill>
                  <a:prstClr val="black"/>
                </a:solidFill>
              </a:rPr>
              <a:t>2</a:t>
            </a:r>
          </a:p>
          <a:p>
            <a:pPr defTabSz="608945" eaLnBrk="0" hangingPunct="0">
              <a:spcBef>
                <a:spcPts val="0"/>
              </a:spcBef>
              <a:spcAft>
                <a:spcPts val="300"/>
              </a:spcAft>
              <a:buClr>
                <a:srgbClr val="FF6600"/>
              </a:buClr>
              <a:defRPr/>
            </a:pPr>
            <a:endParaRPr lang="en-US" b="1" dirty="0">
              <a:solidFill>
                <a:srgbClr val="FF0000"/>
              </a:solidFill>
            </a:endParaRPr>
          </a:p>
          <a:p>
            <a:pPr defTabSz="608945" eaLnBrk="0" hangingPunct="0">
              <a:spcBef>
                <a:spcPts val="0"/>
              </a:spcBef>
              <a:spcAft>
                <a:spcPts val="300"/>
              </a:spcAft>
              <a:buClr>
                <a:srgbClr val="FF6600"/>
              </a:buClr>
              <a:defRPr/>
            </a:pPr>
            <a:endParaRPr lang="en-US" b="1" dirty="0" smtClean="0">
              <a:solidFill>
                <a:srgbClr val="FF0000"/>
              </a:solidFill>
            </a:endParaRPr>
          </a:p>
          <a:p>
            <a:pPr defTabSz="608945" eaLnBrk="0" hangingPunct="0">
              <a:spcBef>
                <a:spcPts val="0"/>
              </a:spcBef>
              <a:spcAft>
                <a:spcPts val="300"/>
              </a:spcAft>
              <a:buClr>
                <a:srgbClr val="FF6600"/>
              </a:buClr>
              <a:defRPr/>
            </a:pPr>
            <a:r>
              <a:rPr lang="en-US" b="1" dirty="0" smtClean="0">
                <a:solidFill>
                  <a:srgbClr val="FF0000"/>
                </a:solidFill>
              </a:rPr>
              <a:t>Lines allotted = 112 (8 min) </a:t>
            </a:r>
          </a:p>
          <a:p>
            <a:pPr defTabSz="608945" eaLnBrk="0" hangingPunct="0">
              <a:spcBef>
                <a:spcPts val="0"/>
              </a:spcBef>
              <a:spcAft>
                <a:spcPts val="300"/>
              </a:spcAft>
              <a:buClr>
                <a:srgbClr val="FF6600"/>
              </a:buClr>
              <a:defRPr/>
            </a:pPr>
            <a:r>
              <a:rPr lang="en-US" b="1" dirty="0" smtClean="0">
                <a:solidFill>
                  <a:srgbClr val="FF0000"/>
                </a:solidFill>
              </a:rPr>
              <a:t>Lines current 125 lines (9 min) </a:t>
            </a:r>
          </a:p>
          <a:p>
            <a:pPr defTabSz="608945" eaLnBrk="0" hangingPunct="0">
              <a:spcBef>
                <a:spcPts val="0"/>
              </a:spcBef>
              <a:spcAft>
                <a:spcPts val="300"/>
              </a:spcAft>
              <a:buClr>
                <a:srgbClr val="FF6600"/>
              </a:buClr>
              <a:defRPr/>
            </a:pPr>
            <a:endParaRPr lang="en-US" dirty="0">
              <a:solidFill>
                <a:srgbClr val="000000"/>
              </a:solidFill>
            </a:endParaRPr>
          </a:p>
        </p:txBody>
      </p:sp>
      <p:sp>
        <p:nvSpPr>
          <p:cNvPr id="57355" name="Notes Placeholder 10"/>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smtClean="0">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600" dirty="0" smtClean="0"/>
              <a:t>Appropriate Aspirin Therapy for those who need it</a:t>
            </a:r>
          </a:p>
          <a:p>
            <a:pPr marL="0" indent="0">
              <a:buNone/>
            </a:pPr>
            <a:r>
              <a:rPr lang="en-US" sz="1600" dirty="0" smtClean="0"/>
              <a:t>•Blood Pressure Control</a:t>
            </a:r>
          </a:p>
          <a:p>
            <a:pPr marL="0" indent="0">
              <a:buNone/>
            </a:pPr>
            <a:r>
              <a:rPr lang="en-US" sz="1600" dirty="0" smtClean="0"/>
              <a:t>•Cholesterol Management</a:t>
            </a:r>
          </a:p>
          <a:p>
            <a:pPr marL="0" indent="0">
              <a:buNone/>
            </a:pPr>
            <a:r>
              <a:rPr lang="en-US" sz="1600" dirty="0" smtClean="0"/>
              <a:t>•Smoking Cessation</a:t>
            </a:r>
          </a:p>
          <a:p>
            <a:endParaRPr lang="en-US" dirty="0" smtClean="0"/>
          </a:p>
          <a:p>
            <a:r>
              <a:rPr lang="en-US" dirty="0" smtClean="0"/>
              <a:t>What you eat has a big impact on your heart health. When planning your meals and snacks, try to:</a:t>
            </a:r>
          </a:p>
          <a:p>
            <a:r>
              <a:rPr lang="en-US" dirty="0" smtClean="0"/>
              <a:t>•Eat lots of fresh fruits and vegetables.</a:t>
            </a:r>
          </a:p>
          <a:p>
            <a:r>
              <a:rPr lang="en-US" dirty="0" smtClean="0"/>
              <a:t>•Check the labels on your food and select those with the lowest sodium. Too much sodium can increase your blood pressure. View an </a:t>
            </a:r>
            <a:r>
              <a:rPr lang="en-US" dirty="0" err="1" smtClean="0"/>
              <a:t>infographic</a:t>
            </a:r>
            <a:r>
              <a:rPr lang="en-US" dirty="0" smtClean="0"/>
              <a:t> to learn more about sodium in your food.</a:t>
            </a:r>
          </a:p>
          <a:p>
            <a:r>
              <a:rPr lang="en-US" dirty="0" smtClean="0"/>
              <a:t>•Limit foods with high amounts of saturated fat, </a:t>
            </a:r>
            <a:r>
              <a:rPr lang="en-US" dirty="0" err="1" smtClean="0"/>
              <a:t>transfat</a:t>
            </a:r>
            <a:r>
              <a:rPr lang="en-US" dirty="0" smtClean="0"/>
              <a:t>, and cholesterol. You can find this information on the Nutrition Facts label.</a:t>
            </a:r>
          </a:p>
          <a:p>
            <a:r>
              <a:rPr lang="en-US" dirty="0" smtClean="0"/>
              <a:t>•Cook at home more often. Whenever possible, select foods that are low in sodium or have no salt added. Limit sauces, mixes, and "instant" products, including flavored rice and ready-made pasta.</a:t>
            </a:r>
          </a:p>
          <a:p>
            <a:endParaRPr lang="en-US" dirty="0" smtClean="0"/>
          </a:p>
          <a:p>
            <a:pPr marL="0" marR="0" indent="0" algn="l" defTabSz="608013" rtl="0" eaLnBrk="0" fontAlgn="base" latinLnBrk="0" hangingPunct="0">
              <a:lnSpc>
                <a:spcPct val="100000"/>
              </a:lnSpc>
              <a:spcBef>
                <a:spcPct val="30000"/>
              </a:spcBef>
              <a:spcAft>
                <a:spcPct val="0"/>
              </a:spcAft>
              <a:buClrTx/>
              <a:buSzTx/>
              <a:buFontTx/>
              <a:buNone/>
              <a:tabLst/>
              <a:defRPr/>
            </a:pPr>
            <a:r>
              <a:rPr lang="en-US" dirty="0" smtClean="0"/>
              <a:t>Get Moving</a:t>
            </a:r>
          </a:p>
          <a:p>
            <a:r>
              <a:rPr lang="en-US" dirty="0" smtClean="0"/>
              <a:t>2 and ½ hours</a:t>
            </a:r>
            <a:r>
              <a:rPr lang="en-US" baseline="0" dirty="0" smtClean="0"/>
              <a:t> of exercise per week</a:t>
            </a:r>
            <a:endParaRPr lang="en-US" dirty="0"/>
          </a:p>
        </p:txBody>
      </p:sp>
      <p:sp>
        <p:nvSpPr>
          <p:cNvPr id="4" name="Slide Number Placeholder 3"/>
          <p:cNvSpPr>
            <a:spLocks noGrp="1"/>
          </p:cNvSpPr>
          <p:nvPr>
            <p:ph type="sldNum" sz="quarter" idx="10"/>
          </p:nvPr>
        </p:nvSpPr>
        <p:spPr/>
        <p:txBody>
          <a:bodyPr/>
          <a:lstStyle/>
          <a:p>
            <a:pPr>
              <a:defRPr/>
            </a:pPr>
            <a:fld id="{8F336AAA-5BC1-4617-9D20-293B95F18C7A}" type="slidenum">
              <a:rPr lang="en-US" smtClean="0"/>
              <a:pPr>
                <a:defRPr/>
              </a:pPr>
              <a:t>10</a:t>
            </a:fld>
            <a:endParaRPr lang="en-US" dirty="0"/>
          </a:p>
        </p:txBody>
      </p:sp>
    </p:spTree>
    <p:extLst>
      <p:ext uri="{BB962C8B-B14F-4D97-AF65-F5344CB8AC3E}">
        <p14:creationId xmlns:p14="http://schemas.microsoft.com/office/powerpoint/2010/main" val="4832357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xfrm>
            <a:off x="777875" y="4651375"/>
            <a:ext cx="5492750" cy="3644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69863" indent="-169863" eaLnBrk="1" hangingPunct="1">
              <a:spcBef>
                <a:spcPct val="0"/>
              </a:spcBef>
              <a:spcAft>
                <a:spcPts val="300"/>
              </a:spcAft>
              <a:buClr>
                <a:srgbClr val="FF6600"/>
              </a:buClr>
              <a:buFont typeface="Wingdings" pitchFamily="2" charset="2"/>
              <a:buChar char="q"/>
            </a:pPr>
            <a:endParaRPr lang="en-US" b="1" dirty="0" smtClean="0">
              <a:latin typeface="Arial" charset="0"/>
            </a:endParaRPr>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28688" eaLnBrk="0" hangingPunct="0">
              <a:defRPr sz="2400">
                <a:solidFill>
                  <a:schemeClr val="tx1"/>
                </a:solidFill>
                <a:latin typeface="Arial" charset="0"/>
              </a:defRPr>
            </a:lvl1pPr>
            <a:lvl2pPr marL="742950" indent="-285750" defTabSz="928688" eaLnBrk="0" hangingPunct="0">
              <a:defRPr sz="2400">
                <a:solidFill>
                  <a:schemeClr val="tx1"/>
                </a:solidFill>
                <a:latin typeface="Arial" charset="0"/>
              </a:defRPr>
            </a:lvl2pPr>
            <a:lvl3pPr marL="1143000" indent="-228600" defTabSz="928688" eaLnBrk="0" hangingPunct="0">
              <a:defRPr sz="2400">
                <a:solidFill>
                  <a:schemeClr val="tx1"/>
                </a:solidFill>
                <a:latin typeface="Arial" charset="0"/>
              </a:defRPr>
            </a:lvl3pPr>
            <a:lvl4pPr marL="1600200" indent="-228600" defTabSz="928688" eaLnBrk="0" hangingPunct="0">
              <a:defRPr sz="2400">
                <a:solidFill>
                  <a:schemeClr val="tx1"/>
                </a:solidFill>
                <a:latin typeface="Arial" charset="0"/>
              </a:defRPr>
            </a:lvl4pPr>
            <a:lvl5pPr marL="2057400" indent="-228600" defTabSz="928688" eaLnBrk="0" hangingPunct="0">
              <a:defRPr sz="2400">
                <a:solidFill>
                  <a:schemeClr val="tx1"/>
                </a:solidFill>
                <a:latin typeface="Arial" charset="0"/>
              </a:defRPr>
            </a:lvl5pPr>
            <a:lvl6pPr marL="2514600" indent="-228600" defTabSz="928688" eaLnBrk="0" fontAlgn="base" hangingPunct="0">
              <a:spcBef>
                <a:spcPct val="0"/>
              </a:spcBef>
              <a:spcAft>
                <a:spcPct val="0"/>
              </a:spcAft>
              <a:defRPr sz="2400">
                <a:solidFill>
                  <a:schemeClr val="tx1"/>
                </a:solidFill>
                <a:latin typeface="Arial" charset="0"/>
              </a:defRPr>
            </a:lvl6pPr>
            <a:lvl7pPr marL="2971800" indent="-228600" defTabSz="928688" eaLnBrk="0" fontAlgn="base" hangingPunct="0">
              <a:spcBef>
                <a:spcPct val="0"/>
              </a:spcBef>
              <a:spcAft>
                <a:spcPct val="0"/>
              </a:spcAft>
              <a:defRPr sz="2400">
                <a:solidFill>
                  <a:schemeClr val="tx1"/>
                </a:solidFill>
                <a:latin typeface="Arial" charset="0"/>
              </a:defRPr>
            </a:lvl7pPr>
            <a:lvl8pPr marL="3429000" indent="-228600" defTabSz="928688" eaLnBrk="0" fontAlgn="base" hangingPunct="0">
              <a:spcBef>
                <a:spcPct val="0"/>
              </a:spcBef>
              <a:spcAft>
                <a:spcPct val="0"/>
              </a:spcAft>
              <a:defRPr sz="2400">
                <a:solidFill>
                  <a:schemeClr val="tx1"/>
                </a:solidFill>
                <a:latin typeface="Arial" charset="0"/>
              </a:defRPr>
            </a:lvl8pPr>
            <a:lvl9pPr marL="3886200" indent="-228600" defTabSz="928688" eaLnBrk="0" fontAlgn="base" hangingPunct="0">
              <a:spcBef>
                <a:spcPct val="0"/>
              </a:spcBef>
              <a:spcAft>
                <a:spcPct val="0"/>
              </a:spcAft>
              <a:defRPr sz="2400">
                <a:solidFill>
                  <a:schemeClr val="tx1"/>
                </a:solidFill>
                <a:latin typeface="Arial" charset="0"/>
              </a:defRPr>
            </a:lvl9pPr>
          </a:lstStyle>
          <a:p>
            <a:pPr eaLnBrk="1" fontAlgn="base" hangingPunct="1">
              <a:spcBef>
                <a:spcPct val="0"/>
              </a:spcBef>
              <a:spcAft>
                <a:spcPct val="0"/>
              </a:spcAft>
            </a:pPr>
            <a:fld id="{8B13E8C9-15CB-4213-9F59-9E14B83105C8}" type="slidenum">
              <a:rPr lang="en-US" sz="1200" smtClean="0">
                <a:solidFill>
                  <a:srgbClr val="000000"/>
                </a:solidFill>
                <a:ea typeface="MS PGothic" pitchFamily="34" charset="-128"/>
              </a:rPr>
              <a:pPr eaLnBrk="1" fontAlgn="base" hangingPunct="1">
                <a:spcBef>
                  <a:spcPct val="0"/>
                </a:spcBef>
                <a:spcAft>
                  <a:spcPct val="0"/>
                </a:spcAft>
              </a:pPr>
              <a:t>12</a:t>
            </a:fld>
            <a:endParaRPr lang="en-US" sz="1200" dirty="0" smtClean="0">
              <a:solidFill>
                <a:srgbClr val="000000"/>
              </a:solidFill>
              <a:ea typeface="MS PGothic"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28688" eaLnBrk="0" hangingPunct="0">
              <a:defRPr sz="2400">
                <a:solidFill>
                  <a:schemeClr val="tx1"/>
                </a:solidFill>
                <a:latin typeface="Arial" charset="0"/>
              </a:defRPr>
            </a:lvl1pPr>
            <a:lvl2pPr marL="742950" indent="-285750" defTabSz="928688" eaLnBrk="0" hangingPunct="0">
              <a:defRPr sz="2400">
                <a:solidFill>
                  <a:schemeClr val="tx1"/>
                </a:solidFill>
                <a:latin typeface="Arial" charset="0"/>
              </a:defRPr>
            </a:lvl2pPr>
            <a:lvl3pPr marL="1143000" indent="-228600" defTabSz="928688" eaLnBrk="0" hangingPunct="0">
              <a:defRPr sz="2400">
                <a:solidFill>
                  <a:schemeClr val="tx1"/>
                </a:solidFill>
                <a:latin typeface="Arial" charset="0"/>
              </a:defRPr>
            </a:lvl3pPr>
            <a:lvl4pPr marL="1600200" indent="-228600" defTabSz="928688" eaLnBrk="0" hangingPunct="0">
              <a:defRPr sz="2400">
                <a:solidFill>
                  <a:schemeClr val="tx1"/>
                </a:solidFill>
                <a:latin typeface="Arial" charset="0"/>
              </a:defRPr>
            </a:lvl4pPr>
            <a:lvl5pPr marL="2057400" indent="-228600" defTabSz="928688" eaLnBrk="0" hangingPunct="0">
              <a:defRPr sz="2400">
                <a:solidFill>
                  <a:schemeClr val="tx1"/>
                </a:solidFill>
                <a:latin typeface="Arial" charset="0"/>
              </a:defRPr>
            </a:lvl5pPr>
            <a:lvl6pPr marL="2514600" indent="-228600" defTabSz="928688" eaLnBrk="0" fontAlgn="base" hangingPunct="0">
              <a:spcBef>
                <a:spcPct val="0"/>
              </a:spcBef>
              <a:spcAft>
                <a:spcPct val="0"/>
              </a:spcAft>
              <a:defRPr sz="2400">
                <a:solidFill>
                  <a:schemeClr val="tx1"/>
                </a:solidFill>
                <a:latin typeface="Arial" charset="0"/>
              </a:defRPr>
            </a:lvl6pPr>
            <a:lvl7pPr marL="2971800" indent="-228600" defTabSz="928688" eaLnBrk="0" fontAlgn="base" hangingPunct="0">
              <a:spcBef>
                <a:spcPct val="0"/>
              </a:spcBef>
              <a:spcAft>
                <a:spcPct val="0"/>
              </a:spcAft>
              <a:defRPr sz="2400">
                <a:solidFill>
                  <a:schemeClr val="tx1"/>
                </a:solidFill>
                <a:latin typeface="Arial" charset="0"/>
              </a:defRPr>
            </a:lvl7pPr>
            <a:lvl8pPr marL="3429000" indent="-228600" defTabSz="928688" eaLnBrk="0" fontAlgn="base" hangingPunct="0">
              <a:spcBef>
                <a:spcPct val="0"/>
              </a:spcBef>
              <a:spcAft>
                <a:spcPct val="0"/>
              </a:spcAft>
              <a:defRPr sz="2400">
                <a:solidFill>
                  <a:schemeClr val="tx1"/>
                </a:solidFill>
                <a:latin typeface="Arial" charset="0"/>
              </a:defRPr>
            </a:lvl8pPr>
            <a:lvl9pPr marL="3886200" indent="-228600" defTabSz="928688" eaLnBrk="0" fontAlgn="base" hangingPunct="0">
              <a:spcBef>
                <a:spcPct val="0"/>
              </a:spcBef>
              <a:spcAft>
                <a:spcPct val="0"/>
              </a:spcAft>
              <a:defRPr sz="2400">
                <a:solidFill>
                  <a:schemeClr val="tx1"/>
                </a:solidFill>
                <a:latin typeface="Arial" charset="0"/>
              </a:defRPr>
            </a:lvl9pPr>
          </a:lstStyle>
          <a:p>
            <a:pPr eaLnBrk="1" fontAlgn="base" hangingPunct="1">
              <a:spcBef>
                <a:spcPct val="0"/>
              </a:spcBef>
              <a:spcAft>
                <a:spcPct val="0"/>
              </a:spcAft>
            </a:pPr>
            <a:fld id="{C540D7A1-361C-4BD6-BE09-E4A8C0B0AEBC}" type="slidenum">
              <a:rPr lang="en-US" sz="1200" smtClean="0">
                <a:solidFill>
                  <a:srgbClr val="000000"/>
                </a:solidFill>
                <a:ea typeface="MS PGothic" pitchFamily="34" charset="-128"/>
              </a:rPr>
              <a:pPr eaLnBrk="1" fontAlgn="base" hangingPunct="1">
                <a:spcBef>
                  <a:spcPct val="0"/>
                </a:spcBef>
                <a:spcAft>
                  <a:spcPct val="0"/>
                </a:spcAft>
              </a:pPr>
              <a:t>2</a:t>
            </a:fld>
            <a:endParaRPr lang="en-US" sz="1200" dirty="0" smtClean="0">
              <a:solidFill>
                <a:srgbClr val="000000"/>
              </a:solidFill>
              <a:ea typeface="MS PGothic" pitchFamily="34" charset="-128"/>
            </a:endParaRPr>
          </a:p>
        </p:txBody>
      </p:sp>
      <p:sp>
        <p:nvSpPr>
          <p:cNvPr id="5837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4" name="Rectangle 3"/>
          <p:cNvSpPr>
            <a:spLocks noGrp="1" noChangeArrowheads="1"/>
          </p:cNvSpPr>
          <p:nvPr>
            <p:ph type="body" idx="3"/>
          </p:nvPr>
        </p:nvSpPr>
        <p:spPr bwMode="auto">
          <a:xfrm>
            <a:off x="779463" y="4648200"/>
            <a:ext cx="5491162" cy="3648075"/>
          </a:xfrm>
          <a:extLst/>
        </p:spPr>
        <p:txBody>
          <a:bodyPr wrap="square" numCol="1" anchor="t" anchorCtr="0" compatLnSpc="1">
            <a:prstTxWarp prst="textNoShape">
              <a:avLst/>
            </a:prstTxWarp>
          </a:bodyPr>
          <a:lstStyle/>
          <a:p>
            <a:pPr marL="171441" indent="-171441" defTabSz="608945" eaLnBrk="1" fontAlgn="auto" hangingPunct="1">
              <a:spcBef>
                <a:spcPct val="0"/>
              </a:spcBef>
              <a:spcAft>
                <a:spcPts val="300"/>
              </a:spcAft>
              <a:buClr>
                <a:srgbClr val="FF6600"/>
              </a:buClr>
              <a:defRPr/>
            </a:pPr>
            <a:endParaRPr lang="en-US" dirty="0" smtClean="0">
              <a:latin typeface="Arial" pitchFamily="34" charset="0"/>
            </a:endParaRPr>
          </a:p>
          <a:p>
            <a:pPr marL="171441" indent="-171441" defTabSz="608945" eaLnBrk="1" fontAlgn="auto" hangingPunct="1">
              <a:spcBef>
                <a:spcPct val="0"/>
              </a:spcBef>
              <a:spcAft>
                <a:spcPts val="300"/>
              </a:spcAft>
              <a:buClr>
                <a:srgbClr val="FF6600"/>
              </a:buClr>
              <a:defRPr/>
            </a:pPr>
            <a:endParaRPr lang="en-US" dirty="0" smtClean="0">
              <a:latin typeface="Arial" pitchFamily="34" charset="0"/>
            </a:endParaRPr>
          </a:p>
          <a:p>
            <a:pPr marL="169863" indent="-169863" defTabSz="608945" eaLnBrk="1" fontAlgn="auto" hangingPunct="1">
              <a:spcBef>
                <a:spcPct val="0"/>
              </a:spcBef>
              <a:spcAft>
                <a:spcPts val="300"/>
              </a:spcAft>
              <a:buClr>
                <a:srgbClr val="FF6600"/>
              </a:buClr>
              <a:defRPr/>
            </a:pPr>
            <a:r>
              <a:rPr lang="en-US" dirty="0" smtClean="0">
                <a:latin typeface="Arial" pitchFamily="34" charset="0"/>
              </a:rPr>
              <a:t>Million Hearts™ is a national initiative to prevent 1 million heart attacks and strokes in the U.S. over the next 5 years. Launched by the Department of Health and Human Services (HHS) in September 2011, it aligns existing efforts, as well as creates new programs, to improve health across communities and help Americans live longer, more productive lives. The Centers for Disease Control and Prevention (CDC) and Centers for Medicare &amp; Medicaid Services (CMS), co-leaders of Million Hearts™ within HHS, are working alongside other federal agencies and private-sector organizations to make a long-lasting impact against cardiovascular disease.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a:xfrm>
            <a:off x="777875" y="4651375"/>
            <a:ext cx="5454650" cy="3644900"/>
          </a:xfrm>
          <a:ln/>
          <a:extLst/>
        </p:spPr>
        <p:txBody>
          <a:bodyPr/>
          <a:lstStyle/>
          <a:p>
            <a:pPr marL="171441" indent="-171441" defTabSz="608945" eaLnBrk="1" fontAlgn="auto" hangingPunct="1">
              <a:spcBef>
                <a:spcPct val="0"/>
              </a:spcBef>
              <a:spcAft>
                <a:spcPts val="300"/>
              </a:spcAft>
              <a:buClr>
                <a:srgbClr val="FF6600"/>
              </a:buClr>
              <a:defRPr/>
            </a:pPr>
            <a:endParaRPr lang="en-US" dirty="0" smtClean="0">
              <a:latin typeface="Arial" pitchFamily="34" charset="0"/>
            </a:endParaRPr>
          </a:p>
        </p:txBody>
      </p:sp>
      <p:sp>
        <p:nvSpPr>
          <p:cNvPr id="59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28688" eaLnBrk="0" hangingPunct="0">
              <a:defRPr sz="2400">
                <a:solidFill>
                  <a:schemeClr val="tx1"/>
                </a:solidFill>
                <a:latin typeface="Arial" charset="0"/>
              </a:defRPr>
            </a:lvl1pPr>
            <a:lvl2pPr marL="742950" indent="-285750" defTabSz="928688" eaLnBrk="0" hangingPunct="0">
              <a:defRPr sz="2400">
                <a:solidFill>
                  <a:schemeClr val="tx1"/>
                </a:solidFill>
                <a:latin typeface="Arial" charset="0"/>
              </a:defRPr>
            </a:lvl2pPr>
            <a:lvl3pPr marL="1143000" indent="-228600" defTabSz="928688" eaLnBrk="0" hangingPunct="0">
              <a:defRPr sz="2400">
                <a:solidFill>
                  <a:schemeClr val="tx1"/>
                </a:solidFill>
                <a:latin typeface="Arial" charset="0"/>
              </a:defRPr>
            </a:lvl3pPr>
            <a:lvl4pPr marL="1600200" indent="-228600" defTabSz="928688" eaLnBrk="0" hangingPunct="0">
              <a:defRPr sz="2400">
                <a:solidFill>
                  <a:schemeClr val="tx1"/>
                </a:solidFill>
                <a:latin typeface="Arial" charset="0"/>
              </a:defRPr>
            </a:lvl4pPr>
            <a:lvl5pPr marL="2057400" indent="-228600" defTabSz="928688" eaLnBrk="0" hangingPunct="0">
              <a:defRPr sz="2400">
                <a:solidFill>
                  <a:schemeClr val="tx1"/>
                </a:solidFill>
                <a:latin typeface="Arial" charset="0"/>
              </a:defRPr>
            </a:lvl5pPr>
            <a:lvl6pPr marL="2514600" indent="-228600" defTabSz="928688" eaLnBrk="0" fontAlgn="base" hangingPunct="0">
              <a:spcBef>
                <a:spcPct val="0"/>
              </a:spcBef>
              <a:spcAft>
                <a:spcPct val="0"/>
              </a:spcAft>
              <a:defRPr sz="2400">
                <a:solidFill>
                  <a:schemeClr val="tx1"/>
                </a:solidFill>
                <a:latin typeface="Arial" charset="0"/>
              </a:defRPr>
            </a:lvl6pPr>
            <a:lvl7pPr marL="2971800" indent="-228600" defTabSz="928688" eaLnBrk="0" fontAlgn="base" hangingPunct="0">
              <a:spcBef>
                <a:spcPct val="0"/>
              </a:spcBef>
              <a:spcAft>
                <a:spcPct val="0"/>
              </a:spcAft>
              <a:defRPr sz="2400">
                <a:solidFill>
                  <a:schemeClr val="tx1"/>
                </a:solidFill>
                <a:latin typeface="Arial" charset="0"/>
              </a:defRPr>
            </a:lvl7pPr>
            <a:lvl8pPr marL="3429000" indent="-228600" defTabSz="928688" eaLnBrk="0" fontAlgn="base" hangingPunct="0">
              <a:spcBef>
                <a:spcPct val="0"/>
              </a:spcBef>
              <a:spcAft>
                <a:spcPct val="0"/>
              </a:spcAft>
              <a:defRPr sz="2400">
                <a:solidFill>
                  <a:schemeClr val="tx1"/>
                </a:solidFill>
                <a:latin typeface="Arial" charset="0"/>
              </a:defRPr>
            </a:lvl8pPr>
            <a:lvl9pPr marL="3886200" indent="-228600" defTabSz="928688" eaLnBrk="0" fontAlgn="base" hangingPunct="0">
              <a:spcBef>
                <a:spcPct val="0"/>
              </a:spcBef>
              <a:spcAft>
                <a:spcPct val="0"/>
              </a:spcAft>
              <a:defRPr sz="2400">
                <a:solidFill>
                  <a:schemeClr val="tx1"/>
                </a:solidFill>
                <a:latin typeface="Arial" charset="0"/>
              </a:defRPr>
            </a:lvl9pPr>
          </a:lstStyle>
          <a:p>
            <a:pPr eaLnBrk="1" fontAlgn="base" hangingPunct="1">
              <a:spcBef>
                <a:spcPct val="0"/>
              </a:spcBef>
              <a:spcAft>
                <a:spcPct val="0"/>
              </a:spcAft>
            </a:pPr>
            <a:fld id="{82C536A7-0301-45AC-9592-E6EF784AE835}" type="slidenum">
              <a:rPr lang="en-US" sz="1200" smtClean="0">
                <a:solidFill>
                  <a:srgbClr val="000000"/>
                </a:solidFill>
                <a:ea typeface="MS PGothic" pitchFamily="34" charset="-128"/>
              </a:rPr>
              <a:pPr eaLnBrk="1" fontAlgn="base" hangingPunct="1">
                <a:spcBef>
                  <a:spcPct val="0"/>
                </a:spcBef>
                <a:spcAft>
                  <a:spcPct val="0"/>
                </a:spcAft>
              </a:pPr>
              <a:t>3</a:t>
            </a:fld>
            <a:endParaRPr lang="en-US" sz="1200" dirty="0" smtClean="0">
              <a:solidFill>
                <a:srgbClr val="000000"/>
              </a:solidFill>
              <a:ea typeface="MS PGothic"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xfrm>
            <a:off x="777875" y="4651375"/>
            <a:ext cx="5492750" cy="3644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69863" indent="-169863" eaLnBrk="1" hangingPunct="1">
              <a:spcBef>
                <a:spcPct val="0"/>
              </a:spcBef>
              <a:spcAft>
                <a:spcPts val="300"/>
              </a:spcAft>
              <a:buClr>
                <a:srgbClr val="FF6600"/>
              </a:buClr>
            </a:pPr>
            <a:endParaRPr lang="en-US" dirty="0" smtClean="0">
              <a:latin typeface="Arial" charset="0"/>
            </a:endParaRPr>
          </a:p>
          <a:p>
            <a:pPr marL="169863" indent="-169863" eaLnBrk="1" hangingPunct="1">
              <a:spcBef>
                <a:spcPct val="0"/>
              </a:spcBef>
              <a:spcAft>
                <a:spcPts val="300"/>
              </a:spcAft>
              <a:buClr>
                <a:srgbClr val="FF6600"/>
              </a:buClr>
            </a:pPr>
            <a:endParaRPr lang="en-US" dirty="0" smtClean="0">
              <a:latin typeface="Arial" charset="0"/>
            </a:endParaRPr>
          </a:p>
          <a:p>
            <a:pPr marL="169863" indent="-169863" eaLnBrk="1" hangingPunct="1">
              <a:spcBef>
                <a:spcPct val="0"/>
              </a:spcBef>
              <a:spcAft>
                <a:spcPts val="300"/>
              </a:spcAft>
              <a:buClr>
                <a:srgbClr val="FF6600"/>
              </a:buClr>
            </a:pPr>
            <a:r>
              <a:rPr lang="en-US" dirty="0" smtClean="0">
                <a:latin typeface="Arial" charset="0"/>
              </a:rPr>
              <a:t>. </a:t>
            </a:r>
          </a:p>
        </p:txBody>
      </p:sp>
      <p:sp>
        <p:nvSpPr>
          <p:cNvPr id="604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28688" eaLnBrk="0" hangingPunct="0">
              <a:defRPr sz="2400">
                <a:solidFill>
                  <a:schemeClr val="tx1"/>
                </a:solidFill>
                <a:latin typeface="Arial" charset="0"/>
              </a:defRPr>
            </a:lvl1pPr>
            <a:lvl2pPr marL="742950" indent="-285750" defTabSz="928688" eaLnBrk="0" hangingPunct="0">
              <a:defRPr sz="2400">
                <a:solidFill>
                  <a:schemeClr val="tx1"/>
                </a:solidFill>
                <a:latin typeface="Arial" charset="0"/>
              </a:defRPr>
            </a:lvl2pPr>
            <a:lvl3pPr marL="1143000" indent="-228600" defTabSz="928688" eaLnBrk="0" hangingPunct="0">
              <a:defRPr sz="2400">
                <a:solidFill>
                  <a:schemeClr val="tx1"/>
                </a:solidFill>
                <a:latin typeface="Arial" charset="0"/>
              </a:defRPr>
            </a:lvl3pPr>
            <a:lvl4pPr marL="1600200" indent="-228600" defTabSz="928688" eaLnBrk="0" hangingPunct="0">
              <a:defRPr sz="2400">
                <a:solidFill>
                  <a:schemeClr val="tx1"/>
                </a:solidFill>
                <a:latin typeface="Arial" charset="0"/>
              </a:defRPr>
            </a:lvl4pPr>
            <a:lvl5pPr marL="2057400" indent="-228600" defTabSz="928688" eaLnBrk="0" hangingPunct="0">
              <a:defRPr sz="2400">
                <a:solidFill>
                  <a:schemeClr val="tx1"/>
                </a:solidFill>
                <a:latin typeface="Arial" charset="0"/>
              </a:defRPr>
            </a:lvl5pPr>
            <a:lvl6pPr marL="2514600" indent="-228600" defTabSz="928688" eaLnBrk="0" fontAlgn="base" hangingPunct="0">
              <a:spcBef>
                <a:spcPct val="0"/>
              </a:spcBef>
              <a:spcAft>
                <a:spcPct val="0"/>
              </a:spcAft>
              <a:defRPr sz="2400">
                <a:solidFill>
                  <a:schemeClr val="tx1"/>
                </a:solidFill>
                <a:latin typeface="Arial" charset="0"/>
              </a:defRPr>
            </a:lvl6pPr>
            <a:lvl7pPr marL="2971800" indent="-228600" defTabSz="928688" eaLnBrk="0" fontAlgn="base" hangingPunct="0">
              <a:spcBef>
                <a:spcPct val="0"/>
              </a:spcBef>
              <a:spcAft>
                <a:spcPct val="0"/>
              </a:spcAft>
              <a:defRPr sz="2400">
                <a:solidFill>
                  <a:schemeClr val="tx1"/>
                </a:solidFill>
                <a:latin typeface="Arial" charset="0"/>
              </a:defRPr>
            </a:lvl7pPr>
            <a:lvl8pPr marL="3429000" indent="-228600" defTabSz="928688" eaLnBrk="0" fontAlgn="base" hangingPunct="0">
              <a:spcBef>
                <a:spcPct val="0"/>
              </a:spcBef>
              <a:spcAft>
                <a:spcPct val="0"/>
              </a:spcAft>
              <a:defRPr sz="2400">
                <a:solidFill>
                  <a:schemeClr val="tx1"/>
                </a:solidFill>
                <a:latin typeface="Arial" charset="0"/>
              </a:defRPr>
            </a:lvl8pPr>
            <a:lvl9pPr marL="3886200" indent="-228600" defTabSz="928688" eaLnBrk="0" fontAlgn="base" hangingPunct="0">
              <a:spcBef>
                <a:spcPct val="0"/>
              </a:spcBef>
              <a:spcAft>
                <a:spcPct val="0"/>
              </a:spcAft>
              <a:defRPr sz="2400">
                <a:solidFill>
                  <a:schemeClr val="tx1"/>
                </a:solidFill>
                <a:latin typeface="Arial" charset="0"/>
              </a:defRPr>
            </a:lvl9pPr>
          </a:lstStyle>
          <a:p>
            <a:pPr eaLnBrk="1" fontAlgn="base" hangingPunct="1">
              <a:spcBef>
                <a:spcPct val="0"/>
              </a:spcBef>
              <a:spcAft>
                <a:spcPct val="0"/>
              </a:spcAft>
            </a:pPr>
            <a:fld id="{4ECF966C-7252-4BDE-9054-7F132A45940C}" type="slidenum">
              <a:rPr lang="en-US" sz="1200" smtClean="0">
                <a:solidFill>
                  <a:srgbClr val="000000"/>
                </a:solidFill>
                <a:ea typeface="MS PGothic" pitchFamily="34" charset="-128"/>
              </a:rPr>
              <a:pPr eaLnBrk="1" fontAlgn="base" hangingPunct="1">
                <a:spcBef>
                  <a:spcPct val="0"/>
                </a:spcBef>
                <a:spcAft>
                  <a:spcPct val="0"/>
                </a:spcAft>
              </a:pPr>
              <a:t>4</a:t>
            </a:fld>
            <a:endParaRPr lang="en-US" sz="1200" dirty="0" smtClean="0">
              <a:solidFill>
                <a:srgbClr val="000000"/>
              </a:solidFill>
              <a:ea typeface="MS PGothic"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xfrm>
            <a:off x="777875" y="4648200"/>
            <a:ext cx="5492750" cy="36480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z="1600" b="0" i="0" u="none" strike="noStrike" kern="1200" baseline="0" dirty="0" smtClean="0">
              <a:solidFill>
                <a:schemeClr val="tx1"/>
              </a:solidFill>
              <a:latin typeface="+mn-lt"/>
              <a:ea typeface="+mn-ea"/>
              <a:cs typeface="+mn-cs"/>
            </a:endParaRPr>
          </a:p>
          <a:p>
            <a:endParaRPr lang="en-US" sz="1600" b="0" i="0" u="none" strike="noStrike" kern="1200" baseline="0" dirty="0" smtClean="0">
              <a:solidFill>
                <a:schemeClr val="tx1"/>
              </a:solidFill>
              <a:latin typeface="+mn-lt"/>
              <a:ea typeface="+mn-ea"/>
              <a:cs typeface="+mn-cs"/>
            </a:endParaRPr>
          </a:p>
          <a:p>
            <a:r>
              <a:rPr lang="en-US" sz="1600" b="0" i="0" u="none" strike="noStrike" kern="1200" baseline="0" dirty="0" smtClean="0">
                <a:solidFill>
                  <a:schemeClr val="tx1"/>
                </a:solidFill>
                <a:latin typeface="+mn-lt"/>
                <a:ea typeface="+mn-ea"/>
                <a:cs typeface="+mn-cs"/>
              </a:rPr>
              <a:t>Community Prevention : Reduce the number of people who need treatment </a:t>
            </a:r>
          </a:p>
          <a:p>
            <a:r>
              <a:rPr lang="en-US" sz="1600" b="0" i="0" u="none" strike="noStrike" kern="1200" baseline="0" dirty="0" smtClean="0">
                <a:solidFill>
                  <a:schemeClr val="tx1"/>
                </a:solidFill>
                <a:latin typeface="+mn-lt"/>
                <a:ea typeface="+mn-ea"/>
                <a:cs typeface="+mn-cs"/>
              </a:rPr>
              <a:t>Clinical Prevention :Optimize care for those who do </a:t>
            </a:r>
          </a:p>
          <a:p>
            <a:pPr marL="0" lvl="1" indent="0" defTabSz="465138" eaLnBrk="1" hangingPunct="1">
              <a:spcBef>
                <a:spcPct val="0"/>
              </a:spcBef>
              <a:buFont typeface="Wingdings" pitchFamily="2" charset="2"/>
              <a:buNone/>
            </a:pPr>
            <a:endParaRPr lang="en-US" dirty="0" smtClean="0"/>
          </a:p>
          <a:p>
            <a:endParaRPr lang="en-US" sz="1600" b="0" i="0" u="none" strike="noStrike" kern="1200" baseline="0" dirty="0" smtClean="0">
              <a:solidFill>
                <a:schemeClr val="tx1"/>
              </a:solidFill>
              <a:latin typeface="+mn-lt"/>
              <a:ea typeface="+mn-ea"/>
              <a:cs typeface="+mn-cs"/>
            </a:endParaRPr>
          </a:p>
          <a:p>
            <a:r>
              <a:rPr lang="en-US" sz="1800" b="0" i="0" u="none" strike="noStrike" kern="1200" baseline="0" dirty="0" smtClean="0">
                <a:solidFill>
                  <a:schemeClr val="tx1"/>
                </a:solidFill>
                <a:latin typeface="+mn-lt"/>
                <a:ea typeface="+mn-ea"/>
                <a:cs typeface="+mn-cs"/>
              </a:rPr>
              <a:t>Community Prevention </a:t>
            </a:r>
            <a:r>
              <a:rPr lang="en-US" sz="1600" b="0" i="1" u="none" strike="noStrike" kern="1200" baseline="0" dirty="0" smtClean="0">
                <a:solidFill>
                  <a:schemeClr val="tx1"/>
                </a:solidFill>
                <a:latin typeface="+mn-lt"/>
                <a:ea typeface="+mn-ea"/>
                <a:cs typeface="+mn-cs"/>
              </a:rPr>
              <a:t>Reducing the Number Who Need Treatment </a:t>
            </a:r>
            <a:endParaRPr lang="en-US" sz="1600" b="0" i="0" u="none" strike="noStrike" kern="1200" baseline="0" dirty="0" smtClean="0">
              <a:solidFill>
                <a:schemeClr val="tx1"/>
              </a:solidFill>
              <a:latin typeface="+mn-lt"/>
              <a:ea typeface="+mn-ea"/>
              <a:cs typeface="+mn-cs"/>
            </a:endParaRPr>
          </a:p>
          <a:p>
            <a:r>
              <a:rPr lang="en-US" sz="1600" b="0" i="0" u="none" strike="noStrike" kern="1200" baseline="0" dirty="0" smtClean="0">
                <a:solidFill>
                  <a:schemeClr val="tx1"/>
                </a:solidFill>
                <a:latin typeface="+mn-lt"/>
                <a:ea typeface="+mn-ea"/>
                <a:cs typeface="+mn-cs"/>
              </a:rPr>
              <a:t>Strengthen tobacco control and reduce smoking </a:t>
            </a:r>
          </a:p>
          <a:p>
            <a:r>
              <a:rPr lang="en-US" sz="1600" b="0" i="0" u="none" strike="noStrike" kern="1200" baseline="0" dirty="0" smtClean="0">
                <a:solidFill>
                  <a:schemeClr val="tx1"/>
                </a:solidFill>
                <a:latin typeface="+mn-lt"/>
                <a:ea typeface="+mn-ea"/>
                <a:cs typeface="+mn-cs"/>
              </a:rPr>
              <a:t>Establish 100% smoke-free policies in worksites and public places </a:t>
            </a:r>
          </a:p>
          <a:p>
            <a:r>
              <a:rPr lang="en-US" sz="1600" b="0" i="0" u="none" strike="noStrike" kern="1200" baseline="0" dirty="0" smtClean="0">
                <a:solidFill>
                  <a:schemeClr val="tx1"/>
                </a:solidFill>
                <a:latin typeface="+mn-lt"/>
                <a:ea typeface="+mn-ea"/>
                <a:cs typeface="+mn-cs"/>
              </a:rPr>
              <a:t>Expand access and affordability of cessation services </a:t>
            </a:r>
          </a:p>
          <a:p>
            <a:r>
              <a:rPr lang="en-US" sz="1600" b="0" i="0" u="none" strike="noStrike" kern="1200" baseline="0" dirty="0" smtClean="0">
                <a:solidFill>
                  <a:schemeClr val="tx1"/>
                </a:solidFill>
                <a:latin typeface="+mn-lt"/>
                <a:ea typeface="+mn-ea"/>
                <a:cs typeface="+mn-cs"/>
              </a:rPr>
              <a:t>Improve nutrition </a:t>
            </a:r>
          </a:p>
          <a:p>
            <a:r>
              <a:rPr lang="en-US" sz="1600" b="0" i="0" u="none" strike="noStrike" kern="1200" baseline="0" dirty="0" smtClean="0">
                <a:solidFill>
                  <a:schemeClr val="tx1"/>
                </a:solidFill>
                <a:latin typeface="+mn-lt"/>
                <a:ea typeface="+mn-ea"/>
                <a:cs typeface="+mn-cs"/>
              </a:rPr>
              <a:t>Decrease sodium and artificial trans fat consumption </a:t>
            </a:r>
          </a:p>
          <a:p>
            <a:r>
              <a:rPr lang="en-US" sz="1600" b="0" i="0" u="none" strike="noStrike" kern="1200" baseline="0" dirty="0" smtClean="0">
                <a:solidFill>
                  <a:schemeClr val="tx1"/>
                </a:solidFill>
                <a:latin typeface="+mn-lt"/>
                <a:ea typeface="+mn-ea"/>
                <a:cs typeface="+mn-cs"/>
              </a:rPr>
              <a:t>Support and/or coordinate with Community Transformation Grants </a:t>
            </a:r>
          </a:p>
          <a:p>
            <a:pPr marL="0" lvl="1" indent="0" defTabSz="465138" eaLnBrk="1" hangingPunct="1">
              <a:spcBef>
                <a:spcPct val="0"/>
              </a:spcBef>
              <a:buFont typeface="Wingdings" pitchFamily="2" charset="2"/>
              <a:buNone/>
            </a:pPr>
            <a:endParaRPr lang="en-US" dirty="0" smtClean="0"/>
          </a:p>
          <a:p>
            <a:endParaRPr lang="en-US" sz="1600" b="0" i="0" u="none" strike="noStrike" kern="1200" baseline="0" dirty="0" smtClean="0">
              <a:solidFill>
                <a:schemeClr val="tx1"/>
              </a:solidFill>
              <a:latin typeface="+mn-lt"/>
              <a:ea typeface="+mn-ea"/>
              <a:cs typeface="+mn-cs"/>
            </a:endParaRPr>
          </a:p>
          <a:p>
            <a:r>
              <a:rPr lang="en-US" sz="1800" b="0" i="0" u="none" strike="noStrike" kern="1200" baseline="0" dirty="0" smtClean="0">
                <a:solidFill>
                  <a:schemeClr val="tx1"/>
                </a:solidFill>
                <a:latin typeface="+mn-lt"/>
                <a:ea typeface="+mn-ea"/>
                <a:cs typeface="+mn-cs"/>
              </a:rPr>
              <a:t>Clinical Prevention </a:t>
            </a:r>
            <a:r>
              <a:rPr lang="en-US" sz="1600" b="0" i="1" u="none" strike="noStrike" kern="1200" baseline="0" dirty="0" smtClean="0">
                <a:solidFill>
                  <a:schemeClr val="tx1"/>
                </a:solidFill>
                <a:latin typeface="+mn-lt"/>
                <a:ea typeface="+mn-ea"/>
                <a:cs typeface="+mn-cs"/>
              </a:rPr>
              <a:t>Optimizing Care for Those Who Need It </a:t>
            </a:r>
            <a:endParaRPr lang="en-US" sz="1600" b="0" i="0" u="none" strike="noStrike" kern="1200" baseline="0" dirty="0" smtClean="0">
              <a:solidFill>
                <a:schemeClr val="tx1"/>
              </a:solidFill>
              <a:latin typeface="+mn-lt"/>
              <a:ea typeface="+mn-ea"/>
              <a:cs typeface="+mn-cs"/>
            </a:endParaRPr>
          </a:p>
          <a:p>
            <a:r>
              <a:rPr lang="en-US" sz="1600" b="0" i="0" u="none" strike="noStrike" kern="1200" baseline="0" dirty="0" smtClean="0">
                <a:solidFill>
                  <a:schemeClr val="tx1"/>
                </a:solidFill>
                <a:latin typeface="+mn-lt"/>
                <a:ea typeface="+mn-ea"/>
                <a:cs typeface="+mn-cs"/>
              </a:rPr>
              <a:t>Focus on the ABCS and align with incentives </a:t>
            </a:r>
          </a:p>
          <a:p>
            <a:r>
              <a:rPr lang="en-US" sz="1600" b="0" i="0" u="none" strike="noStrike" kern="1200" baseline="0" dirty="0" smtClean="0">
                <a:solidFill>
                  <a:schemeClr val="tx1"/>
                </a:solidFill>
                <a:latin typeface="+mn-lt"/>
                <a:ea typeface="+mn-ea"/>
                <a:cs typeface="+mn-cs"/>
              </a:rPr>
              <a:t>Fully deploy HIT to report and improve ABCS performance </a:t>
            </a:r>
          </a:p>
          <a:p>
            <a:r>
              <a:rPr lang="en-US" sz="1600" b="0" i="0" u="none" strike="noStrike" kern="1200" baseline="0" dirty="0" smtClean="0">
                <a:solidFill>
                  <a:schemeClr val="tx1"/>
                </a:solidFill>
                <a:latin typeface="+mn-lt"/>
                <a:ea typeface="+mn-ea"/>
                <a:cs typeface="+mn-cs"/>
              </a:rPr>
              <a:t>Innovate in Care Delivery to improve adherence and control of ABCS </a:t>
            </a:r>
          </a:p>
          <a:p>
            <a:pPr marL="0" lvl="1" indent="0" defTabSz="465138" eaLnBrk="1" hangingPunct="1">
              <a:spcBef>
                <a:spcPct val="0"/>
              </a:spcBef>
              <a:buFont typeface="Wingdings" pitchFamily="2" charset="2"/>
              <a:buNone/>
            </a:pPr>
            <a:endParaRPr lang="en-US" dirty="0" smtClean="0"/>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28688" eaLnBrk="0" hangingPunct="0">
              <a:defRPr sz="2400">
                <a:solidFill>
                  <a:schemeClr val="tx1"/>
                </a:solidFill>
                <a:latin typeface="Arial" charset="0"/>
              </a:defRPr>
            </a:lvl1pPr>
            <a:lvl2pPr marL="742950" indent="-285750" defTabSz="928688" eaLnBrk="0" hangingPunct="0">
              <a:defRPr sz="2400">
                <a:solidFill>
                  <a:schemeClr val="tx1"/>
                </a:solidFill>
                <a:latin typeface="Arial" charset="0"/>
              </a:defRPr>
            </a:lvl2pPr>
            <a:lvl3pPr marL="1143000" indent="-228600" defTabSz="928688" eaLnBrk="0" hangingPunct="0">
              <a:defRPr sz="2400">
                <a:solidFill>
                  <a:schemeClr val="tx1"/>
                </a:solidFill>
                <a:latin typeface="Arial" charset="0"/>
              </a:defRPr>
            </a:lvl3pPr>
            <a:lvl4pPr marL="1600200" indent="-228600" defTabSz="928688" eaLnBrk="0" hangingPunct="0">
              <a:defRPr sz="2400">
                <a:solidFill>
                  <a:schemeClr val="tx1"/>
                </a:solidFill>
                <a:latin typeface="Arial" charset="0"/>
              </a:defRPr>
            </a:lvl4pPr>
            <a:lvl5pPr marL="2057400" indent="-228600" defTabSz="928688" eaLnBrk="0" hangingPunct="0">
              <a:defRPr sz="2400">
                <a:solidFill>
                  <a:schemeClr val="tx1"/>
                </a:solidFill>
                <a:latin typeface="Arial" charset="0"/>
              </a:defRPr>
            </a:lvl5pPr>
            <a:lvl6pPr marL="2514600" indent="-228600" defTabSz="928688" eaLnBrk="0" fontAlgn="base" hangingPunct="0">
              <a:spcBef>
                <a:spcPct val="0"/>
              </a:spcBef>
              <a:spcAft>
                <a:spcPct val="0"/>
              </a:spcAft>
              <a:defRPr sz="2400">
                <a:solidFill>
                  <a:schemeClr val="tx1"/>
                </a:solidFill>
                <a:latin typeface="Arial" charset="0"/>
              </a:defRPr>
            </a:lvl6pPr>
            <a:lvl7pPr marL="2971800" indent="-228600" defTabSz="928688" eaLnBrk="0" fontAlgn="base" hangingPunct="0">
              <a:spcBef>
                <a:spcPct val="0"/>
              </a:spcBef>
              <a:spcAft>
                <a:spcPct val="0"/>
              </a:spcAft>
              <a:defRPr sz="2400">
                <a:solidFill>
                  <a:schemeClr val="tx1"/>
                </a:solidFill>
                <a:latin typeface="Arial" charset="0"/>
              </a:defRPr>
            </a:lvl7pPr>
            <a:lvl8pPr marL="3429000" indent="-228600" defTabSz="928688" eaLnBrk="0" fontAlgn="base" hangingPunct="0">
              <a:spcBef>
                <a:spcPct val="0"/>
              </a:spcBef>
              <a:spcAft>
                <a:spcPct val="0"/>
              </a:spcAft>
              <a:defRPr sz="2400">
                <a:solidFill>
                  <a:schemeClr val="tx1"/>
                </a:solidFill>
                <a:latin typeface="Arial" charset="0"/>
              </a:defRPr>
            </a:lvl8pPr>
            <a:lvl9pPr marL="3886200" indent="-228600" defTabSz="928688" eaLnBrk="0" fontAlgn="base" hangingPunct="0">
              <a:spcBef>
                <a:spcPct val="0"/>
              </a:spcBef>
              <a:spcAft>
                <a:spcPct val="0"/>
              </a:spcAft>
              <a:defRPr sz="2400">
                <a:solidFill>
                  <a:schemeClr val="tx1"/>
                </a:solidFill>
                <a:latin typeface="Arial" charset="0"/>
              </a:defRPr>
            </a:lvl9pPr>
          </a:lstStyle>
          <a:p>
            <a:pPr eaLnBrk="1" fontAlgn="base" hangingPunct="1">
              <a:spcBef>
                <a:spcPct val="0"/>
              </a:spcBef>
              <a:spcAft>
                <a:spcPct val="0"/>
              </a:spcAft>
            </a:pPr>
            <a:fld id="{B0324251-0AD8-46A9-8DA5-D2269EBFD9CE}" type="slidenum">
              <a:rPr lang="en-US" sz="1200" smtClean="0">
                <a:solidFill>
                  <a:srgbClr val="000000"/>
                </a:solidFill>
                <a:ea typeface="MS PGothic" pitchFamily="34" charset="-128"/>
              </a:rPr>
              <a:pPr eaLnBrk="1" fontAlgn="base" hangingPunct="1">
                <a:spcBef>
                  <a:spcPct val="0"/>
                </a:spcBef>
                <a:spcAft>
                  <a:spcPct val="0"/>
                </a:spcAft>
              </a:pPr>
              <a:t>5</a:t>
            </a:fld>
            <a:endParaRPr lang="en-US" sz="1200" dirty="0" smtClean="0">
              <a:solidFill>
                <a:srgbClr val="000000"/>
              </a:solidFill>
              <a:ea typeface="MS PGothic"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608013" lvl="1" indent="0" eaLnBrk="1" hangingPunct="1">
              <a:spcBef>
                <a:spcPct val="0"/>
              </a:spcBef>
              <a:buFont typeface="Wingdings" pitchFamily="2" charset="2"/>
              <a:buNone/>
            </a:pPr>
            <a:endParaRPr lang="en-US" dirty="0" smtClean="0">
              <a:latin typeface="Arial" pitchFamily="34" charset="0"/>
            </a:endParaRPr>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28688" eaLnBrk="0" hangingPunct="0">
              <a:defRPr sz="2400">
                <a:solidFill>
                  <a:schemeClr val="tx1"/>
                </a:solidFill>
                <a:latin typeface="Arial" pitchFamily="34" charset="0"/>
              </a:defRPr>
            </a:lvl1pPr>
            <a:lvl2pPr marL="742950" indent="-285750" defTabSz="928688" eaLnBrk="0" hangingPunct="0">
              <a:defRPr sz="2400">
                <a:solidFill>
                  <a:schemeClr val="tx1"/>
                </a:solidFill>
                <a:latin typeface="Arial" pitchFamily="34" charset="0"/>
              </a:defRPr>
            </a:lvl2pPr>
            <a:lvl3pPr marL="1143000" indent="-228600" defTabSz="928688" eaLnBrk="0" hangingPunct="0">
              <a:defRPr sz="2400">
                <a:solidFill>
                  <a:schemeClr val="tx1"/>
                </a:solidFill>
                <a:latin typeface="Arial" pitchFamily="34" charset="0"/>
              </a:defRPr>
            </a:lvl3pPr>
            <a:lvl4pPr marL="1600200" indent="-228600" defTabSz="928688" eaLnBrk="0" hangingPunct="0">
              <a:defRPr sz="2400">
                <a:solidFill>
                  <a:schemeClr val="tx1"/>
                </a:solidFill>
                <a:latin typeface="Arial" pitchFamily="34" charset="0"/>
              </a:defRPr>
            </a:lvl4pPr>
            <a:lvl5pPr marL="2057400" indent="-228600" defTabSz="928688" eaLnBrk="0" hangingPunct="0">
              <a:defRPr sz="2400">
                <a:solidFill>
                  <a:schemeClr val="tx1"/>
                </a:solidFill>
                <a:latin typeface="Arial" pitchFamily="34" charset="0"/>
              </a:defRPr>
            </a:lvl5pPr>
            <a:lvl6pPr marL="2514600" indent="-228600" defTabSz="928688" eaLnBrk="0" fontAlgn="base" hangingPunct="0">
              <a:spcBef>
                <a:spcPct val="0"/>
              </a:spcBef>
              <a:spcAft>
                <a:spcPct val="0"/>
              </a:spcAft>
              <a:defRPr sz="2400">
                <a:solidFill>
                  <a:schemeClr val="tx1"/>
                </a:solidFill>
                <a:latin typeface="Arial" pitchFamily="34" charset="0"/>
              </a:defRPr>
            </a:lvl6pPr>
            <a:lvl7pPr marL="2971800" indent="-228600" defTabSz="928688" eaLnBrk="0" fontAlgn="base" hangingPunct="0">
              <a:spcBef>
                <a:spcPct val="0"/>
              </a:spcBef>
              <a:spcAft>
                <a:spcPct val="0"/>
              </a:spcAft>
              <a:defRPr sz="2400">
                <a:solidFill>
                  <a:schemeClr val="tx1"/>
                </a:solidFill>
                <a:latin typeface="Arial" pitchFamily="34" charset="0"/>
              </a:defRPr>
            </a:lvl7pPr>
            <a:lvl8pPr marL="3429000" indent="-228600" defTabSz="928688" eaLnBrk="0" fontAlgn="base" hangingPunct="0">
              <a:spcBef>
                <a:spcPct val="0"/>
              </a:spcBef>
              <a:spcAft>
                <a:spcPct val="0"/>
              </a:spcAft>
              <a:defRPr sz="2400">
                <a:solidFill>
                  <a:schemeClr val="tx1"/>
                </a:solidFill>
                <a:latin typeface="Arial" pitchFamily="34" charset="0"/>
              </a:defRPr>
            </a:lvl8pPr>
            <a:lvl9pPr marL="3886200" indent="-228600" defTabSz="928688" eaLnBrk="0" fontAlgn="base" hangingPunct="0">
              <a:spcBef>
                <a:spcPct val="0"/>
              </a:spcBef>
              <a:spcAft>
                <a:spcPct val="0"/>
              </a:spcAft>
              <a:defRPr sz="2400">
                <a:solidFill>
                  <a:schemeClr val="tx1"/>
                </a:solidFill>
                <a:latin typeface="Arial" pitchFamily="34" charset="0"/>
              </a:defRPr>
            </a:lvl9pPr>
          </a:lstStyle>
          <a:p>
            <a:pPr eaLnBrk="1" fontAlgn="base" hangingPunct="1">
              <a:spcBef>
                <a:spcPct val="0"/>
              </a:spcBef>
              <a:spcAft>
                <a:spcPct val="0"/>
              </a:spcAft>
            </a:pPr>
            <a:fld id="{1F153CE4-1647-4D05-9A28-856F1304FA30}" type="slidenum">
              <a:rPr lang="en-US" sz="1200" smtClean="0">
                <a:solidFill>
                  <a:srgbClr val="000000"/>
                </a:solidFill>
                <a:ea typeface="MS PGothic" pitchFamily="34" charset="-128"/>
              </a:rPr>
              <a:pPr eaLnBrk="1" fontAlgn="base" hangingPunct="1">
                <a:spcBef>
                  <a:spcPct val="0"/>
                </a:spcBef>
                <a:spcAft>
                  <a:spcPct val="0"/>
                </a:spcAft>
              </a:pPr>
              <a:t>6</a:t>
            </a:fld>
            <a:endParaRPr lang="en-US" sz="1200" smtClean="0">
              <a:solidFill>
                <a:srgbClr val="000000"/>
              </a:solidFill>
              <a:ea typeface="MS PGothic"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608013" lvl="1" indent="0" eaLnBrk="1" hangingPunct="1">
              <a:spcBef>
                <a:spcPct val="0"/>
              </a:spcBef>
              <a:buFont typeface="Wingdings" pitchFamily="2" charset="2"/>
              <a:buNone/>
            </a:pPr>
            <a:endParaRPr lang="en-US" dirty="0" smtClean="0">
              <a:latin typeface="Arial" pitchFamily="34" charset="0"/>
            </a:endParaRPr>
          </a:p>
        </p:txBody>
      </p:sp>
      <p:sp>
        <p:nvSpPr>
          <p:cNvPr id="849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28688" eaLnBrk="0" hangingPunct="0">
              <a:defRPr sz="2400">
                <a:solidFill>
                  <a:schemeClr val="tx1"/>
                </a:solidFill>
                <a:latin typeface="Arial" pitchFamily="34" charset="0"/>
              </a:defRPr>
            </a:lvl1pPr>
            <a:lvl2pPr marL="742950" indent="-285750" defTabSz="928688" eaLnBrk="0" hangingPunct="0">
              <a:defRPr sz="2400">
                <a:solidFill>
                  <a:schemeClr val="tx1"/>
                </a:solidFill>
                <a:latin typeface="Arial" pitchFamily="34" charset="0"/>
              </a:defRPr>
            </a:lvl2pPr>
            <a:lvl3pPr marL="1143000" indent="-228600" defTabSz="928688" eaLnBrk="0" hangingPunct="0">
              <a:defRPr sz="2400">
                <a:solidFill>
                  <a:schemeClr val="tx1"/>
                </a:solidFill>
                <a:latin typeface="Arial" pitchFamily="34" charset="0"/>
              </a:defRPr>
            </a:lvl3pPr>
            <a:lvl4pPr marL="1600200" indent="-228600" defTabSz="928688" eaLnBrk="0" hangingPunct="0">
              <a:defRPr sz="2400">
                <a:solidFill>
                  <a:schemeClr val="tx1"/>
                </a:solidFill>
                <a:latin typeface="Arial" pitchFamily="34" charset="0"/>
              </a:defRPr>
            </a:lvl4pPr>
            <a:lvl5pPr marL="2057400" indent="-228600" defTabSz="928688" eaLnBrk="0" hangingPunct="0">
              <a:defRPr sz="2400">
                <a:solidFill>
                  <a:schemeClr val="tx1"/>
                </a:solidFill>
                <a:latin typeface="Arial" pitchFamily="34" charset="0"/>
              </a:defRPr>
            </a:lvl5pPr>
            <a:lvl6pPr marL="2514600" indent="-228600" defTabSz="928688" eaLnBrk="0" fontAlgn="base" hangingPunct="0">
              <a:spcBef>
                <a:spcPct val="0"/>
              </a:spcBef>
              <a:spcAft>
                <a:spcPct val="0"/>
              </a:spcAft>
              <a:defRPr sz="2400">
                <a:solidFill>
                  <a:schemeClr val="tx1"/>
                </a:solidFill>
                <a:latin typeface="Arial" pitchFamily="34" charset="0"/>
              </a:defRPr>
            </a:lvl6pPr>
            <a:lvl7pPr marL="2971800" indent="-228600" defTabSz="928688" eaLnBrk="0" fontAlgn="base" hangingPunct="0">
              <a:spcBef>
                <a:spcPct val="0"/>
              </a:spcBef>
              <a:spcAft>
                <a:spcPct val="0"/>
              </a:spcAft>
              <a:defRPr sz="2400">
                <a:solidFill>
                  <a:schemeClr val="tx1"/>
                </a:solidFill>
                <a:latin typeface="Arial" pitchFamily="34" charset="0"/>
              </a:defRPr>
            </a:lvl7pPr>
            <a:lvl8pPr marL="3429000" indent="-228600" defTabSz="928688" eaLnBrk="0" fontAlgn="base" hangingPunct="0">
              <a:spcBef>
                <a:spcPct val="0"/>
              </a:spcBef>
              <a:spcAft>
                <a:spcPct val="0"/>
              </a:spcAft>
              <a:defRPr sz="2400">
                <a:solidFill>
                  <a:schemeClr val="tx1"/>
                </a:solidFill>
                <a:latin typeface="Arial" pitchFamily="34" charset="0"/>
              </a:defRPr>
            </a:lvl8pPr>
            <a:lvl9pPr marL="3886200" indent="-228600" defTabSz="928688" eaLnBrk="0" fontAlgn="base" hangingPunct="0">
              <a:spcBef>
                <a:spcPct val="0"/>
              </a:spcBef>
              <a:spcAft>
                <a:spcPct val="0"/>
              </a:spcAft>
              <a:defRPr sz="2400">
                <a:solidFill>
                  <a:schemeClr val="tx1"/>
                </a:solidFill>
                <a:latin typeface="Arial" pitchFamily="34" charset="0"/>
              </a:defRPr>
            </a:lvl9pPr>
          </a:lstStyle>
          <a:p>
            <a:pPr eaLnBrk="1" fontAlgn="base" hangingPunct="1">
              <a:spcBef>
                <a:spcPct val="0"/>
              </a:spcBef>
              <a:spcAft>
                <a:spcPct val="0"/>
              </a:spcAft>
            </a:pPr>
            <a:fld id="{E0FEB86E-AFE9-404B-8846-15C0EC1CFE68}" type="slidenum">
              <a:rPr lang="en-US" sz="1200" smtClean="0">
                <a:solidFill>
                  <a:srgbClr val="000000"/>
                </a:solidFill>
                <a:ea typeface="MS PGothic" pitchFamily="34" charset="-128"/>
              </a:rPr>
              <a:pPr eaLnBrk="1" fontAlgn="base" hangingPunct="1">
                <a:spcBef>
                  <a:spcPct val="0"/>
                </a:spcBef>
                <a:spcAft>
                  <a:spcPct val="0"/>
                </a:spcAft>
              </a:pPr>
              <a:t>7</a:t>
            </a:fld>
            <a:endParaRPr lang="en-US" sz="1200" smtClean="0">
              <a:solidFill>
                <a:srgbClr val="000000"/>
              </a:solidFill>
              <a:ea typeface="MS PGothic"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eaLnBrk="1" hangingPunct="1">
              <a:spcBef>
                <a:spcPct val="0"/>
              </a:spcBef>
              <a:buFont typeface="Wingdings" pitchFamily="2" charset="2"/>
              <a:buNone/>
            </a:pPr>
            <a:endParaRPr lang="en-US" dirty="0" smtClean="0">
              <a:latin typeface="Arial" pitchFamily="34" charset="0"/>
            </a:endParaRPr>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28688" eaLnBrk="0" hangingPunct="0">
              <a:defRPr sz="2400">
                <a:solidFill>
                  <a:schemeClr val="tx1"/>
                </a:solidFill>
                <a:latin typeface="Arial" pitchFamily="34" charset="0"/>
              </a:defRPr>
            </a:lvl1pPr>
            <a:lvl2pPr marL="742950" indent="-285750" defTabSz="928688" eaLnBrk="0" hangingPunct="0">
              <a:defRPr sz="2400">
                <a:solidFill>
                  <a:schemeClr val="tx1"/>
                </a:solidFill>
                <a:latin typeface="Arial" pitchFamily="34" charset="0"/>
              </a:defRPr>
            </a:lvl2pPr>
            <a:lvl3pPr marL="1143000" indent="-228600" defTabSz="928688" eaLnBrk="0" hangingPunct="0">
              <a:defRPr sz="2400">
                <a:solidFill>
                  <a:schemeClr val="tx1"/>
                </a:solidFill>
                <a:latin typeface="Arial" pitchFamily="34" charset="0"/>
              </a:defRPr>
            </a:lvl3pPr>
            <a:lvl4pPr marL="1600200" indent="-228600" defTabSz="928688" eaLnBrk="0" hangingPunct="0">
              <a:defRPr sz="2400">
                <a:solidFill>
                  <a:schemeClr val="tx1"/>
                </a:solidFill>
                <a:latin typeface="Arial" pitchFamily="34" charset="0"/>
              </a:defRPr>
            </a:lvl4pPr>
            <a:lvl5pPr marL="2057400" indent="-228600" defTabSz="928688" eaLnBrk="0" hangingPunct="0">
              <a:defRPr sz="2400">
                <a:solidFill>
                  <a:schemeClr val="tx1"/>
                </a:solidFill>
                <a:latin typeface="Arial" pitchFamily="34" charset="0"/>
              </a:defRPr>
            </a:lvl5pPr>
            <a:lvl6pPr marL="2514600" indent="-228600" defTabSz="928688" eaLnBrk="0" fontAlgn="base" hangingPunct="0">
              <a:spcBef>
                <a:spcPct val="0"/>
              </a:spcBef>
              <a:spcAft>
                <a:spcPct val="0"/>
              </a:spcAft>
              <a:defRPr sz="2400">
                <a:solidFill>
                  <a:schemeClr val="tx1"/>
                </a:solidFill>
                <a:latin typeface="Arial" pitchFamily="34" charset="0"/>
              </a:defRPr>
            </a:lvl6pPr>
            <a:lvl7pPr marL="2971800" indent="-228600" defTabSz="928688" eaLnBrk="0" fontAlgn="base" hangingPunct="0">
              <a:spcBef>
                <a:spcPct val="0"/>
              </a:spcBef>
              <a:spcAft>
                <a:spcPct val="0"/>
              </a:spcAft>
              <a:defRPr sz="2400">
                <a:solidFill>
                  <a:schemeClr val="tx1"/>
                </a:solidFill>
                <a:latin typeface="Arial" pitchFamily="34" charset="0"/>
              </a:defRPr>
            </a:lvl7pPr>
            <a:lvl8pPr marL="3429000" indent="-228600" defTabSz="928688" eaLnBrk="0" fontAlgn="base" hangingPunct="0">
              <a:spcBef>
                <a:spcPct val="0"/>
              </a:spcBef>
              <a:spcAft>
                <a:spcPct val="0"/>
              </a:spcAft>
              <a:defRPr sz="2400">
                <a:solidFill>
                  <a:schemeClr val="tx1"/>
                </a:solidFill>
                <a:latin typeface="Arial" pitchFamily="34" charset="0"/>
              </a:defRPr>
            </a:lvl8pPr>
            <a:lvl9pPr marL="3886200" indent="-228600" defTabSz="928688" eaLnBrk="0" fontAlgn="base" hangingPunct="0">
              <a:spcBef>
                <a:spcPct val="0"/>
              </a:spcBef>
              <a:spcAft>
                <a:spcPct val="0"/>
              </a:spcAft>
              <a:defRPr sz="2400">
                <a:solidFill>
                  <a:schemeClr val="tx1"/>
                </a:solidFill>
                <a:latin typeface="Arial" pitchFamily="34" charset="0"/>
              </a:defRPr>
            </a:lvl9pPr>
          </a:lstStyle>
          <a:p>
            <a:pPr eaLnBrk="1" fontAlgn="base" hangingPunct="1">
              <a:spcBef>
                <a:spcPct val="0"/>
              </a:spcBef>
              <a:spcAft>
                <a:spcPct val="0"/>
              </a:spcAft>
            </a:pPr>
            <a:fld id="{54139421-DF93-4CED-B709-5BBF3F821994}" type="slidenum">
              <a:rPr lang="en-US" sz="1200" smtClean="0">
                <a:solidFill>
                  <a:srgbClr val="000000"/>
                </a:solidFill>
                <a:ea typeface="MS PGothic" pitchFamily="34" charset="-128"/>
              </a:rPr>
              <a:pPr eaLnBrk="1" fontAlgn="base" hangingPunct="1">
                <a:spcBef>
                  <a:spcPct val="0"/>
                </a:spcBef>
                <a:spcAft>
                  <a:spcPct val="0"/>
                </a:spcAft>
              </a:pPr>
              <a:t>8</a:t>
            </a:fld>
            <a:endParaRPr lang="en-US" sz="1200" smtClean="0">
              <a:solidFill>
                <a:srgbClr val="000000"/>
              </a:solidFill>
              <a:ea typeface="MS PGothic"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F336AAA-5BC1-4617-9D20-293B95F18C7A}" type="slidenum">
              <a:rPr lang="en-US" smtClean="0">
                <a:solidFill>
                  <a:prstClr val="black"/>
                </a:solidFill>
              </a:rPr>
              <a:pPr>
                <a:defRPr/>
              </a:pPr>
              <a:t>9</a:t>
            </a:fld>
            <a:endParaRPr lang="en-US" dirty="0">
              <a:solidFill>
                <a:prstClr val="black"/>
              </a:solidFill>
            </a:endParaRPr>
          </a:p>
        </p:txBody>
      </p:sp>
    </p:spTree>
    <p:extLst>
      <p:ext uri="{BB962C8B-B14F-4D97-AF65-F5344CB8AC3E}">
        <p14:creationId xmlns:p14="http://schemas.microsoft.com/office/powerpoint/2010/main" val="38760745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98306" y="5237018"/>
            <a:ext cx="10352405" cy="1516574"/>
          </a:xfrm>
        </p:spPr>
        <p:txBody>
          <a:bodyPr anchor="b">
            <a:normAutofit/>
          </a:bodyPr>
          <a:lstStyle>
            <a:lvl1pPr algn="l">
              <a:defRPr sz="4400" b="1">
                <a:latin typeface="Arial" pitchFamily="34" charset="0"/>
                <a:cs typeface="Arial"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98306" y="6753592"/>
            <a:ext cx="8525510" cy="1442757"/>
          </a:xfrm>
        </p:spPr>
        <p:txBody>
          <a:bodyPr>
            <a:normAutofit/>
          </a:bodyPr>
          <a:lstStyle>
            <a:lvl1pPr marL="0" indent="0" algn="l">
              <a:buNone/>
              <a:defRPr sz="3200">
                <a:solidFill>
                  <a:srgbClr val="4C216D"/>
                </a:solidFill>
                <a:latin typeface="Arial" pitchFamily="34" charset="0"/>
                <a:cs typeface="Arial" pitchFamily="34" charset="0"/>
              </a:defRPr>
            </a:lvl1pPr>
            <a:lvl2pPr marL="608945" indent="0" algn="ctr">
              <a:buNone/>
              <a:defRPr>
                <a:solidFill>
                  <a:schemeClr val="tx1">
                    <a:tint val="75000"/>
                  </a:schemeClr>
                </a:solidFill>
              </a:defRPr>
            </a:lvl2pPr>
            <a:lvl3pPr marL="1217889" indent="0" algn="ctr">
              <a:buNone/>
              <a:defRPr>
                <a:solidFill>
                  <a:schemeClr val="tx1">
                    <a:tint val="75000"/>
                  </a:schemeClr>
                </a:solidFill>
              </a:defRPr>
            </a:lvl3pPr>
            <a:lvl4pPr marL="1826834" indent="0" algn="ctr">
              <a:buNone/>
              <a:defRPr>
                <a:solidFill>
                  <a:schemeClr val="tx1">
                    <a:tint val="75000"/>
                  </a:schemeClr>
                </a:solidFill>
              </a:defRPr>
            </a:lvl4pPr>
            <a:lvl5pPr marL="2435779" indent="0" algn="ctr">
              <a:buNone/>
              <a:defRPr>
                <a:solidFill>
                  <a:schemeClr val="tx1">
                    <a:tint val="75000"/>
                  </a:schemeClr>
                </a:solidFill>
              </a:defRPr>
            </a:lvl5pPr>
            <a:lvl6pPr marL="3044723" indent="0" algn="ctr">
              <a:buNone/>
              <a:defRPr>
                <a:solidFill>
                  <a:schemeClr val="tx1">
                    <a:tint val="75000"/>
                  </a:schemeClr>
                </a:solidFill>
              </a:defRPr>
            </a:lvl6pPr>
            <a:lvl7pPr marL="3653668" indent="0" algn="ctr">
              <a:buNone/>
              <a:defRPr>
                <a:solidFill>
                  <a:schemeClr val="tx1">
                    <a:tint val="75000"/>
                  </a:schemeClr>
                </a:solidFill>
              </a:defRPr>
            </a:lvl7pPr>
            <a:lvl8pPr marL="4262613" indent="0" algn="ctr">
              <a:buNone/>
              <a:defRPr>
                <a:solidFill>
                  <a:schemeClr val="tx1">
                    <a:tint val="75000"/>
                  </a:schemeClr>
                </a:solidFill>
              </a:defRPr>
            </a:lvl8pPr>
            <a:lvl9pPr marL="4871557"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39831393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719527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MH logo only">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421298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MH logo only">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98306" y="5237018"/>
            <a:ext cx="10352405" cy="1516574"/>
          </a:xfrm>
        </p:spPr>
        <p:txBody>
          <a:bodyPr anchor="b">
            <a:normAutofit/>
          </a:bodyPr>
          <a:lstStyle>
            <a:lvl1pPr algn="l">
              <a:defRPr sz="4400" b="1">
                <a:latin typeface="Arial" pitchFamily="34" charset="0"/>
                <a:cs typeface="Arial"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98306" y="6753592"/>
            <a:ext cx="8525510" cy="1442757"/>
          </a:xfrm>
        </p:spPr>
        <p:txBody>
          <a:bodyPr>
            <a:normAutofit/>
          </a:bodyPr>
          <a:lstStyle>
            <a:lvl1pPr marL="0" indent="0" algn="l">
              <a:buNone/>
              <a:defRPr sz="3200">
                <a:solidFill>
                  <a:srgbClr val="4C216D"/>
                </a:solidFill>
                <a:latin typeface="Arial" pitchFamily="34" charset="0"/>
                <a:cs typeface="Arial" pitchFamily="34" charset="0"/>
              </a:defRPr>
            </a:lvl1pPr>
            <a:lvl2pPr marL="608945" indent="0" algn="ctr">
              <a:buNone/>
              <a:defRPr>
                <a:solidFill>
                  <a:schemeClr val="tx1">
                    <a:tint val="75000"/>
                  </a:schemeClr>
                </a:solidFill>
              </a:defRPr>
            </a:lvl2pPr>
            <a:lvl3pPr marL="1217889" indent="0" algn="ctr">
              <a:buNone/>
              <a:defRPr>
                <a:solidFill>
                  <a:schemeClr val="tx1">
                    <a:tint val="75000"/>
                  </a:schemeClr>
                </a:solidFill>
              </a:defRPr>
            </a:lvl3pPr>
            <a:lvl4pPr marL="1826834" indent="0" algn="ctr">
              <a:buNone/>
              <a:defRPr>
                <a:solidFill>
                  <a:schemeClr val="tx1">
                    <a:tint val="75000"/>
                  </a:schemeClr>
                </a:solidFill>
              </a:defRPr>
            </a:lvl4pPr>
            <a:lvl5pPr marL="2435779" indent="0" algn="ctr">
              <a:buNone/>
              <a:defRPr>
                <a:solidFill>
                  <a:schemeClr val="tx1">
                    <a:tint val="75000"/>
                  </a:schemeClr>
                </a:solidFill>
              </a:defRPr>
            </a:lvl5pPr>
            <a:lvl6pPr marL="3044723" indent="0" algn="ctr">
              <a:buNone/>
              <a:defRPr>
                <a:solidFill>
                  <a:schemeClr val="tx1">
                    <a:tint val="75000"/>
                  </a:schemeClr>
                </a:solidFill>
              </a:defRPr>
            </a:lvl6pPr>
            <a:lvl7pPr marL="3653668" indent="0" algn="ctr">
              <a:buNone/>
              <a:defRPr>
                <a:solidFill>
                  <a:schemeClr val="tx1">
                    <a:tint val="75000"/>
                  </a:schemeClr>
                </a:solidFill>
              </a:defRPr>
            </a:lvl7pPr>
            <a:lvl8pPr marL="4262613" indent="0" algn="ctr">
              <a:buNone/>
              <a:defRPr>
                <a:solidFill>
                  <a:schemeClr val="tx1">
                    <a:tint val="75000"/>
                  </a:schemeClr>
                </a:solidFill>
              </a:defRPr>
            </a:lvl8pPr>
            <a:lvl9pPr marL="4871557"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5190666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8965" y="904903"/>
            <a:ext cx="10961370" cy="1522413"/>
          </a:xfrm>
        </p:spPr>
        <p:txBody>
          <a:bodyPr>
            <a:normAutofit/>
          </a:bodyPr>
          <a:lstStyle>
            <a:lvl1pPr>
              <a:defRPr sz="4000" b="1">
                <a:solidFill>
                  <a:schemeClr val="accent2">
                    <a:lumMod val="75000"/>
                  </a:schemeClr>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608965" y="2709950"/>
            <a:ext cx="10961370" cy="4921134"/>
          </a:xfrm>
        </p:spPr>
        <p:txBody>
          <a:bodyPr>
            <a:normAutofit/>
          </a:bodyPr>
          <a:lstStyle>
            <a:lvl1pPr>
              <a:buClr>
                <a:srgbClr val="793374"/>
              </a:buClr>
              <a:defRPr sz="3600">
                <a:latin typeface="Arial" pitchFamily="34" charset="0"/>
                <a:cs typeface="Arial" pitchFamily="34" charset="0"/>
              </a:defRPr>
            </a:lvl1pPr>
            <a:lvl2pPr>
              <a:buClr>
                <a:srgbClr val="793374"/>
              </a:buClr>
              <a:defRPr sz="3200">
                <a:latin typeface="Arial" pitchFamily="34" charset="0"/>
                <a:cs typeface="Arial" pitchFamily="34" charset="0"/>
              </a:defRPr>
            </a:lvl2pPr>
            <a:lvl3pPr>
              <a:buClr>
                <a:srgbClr val="793374"/>
              </a:buClr>
              <a:defRPr sz="2400">
                <a:latin typeface="Arial" pitchFamily="34" charset="0"/>
                <a:cs typeface="Arial" pitchFamily="34" charset="0"/>
              </a:defRPr>
            </a:lvl3pPr>
            <a:lvl4pPr>
              <a:buClr>
                <a:srgbClr val="793374"/>
              </a:buClr>
              <a:defRPr sz="2000">
                <a:latin typeface="Arial" pitchFamily="34" charset="0"/>
                <a:cs typeface="Arial" pitchFamily="34" charset="0"/>
              </a:defRPr>
            </a:lvl4pPr>
            <a:lvl5pPr>
              <a:buClr>
                <a:srgbClr val="793374"/>
              </a:buClr>
              <a:defRPr sz="20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211546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MH logo only">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8965" y="904903"/>
            <a:ext cx="10961370" cy="1522413"/>
          </a:xfrm>
        </p:spPr>
        <p:txBody>
          <a:bodyPr>
            <a:normAutofit/>
          </a:bodyPr>
          <a:lstStyle>
            <a:lvl1pPr>
              <a:defRPr sz="4000" b="1">
                <a:solidFill>
                  <a:schemeClr val="accent2">
                    <a:lumMod val="75000"/>
                  </a:schemeClr>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608965" y="2709950"/>
            <a:ext cx="10961370" cy="4921134"/>
          </a:xfrm>
        </p:spPr>
        <p:txBody>
          <a:bodyPr>
            <a:normAutofit/>
          </a:bodyPr>
          <a:lstStyle>
            <a:lvl1pPr>
              <a:buClr>
                <a:srgbClr val="793374"/>
              </a:buClr>
              <a:defRPr sz="3600">
                <a:latin typeface="Arial" pitchFamily="34" charset="0"/>
                <a:cs typeface="Arial" pitchFamily="34" charset="0"/>
              </a:defRPr>
            </a:lvl1pPr>
            <a:lvl2pPr>
              <a:buClr>
                <a:srgbClr val="793374"/>
              </a:buClr>
              <a:defRPr sz="3200">
                <a:latin typeface="Arial" pitchFamily="34" charset="0"/>
                <a:cs typeface="Arial" pitchFamily="34" charset="0"/>
              </a:defRPr>
            </a:lvl2pPr>
            <a:lvl3pPr>
              <a:buClr>
                <a:srgbClr val="793374"/>
              </a:buClr>
              <a:defRPr sz="2400">
                <a:latin typeface="Arial" pitchFamily="34" charset="0"/>
                <a:cs typeface="Arial" pitchFamily="34" charset="0"/>
              </a:defRPr>
            </a:lvl3pPr>
            <a:lvl4pPr>
              <a:buClr>
                <a:srgbClr val="793374"/>
              </a:buClr>
              <a:defRPr sz="2000">
                <a:latin typeface="Arial" pitchFamily="34" charset="0"/>
                <a:cs typeface="Arial" pitchFamily="34" charset="0"/>
              </a:defRPr>
            </a:lvl4pPr>
            <a:lvl5pPr>
              <a:buClr>
                <a:srgbClr val="793374"/>
              </a:buClr>
              <a:defRPr sz="20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923895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62081" y="6272268"/>
            <a:ext cx="10352405" cy="1761333"/>
          </a:xfrm>
        </p:spPr>
        <p:txBody>
          <a:bodyPr anchor="t">
            <a:normAutofit/>
          </a:bodyPr>
          <a:lstStyle>
            <a:lvl1pPr algn="l">
              <a:defRPr sz="4000" b="1" cap="all">
                <a:latin typeface="Arial" pitchFamily="34" charset="0"/>
                <a:cs typeface="Arial"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962081" y="4922477"/>
            <a:ext cx="10352405" cy="1348812"/>
          </a:xfrm>
        </p:spPr>
        <p:txBody>
          <a:bodyPr anchor="b"/>
          <a:lstStyle>
            <a:lvl1pPr marL="0" indent="0">
              <a:buNone/>
              <a:defRPr sz="2700">
                <a:solidFill>
                  <a:srgbClr val="4C216D"/>
                </a:solidFill>
                <a:latin typeface="Arial" pitchFamily="34" charset="0"/>
                <a:cs typeface="Arial" pitchFamily="34" charset="0"/>
              </a:defRPr>
            </a:lvl1pPr>
            <a:lvl2pPr marL="608945" indent="0">
              <a:buNone/>
              <a:defRPr sz="2400">
                <a:solidFill>
                  <a:schemeClr val="tx1">
                    <a:tint val="75000"/>
                  </a:schemeClr>
                </a:solidFill>
              </a:defRPr>
            </a:lvl2pPr>
            <a:lvl3pPr marL="1217889" indent="0">
              <a:buNone/>
              <a:defRPr sz="2100">
                <a:solidFill>
                  <a:schemeClr val="tx1">
                    <a:tint val="75000"/>
                  </a:schemeClr>
                </a:solidFill>
              </a:defRPr>
            </a:lvl3pPr>
            <a:lvl4pPr marL="1826834" indent="0">
              <a:buNone/>
              <a:defRPr sz="1900">
                <a:solidFill>
                  <a:schemeClr val="tx1">
                    <a:tint val="75000"/>
                  </a:schemeClr>
                </a:solidFill>
              </a:defRPr>
            </a:lvl4pPr>
            <a:lvl5pPr marL="2435779" indent="0">
              <a:buNone/>
              <a:defRPr sz="1900">
                <a:solidFill>
                  <a:schemeClr val="tx1">
                    <a:tint val="75000"/>
                  </a:schemeClr>
                </a:solidFill>
              </a:defRPr>
            </a:lvl5pPr>
            <a:lvl6pPr marL="3044723" indent="0">
              <a:buNone/>
              <a:defRPr sz="1900">
                <a:solidFill>
                  <a:schemeClr val="tx1">
                    <a:tint val="75000"/>
                  </a:schemeClr>
                </a:solidFill>
              </a:defRPr>
            </a:lvl6pPr>
            <a:lvl7pPr marL="3653668" indent="0">
              <a:buNone/>
              <a:defRPr sz="1900">
                <a:solidFill>
                  <a:schemeClr val="tx1">
                    <a:tint val="75000"/>
                  </a:schemeClr>
                </a:solidFill>
              </a:defRPr>
            </a:lvl7pPr>
            <a:lvl8pPr marL="4262613" indent="0">
              <a:buNone/>
              <a:defRPr sz="1900">
                <a:solidFill>
                  <a:schemeClr val="tx1">
                    <a:tint val="75000"/>
                  </a:schemeClr>
                </a:solidFill>
              </a:defRPr>
            </a:lvl8pPr>
            <a:lvl9pPr marL="4871557" indent="0">
              <a:buNone/>
              <a:defRPr sz="19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3808026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MH logo only">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62081" y="6272268"/>
            <a:ext cx="10352405" cy="1761333"/>
          </a:xfrm>
        </p:spPr>
        <p:txBody>
          <a:bodyPr anchor="t">
            <a:normAutofit/>
          </a:bodyPr>
          <a:lstStyle>
            <a:lvl1pPr algn="l">
              <a:defRPr sz="4000" b="1" cap="all">
                <a:latin typeface="Arial" pitchFamily="34" charset="0"/>
                <a:cs typeface="Arial"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962081" y="4922477"/>
            <a:ext cx="10352405" cy="1348812"/>
          </a:xfrm>
        </p:spPr>
        <p:txBody>
          <a:bodyPr anchor="b"/>
          <a:lstStyle>
            <a:lvl1pPr marL="0" indent="0">
              <a:buNone/>
              <a:defRPr sz="2700">
                <a:solidFill>
                  <a:srgbClr val="4C216D"/>
                </a:solidFill>
                <a:latin typeface="Arial" pitchFamily="34" charset="0"/>
                <a:cs typeface="Arial" pitchFamily="34" charset="0"/>
              </a:defRPr>
            </a:lvl1pPr>
            <a:lvl2pPr marL="608945" indent="0">
              <a:buNone/>
              <a:defRPr sz="2400">
                <a:solidFill>
                  <a:schemeClr val="tx1">
                    <a:tint val="75000"/>
                  </a:schemeClr>
                </a:solidFill>
              </a:defRPr>
            </a:lvl2pPr>
            <a:lvl3pPr marL="1217889" indent="0">
              <a:buNone/>
              <a:defRPr sz="2100">
                <a:solidFill>
                  <a:schemeClr val="tx1">
                    <a:tint val="75000"/>
                  </a:schemeClr>
                </a:solidFill>
              </a:defRPr>
            </a:lvl3pPr>
            <a:lvl4pPr marL="1826834" indent="0">
              <a:buNone/>
              <a:defRPr sz="1900">
                <a:solidFill>
                  <a:schemeClr val="tx1">
                    <a:tint val="75000"/>
                  </a:schemeClr>
                </a:solidFill>
              </a:defRPr>
            </a:lvl4pPr>
            <a:lvl5pPr marL="2435779" indent="0">
              <a:buNone/>
              <a:defRPr sz="1900">
                <a:solidFill>
                  <a:schemeClr val="tx1">
                    <a:tint val="75000"/>
                  </a:schemeClr>
                </a:solidFill>
              </a:defRPr>
            </a:lvl5pPr>
            <a:lvl6pPr marL="3044723" indent="0">
              <a:buNone/>
              <a:defRPr sz="1900">
                <a:solidFill>
                  <a:schemeClr val="tx1">
                    <a:tint val="75000"/>
                  </a:schemeClr>
                </a:solidFill>
              </a:defRPr>
            </a:lvl6pPr>
            <a:lvl7pPr marL="3653668" indent="0">
              <a:buNone/>
              <a:defRPr sz="1900">
                <a:solidFill>
                  <a:schemeClr val="tx1">
                    <a:tint val="75000"/>
                  </a:schemeClr>
                </a:solidFill>
              </a:defRPr>
            </a:lvl7pPr>
            <a:lvl8pPr marL="4262613" indent="0">
              <a:buNone/>
              <a:defRPr sz="1900">
                <a:solidFill>
                  <a:schemeClr val="tx1">
                    <a:tint val="75000"/>
                  </a:schemeClr>
                </a:solidFill>
              </a:defRPr>
            </a:lvl8pPr>
            <a:lvl9pPr marL="4871557" indent="0">
              <a:buNone/>
              <a:defRPr sz="19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3226601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Blank with Title">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38874919"/>
      </p:ext>
    </p:extLst>
  </p:cSld>
  <p:clrMapOvr>
    <a:masterClrMapping/>
  </p:clrMapOvr>
  <p:transition spd="slow">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with Title MH logo only">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07546530"/>
      </p:ext>
    </p:extLst>
  </p:cSld>
  <p:clrMapOvr>
    <a:masterClrMapping/>
  </p:clrMapOvr>
  <p:transition spd="slow">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Text, and Content MH logo only">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7" name="Content Placeholder 2"/>
          <p:cNvSpPr>
            <a:spLocks noGrp="1"/>
          </p:cNvSpPr>
          <p:nvPr>
            <p:ph idx="1"/>
          </p:nvPr>
        </p:nvSpPr>
        <p:spPr>
          <a:xfrm>
            <a:off x="608965" y="2709950"/>
            <a:ext cx="5286868" cy="4921134"/>
          </a:xfrm>
        </p:spPr>
        <p:txBody>
          <a:bodyPr>
            <a:normAutofit/>
          </a:bodyPr>
          <a:lstStyle>
            <a:lvl1pPr>
              <a:buClr>
                <a:srgbClr val="793374"/>
              </a:buClr>
              <a:defRPr sz="4000">
                <a:latin typeface="Arial" pitchFamily="34" charset="0"/>
                <a:cs typeface="Arial" pitchFamily="34" charset="0"/>
              </a:defRPr>
            </a:lvl1pPr>
            <a:lvl2pPr>
              <a:buClr>
                <a:srgbClr val="793374"/>
              </a:buClr>
              <a:defRPr sz="3600">
                <a:latin typeface="Arial" pitchFamily="34" charset="0"/>
                <a:cs typeface="Arial" pitchFamily="34" charset="0"/>
              </a:defRPr>
            </a:lvl2pPr>
            <a:lvl3pPr>
              <a:buClr>
                <a:srgbClr val="793374"/>
              </a:buClr>
              <a:defRPr sz="2800">
                <a:latin typeface="Arial" pitchFamily="34" charset="0"/>
                <a:cs typeface="Arial" pitchFamily="34" charset="0"/>
              </a:defRPr>
            </a:lvl3pPr>
            <a:lvl4pPr>
              <a:buClr>
                <a:srgbClr val="793374"/>
              </a:buClr>
              <a:defRPr sz="2400">
                <a:latin typeface="Arial" pitchFamily="34" charset="0"/>
                <a:cs typeface="Arial" pitchFamily="34" charset="0"/>
              </a:defRPr>
            </a:lvl4pPr>
            <a:lvl5pPr>
              <a:buClr>
                <a:srgbClr val="793374"/>
              </a:buClr>
              <a:defRPr sz="24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2"/>
          <p:cNvSpPr>
            <a:spLocks noGrp="1"/>
          </p:cNvSpPr>
          <p:nvPr>
            <p:ph idx="11"/>
          </p:nvPr>
        </p:nvSpPr>
        <p:spPr>
          <a:xfrm>
            <a:off x="6223379" y="2712222"/>
            <a:ext cx="5349228" cy="4921134"/>
          </a:xfrm>
        </p:spPr>
        <p:txBody>
          <a:bodyPr>
            <a:normAutofit/>
          </a:bodyPr>
          <a:lstStyle>
            <a:lvl1pPr>
              <a:buClr>
                <a:srgbClr val="793374"/>
              </a:buClr>
              <a:defRPr sz="4000">
                <a:latin typeface="Arial" pitchFamily="34" charset="0"/>
                <a:cs typeface="Arial" pitchFamily="34" charset="0"/>
              </a:defRPr>
            </a:lvl1pPr>
            <a:lvl2pPr>
              <a:buClr>
                <a:srgbClr val="793374"/>
              </a:buClr>
              <a:defRPr sz="3600">
                <a:latin typeface="Arial" pitchFamily="34" charset="0"/>
                <a:cs typeface="Arial" pitchFamily="34" charset="0"/>
              </a:defRPr>
            </a:lvl2pPr>
            <a:lvl3pPr>
              <a:buClr>
                <a:srgbClr val="793374"/>
              </a:buClr>
              <a:defRPr sz="2800">
                <a:latin typeface="Arial" pitchFamily="34" charset="0"/>
                <a:cs typeface="Arial" pitchFamily="34" charset="0"/>
              </a:defRPr>
            </a:lvl3pPr>
            <a:lvl4pPr>
              <a:buClr>
                <a:srgbClr val="793374"/>
              </a:buClr>
              <a:defRPr sz="2400">
                <a:latin typeface="Arial" pitchFamily="34" charset="0"/>
                <a:cs typeface="Arial" pitchFamily="34" charset="0"/>
              </a:defRPr>
            </a:lvl4pPr>
            <a:lvl5pPr>
              <a:buClr>
                <a:srgbClr val="793374"/>
              </a:buClr>
              <a:defRPr sz="24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8"/>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9669783"/>
      </p:ext>
    </p:extLst>
  </p:cSld>
  <p:clrMapOvr>
    <a:masterClrMapping/>
  </p:clrMapOvr>
  <p:transition spd="slow">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893763"/>
            <a:ext cx="10960100" cy="152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789" tIns="60894" rIns="121789" bIns="60894"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609600" y="2725738"/>
            <a:ext cx="10960100" cy="487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789" tIns="60894" rIns="121789" bIns="60894"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730" r:id="rId1"/>
    <p:sldLayoutId id="2147483731" r:id="rId2"/>
    <p:sldLayoutId id="2147483729" r:id="rId3"/>
    <p:sldLayoutId id="2147483732" r:id="rId4"/>
    <p:sldLayoutId id="2147483733" r:id="rId5"/>
    <p:sldLayoutId id="2147483734" r:id="rId6"/>
    <p:sldLayoutId id="2147483735" r:id="rId7"/>
    <p:sldLayoutId id="2147483736" r:id="rId8"/>
    <p:sldLayoutId id="2147483738" r:id="rId9"/>
    <p:sldLayoutId id="2147483739" r:id="rId10"/>
    <p:sldLayoutId id="2147483740" r:id="rId11"/>
  </p:sldLayoutIdLst>
  <p:txStyles>
    <p:titleStyle>
      <a:lvl1pPr algn="ctr" defTabSz="608013" rtl="0" eaLnBrk="0" fontAlgn="base" hangingPunct="0">
        <a:spcBef>
          <a:spcPct val="0"/>
        </a:spcBef>
        <a:spcAft>
          <a:spcPct val="0"/>
        </a:spcAft>
        <a:defRPr sz="4000" b="1" kern="1200">
          <a:solidFill>
            <a:srgbClr val="953735"/>
          </a:solidFill>
          <a:latin typeface="Arial" pitchFamily="34" charset="0"/>
          <a:ea typeface="+mj-ea"/>
          <a:cs typeface="Arial" pitchFamily="34" charset="0"/>
        </a:defRPr>
      </a:lvl1pPr>
      <a:lvl2pPr algn="ctr" defTabSz="608013" rtl="0" eaLnBrk="0" fontAlgn="base" hangingPunct="0">
        <a:spcBef>
          <a:spcPct val="0"/>
        </a:spcBef>
        <a:spcAft>
          <a:spcPct val="0"/>
        </a:spcAft>
        <a:defRPr sz="4000" b="1">
          <a:solidFill>
            <a:srgbClr val="953735"/>
          </a:solidFill>
          <a:latin typeface="Arial" pitchFamily="34" charset="0"/>
          <a:cs typeface="Arial" pitchFamily="34" charset="0"/>
        </a:defRPr>
      </a:lvl2pPr>
      <a:lvl3pPr algn="ctr" defTabSz="608013" rtl="0" eaLnBrk="0" fontAlgn="base" hangingPunct="0">
        <a:spcBef>
          <a:spcPct val="0"/>
        </a:spcBef>
        <a:spcAft>
          <a:spcPct val="0"/>
        </a:spcAft>
        <a:defRPr sz="4000" b="1">
          <a:solidFill>
            <a:srgbClr val="953735"/>
          </a:solidFill>
          <a:latin typeface="Arial" pitchFamily="34" charset="0"/>
          <a:cs typeface="Arial" pitchFamily="34" charset="0"/>
        </a:defRPr>
      </a:lvl3pPr>
      <a:lvl4pPr algn="ctr" defTabSz="608013" rtl="0" eaLnBrk="0" fontAlgn="base" hangingPunct="0">
        <a:spcBef>
          <a:spcPct val="0"/>
        </a:spcBef>
        <a:spcAft>
          <a:spcPct val="0"/>
        </a:spcAft>
        <a:defRPr sz="4000" b="1">
          <a:solidFill>
            <a:srgbClr val="953735"/>
          </a:solidFill>
          <a:latin typeface="Arial" pitchFamily="34" charset="0"/>
          <a:cs typeface="Arial" pitchFamily="34" charset="0"/>
        </a:defRPr>
      </a:lvl4pPr>
      <a:lvl5pPr algn="ctr" defTabSz="608013" rtl="0" eaLnBrk="0" fontAlgn="base" hangingPunct="0">
        <a:spcBef>
          <a:spcPct val="0"/>
        </a:spcBef>
        <a:spcAft>
          <a:spcPct val="0"/>
        </a:spcAft>
        <a:defRPr sz="4000" b="1">
          <a:solidFill>
            <a:srgbClr val="953735"/>
          </a:solidFill>
          <a:latin typeface="Arial" pitchFamily="34" charset="0"/>
          <a:cs typeface="Arial" pitchFamily="34" charset="0"/>
        </a:defRPr>
      </a:lvl5pPr>
      <a:lvl6pPr marL="457200" algn="ctr" defTabSz="608013" rtl="0" fontAlgn="base">
        <a:spcBef>
          <a:spcPct val="0"/>
        </a:spcBef>
        <a:spcAft>
          <a:spcPct val="0"/>
        </a:spcAft>
        <a:defRPr sz="4000" b="1">
          <a:solidFill>
            <a:srgbClr val="953735"/>
          </a:solidFill>
          <a:latin typeface="Arial" pitchFamily="34" charset="0"/>
          <a:cs typeface="Arial" pitchFamily="34" charset="0"/>
        </a:defRPr>
      </a:lvl6pPr>
      <a:lvl7pPr marL="914400" algn="ctr" defTabSz="608013" rtl="0" fontAlgn="base">
        <a:spcBef>
          <a:spcPct val="0"/>
        </a:spcBef>
        <a:spcAft>
          <a:spcPct val="0"/>
        </a:spcAft>
        <a:defRPr sz="4000" b="1">
          <a:solidFill>
            <a:srgbClr val="953735"/>
          </a:solidFill>
          <a:latin typeface="Arial" pitchFamily="34" charset="0"/>
          <a:cs typeface="Arial" pitchFamily="34" charset="0"/>
        </a:defRPr>
      </a:lvl7pPr>
      <a:lvl8pPr marL="1371600" algn="ctr" defTabSz="608013" rtl="0" fontAlgn="base">
        <a:spcBef>
          <a:spcPct val="0"/>
        </a:spcBef>
        <a:spcAft>
          <a:spcPct val="0"/>
        </a:spcAft>
        <a:defRPr sz="4000" b="1">
          <a:solidFill>
            <a:srgbClr val="953735"/>
          </a:solidFill>
          <a:latin typeface="Arial" pitchFamily="34" charset="0"/>
          <a:cs typeface="Arial" pitchFamily="34" charset="0"/>
        </a:defRPr>
      </a:lvl8pPr>
      <a:lvl9pPr marL="1828800" algn="ctr" defTabSz="608013" rtl="0" fontAlgn="base">
        <a:spcBef>
          <a:spcPct val="0"/>
        </a:spcBef>
        <a:spcAft>
          <a:spcPct val="0"/>
        </a:spcAft>
        <a:defRPr sz="4000" b="1">
          <a:solidFill>
            <a:srgbClr val="953735"/>
          </a:solidFill>
          <a:latin typeface="Arial" pitchFamily="34" charset="0"/>
          <a:cs typeface="Arial" pitchFamily="34" charset="0"/>
        </a:defRPr>
      </a:lvl9pPr>
    </p:titleStyle>
    <p:bodyStyle>
      <a:lvl1pPr marL="455613" indent="-455613" algn="l" defTabSz="608013" rtl="0" eaLnBrk="0" fontAlgn="base" hangingPunct="0">
        <a:spcBef>
          <a:spcPct val="20000"/>
        </a:spcBef>
        <a:spcAft>
          <a:spcPct val="0"/>
        </a:spcAft>
        <a:buClr>
          <a:srgbClr val="793374"/>
        </a:buClr>
        <a:buFont typeface="Arial" charset="0"/>
        <a:buChar char="•"/>
        <a:defRPr sz="3600" kern="1200">
          <a:solidFill>
            <a:schemeClr val="tx1"/>
          </a:solidFill>
          <a:latin typeface="Arial" pitchFamily="34" charset="0"/>
          <a:ea typeface="+mn-ea"/>
          <a:cs typeface="Arial" pitchFamily="34" charset="0"/>
        </a:defRPr>
      </a:lvl1pPr>
      <a:lvl2pPr marL="989013" indent="-379413" algn="l" defTabSz="608013" rtl="0" eaLnBrk="0" fontAlgn="base" hangingPunct="0">
        <a:spcBef>
          <a:spcPct val="20000"/>
        </a:spcBef>
        <a:spcAft>
          <a:spcPct val="0"/>
        </a:spcAft>
        <a:buClr>
          <a:srgbClr val="793374"/>
        </a:buClr>
        <a:buFont typeface="Arial" charset="0"/>
        <a:buChar char="–"/>
        <a:defRPr sz="3200" kern="1200">
          <a:solidFill>
            <a:schemeClr val="tx1"/>
          </a:solidFill>
          <a:latin typeface="Arial" pitchFamily="34" charset="0"/>
          <a:ea typeface="+mn-ea"/>
          <a:cs typeface="Arial" pitchFamily="34" charset="0"/>
        </a:defRPr>
      </a:lvl2pPr>
      <a:lvl3pPr marL="1520825" indent="-303213" algn="l" defTabSz="608013" rtl="0" eaLnBrk="0" fontAlgn="base" hangingPunct="0">
        <a:spcBef>
          <a:spcPct val="20000"/>
        </a:spcBef>
        <a:spcAft>
          <a:spcPct val="0"/>
        </a:spcAft>
        <a:buClr>
          <a:srgbClr val="793374"/>
        </a:buClr>
        <a:buFont typeface="Arial" charset="0"/>
        <a:buChar char="•"/>
        <a:defRPr sz="2400" kern="1200">
          <a:solidFill>
            <a:schemeClr val="tx1"/>
          </a:solidFill>
          <a:latin typeface="Arial" pitchFamily="34" charset="0"/>
          <a:ea typeface="+mn-ea"/>
          <a:cs typeface="Arial" pitchFamily="34" charset="0"/>
        </a:defRPr>
      </a:lvl3pPr>
      <a:lvl4pPr marL="2130425" indent="-303213" algn="l" defTabSz="608013" rtl="0" eaLnBrk="0" fontAlgn="base" hangingPunct="0">
        <a:spcBef>
          <a:spcPct val="20000"/>
        </a:spcBef>
        <a:spcAft>
          <a:spcPct val="0"/>
        </a:spcAft>
        <a:buClr>
          <a:srgbClr val="793374"/>
        </a:buClr>
        <a:buFont typeface="Arial" charset="0"/>
        <a:buChar char="–"/>
        <a:defRPr sz="2000" kern="1200">
          <a:solidFill>
            <a:schemeClr val="tx1"/>
          </a:solidFill>
          <a:latin typeface="Arial" pitchFamily="34" charset="0"/>
          <a:ea typeface="+mn-ea"/>
          <a:cs typeface="Arial" pitchFamily="34" charset="0"/>
        </a:defRPr>
      </a:lvl4pPr>
      <a:lvl5pPr marL="2740025" indent="-303213" algn="l" defTabSz="608013" rtl="0" eaLnBrk="0" fontAlgn="base" hangingPunct="0">
        <a:spcBef>
          <a:spcPct val="20000"/>
        </a:spcBef>
        <a:spcAft>
          <a:spcPct val="0"/>
        </a:spcAft>
        <a:buClr>
          <a:srgbClr val="793374"/>
        </a:buClr>
        <a:buFont typeface="Arial" charset="0"/>
        <a:buChar char="»"/>
        <a:defRPr sz="2000" kern="1200">
          <a:solidFill>
            <a:schemeClr val="tx1"/>
          </a:solidFill>
          <a:latin typeface="Arial" pitchFamily="34" charset="0"/>
          <a:ea typeface="+mn-ea"/>
          <a:cs typeface="Arial" pitchFamily="34" charset="0"/>
        </a:defRPr>
      </a:lvl5pPr>
      <a:lvl6pPr marL="3349196" indent="-304472" algn="l" defTabSz="608945" rtl="0" eaLnBrk="1" latinLnBrk="0" hangingPunct="1">
        <a:spcBef>
          <a:spcPct val="20000"/>
        </a:spcBef>
        <a:buFont typeface="Arial"/>
        <a:buChar char="•"/>
        <a:defRPr sz="2700" kern="1200">
          <a:solidFill>
            <a:schemeClr val="tx1"/>
          </a:solidFill>
          <a:latin typeface="+mn-lt"/>
          <a:ea typeface="+mn-ea"/>
          <a:cs typeface="+mn-cs"/>
        </a:defRPr>
      </a:lvl6pPr>
      <a:lvl7pPr marL="3958140" indent="-304472" algn="l" defTabSz="608945" rtl="0" eaLnBrk="1" latinLnBrk="0" hangingPunct="1">
        <a:spcBef>
          <a:spcPct val="20000"/>
        </a:spcBef>
        <a:buFont typeface="Arial"/>
        <a:buChar char="•"/>
        <a:defRPr sz="2700" kern="1200">
          <a:solidFill>
            <a:schemeClr val="tx1"/>
          </a:solidFill>
          <a:latin typeface="+mn-lt"/>
          <a:ea typeface="+mn-ea"/>
          <a:cs typeface="+mn-cs"/>
        </a:defRPr>
      </a:lvl7pPr>
      <a:lvl8pPr marL="4567085" indent="-304472" algn="l" defTabSz="608945" rtl="0" eaLnBrk="1" latinLnBrk="0" hangingPunct="1">
        <a:spcBef>
          <a:spcPct val="20000"/>
        </a:spcBef>
        <a:buFont typeface="Arial"/>
        <a:buChar char="•"/>
        <a:defRPr sz="2700" kern="1200">
          <a:solidFill>
            <a:schemeClr val="tx1"/>
          </a:solidFill>
          <a:latin typeface="+mn-lt"/>
          <a:ea typeface="+mn-ea"/>
          <a:cs typeface="+mn-cs"/>
        </a:defRPr>
      </a:lvl8pPr>
      <a:lvl9pPr marL="5176030" indent="-304472" algn="l" defTabSz="608945" rtl="0" eaLnBrk="1" latinLnBrk="0" hangingPunct="1">
        <a:spcBef>
          <a:spcPct val="20000"/>
        </a:spcBef>
        <a:buFont typeface="Arial"/>
        <a:buChar char="•"/>
        <a:defRPr sz="2700" kern="1200">
          <a:solidFill>
            <a:schemeClr val="tx1"/>
          </a:solidFill>
          <a:latin typeface="+mn-lt"/>
          <a:ea typeface="+mn-ea"/>
          <a:cs typeface="+mn-cs"/>
        </a:defRPr>
      </a:lvl9pPr>
    </p:bodyStyle>
    <p:otherStyle>
      <a:defPPr>
        <a:defRPr lang="en-US"/>
      </a:defPPr>
      <a:lvl1pPr marL="0" algn="l" defTabSz="608945" rtl="0" eaLnBrk="1" latinLnBrk="0" hangingPunct="1">
        <a:defRPr sz="2400" kern="1200">
          <a:solidFill>
            <a:schemeClr val="tx1"/>
          </a:solidFill>
          <a:latin typeface="+mn-lt"/>
          <a:ea typeface="+mn-ea"/>
          <a:cs typeface="+mn-cs"/>
        </a:defRPr>
      </a:lvl1pPr>
      <a:lvl2pPr marL="608945" algn="l" defTabSz="608945" rtl="0" eaLnBrk="1" latinLnBrk="0" hangingPunct="1">
        <a:defRPr sz="2400" kern="1200">
          <a:solidFill>
            <a:schemeClr val="tx1"/>
          </a:solidFill>
          <a:latin typeface="+mn-lt"/>
          <a:ea typeface="+mn-ea"/>
          <a:cs typeface="+mn-cs"/>
        </a:defRPr>
      </a:lvl2pPr>
      <a:lvl3pPr marL="1217889" algn="l" defTabSz="608945" rtl="0" eaLnBrk="1" latinLnBrk="0" hangingPunct="1">
        <a:defRPr sz="2400" kern="1200">
          <a:solidFill>
            <a:schemeClr val="tx1"/>
          </a:solidFill>
          <a:latin typeface="+mn-lt"/>
          <a:ea typeface="+mn-ea"/>
          <a:cs typeface="+mn-cs"/>
        </a:defRPr>
      </a:lvl3pPr>
      <a:lvl4pPr marL="1826834" algn="l" defTabSz="608945" rtl="0" eaLnBrk="1" latinLnBrk="0" hangingPunct="1">
        <a:defRPr sz="2400" kern="1200">
          <a:solidFill>
            <a:schemeClr val="tx1"/>
          </a:solidFill>
          <a:latin typeface="+mn-lt"/>
          <a:ea typeface="+mn-ea"/>
          <a:cs typeface="+mn-cs"/>
        </a:defRPr>
      </a:lvl4pPr>
      <a:lvl5pPr marL="2435779" algn="l" defTabSz="608945" rtl="0" eaLnBrk="1" latinLnBrk="0" hangingPunct="1">
        <a:defRPr sz="2400" kern="1200">
          <a:solidFill>
            <a:schemeClr val="tx1"/>
          </a:solidFill>
          <a:latin typeface="+mn-lt"/>
          <a:ea typeface="+mn-ea"/>
          <a:cs typeface="+mn-cs"/>
        </a:defRPr>
      </a:lvl5pPr>
      <a:lvl6pPr marL="3044723" algn="l" defTabSz="608945" rtl="0" eaLnBrk="1" latinLnBrk="0" hangingPunct="1">
        <a:defRPr sz="2400" kern="1200">
          <a:solidFill>
            <a:schemeClr val="tx1"/>
          </a:solidFill>
          <a:latin typeface="+mn-lt"/>
          <a:ea typeface="+mn-ea"/>
          <a:cs typeface="+mn-cs"/>
        </a:defRPr>
      </a:lvl6pPr>
      <a:lvl7pPr marL="3653668" algn="l" defTabSz="608945" rtl="0" eaLnBrk="1" latinLnBrk="0" hangingPunct="1">
        <a:defRPr sz="2400" kern="1200">
          <a:solidFill>
            <a:schemeClr val="tx1"/>
          </a:solidFill>
          <a:latin typeface="+mn-lt"/>
          <a:ea typeface="+mn-ea"/>
          <a:cs typeface="+mn-cs"/>
        </a:defRPr>
      </a:lvl7pPr>
      <a:lvl8pPr marL="4262613" algn="l" defTabSz="608945" rtl="0" eaLnBrk="1" latinLnBrk="0" hangingPunct="1">
        <a:defRPr sz="2400" kern="1200">
          <a:solidFill>
            <a:schemeClr val="tx1"/>
          </a:solidFill>
          <a:latin typeface="+mn-lt"/>
          <a:ea typeface="+mn-ea"/>
          <a:cs typeface="+mn-cs"/>
        </a:defRPr>
      </a:lvl8pPr>
      <a:lvl9pPr marL="4871557" algn="l" defTabSz="60894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png"/><Relationship Id="rId7" Type="http://schemas.openxmlformats.org/officeDocument/2006/relationships/image" Target="../media/image24.jpeg"/><Relationship Id="rId2" Type="http://schemas.openxmlformats.org/officeDocument/2006/relationships/image" Target="../media/image19.png"/><Relationship Id="rId1" Type="http://schemas.openxmlformats.org/officeDocument/2006/relationships/slideLayout" Target="../slideLayouts/slideLayout3.xml"/><Relationship Id="rId6" Type="http://schemas.openxmlformats.org/officeDocument/2006/relationships/image" Target="../media/image23.jpeg"/><Relationship Id="rId5" Type="http://schemas.openxmlformats.org/officeDocument/2006/relationships/image" Target="../media/image22.png"/><Relationship Id="rId4" Type="http://schemas.openxmlformats.org/officeDocument/2006/relationships/image" Target="../media/image21.png"/><Relationship Id="rId9" Type="http://schemas.openxmlformats.org/officeDocument/2006/relationships/image" Target="../media/image26.tmp"/></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13.png"/><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14.png"/><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vmlDrawing" Target="../drawings/vmlDrawing3.vml"/><Relationship Id="rId5" Type="http://schemas.openxmlformats.org/officeDocument/2006/relationships/image" Target="../media/image15.png"/><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6"/>
          <p:cNvSpPr>
            <a:spLocks noGrp="1"/>
          </p:cNvSpPr>
          <p:nvPr>
            <p:ph type="ctrTitle"/>
          </p:nvPr>
        </p:nvSpPr>
        <p:spPr>
          <a:xfrm>
            <a:off x="298450" y="5895083"/>
            <a:ext cx="11495760" cy="1516062"/>
          </a:xfrm>
        </p:spPr>
        <p:txBody>
          <a:bodyPr>
            <a:normAutofit fontScale="90000"/>
          </a:bodyPr>
          <a:lstStyle/>
          <a:p>
            <a:pPr algn="ctr" eaLnBrk="1" hangingPunct="1">
              <a:defRPr/>
            </a:pPr>
            <a:r>
              <a:rPr lang="en-US" dirty="0" smtClean="0"/>
              <a:t>CMS National Training Program</a:t>
            </a:r>
            <a:br>
              <a:rPr lang="en-US" dirty="0" smtClean="0"/>
            </a:br>
            <a:r>
              <a:rPr lang="en-US" dirty="0" smtClean="0"/>
              <a:t>Changing the Heart Health of the Nation</a:t>
            </a:r>
            <a:r>
              <a:rPr lang="en-US" i="1" dirty="0" smtClean="0"/>
              <a:t/>
            </a:r>
            <a:br>
              <a:rPr lang="en-US" i="1" dirty="0" smtClean="0"/>
            </a:br>
            <a:r>
              <a:rPr lang="en-US" i="1" dirty="0" smtClean="0"/>
              <a:t>Together</a:t>
            </a:r>
          </a:p>
        </p:txBody>
      </p:sp>
      <p:sp>
        <p:nvSpPr>
          <p:cNvPr id="13315" name="Subtitle 17"/>
          <p:cNvSpPr>
            <a:spLocks noGrp="1"/>
          </p:cNvSpPr>
          <p:nvPr>
            <p:ph type="subTitle" idx="1"/>
          </p:nvPr>
        </p:nvSpPr>
        <p:spPr>
          <a:xfrm>
            <a:off x="298450" y="7659034"/>
            <a:ext cx="9912350" cy="1487487"/>
          </a:xfrm>
        </p:spPr>
        <p:txBody>
          <a:bodyPr>
            <a:normAutofit/>
          </a:bodyPr>
          <a:lstStyle/>
          <a:p>
            <a:pPr eaLnBrk="1" hangingPunct="1">
              <a:buFont typeface="Arial" pitchFamily="34" charset="0"/>
              <a:buNone/>
              <a:defRPr/>
            </a:pPr>
            <a:r>
              <a:rPr lang="en-US" sz="2800" dirty="0" smtClean="0"/>
              <a:t>Chinara Smith</a:t>
            </a:r>
          </a:p>
          <a:p>
            <a:pPr eaLnBrk="1" hangingPunct="1">
              <a:buFont typeface="Arial" pitchFamily="34" charset="0"/>
              <a:buNone/>
              <a:defRPr/>
            </a:pPr>
            <a:r>
              <a:rPr lang="en-US" sz="2800" dirty="0" smtClean="0"/>
              <a:t>February 4, 2014</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Can You Prevent a </a:t>
            </a:r>
            <a:r>
              <a:rPr lang="en-US" dirty="0" smtClean="0"/>
              <a:t>Heart Attack or Stroke?</a:t>
            </a:r>
            <a:endParaRPr lang="en-US" dirty="0"/>
          </a:p>
        </p:txBody>
      </p:sp>
      <p:sp>
        <p:nvSpPr>
          <p:cNvPr id="3" name="Content Placeholder 2"/>
          <p:cNvSpPr>
            <a:spLocks noGrp="1"/>
          </p:cNvSpPr>
          <p:nvPr>
            <p:ph idx="1"/>
          </p:nvPr>
        </p:nvSpPr>
        <p:spPr/>
        <p:txBody>
          <a:bodyPr>
            <a:normAutofit/>
          </a:bodyPr>
          <a:lstStyle/>
          <a:p>
            <a:r>
              <a:rPr lang="en-US" dirty="0"/>
              <a:t>Remember Your </a:t>
            </a:r>
            <a:r>
              <a:rPr lang="en-US" dirty="0" smtClean="0"/>
              <a:t>ABCS</a:t>
            </a:r>
          </a:p>
          <a:p>
            <a:r>
              <a:rPr lang="en-US" dirty="0" smtClean="0"/>
              <a:t>Share </a:t>
            </a:r>
            <a:r>
              <a:rPr lang="en-US" dirty="0"/>
              <a:t>your health history, get your blood pressure and cholesterol checked, and ask if taking an aspirin each day is right for you.</a:t>
            </a:r>
          </a:p>
          <a:p>
            <a:r>
              <a:rPr lang="en-US" dirty="0"/>
              <a:t>Eat Healthy for Your </a:t>
            </a:r>
            <a:r>
              <a:rPr lang="en-US" dirty="0" smtClean="0"/>
              <a:t>Heart</a:t>
            </a:r>
          </a:p>
          <a:p>
            <a:r>
              <a:rPr lang="en-US" dirty="0"/>
              <a:t>Get </a:t>
            </a:r>
            <a:r>
              <a:rPr lang="en-US" dirty="0" smtClean="0"/>
              <a:t>Moving</a:t>
            </a:r>
          </a:p>
          <a:p>
            <a:endParaRPr lang="en-US" dirty="0" smtClean="0"/>
          </a:p>
          <a:p>
            <a:endParaRPr lang="en-US" dirty="0"/>
          </a:p>
        </p:txBody>
      </p:sp>
    </p:spTree>
    <p:extLst>
      <p:ext uri="{BB962C8B-B14F-4D97-AF65-F5344CB8AC3E}">
        <p14:creationId xmlns:p14="http://schemas.microsoft.com/office/powerpoint/2010/main" val="35619596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en-US" dirty="0" smtClean="0"/>
              <a:t>Million Hearts </a:t>
            </a:r>
            <a:br>
              <a:rPr lang="en-US" dirty="0" smtClean="0"/>
            </a:br>
            <a:r>
              <a:rPr lang="en-US" dirty="0" smtClean="0"/>
              <a:t>Resources</a:t>
            </a:r>
            <a:r>
              <a:rPr lang="en-US" dirty="0"/>
              <a:t/>
            </a:r>
            <a:br>
              <a:rPr lang="en-US" dirty="0"/>
            </a:br>
            <a:endParaRPr lang="en-US" dirty="0"/>
          </a:p>
        </p:txBody>
      </p:sp>
      <p:sp>
        <p:nvSpPr>
          <p:cNvPr id="3" name="Content Placeholder 2"/>
          <p:cNvSpPr>
            <a:spLocks noGrp="1"/>
          </p:cNvSpPr>
          <p:nvPr>
            <p:ph idx="1"/>
          </p:nvPr>
        </p:nvSpPr>
        <p:spPr/>
        <p:txBody>
          <a:bodyPr/>
          <a:lstStyle/>
          <a:p>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049" y="826457"/>
            <a:ext cx="4810174" cy="5029176"/>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7701" y="1688111"/>
            <a:ext cx="4807097" cy="5732585"/>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38975" y="2514580"/>
            <a:ext cx="5064809" cy="5632388"/>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 y="5926061"/>
            <a:ext cx="6488723" cy="3200381"/>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descr="C:\Users\ekrebbs.ALTARUM.000\Desktop\Pages from 4_Steps_Forward_Spanish_FINAL_02.jpg"/>
          <p:cNvPicPr>
            <a:picLocks noChangeAspect="1" noChangeArrowheads="1"/>
          </p:cNvPicPr>
          <p:nvPr/>
        </p:nvPicPr>
        <p:blipFill>
          <a:blip r:embed="rId6"/>
          <a:srcRect/>
          <a:stretch>
            <a:fillRect/>
          </a:stretch>
        </p:blipFill>
        <p:spPr bwMode="auto">
          <a:xfrm rot="20450910">
            <a:off x="1173163" y="2498725"/>
            <a:ext cx="4567237" cy="5910263"/>
          </a:xfrm>
          <a:prstGeom prst="rect">
            <a:avLst/>
          </a:prstGeom>
          <a:noFill/>
          <a:ln>
            <a:solidFill>
              <a:schemeClr val="bg1">
                <a:lumMod val="85000"/>
              </a:schemeClr>
            </a:solidFill>
          </a:ln>
          <a:extLst/>
        </p:spPr>
      </p:pic>
      <p:pic>
        <p:nvPicPr>
          <p:cNvPr id="11" name="Picture 6" descr="C:\Users\ekrebbs\Desktop\Untitled.jpg"/>
          <p:cNvPicPr>
            <a:picLocks noChangeAspect="1" noChangeArrowheads="1"/>
          </p:cNvPicPr>
          <p:nvPr/>
        </p:nvPicPr>
        <p:blipFill rotWithShape="1">
          <a:blip r:embed="rId7"/>
          <a:srcRect l="9947" r="9522"/>
          <a:stretch/>
        </p:blipFill>
        <p:spPr bwMode="auto">
          <a:xfrm>
            <a:off x="4559300" y="2171700"/>
            <a:ext cx="6327775" cy="3608388"/>
          </a:xfrm>
          <a:prstGeom prst="rect">
            <a:avLst/>
          </a:prstGeom>
          <a:noFill/>
          <a:ln>
            <a:solidFill>
              <a:schemeClr val="bg1">
                <a:lumMod val="75000"/>
              </a:schemeClr>
            </a:solidFill>
          </a:ln>
          <a:extLst/>
        </p:spPr>
      </p:pic>
      <p:pic>
        <p:nvPicPr>
          <p:cNvPr id="12" name="Picture 2" descr="P:\PROJECT FOLDERS\8112 CDC DHDSP\8112-605 MH Social Media\Content Calendars\2013\April 2013\Images\info_salt_01.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662302">
            <a:off x="5613400" y="4408488"/>
            <a:ext cx="4916488" cy="421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ounded Rectangle 5"/>
          <p:cNvSpPr/>
          <p:nvPr/>
        </p:nvSpPr>
        <p:spPr>
          <a:xfrm>
            <a:off x="4097306" y="7353733"/>
            <a:ext cx="8106508" cy="1747773"/>
          </a:xfrm>
          <a:prstGeom prst="roundRect">
            <a:avLst/>
          </a:prstGeom>
          <a:solidFill>
            <a:schemeClr val="accent2">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121720" tIns="60860" rIns="121720" bIns="60860">
            <a:spAutoFit/>
          </a:bodyPr>
          <a:lstStyle>
            <a:defPPr>
              <a:defRPr lang="en-US"/>
            </a:defPPr>
            <a:lvl1pPr algn="l" defTabSz="606425" rtl="0" fontAlgn="base">
              <a:spcBef>
                <a:spcPct val="0"/>
              </a:spcBef>
              <a:spcAft>
                <a:spcPct val="0"/>
              </a:spcAft>
              <a:defRPr sz="2400" kern="1200">
                <a:solidFill>
                  <a:schemeClr val="tx1"/>
                </a:solidFill>
                <a:latin typeface="Arial" charset="0"/>
                <a:ea typeface="+mn-ea"/>
                <a:cs typeface="+mn-cs"/>
              </a:defRPr>
            </a:lvl1pPr>
            <a:lvl2pPr marL="606425" indent="-149225" algn="l" defTabSz="606425" rtl="0" fontAlgn="base">
              <a:spcBef>
                <a:spcPct val="0"/>
              </a:spcBef>
              <a:spcAft>
                <a:spcPct val="0"/>
              </a:spcAft>
              <a:defRPr sz="2400" kern="1200">
                <a:solidFill>
                  <a:schemeClr val="tx1"/>
                </a:solidFill>
                <a:latin typeface="Arial" charset="0"/>
                <a:ea typeface="+mn-ea"/>
                <a:cs typeface="+mn-cs"/>
              </a:defRPr>
            </a:lvl2pPr>
            <a:lvl3pPr marL="1216025" indent="-301625" algn="l" defTabSz="606425" rtl="0" fontAlgn="base">
              <a:spcBef>
                <a:spcPct val="0"/>
              </a:spcBef>
              <a:spcAft>
                <a:spcPct val="0"/>
              </a:spcAft>
              <a:defRPr sz="2400" kern="1200">
                <a:solidFill>
                  <a:schemeClr val="tx1"/>
                </a:solidFill>
                <a:latin typeface="Arial" charset="0"/>
                <a:ea typeface="+mn-ea"/>
                <a:cs typeface="+mn-cs"/>
              </a:defRPr>
            </a:lvl3pPr>
            <a:lvl4pPr marL="1824038" indent="-452438" algn="l" defTabSz="606425" rtl="0" fontAlgn="base">
              <a:spcBef>
                <a:spcPct val="0"/>
              </a:spcBef>
              <a:spcAft>
                <a:spcPct val="0"/>
              </a:spcAft>
              <a:defRPr sz="2400" kern="1200">
                <a:solidFill>
                  <a:schemeClr val="tx1"/>
                </a:solidFill>
                <a:latin typeface="Arial" charset="0"/>
                <a:ea typeface="+mn-ea"/>
                <a:cs typeface="+mn-cs"/>
              </a:defRPr>
            </a:lvl4pPr>
            <a:lvl5pPr marL="2433638" indent="-604838" algn="l" defTabSz="606425"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defTabSz="608598" eaLnBrk="0" fontAlgn="auto" hangingPunct="0">
              <a:spcBef>
                <a:spcPts val="0"/>
              </a:spcBef>
              <a:spcAft>
                <a:spcPts val="400"/>
              </a:spcAft>
              <a:defRPr/>
            </a:pPr>
            <a:r>
              <a:rPr lang="en-US" sz="4000" b="1" dirty="0">
                <a:solidFill>
                  <a:prstClr val="white"/>
                </a:solidFill>
              </a:rPr>
              <a:t>Million Hearts® Webinar Series</a:t>
            </a:r>
          </a:p>
          <a:p>
            <a:pPr defTabSz="608598" eaLnBrk="0" fontAlgn="auto" hangingPunct="0">
              <a:spcBef>
                <a:spcPts val="0"/>
              </a:spcBef>
              <a:spcAft>
                <a:spcPts val="400"/>
              </a:spcAft>
              <a:defRPr/>
            </a:pPr>
            <a:r>
              <a:rPr lang="en-US" dirty="0" smtClean="0">
                <a:solidFill>
                  <a:prstClr val="white"/>
                </a:solidFill>
              </a:rPr>
              <a:t>Nurse </a:t>
            </a:r>
            <a:r>
              <a:rPr lang="en-US" dirty="0">
                <a:solidFill>
                  <a:prstClr val="white"/>
                </a:solidFill>
              </a:rPr>
              <a:t>Practitioners and Million Hearts® </a:t>
            </a:r>
          </a:p>
          <a:p>
            <a:pPr defTabSz="608598" eaLnBrk="0" fontAlgn="auto" hangingPunct="0">
              <a:spcBef>
                <a:spcPts val="0"/>
              </a:spcBef>
              <a:spcAft>
                <a:spcPts val="400"/>
              </a:spcAft>
              <a:defRPr/>
            </a:pPr>
            <a:r>
              <a:rPr lang="en-US" i="1" dirty="0">
                <a:solidFill>
                  <a:prstClr val="white"/>
                </a:solidFill>
              </a:rPr>
              <a:t>Partnering to Achieve </a:t>
            </a:r>
            <a:r>
              <a:rPr lang="en-US" i="1" dirty="0" smtClean="0">
                <a:solidFill>
                  <a:prstClr val="white"/>
                </a:solidFill>
              </a:rPr>
              <a:t>BP </a:t>
            </a:r>
            <a:r>
              <a:rPr lang="en-US" i="1" dirty="0">
                <a:solidFill>
                  <a:prstClr val="white"/>
                </a:solidFill>
              </a:rPr>
              <a:t>Control for the Nation </a:t>
            </a:r>
          </a:p>
        </p:txBody>
      </p:sp>
      <p:pic>
        <p:nvPicPr>
          <p:cNvPr id="9" name="Picture 8" descr="http://millionhearts.hhs.gov/Docs/MH_YearinReview_2012.pdf - Windows Internet Explorer"/>
          <p:cNvPicPr>
            <a:picLocks noChangeAspect="1"/>
          </p:cNvPicPr>
          <p:nvPr/>
        </p:nvPicPr>
        <p:blipFill rotWithShape="1">
          <a:blip r:embed="rId9">
            <a:extLst>
              <a:ext uri="{28A0092B-C50C-407E-A947-70E740481C1C}">
                <a14:useLocalDpi xmlns:a14="http://schemas.microsoft.com/office/drawing/2010/main" val="0"/>
              </a:ext>
            </a:extLst>
          </a:blip>
          <a:srcRect l="31580" t="21395" r="14653"/>
          <a:stretch/>
        </p:blipFill>
        <p:spPr>
          <a:xfrm>
            <a:off x="4002499" y="1688111"/>
            <a:ext cx="4754402" cy="5662245"/>
          </a:xfrm>
          <a:prstGeom prst="rect">
            <a:avLst/>
          </a:prstGeom>
          <a:ln w="38100">
            <a:solidFill>
              <a:srgbClr val="C00000"/>
            </a:solidFill>
          </a:ln>
        </p:spPr>
      </p:pic>
    </p:spTree>
    <p:extLst>
      <p:ext uri="{BB962C8B-B14F-4D97-AF65-F5344CB8AC3E}">
        <p14:creationId xmlns:p14="http://schemas.microsoft.com/office/powerpoint/2010/main" val="3161666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2"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735443"/>
            <a:ext cx="4815840" cy="13990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8370" name="Title 1"/>
          <p:cNvSpPr>
            <a:spLocks noGrp="1"/>
          </p:cNvSpPr>
          <p:nvPr>
            <p:ph type="ctrTitle"/>
          </p:nvPr>
        </p:nvSpPr>
        <p:spPr>
          <a:xfrm>
            <a:off x="298450" y="2669336"/>
            <a:ext cx="11609071" cy="4939030"/>
          </a:xfrm>
        </p:spPr>
        <p:txBody>
          <a:bodyPr>
            <a:normAutofit fontScale="90000"/>
          </a:bodyPr>
          <a:lstStyle/>
          <a:p>
            <a:pPr eaLnBrk="1" hangingPunct="1">
              <a:lnSpc>
                <a:spcPct val="200000"/>
              </a:lnSpc>
              <a:spcAft>
                <a:spcPts val="1799"/>
              </a:spcAft>
              <a:defRPr/>
            </a:pPr>
            <a:r>
              <a:rPr lang="en-US" sz="4900" dirty="0">
                <a:solidFill>
                  <a:srgbClr val="793374"/>
                </a:solidFill>
              </a:rPr>
              <a:t>Join Us</a:t>
            </a:r>
            <a:r>
              <a:rPr lang="en-US" dirty="0" smtClean="0"/>
              <a:t/>
            </a:r>
            <a:br>
              <a:rPr lang="en-US" dirty="0" smtClean="0"/>
            </a:br>
            <a:r>
              <a:rPr lang="en-US" dirty="0" smtClean="0"/>
              <a:t>	   </a:t>
            </a:r>
            <a:r>
              <a:rPr lang="en-US" sz="3600" dirty="0"/>
              <a:t>Subscribe to the E-Update</a:t>
            </a:r>
            <a:br>
              <a:rPr lang="en-US" sz="3600" dirty="0"/>
            </a:br>
            <a:r>
              <a:rPr lang="en-US" sz="3600" dirty="0"/>
              <a:t>					  Become a Partner</a:t>
            </a:r>
            <a:br>
              <a:rPr lang="en-US" sz="3600" dirty="0"/>
            </a:br>
            <a:r>
              <a:rPr lang="en-US" sz="3600" dirty="0"/>
              <a:t>									</a:t>
            </a:r>
            <a:endParaRPr lang="en-US" sz="3600" baseline="30000" dirty="0"/>
          </a:p>
        </p:txBody>
      </p:sp>
      <p:sp>
        <p:nvSpPr>
          <p:cNvPr id="14339" name="Text Placeholder 6"/>
          <p:cNvSpPr>
            <a:spLocks noGrp="1"/>
          </p:cNvSpPr>
          <p:nvPr>
            <p:ph type="subTitle" idx="1"/>
          </p:nvPr>
        </p:nvSpPr>
        <p:spPr>
          <a:xfrm>
            <a:off x="196852" y="8047991"/>
            <a:ext cx="4517389" cy="655638"/>
          </a:xfrm>
        </p:spPr>
        <p:txBody>
          <a:bodyPr>
            <a:noAutofit/>
          </a:bodyPr>
          <a:lstStyle/>
          <a:p>
            <a:pPr eaLnBrk="1" hangingPunct="1"/>
            <a:r>
              <a:rPr lang="en-US" b="1" dirty="0" smtClean="0">
                <a:latin typeface="Arial" charset="0"/>
                <a:cs typeface="Arial" charset="0"/>
              </a:rPr>
              <a:t>millionhearts.hhs.gov</a:t>
            </a:r>
          </a:p>
        </p:txBody>
      </p:sp>
      <p:grpSp>
        <p:nvGrpSpPr>
          <p:cNvPr id="2" name="Group 1"/>
          <p:cNvGrpSpPr/>
          <p:nvPr/>
        </p:nvGrpSpPr>
        <p:grpSpPr>
          <a:xfrm>
            <a:off x="1" y="4520444"/>
            <a:ext cx="5523905" cy="3146741"/>
            <a:chOff x="-2300369" y="4296900"/>
            <a:chExt cx="5523905" cy="3146741"/>
          </a:xfrm>
        </p:grpSpPr>
        <p:pic>
          <p:nvPicPr>
            <p:cNvPr id="2055" name="Picture 7" descr="C:\Users\ekrebbs.ALTARUM.000\Desktop\handshake.jpg"/>
            <p:cNvPicPr>
              <a:picLocks noChangeAspect="1" noChangeArrowheads="1"/>
            </p:cNvPicPr>
            <p:nvPr/>
          </p:nvPicPr>
          <p:blipFill rotWithShape="1">
            <a:blip r:embed="rId4">
              <a:extLst>
                <a:ext uri="{28A0092B-C50C-407E-A947-70E740481C1C}">
                  <a14:useLocalDpi xmlns:a14="http://schemas.microsoft.com/office/drawing/2010/main" val="0"/>
                </a:ext>
              </a:extLst>
            </a:blip>
            <a:srcRect l="11465" r="12175"/>
            <a:stretch/>
          </p:blipFill>
          <p:spPr bwMode="auto">
            <a:xfrm>
              <a:off x="-204425" y="5574475"/>
              <a:ext cx="1213709" cy="1053047"/>
            </a:xfrm>
            <a:prstGeom prst="roundRect">
              <a:avLst>
                <a:gd name="adj" fmla="val 8594"/>
              </a:avLst>
            </a:prstGeom>
            <a:solidFill>
              <a:srgbClr val="FFFFFF">
                <a:shade val="85000"/>
              </a:srgbClr>
            </a:solidFill>
            <a:ln w="57150">
              <a:solidFill>
                <a:schemeClr val="tx1">
                  <a:lumMod val="75000"/>
                  <a:lumOff val="25000"/>
                </a:schemeClr>
              </a:solidFill>
            </a:ln>
            <a:effectLst/>
            <a:extLst/>
          </p:spPr>
        </p:pic>
        <p:pic>
          <p:nvPicPr>
            <p:cNvPr id="2057" name="Picture 9" descr="http://icons.iconarchive.com/icons/visualpharm/icons8-metro-style/512/Very-Basic-Checked-checkbox-ico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00369" y="4296900"/>
              <a:ext cx="1128394" cy="1128395"/>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C:\Users\ekrebbs.ALTARUM.000\Desktop\group20of20people20-20520core20values.png"/>
            <p:cNvPicPr>
              <a:picLocks noChangeAspect="1" noChangeArrowheads="1"/>
            </p:cNvPicPr>
            <p:nvPr/>
          </p:nvPicPr>
          <p:blipFill rotWithShape="1">
            <a:blip r:embed="rId6">
              <a:extLst>
                <a:ext uri="{28A0092B-C50C-407E-A947-70E740481C1C}">
                  <a14:useLocalDpi xmlns:a14="http://schemas.microsoft.com/office/drawing/2010/main" val="0"/>
                </a:ext>
              </a:extLst>
            </a:blip>
            <a:srcRect l="21546" r="9906"/>
            <a:stretch/>
          </p:blipFill>
          <p:spPr bwMode="auto">
            <a:xfrm>
              <a:off x="2037654" y="6405418"/>
              <a:ext cx="1185882" cy="1038223"/>
            </a:xfrm>
            <a:prstGeom prst="roundRect">
              <a:avLst>
                <a:gd name="adj" fmla="val 8594"/>
              </a:avLst>
            </a:prstGeom>
            <a:solidFill>
              <a:srgbClr val="FFFFFF">
                <a:shade val="85000"/>
              </a:srgbClr>
            </a:solidFill>
            <a:ln w="57150">
              <a:solidFill>
                <a:schemeClr val="tx1">
                  <a:lumMod val="75000"/>
                  <a:lumOff val="25000"/>
                </a:schemeClr>
              </a:solidFill>
            </a:ln>
            <a:effectLst/>
            <a:extLst/>
          </p:spPr>
        </p:pic>
      </p:grpSp>
      <p:pic>
        <p:nvPicPr>
          <p:cNvPr id="2061" name="Picture 13" descr="P:\PROJECT FOLDERS\8112 CDC DHDSP\8112-602 MH Messages and Materials\Janet's Presentations\closing-icons.png"/>
          <p:cNvPicPr>
            <a:picLocks noChangeAspect="1" noChangeArrowheads="1"/>
          </p:cNvPicPr>
          <p:nvPr/>
        </p:nvPicPr>
        <p:blipFill rotWithShape="1">
          <a:blip r:embed="rId7">
            <a:extLst>
              <a:ext uri="{28A0092B-C50C-407E-A947-70E740481C1C}">
                <a14:useLocalDpi xmlns:a14="http://schemas.microsoft.com/office/drawing/2010/main" val="0"/>
              </a:ext>
            </a:extLst>
          </a:blip>
          <a:srcRect l="4432"/>
          <a:stretch/>
        </p:blipFill>
        <p:spPr bwMode="auto">
          <a:xfrm>
            <a:off x="4815840" y="7741921"/>
            <a:ext cx="7352420" cy="140207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066656" y="6976900"/>
            <a:ext cx="5591639" cy="584776"/>
          </a:xfrm>
          <a:prstGeom prst="rect">
            <a:avLst/>
          </a:prstGeom>
          <a:noFill/>
        </p:spPr>
        <p:txBody>
          <a:bodyPr wrap="square" lIns="91427" tIns="45713" rIns="91427" bIns="45713" rtlCol="0">
            <a:spAutoFit/>
          </a:bodyPr>
          <a:lstStyle/>
          <a:p>
            <a:r>
              <a:rPr lang="en-US" sz="3200" b="1" dirty="0">
                <a:solidFill>
                  <a:srgbClr val="993937"/>
                </a:solidFill>
              </a:rPr>
              <a:t>Be One in a Million Hearts</a:t>
            </a:r>
            <a:r>
              <a:rPr lang="en-US" sz="3200" b="1" baseline="30000" dirty="0">
                <a:solidFill>
                  <a:srgbClr val="993937"/>
                </a:solidFill>
              </a:rPr>
              <a:t>®</a:t>
            </a:r>
            <a:endParaRPr lang="en-US" sz="3200" b="1" dirty="0">
              <a:solidFill>
                <a:srgbClr val="993937"/>
              </a:solidFill>
            </a:endParaRPr>
          </a:p>
        </p:txBody>
      </p:sp>
    </p:spTree>
    <p:extLst>
      <p:ext uri="{BB962C8B-B14F-4D97-AF65-F5344CB8AC3E}">
        <p14:creationId xmlns:p14="http://schemas.microsoft.com/office/powerpoint/2010/main" val="1147001687"/>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dirty="0" smtClean="0">
                <a:solidFill>
                  <a:srgbClr val="953735"/>
                </a:solidFill>
                <a:latin typeface="Arial" charset="0"/>
                <a:cs typeface="Arial" charset="0"/>
              </a:rPr>
              <a:t>Million Hearts</a:t>
            </a:r>
            <a:r>
              <a:rPr lang="en-US" baseline="30000" dirty="0" smtClean="0">
                <a:solidFill>
                  <a:srgbClr val="953735"/>
                </a:solidFill>
                <a:latin typeface="Arial" charset="0"/>
                <a:cs typeface="Arial" charset="0"/>
              </a:rPr>
              <a:t>®</a:t>
            </a:r>
            <a:r>
              <a:rPr lang="en-US" dirty="0" smtClean="0">
                <a:solidFill>
                  <a:srgbClr val="953735"/>
                </a:solidFill>
                <a:latin typeface="Arial" charset="0"/>
                <a:cs typeface="Arial" charset="0"/>
              </a:rPr>
              <a:t>  </a:t>
            </a:r>
          </a:p>
        </p:txBody>
      </p:sp>
      <p:sp>
        <p:nvSpPr>
          <p:cNvPr id="13315" name="Rectangle 3"/>
          <p:cNvSpPr>
            <a:spLocks noGrp="1" noChangeArrowheads="1"/>
          </p:cNvSpPr>
          <p:nvPr>
            <p:ph idx="1"/>
          </p:nvPr>
        </p:nvSpPr>
        <p:spPr>
          <a:xfrm>
            <a:off x="609600" y="4533900"/>
            <a:ext cx="10960100" cy="3097213"/>
          </a:xfrm>
        </p:spPr>
        <p:txBody>
          <a:bodyPr/>
          <a:lstStyle/>
          <a:p>
            <a:pPr eaLnBrk="1" hangingPunct="1"/>
            <a:r>
              <a:rPr lang="en-US" dirty="0" smtClean="0">
                <a:latin typeface="Arial" charset="0"/>
                <a:cs typeface="Arial" charset="0"/>
              </a:rPr>
              <a:t>National initiative co-led by:</a:t>
            </a:r>
          </a:p>
          <a:p>
            <a:pPr lvl="1" eaLnBrk="1" hangingPunct="1"/>
            <a:r>
              <a:rPr lang="en-US" dirty="0" smtClean="0">
                <a:latin typeface="Arial" charset="0"/>
                <a:cs typeface="Arial" charset="0"/>
              </a:rPr>
              <a:t>Centers for Disease Control and Prevention (CDC)</a:t>
            </a:r>
          </a:p>
          <a:p>
            <a:pPr lvl="1" eaLnBrk="1" hangingPunct="1"/>
            <a:r>
              <a:rPr lang="en-US" dirty="0" smtClean="0">
                <a:latin typeface="Arial" charset="0"/>
                <a:cs typeface="Arial" charset="0"/>
              </a:rPr>
              <a:t>Centers for Medicare &amp; Medicaid Services (CMS)</a:t>
            </a:r>
          </a:p>
          <a:p>
            <a:pPr eaLnBrk="1" hangingPunct="1"/>
            <a:r>
              <a:rPr lang="en-US" dirty="0" smtClean="0">
                <a:latin typeface="Arial" charset="0"/>
                <a:cs typeface="Arial" charset="0"/>
              </a:rPr>
              <a:t>Partners across federal and state agencies and private organizations</a:t>
            </a:r>
          </a:p>
        </p:txBody>
      </p:sp>
      <p:sp>
        <p:nvSpPr>
          <p:cNvPr id="13316" name="Rectangle 5"/>
          <p:cNvSpPr txBox="1">
            <a:spLocks noGrp="1" noChangeArrowheads="1"/>
          </p:cNvSpPr>
          <p:nvPr/>
        </p:nvSpPr>
        <p:spPr bwMode="auto">
          <a:xfrm>
            <a:off x="0" y="8728075"/>
            <a:ext cx="10961688"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72" tIns="60885" rIns="121772" bIns="60885"/>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defTabSz="608013" eaLnBrk="0" fontAlgn="base" hangingPunct="0">
              <a:spcBef>
                <a:spcPct val="0"/>
              </a:spcBef>
              <a:spcAft>
                <a:spcPct val="0"/>
              </a:spcAft>
              <a:defRPr sz="2400">
                <a:solidFill>
                  <a:schemeClr val="tx1"/>
                </a:solidFill>
                <a:latin typeface="Arial" charset="0"/>
              </a:defRPr>
            </a:lvl6pPr>
            <a:lvl7pPr marL="2971800" indent="-228600" defTabSz="608013" eaLnBrk="0" fontAlgn="base" hangingPunct="0">
              <a:spcBef>
                <a:spcPct val="0"/>
              </a:spcBef>
              <a:spcAft>
                <a:spcPct val="0"/>
              </a:spcAft>
              <a:defRPr sz="2400">
                <a:solidFill>
                  <a:schemeClr val="tx1"/>
                </a:solidFill>
                <a:latin typeface="Arial" charset="0"/>
              </a:defRPr>
            </a:lvl7pPr>
            <a:lvl8pPr marL="3429000" indent="-228600" defTabSz="608013" eaLnBrk="0" fontAlgn="base" hangingPunct="0">
              <a:spcBef>
                <a:spcPct val="0"/>
              </a:spcBef>
              <a:spcAft>
                <a:spcPct val="0"/>
              </a:spcAft>
              <a:defRPr sz="2400">
                <a:solidFill>
                  <a:schemeClr val="tx1"/>
                </a:solidFill>
                <a:latin typeface="Arial" charset="0"/>
              </a:defRPr>
            </a:lvl8pPr>
            <a:lvl9pPr marL="3886200" indent="-228600" defTabSz="608013" eaLnBrk="0" fontAlgn="base" hangingPunct="0">
              <a:spcBef>
                <a:spcPct val="0"/>
              </a:spcBef>
              <a:spcAft>
                <a:spcPct val="0"/>
              </a:spcAft>
              <a:defRPr sz="2400">
                <a:solidFill>
                  <a:schemeClr val="tx1"/>
                </a:solidFill>
                <a:latin typeface="Arial" charset="0"/>
              </a:defRPr>
            </a:lvl9pPr>
          </a:lstStyle>
          <a:p>
            <a:pPr eaLnBrk="1" hangingPunct="1"/>
            <a:fld id="{B1CB7B70-5679-4078-A8F7-F10A4304DC81}" type="slidenum">
              <a:rPr lang="en-US" sz="1300">
                <a:solidFill>
                  <a:srgbClr val="FFFFFF"/>
                </a:solidFill>
                <a:latin typeface="Myriad Pro" pitchFamily="34" charset="0"/>
                <a:ea typeface="MS PGothic" pitchFamily="34" charset="-128"/>
                <a:cs typeface="Arial" charset="0"/>
              </a:rPr>
              <a:pPr eaLnBrk="1" hangingPunct="1"/>
              <a:t>2</a:t>
            </a:fld>
            <a:endParaRPr lang="ru-RU" sz="1300">
              <a:solidFill>
                <a:srgbClr val="FFFFFF"/>
              </a:solidFill>
              <a:latin typeface="Myriad Pro" pitchFamily="34" charset="0"/>
              <a:ea typeface="MS PGothic" pitchFamily="34" charset="-128"/>
              <a:cs typeface="Arial" charset="0"/>
            </a:endParaRPr>
          </a:p>
        </p:txBody>
      </p:sp>
      <p:sp>
        <p:nvSpPr>
          <p:cNvPr id="8" name="Rounded Rectangle 7"/>
          <p:cNvSpPr/>
          <p:nvPr/>
        </p:nvSpPr>
        <p:spPr>
          <a:xfrm>
            <a:off x="1325531" y="2694016"/>
            <a:ext cx="9407239" cy="1282453"/>
          </a:xfrm>
          <a:prstGeom prst="roundRect">
            <a:avLst/>
          </a:prstGeom>
          <a:solidFill>
            <a:srgbClr val="793374"/>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121772" tIns="60885" rIns="121772" bIns="60885">
            <a:spAutoFit/>
          </a:bodyPr>
          <a:lstStyle/>
          <a:p>
            <a:pPr algn="ctr" defTabSz="608858" eaLnBrk="0" fontAlgn="auto" hangingPunct="0">
              <a:spcBef>
                <a:spcPts val="0"/>
              </a:spcBef>
              <a:spcAft>
                <a:spcPts val="400"/>
              </a:spcAft>
              <a:defRPr/>
            </a:pPr>
            <a:r>
              <a:rPr lang="en-US" sz="3200" b="1" dirty="0">
                <a:solidFill>
                  <a:schemeClr val="bg1"/>
                </a:solidFill>
              </a:rPr>
              <a:t>Goal: Prevent 1 million heart attacks </a:t>
            </a:r>
          </a:p>
          <a:p>
            <a:pPr algn="ctr" defTabSz="608858" eaLnBrk="0" fontAlgn="auto" hangingPunct="0">
              <a:spcBef>
                <a:spcPts val="0"/>
              </a:spcBef>
              <a:spcAft>
                <a:spcPts val="400"/>
              </a:spcAft>
              <a:defRPr/>
            </a:pPr>
            <a:r>
              <a:rPr lang="en-US" sz="3200" b="1" dirty="0">
                <a:solidFill>
                  <a:schemeClr val="bg1"/>
                </a:solidFill>
              </a:rPr>
              <a:t>and strokes by 2017</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n-US" dirty="0" smtClean="0">
                <a:solidFill>
                  <a:srgbClr val="953735"/>
                </a:solidFill>
                <a:latin typeface="Arial" charset="0"/>
                <a:cs typeface="Arial" charset="0"/>
              </a:rPr>
              <a:t>Heart Disease and Stroke </a:t>
            </a:r>
            <a:br>
              <a:rPr lang="en-US" dirty="0" smtClean="0">
                <a:solidFill>
                  <a:srgbClr val="953735"/>
                </a:solidFill>
                <a:latin typeface="Arial" charset="0"/>
                <a:cs typeface="Arial" charset="0"/>
              </a:rPr>
            </a:br>
            <a:r>
              <a:rPr lang="en-US" sz="3600" i="1" dirty="0" smtClean="0">
                <a:solidFill>
                  <a:srgbClr val="953735"/>
                </a:solidFill>
                <a:latin typeface="Arial" charset="0"/>
                <a:cs typeface="Arial" charset="0"/>
              </a:rPr>
              <a:t>Leading Killers in the United States </a:t>
            </a:r>
          </a:p>
        </p:txBody>
      </p:sp>
      <p:sp>
        <p:nvSpPr>
          <p:cNvPr id="14339" name="Content Placeholder 2"/>
          <p:cNvSpPr>
            <a:spLocks noGrp="1"/>
          </p:cNvSpPr>
          <p:nvPr>
            <p:ph idx="1"/>
          </p:nvPr>
        </p:nvSpPr>
        <p:spPr/>
        <p:txBody>
          <a:bodyPr/>
          <a:lstStyle/>
          <a:p>
            <a:pPr eaLnBrk="1" hangingPunct="1"/>
            <a:r>
              <a:rPr lang="en-US" sz="3200" dirty="0" smtClean="0">
                <a:latin typeface="Arial" charset="0"/>
                <a:cs typeface="Arial" charset="0"/>
              </a:rPr>
              <a:t>Cause 1 of every 3 deaths</a:t>
            </a:r>
          </a:p>
          <a:p>
            <a:pPr eaLnBrk="1" hangingPunct="1"/>
            <a:r>
              <a:rPr lang="en-US" sz="3200" dirty="0" smtClean="0">
                <a:latin typeface="Arial" charset="0"/>
                <a:cs typeface="Arial" charset="0"/>
              </a:rPr>
              <a:t>More than 2 million heart attacks and strokes each year</a:t>
            </a:r>
          </a:p>
          <a:p>
            <a:pPr lvl="1" eaLnBrk="1" hangingPunct="1"/>
            <a:r>
              <a:rPr lang="en-US" sz="2700" dirty="0" smtClean="0">
                <a:latin typeface="Arial" charset="0"/>
                <a:cs typeface="Arial" charset="0"/>
              </a:rPr>
              <a:t>800,000 deaths</a:t>
            </a:r>
          </a:p>
          <a:p>
            <a:pPr lvl="1" eaLnBrk="1" hangingPunct="1"/>
            <a:r>
              <a:rPr lang="en-US" sz="2700" dirty="0" smtClean="0">
                <a:latin typeface="Arial" charset="0"/>
                <a:cs typeface="Arial" charset="0"/>
              </a:rPr>
              <a:t>Leading cause of preventable death in people &lt;65 </a:t>
            </a:r>
          </a:p>
          <a:p>
            <a:pPr lvl="1" eaLnBrk="1" hangingPunct="1"/>
            <a:r>
              <a:rPr lang="en-US" sz="2700" dirty="0" smtClean="0">
                <a:solidFill>
                  <a:srgbClr val="FF0000"/>
                </a:solidFill>
                <a:latin typeface="Arial" charset="0"/>
                <a:cs typeface="Arial" charset="0"/>
              </a:rPr>
              <a:t>$312.6B </a:t>
            </a:r>
            <a:r>
              <a:rPr lang="en-US" sz="2700" dirty="0" smtClean="0">
                <a:latin typeface="Arial" charset="0"/>
                <a:cs typeface="Arial" charset="0"/>
              </a:rPr>
              <a:t>in health care costs and lost productivity</a:t>
            </a:r>
          </a:p>
          <a:p>
            <a:pPr lvl="1" eaLnBrk="1" hangingPunct="1"/>
            <a:r>
              <a:rPr lang="en-US" sz="2700" dirty="0" smtClean="0">
                <a:latin typeface="Arial" charset="0"/>
                <a:cs typeface="Arial" charset="0"/>
              </a:rPr>
              <a:t>Treatment costs are ~$1 for every $6 spent</a:t>
            </a:r>
          </a:p>
          <a:p>
            <a:pPr eaLnBrk="1" hangingPunct="1"/>
            <a:r>
              <a:rPr lang="en-US" sz="3200" dirty="0" smtClean="0">
                <a:latin typeface="Arial" charset="0"/>
                <a:cs typeface="Arial" charset="0"/>
              </a:rPr>
              <a:t>Greatest contributor to racial </a:t>
            </a:r>
            <a:br>
              <a:rPr lang="en-US" sz="3200" dirty="0" smtClean="0">
                <a:latin typeface="Arial" charset="0"/>
                <a:cs typeface="Arial" charset="0"/>
              </a:rPr>
            </a:br>
            <a:r>
              <a:rPr lang="en-US" sz="3200" dirty="0" smtClean="0">
                <a:latin typeface="Arial" charset="0"/>
                <a:cs typeface="Arial" charset="0"/>
              </a:rPr>
              <a:t>disparities in life expectancy</a:t>
            </a:r>
          </a:p>
        </p:txBody>
      </p:sp>
      <p:sp>
        <p:nvSpPr>
          <p:cNvPr id="14340" name="Rectangle 3"/>
          <p:cNvSpPr>
            <a:spLocks noChangeArrowheads="1"/>
          </p:cNvSpPr>
          <p:nvPr/>
        </p:nvSpPr>
        <p:spPr bwMode="auto">
          <a:xfrm>
            <a:off x="2287588" y="8248650"/>
            <a:ext cx="43608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89" tIns="60894" rIns="121789" bIns="60894">
            <a:spAutoFit/>
          </a:bodyPr>
          <a:lstStyle/>
          <a:p>
            <a:r>
              <a:rPr lang="fr-FR" sz="1300" dirty="0">
                <a:cs typeface="Arial" charset="0"/>
              </a:rPr>
              <a:t>Roger VL, et al. Circulation. 2012;125:e2-e220.</a:t>
            </a:r>
          </a:p>
          <a:p>
            <a:r>
              <a:rPr lang="en-US" sz="1300" dirty="0">
                <a:cs typeface="Arial" charset="0"/>
              </a:rPr>
              <a:t>Heidenriech PA, et al. Circulation. 2011;123:933–4.</a:t>
            </a:r>
          </a:p>
        </p:txBody>
      </p:sp>
      <p:pic>
        <p:nvPicPr>
          <p:cNvPr id="7174" name="Picture 2"/>
          <p:cNvPicPr>
            <a:picLocks noChangeAspect="1" noChangeArrowheads="1"/>
          </p:cNvPicPr>
          <p:nvPr/>
        </p:nvPicPr>
        <p:blipFill>
          <a:blip r:embed="rId3"/>
          <a:srcRect b="4464"/>
          <a:stretch>
            <a:fillRect/>
          </a:stretch>
        </p:blipFill>
        <p:spPr bwMode="auto">
          <a:xfrm>
            <a:off x="7294774" y="6273599"/>
            <a:ext cx="2630494" cy="2620757"/>
          </a:xfrm>
          <a:prstGeom prst="roundRect">
            <a:avLst>
              <a:gd name="adj" fmla="val 15577"/>
            </a:avLst>
          </a:prstGeom>
          <a:noFill/>
          <a:ln w="9525">
            <a:noFill/>
            <a:miter lim="800000"/>
            <a:headEnd/>
            <a:tailEnd/>
          </a:ln>
          <a:effectLst/>
        </p:spPr>
      </p:pic>
      <p:pic>
        <p:nvPicPr>
          <p:cNvPr id="7175" name="Picture 3"/>
          <p:cNvPicPr>
            <a:picLocks noChangeAspect="1" noChangeArrowheads="1"/>
          </p:cNvPicPr>
          <p:nvPr/>
        </p:nvPicPr>
        <p:blipFill>
          <a:blip r:embed="rId4"/>
          <a:srcRect b="3722"/>
          <a:stretch>
            <a:fillRect/>
          </a:stretch>
        </p:blipFill>
        <p:spPr bwMode="auto">
          <a:xfrm>
            <a:off x="9929414" y="6260912"/>
            <a:ext cx="2154636" cy="2638354"/>
          </a:xfrm>
          <a:prstGeom prst="roundRect">
            <a:avLst/>
          </a:prstGeom>
          <a:noFill/>
          <a:ln w="9525">
            <a:noFill/>
            <a:miter lim="800000"/>
            <a:headEnd/>
            <a:tailEnd/>
          </a:ln>
          <a:effectLst/>
        </p:spPr>
      </p:pic>
      <p:sp>
        <p:nvSpPr>
          <p:cNvPr id="2" name="Rounded Rectangle 1"/>
          <p:cNvSpPr/>
          <p:nvPr/>
        </p:nvSpPr>
        <p:spPr>
          <a:xfrm>
            <a:off x="1230313" y="4878388"/>
            <a:ext cx="8229600" cy="482600"/>
          </a:xfrm>
          <a:prstGeom prst="roundRect">
            <a:avLst/>
          </a:prstGeom>
          <a:noFill/>
          <a:ln w="38100">
            <a:solidFill>
              <a:srgbClr val="793374"/>
            </a:solidFill>
          </a:ln>
        </p:spPr>
        <p:style>
          <a:lnRef idx="2">
            <a:schemeClr val="accent1">
              <a:shade val="50000"/>
            </a:schemeClr>
          </a:lnRef>
          <a:fillRef idx="1">
            <a:schemeClr val="accent1"/>
          </a:fillRef>
          <a:effectRef idx="0">
            <a:schemeClr val="accent1"/>
          </a:effectRef>
          <a:fontRef idx="minor">
            <a:schemeClr val="lt1"/>
          </a:fontRef>
        </p:style>
        <p:txBody>
          <a:bodyPr lIns="121789" tIns="60894" rIns="121789" bIns="60894" anchor="ctr"/>
          <a:lstStyle/>
          <a:p>
            <a:pPr algn="ctr" defTabSz="608945" fontAlgn="auto">
              <a:spcBef>
                <a:spcPts val="0"/>
              </a:spcBef>
              <a:spcAft>
                <a:spcPts val="0"/>
              </a:spcAft>
              <a:defRPr/>
            </a:pPr>
            <a:endParaRPr lang="en-US" dirty="0"/>
          </a:p>
        </p:txBody>
      </p:sp>
      <p:sp>
        <p:nvSpPr>
          <p:cNvPr id="9" name="Rounded Rectangle 8"/>
          <p:cNvSpPr/>
          <p:nvPr/>
        </p:nvSpPr>
        <p:spPr>
          <a:xfrm>
            <a:off x="1230313" y="3883025"/>
            <a:ext cx="8229600" cy="482600"/>
          </a:xfrm>
          <a:prstGeom prst="roundRect">
            <a:avLst/>
          </a:prstGeom>
          <a:noFill/>
          <a:ln w="38100">
            <a:solidFill>
              <a:srgbClr val="793374"/>
            </a:solidFill>
          </a:ln>
        </p:spPr>
        <p:style>
          <a:lnRef idx="2">
            <a:schemeClr val="accent1">
              <a:shade val="50000"/>
            </a:schemeClr>
          </a:lnRef>
          <a:fillRef idx="1">
            <a:schemeClr val="accent1"/>
          </a:fillRef>
          <a:effectRef idx="0">
            <a:schemeClr val="accent1"/>
          </a:effectRef>
          <a:fontRef idx="minor">
            <a:schemeClr val="lt1"/>
          </a:fontRef>
        </p:style>
        <p:txBody>
          <a:bodyPr lIns="121789" tIns="60894" rIns="121789" bIns="60894" anchor="ctr"/>
          <a:lstStyle/>
          <a:p>
            <a:pPr algn="ctr" defTabSz="608945" fontAlgn="auto">
              <a:spcBef>
                <a:spcPts val="0"/>
              </a:spcBef>
              <a:spcAft>
                <a:spcPts val="0"/>
              </a:spcAft>
              <a:defRPr/>
            </a:pP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chor="t"/>
          <a:lstStyle/>
          <a:p>
            <a:pPr eaLnBrk="1" hangingPunct="1"/>
            <a:r>
              <a:rPr lang="en-US" dirty="0" smtClean="0">
                <a:solidFill>
                  <a:srgbClr val="953735"/>
                </a:solidFill>
                <a:latin typeface="Arial" charset="0"/>
                <a:cs typeface="Arial" charset="0"/>
              </a:rPr>
              <a:t>Status of the ABCS</a:t>
            </a:r>
          </a:p>
        </p:txBody>
      </p:sp>
      <p:graphicFrame>
        <p:nvGraphicFramePr>
          <p:cNvPr id="5" name="Table 4"/>
          <p:cNvGraphicFramePr>
            <a:graphicFrameLocks noGrp="1"/>
          </p:cNvGraphicFramePr>
          <p:nvPr>
            <p:extLst>
              <p:ext uri="{D42A27DB-BD31-4B8C-83A1-F6EECF244321}">
                <p14:modId xmlns:p14="http://schemas.microsoft.com/office/powerpoint/2010/main" val="1634609890"/>
              </p:ext>
            </p:extLst>
          </p:nvPr>
        </p:nvGraphicFramePr>
        <p:xfrm>
          <a:off x="650875" y="1744663"/>
          <a:ext cx="10860088" cy="1597025"/>
        </p:xfrm>
        <a:graphic>
          <a:graphicData uri="http://schemas.openxmlformats.org/drawingml/2006/table">
            <a:tbl>
              <a:tblPr bandRow="1">
                <a:tableStyleId>{F5AB1C69-6EDB-4FF4-983F-18BD219EF322}</a:tableStyleId>
              </a:tblPr>
              <a:tblGrid>
                <a:gridCol w="3366955"/>
                <a:gridCol w="5869194"/>
                <a:gridCol w="1623939"/>
              </a:tblGrid>
              <a:tr h="1597025">
                <a:tc>
                  <a:txBody>
                    <a:bodyPr/>
                    <a:lstStyle/>
                    <a:p>
                      <a:r>
                        <a:rPr lang="en-US" sz="4800" b="1" baseline="0" dirty="0" smtClean="0">
                          <a:solidFill>
                            <a:srgbClr val="4C216D"/>
                          </a:solidFill>
                          <a:latin typeface="Arial" pitchFamily="34" charset="0"/>
                          <a:cs typeface="Arial" pitchFamily="34" charset="0"/>
                        </a:rPr>
                        <a:t>A</a:t>
                      </a:r>
                      <a:r>
                        <a:rPr lang="en-US" sz="3200" b="1" dirty="0" smtClean="0">
                          <a:solidFill>
                            <a:schemeClr val="tx1"/>
                          </a:solidFill>
                          <a:latin typeface="Arial" pitchFamily="34" charset="0"/>
                          <a:cs typeface="Arial" pitchFamily="34" charset="0"/>
                        </a:rPr>
                        <a:t>spirin</a:t>
                      </a:r>
                      <a:endParaRPr lang="en-US" sz="3200" b="1" dirty="0">
                        <a:solidFill>
                          <a:schemeClr val="tx1"/>
                        </a:solidFill>
                        <a:latin typeface="Arial" pitchFamily="34" charset="0"/>
                        <a:cs typeface="Arial" pitchFamily="34" charset="0"/>
                      </a:endParaRPr>
                    </a:p>
                  </a:txBody>
                  <a:tcPr marL="121795" marR="121795" marT="60929" marB="609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900" b="1" kern="1200" dirty="0" smtClean="0">
                          <a:solidFill>
                            <a:schemeClr val="tx1"/>
                          </a:solidFill>
                          <a:latin typeface="Arial" pitchFamily="34" charset="0"/>
                          <a:ea typeface="+mn-ea"/>
                          <a:cs typeface="Arial" pitchFamily="34" charset="0"/>
                        </a:rPr>
                        <a:t>People at increased risk </a:t>
                      </a:r>
                      <a:br>
                        <a:rPr lang="en-US" sz="2900" b="1" kern="1200" dirty="0" smtClean="0">
                          <a:solidFill>
                            <a:schemeClr val="tx1"/>
                          </a:solidFill>
                          <a:latin typeface="Arial" pitchFamily="34" charset="0"/>
                          <a:ea typeface="+mn-ea"/>
                          <a:cs typeface="Arial" pitchFamily="34" charset="0"/>
                        </a:rPr>
                      </a:br>
                      <a:r>
                        <a:rPr lang="en-US" sz="2900" b="1" kern="1200" dirty="0" smtClean="0">
                          <a:solidFill>
                            <a:schemeClr val="tx1"/>
                          </a:solidFill>
                          <a:latin typeface="Arial" pitchFamily="34" charset="0"/>
                          <a:ea typeface="+mn-ea"/>
                          <a:cs typeface="Arial" pitchFamily="34" charset="0"/>
                        </a:rPr>
                        <a:t>of cardiovascular events </a:t>
                      </a:r>
                      <a:br>
                        <a:rPr lang="en-US" sz="2900" b="1" kern="1200" dirty="0" smtClean="0">
                          <a:solidFill>
                            <a:schemeClr val="tx1"/>
                          </a:solidFill>
                          <a:latin typeface="Arial" pitchFamily="34" charset="0"/>
                          <a:ea typeface="+mn-ea"/>
                          <a:cs typeface="Arial" pitchFamily="34" charset="0"/>
                        </a:rPr>
                      </a:br>
                      <a:r>
                        <a:rPr lang="en-US" sz="2900" b="1" kern="1200" dirty="0" smtClean="0">
                          <a:solidFill>
                            <a:schemeClr val="tx1"/>
                          </a:solidFill>
                          <a:latin typeface="Arial" pitchFamily="34" charset="0"/>
                          <a:ea typeface="+mn-ea"/>
                          <a:cs typeface="Arial" pitchFamily="34" charset="0"/>
                        </a:rPr>
                        <a:t>who are taking aspirin </a:t>
                      </a:r>
                    </a:p>
                  </a:txBody>
                  <a:tcPr marL="121795" marR="121795" marT="60929" marB="609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spcBef>
                          <a:spcPts val="0"/>
                        </a:spcBef>
                        <a:spcAft>
                          <a:spcPts val="0"/>
                        </a:spcAft>
                      </a:pPr>
                      <a:endParaRPr lang="en-US" sz="2400" b="1" dirty="0" smtClean="0">
                        <a:solidFill>
                          <a:srgbClr val="C00000"/>
                        </a:solidFill>
                        <a:latin typeface="Arial" pitchFamily="34" charset="0"/>
                        <a:cs typeface="Arial" pitchFamily="34" charset="0"/>
                      </a:endParaRPr>
                    </a:p>
                    <a:p>
                      <a:pPr algn="ctr">
                        <a:spcBef>
                          <a:spcPts val="0"/>
                        </a:spcBef>
                        <a:spcAft>
                          <a:spcPts val="0"/>
                        </a:spcAft>
                      </a:pPr>
                      <a:r>
                        <a:rPr lang="en-US" sz="4800" b="1" dirty="0" smtClean="0">
                          <a:solidFill>
                            <a:srgbClr val="7030A0"/>
                          </a:solidFill>
                          <a:latin typeface="Arial" pitchFamily="34" charset="0"/>
                          <a:cs typeface="Arial" pitchFamily="34" charset="0"/>
                        </a:rPr>
                        <a:t>54%</a:t>
                      </a:r>
                      <a:endParaRPr lang="en-US" sz="4800" b="1" dirty="0">
                        <a:solidFill>
                          <a:srgbClr val="7030A0"/>
                        </a:solidFill>
                        <a:latin typeface="Arial" pitchFamily="34" charset="0"/>
                        <a:cs typeface="Arial" pitchFamily="34" charset="0"/>
                      </a:endParaRPr>
                    </a:p>
                  </a:txBody>
                  <a:tcPr marL="121795" marR="121795" marT="60929" marB="60929">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483391103"/>
              </p:ext>
            </p:extLst>
          </p:nvPr>
        </p:nvGraphicFramePr>
        <p:xfrm>
          <a:off x="650875" y="3416300"/>
          <a:ext cx="10860088" cy="1543050"/>
        </p:xfrm>
        <a:graphic>
          <a:graphicData uri="http://schemas.openxmlformats.org/drawingml/2006/table">
            <a:tbl>
              <a:tblPr bandRow="1">
                <a:tableStyleId>{F5AB1C69-6EDB-4FF4-983F-18BD219EF322}</a:tableStyleId>
              </a:tblPr>
              <a:tblGrid>
                <a:gridCol w="3366955"/>
                <a:gridCol w="5869194"/>
                <a:gridCol w="1623939"/>
              </a:tblGrid>
              <a:tr h="1543050">
                <a:tc>
                  <a:txBody>
                    <a:bodyPr/>
                    <a:lstStyle/>
                    <a:p>
                      <a:pPr marL="0" algn="l" defTabSz="914400" rtl="0" eaLnBrk="1" latinLnBrk="0" hangingPunct="1"/>
                      <a:r>
                        <a:rPr lang="en-US" sz="4800" b="1" kern="1200" baseline="0" dirty="0" smtClean="0">
                          <a:solidFill>
                            <a:srgbClr val="7030A0"/>
                          </a:solidFill>
                          <a:latin typeface="Arial" pitchFamily="34" charset="0"/>
                          <a:ea typeface="+mn-ea"/>
                          <a:cs typeface="Arial" pitchFamily="34" charset="0"/>
                        </a:rPr>
                        <a:t>B</a:t>
                      </a:r>
                      <a:r>
                        <a:rPr lang="en-US" sz="3200" b="1" kern="1200" dirty="0" smtClean="0">
                          <a:solidFill>
                            <a:schemeClr val="tx1"/>
                          </a:solidFill>
                          <a:latin typeface="Arial" pitchFamily="34" charset="0"/>
                          <a:ea typeface="+mn-ea"/>
                          <a:cs typeface="Arial" pitchFamily="34" charset="0"/>
                        </a:rPr>
                        <a:t>lood</a:t>
                      </a:r>
                      <a:r>
                        <a:rPr lang="en-US" sz="3200" b="1" dirty="0" smtClean="0">
                          <a:solidFill>
                            <a:srgbClr val="FFFF00"/>
                          </a:solidFill>
                          <a:latin typeface="Arial" pitchFamily="34" charset="0"/>
                          <a:cs typeface="Arial" pitchFamily="34" charset="0"/>
                        </a:rPr>
                        <a:t> </a:t>
                      </a:r>
                      <a:r>
                        <a:rPr lang="en-US" sz="3200" b="1" kern="1200" dirty="0" smtClean="0">
                          <a:solidFill>
                            <a:schemeClr val="tx1"/>
                          </a:solidFill>
                          <a:latin typeface="Arial" pitchFamily="34" charset="0"/>
                          <a:ea typeface="+mn-ea"/>
                          <a:cs typeface="Arial" pitchFamily="34" charset="0"/>
                        </a:rPr>
                        <a:t>pressure</a:t>
                      </a:r>
                      <a:endParaRPr lang="en-US" sz="3200" b="1" kern="1200" dirty="0">
                        <a:solidFill>
                          <a:schemeClr val="tx1"/>
                        </a:solidFill>
                        <a:latin typeface="Arial" pitchFamily="34" charset="0"/>
                        <a:ea typeface="+mn-ea"/>
                        <a:cs typeface="Arial" pitchFamily="34" charset="0"/>
                      </a:endParaRPr>
                    </a:p>
                  </a:txBody>
                  <a:tcPr marL="121795" marR="121795" marT="60910" marB="6091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900" b="1" kern="1200" dirty="0" smtClean="0">
                          <a:solidFill>
                            <a:schemeClr val="tx1"/>
                          </a:solidFill>
                          <a:latin typeface="Arial" pitchFamily="34" charset="0"/>
                          <a:ea typeface="+mn-ea"/>
                          <a:cs typeface="Arial" pitchFamily="34" charset="0"/>
                        </a:rPr>
                        <a:t>People with hypertension          who have adequately controlled blood pressure</a:t>
                      </a:r>
                    </a:p>
                  </a:txBody>
                  <a:tcPr marL="121795" marR="121795" marT="60910" marB="6091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endParaRPr lang="en-US" sz="2100" b="1" dirty="0" smtClean="0">
                        <a:solidFill>
                          <a:srgbClr val="C00000"/>
                        </a:solidFill>
                        <a:latin typeface="Arial" pitchFamily="34" charset="0"/>
                        <a:cs typeface="Arial" pitchFamily="34" charset="0"/>
                      </a:endParaRPr>
                    </a:p>
                    <a:p>
                      <a:pPr algn="ctr"/>
                      <a:r>
                        <a:rPr lang="en-US" sz="4800" b="1" dirty="0" smtClean="0">
                          <a:solidFill>
                            <a:srgbClr val="7030A0"/>
                          </a:solidFill>
                          <a:latin typeface="Arial" pitchFamily="34" charset="0"/>
                          <a:cs typeface="Arial" pitchFamily="34" charset="0"/>
                        </a:rPr>
                        <a:t>53%</a:t>
                      </a:r>
                      <a:endParaRPr lang="en-US" sz="4800" b="1" dirty="0">
                        <a:solidFill>
                          <a:srgbClr val="7030A0"/>
                        </a:solidFill>
                        <a:latin typeface="Arial" pitchFamily="34" charset="0"/>
                        <a:cs typeface="Arial" pitchFamily="34" charset="0"/>
                      </a:endParaRPr>
                    </a:p>
                  </a:txBody>
                  <a:tcPr marL="121795" marR="121795" marT="60910" marB="6091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308920836"/>
              </p:ext>
            </p:extLst>
          </p:nvPr>
        </p:nvGraphicFramePr>
        <p:xfrm>
          <a:off x="650875" y="5018088"/>
          <a:ext cx="10860088" cy="1655762"/>
        </p:xfrm>
        <a:graphic>
          <a:graphicData uri="http://schemas.openxmlformats.org/drawingml/2006/table">
            <a:tbl>
              <a:tblPr/>
              <a:tblGrid>
                <a:gridCol w="3367088"/>
                <a:gridCol w="5868987"/>
                <a:gridCol w="1624013"/>
              </a:tblGrid>
              <a:tr h="165576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4800" b="1" i="0" u="none" strike="noStrike" cap="none" normalizeH="0" baseline="0" dirty="0" smtClean="0">
                          <a:ln>
                            <a:noFill/>
                          </a:ln>
                          <a:solidFill>
                            <a:srgbClr val="7030A0"/>
                          </a:solidFill>
                          <a:effectLst/>
                          <a:latin typeface="Arial" pitchFamily="34" charset="0"/>
                          <a:cs typeface="Arial" pitchFamily="34" charset="0"/>
                        </a:rPr>
                        <a:t>C</a:t>
                      </a:r>
                      <a:r>
                        <a:rPr kumimoji="0" lang="en-US" sz="3200" b="1" i="0" u="none" strike="noStrike" cap="none" normalizeH="0" baseline="0" dirty="0" smtClean="0">
                          <a:ln>
                            <a:noFill/>
                          </a:ln>
                          <a:solidFill>
                            <a:schemeClr val="tx1"/>
                          </a:solidFill>
                          <a:effectLst/>
                          <a:latin typeface="Arial" pitchFamily="34" charset="0"/>
                          <a:cs typeface="Arial" pitchFamily="34" charset="0"/>
                        </a:rPr>
                        <a:t>holesterol</a:t>
                      </a:r>
                    </a:p>
                  </a:txBody>
                  <a:tcPr marL="121793" marR="121793" marT="60912" marB="60912" anchor="ctr" horzOverflow="overflow">
                    <a:lnL>
                      <a:noFill/>
                    </a:lnL>
                    <a:lnR>
                      <a:noFill/>
                    </a:lnR>
                    <a:lnT>
                      <a:noFill/>
                    </a:lnT>
                    <a:lnB>
                      <a:noFill/>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900" b="1" i="0" u="none" strike="noStrike" cap="none" normalizeH="0" baseline="0" dirty="0" smtClean="0">
                          <a:ln>
                            <a:noFill/>
                          </a:ln>
                          <a:solidFill>
                            <a:schemeClr val="tx1"/>
                          </a:solidFill>
                          <a:effectLst/>
                          <a:latin typeface="Arial" pitchFamily="34" charset="0"/>
                          <a:cs typeface="Arial" pitchFamily="34" charset="0"/>
                        </a:rPr>
                        <a:t>People with high cholesterol    who are effectively managed</a:t>
                      </a:r>
                    </a:p>
                  </a:txBody>
                  <a:tcPr marL="121793" marR="121793" marT="60912" marB="60912" anchor="ctr" horzOverflow="overflow">
                    <a:lnL>
                      <a:noFill/>
                    </a:lnL>
                    <a:lnR>
                      <a:noFill/>
                    </a:lnR>
                    <a:lnT>
                      <a:noFill/>
                    </a:lnT>
                    <a:lnB>
                      <a:noFill/>
                    </a:lnB>
                    <a:lnTlToBr>
                      <a:noFill/>
                    </a:lnTlToBr>
                    <a:lnBlToTr>
                      <a:noFill/>
                    </a:lnBlToTr>
                    <a:solidFill>
                      <a:srgbClr val="D9D9D9"/>
                    </a:solidFill>
                  </a:tcPr>
                </a:tc>
                <a:tc>
                  <a:txBody>
                    <a:bodyPr/>
                    <a:lstStyle/>
                    <a:p>
                      <a:pPr marL="0" marR="0" lvl="0" indent="0" algn="ctr" defTabSz="608013"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dirty="0" smtClean="0">
                        <a:ln>
                          <a:noFill/>
                        </a:ln>
                        <a:solidFill>
                          <a:srgbClr val="C00000"/>
                        </a:solidFill>
                        <a:effectLst/>
                        <a:latin typeface="Arial" pitchFamily="34" charset="0"/>
                        <a:cs typeface="Arial" pitchFamily="34" charset="0"/>
                      </a:endParaRPr>
                    </a:p>
                    <a:p>
                      <a:pPr marL="0" marR="0" lvl="0" indent="0" algn="ctr" defTabSz="608013" rtl="0" eaLnBrk="1" fontAlgn="base" latinLnBrk="0" hangingPunct="1">
                        <a:lnSpc>
                          <a:spcPct val="100000"/>
                        </a:lnSpc>
                        <a:spcBef>
                          <a:spcPct val="0"/>
                        </a:spcBef>
                        <a:spcAft>
                          <a:spcPct val="0"/>
                        </a:spcAft>
                        <a:buClrTx/>
                        <a:buSzTx/>
                        <a:buFontTx/>
                        <a:buNone/>
                        <a:tabLst/>
                      </a:pPr>
                      <a:r>
                        <a:rPr kumimoji="0" lang="en-US" sz="4800" b="1" i="0" u="none" strike="noStrike" cap="none" normalizeH="0" baseline="0" dirty="0" smtClean="0">
                          <a:ln>
                            <a:noFill/>
                          </a:ln>
                          <a:solidFill>
                            <a:srgbClr val="7030A0"/>
                          </a:solidFill>
                          <a:effectLst/>
                          <a:latin typeface="Arial" pitchFamily="34" charset="0"/>
                          <a:cs typeface="Arial" pitchFamily="34" charset="0"/>
                        </a:rPr>
                        <a:t>32%</a:t>
                      </a:r>
                    </a:p>
                  </a:txBody>
                  <a:tcPr marL="121793" marR="121793" marT="60912" marB="60912" horzOverflow="overflow">
                    <a:lnL>
                      <a:noFill/>
                    </a:lnL>
                    <a:lnR>
                      <a:noFill/>
                    </a:lnR>
                    <a:lnT>
                      <a:noFill/>
                    </a:lnT>
                    <a:lnB>
                      <a:noFill/>
                    </a:lnB>
                    <a:lnTlToBr>
                      <a:noFill/>
                    </a:lnTlToBr>
                    <a:lnBlToTr>
                      <a:noFill/>
                    </a:lnBlToTr>
                    <a:solidFill>
                      <a:srgbClr val="D9D9D9"/>
                    </a:solidFill>
                  </a:tcPr>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3110181211"/>
              </p:ext>
            </p:extLst>
          </p:nvPr>
        </p:nvGraphicFramePr>
        <p:xfrm>
          <a:off x="650875" y="6724650"/>
          <a:ext cx="10860088" cy="1014413"/>
        </p:xfrm>
        <a:graphic>
          <a:graphicData uri="http://schemas.openxmlformats.org/drawingml/2006/table">
            <a:tbl>
              <a:tblPr bandRow="1">
                <a:tableStyleId>{F5AB1C69-6EDB-4FF4-983F-18BD219EF322}</a:tableStyleId>
              </a:tblPr>
              <a:tblGrid>
                <a:gridCol w="3366955"/>
                <a:gridCol w="5869194"/>
                <a:gridCol w="1623939"/>
              </a:tblGrid>
              <a:tr h="1014413">
                <a:tc>
                  <a:txBody>
                    <a:bodyPr/>
                    <a:lstStyle/>
                    <a:p>
                      <a:pPr marL="0" algn="l" defTabSz="914400" rtl="0" eaLnBrk="1" latinLnBrk="0" hangingPunct="1"/>
                      <a:r>
                        <a:rPr lang="en-US" sz="4800" b="1" kern="1200" baseline="0" dirty="0" smtClean="0">
                          <a:solidFill>
                            <a:srgbClr val="7030A0"/>
                          </a:solidFill>
                          <a:latin typeface="Arial" pitchFamily="34" charset="0"/>
                          <a:ea typeface="+mn-ea"/>
                          <a:cs typeface="Arial" pitchFamily="34" charset="0"/>
                        </a:rPr>
                        <a:t>S</a:t>
                      </a:r>
                      <a:r>
                        <a:rPr lang="en-US" sz="3200" b="1" kern="1200" dirty="0" smtClean="0">
                          <a:solidFill>
                            <a:schemeClr val="tx1"/>
                          </a:solidFill>
                          <a:latin typeface="Arial" pitchFamily="34" charset="0"/>
                          <a:ea typeface="+mn-ea"/>
                          <a:cs typeface="Arial" pitchFamily="34" charset="0"/>
                        </a:rPr>
                        <a:t>moking</a:t>
                      </a:r>
                      <a:endParaRPr lang="en-US" sz="3200" b="1" kern="1200" dirty="0">
                        <a:solidFill>
                          <a:schemeClr val="tx1"/>
                        </a:solidFill>
                        <a:latin typeface="Arial" pitchFamily="34" charset="0"/>
                        <a:ea typeface="+mn-ea"/>
                        <a:cs typeface="Arial" pitchFamily="34" charset="0"/>
                      </a:endParaRPr>
                    </a:p>
                  </a:txBody>
                  <a:tcPr marL="121795" marR="121795" marT="60865" marB="6086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900" b="1" kern="1200" dirty="0" smtClean="0">
                          <a:solidFill>
                            <a:schemeClr val="tx1"/>
                          </a:solidFill>
                          <a:latin typeface="Arial" pitchFamily="34" charset="0"/>
                          <a:ea typeface="+mn-ea"/>
                          <a:cs typeface="Arial" pitchFamily="34" charset="0"/>
                        </a:rPr>
                        <a:t>People trying to quit smoking    who get help</a:t>
                      </a:r>
                    </a:p>
                  </a:txBody>
                  <a:tcPr marL="121795" marR="121795" marT="60865" marB="6086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914400" rtl="0" eaLnBrk="1" latinLnBrk="0" hangingPunct="1"/>
                      <a:r>
                        <a:rPr lang="en-US" sz="4800" b="1" kern="1200" dirty="0" smtClean="0">
                          <a:solidFill>
                            <a:srgbClr val="7030A0"/>
                          </a:solidFill>
                          <a:latin typeface="Arial" pitchFamily="34" charset="0"/>
                          <a:ea typeface="+mn-ea"/>
                          <a:cs typeface="Arial" pitchFamily="34" charset="0"/>
                        </a:rPr>
                        <a:t>22%</a:t>
                      </a:r>
                      <a:endParaRPr lang="en-US" sz="4800" b="1" kern="1200" dirty="0">
                        <a:solidFill>
                          <a:srgbClr val="7030A0"/>
                        </a:solidFill>
                        <a:latin typeface="Arial" pitchFamily="34" charset="0"/>
                        <a:ea typeface="+mn-ea"/>
                        <a:cs typeface="Arial" pitchFamily="34" charset="0"/>
                      </a:endParaRPr>
                    </a:p>
                  </a:txBody>
                  <a:tcPr marL="121795" marR="121795" marT="60865" marB="60865">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r>
            </a:tbl>
          </a:graphicData>
        </a:graphic>
      </p:graphicFrame>
      <p:sp>
        <p:nvSpPr>
          <p:cNvPr id="15379" name="TextBox 8"/>
          <p:cNvSpPr txBox="1">
            <a:spLocks noChangeArrowheads="1"/>
          </p:cNvSpPr>
          <p:nvPr/>
        </p:nvSpPr>
        <p:spPr bwMode="auto">
          <a:xfrm>
            <a:off x="2282825" y="8405813"/>
            <a:ext cx="6773252" cy="55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772" tIns="60885" rIns="121772" bIns="60885">
            <a:spAutoFit/>
          </a:bodyPr>
          <a:lstStyle>
            <a:lvl1pPr defTabSz="455613" eaLnBrk="0" hangingPunct="0">
              <a:defRPr sz="2400">
                <a:solidFill>
                  <a:schemeClr val="tx1"/>
                </a:solidFill>
                <a:latin typeface="Arial" charset="0"/>
              </a:defRPr>
            </a:lvl1pPr>
            <a:lvl2pPr marL="742950" indent="-285750" defTabSz="455613" eaLnBrk="0" hangingPunct="0">
              <a:defRPr sz="2400">
                <a:solidFill>
                  <a:schemeClr val="tx1"/>
                </a:solidFill>
                <a:latin typeface="Arial" charset="0"/>
              </a:defRPr>
            </a:lvl2pPr>
            <a:lvl3pPr marL="1143000" indent="-228600" defTabSz="455613" eaLnBrk="0" hangingPunct="0">
              <a:defRPr sz="2400">
                <a:solidFill>
                  <a:schemeClr val="tx1"/>
                </a:solidFill>
                <a:latin typeface="Arial" charset="0"/>
              </a:defRPr>
            </a:lvl3pPr>
            <a:lvl4pPr marL="1600200" indent="-228600" defTabSz="455613" eaLnBrk="0" hangingPunct="0">
              <a:defRPr sz="2400">
                <a:solidFill>
                  <a:schemeClr val="tx1"/>
                </a:solidFill>
                <a:latin typeface="Arial" charset="0"/>
              </a:defRPr>
            </a:lvl4pPr>
            <a:lvl5pPr marL="2057400" indent="-228600" defTabSz="455613" eaLnBrk="0" hangingPunct="0">
              <a:defRPr sz="2400">
                <a:solidFill>
                  <a:schemeClr val="tx1"/>
                </a:solidFill>
                <a:latin typeface="Arial" charset="0"/>
              </a:defRPr>
            </a:lvl5pPr>
            <a:lvl6pPr marL="2514600" indent="-228600" defTabSz="455613" eaLnBrk="0" fontAlgn="base" hangingPunct="0">
              <a:spcBef>
                <a:spcPct val="0"/>
              </a:spcBef>
              <a:spcAft>
                <a:spcPct val="0"/>
              </a:spcAft>
              <a:defRPr sz="2400">
                <a:solidFill>
                  <a:schemeClr val="tx1"/>
                </a:solidFill>
                <a:latin typeface="Arial" charset="0"/>
              </a:defRPr>
            </a:lvl6pPr>
            <a:lvl7pPr marL="2971800" indent="-228600" defTabSz="455613" eaLnBrk="0" fontAlgn="base" hangingPunct="0">
              <a:spcBef>
                <a:spcPct val="0"/>
              </a:spcBef>
              <a:spcAft>
                <a:spcPct val="0"/>
              </a:spcAft>
              <a:defRPr sz="2400">
                <a:solidFill>
                  <a:schemeClr val="tx1"/>
                </a:solidFill>
                <a:latin typeface="Arial" charset="0"/>
              </a:defRPr>
            </a:lvl7pPr>
            <a:lvl8pPr marL="3429000" indent="-228600" defTabSz="455613" eaLnBrk="0" fontAlgn="base" hangingPunct="0">
              <a:spcBef>
                <a:spcPct val="0"/>
              </a:spcBef>
              <a:spcAft>
                <a:spcPct val="0"/>
              </a:spcAft>
              <a:defRPr sz="2400">
                <a:solidFill>
                  <a:schemeClr val="tx1"/>
                </a:solidFill>
                <a:latin typeface="Arial" charset="0"/>
              </a:defRPr>
            </a:lvl8pPr>
            <a:lvl9pPr marL="3886200" indent="-228600" defTabSz="455613" eaLnBrk="0" fontAlgn="base" hangingPunct="0">
              <a:spcBef>
                <a:spcPct val="0"/>
              </a:spcBef>
              <a:spcAft>
                <a:spcPct val="0"/>
              </a:spcAft>
              <a:defRPr sz="2400">
                <a:solidFill>
                  <a:schemeClr val="tx1"/>
                </a:solidFill>
                <a:latin typeface="Arial" charset="0"/>
              </a:defRPr>
            </a:lvl9pPr>
          </a:lstStyle>
          <a:p>
            <a:pPr eaLnBrk="1" hangingPunct="1"/>
            <a:r>
              <a:rPr lang="en-US" sz="1400" dirty="0"/>
              <a:t>National Ambulatory Medical Care Survey, National Health and Nutrition Examination Survey, National Health Interview Survey</a:t>
            </a:r>
            <a:r>
              <a:rPr lang="en-US" sz="1300" dirty="0" smtClean="0">
                <a:ea typeface="MS PGothic" pitchFamily="34" charset="-128"/>
                <a:cs typeface="Arial" charset="0"/>
              </a:rPr>
              <a:t>.</a:t>
            </a:r>
            <a:endParaRPr lang="en-US" sz="1300" dirty="0">
              <a:ea typeface="MS PGothic" pitchFamily="34" charset="-128"/>
              <a:cs typeface="Arial" charset="0"/>
            </a:endParaRPr>
          </a:p>
        </p:txBody>
      </p:sp>
    </p:spTree>
    <p:extLst>
      <p:ext uri="{BB962C8B-B14F-4D97-AF65-F5344CB8AC3E}">
        <p14:creationId xmlns:p14="http://schemas.microsoft.com/office/powerpoint/2010/main" val="317454643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nchor="t"/>
          <a:lstStyle/>
          <a:p>
            <a:pPr eaLnBrk="1" hangingPunct="1"/>
            <a:r>
              <a:rPr lang="en-US" dirty="0" smtClean="0">
                <a:solidFill>
                  <a:srgbClr val="953735"/>
                </a:solidFill>
                <a:latin typeface="Arial" charset="0"/>
                <a:cs typeface="Arial" charset="0"/>
              </a:rPr>
              <a:t>Key Components of Million Hearts</a:t>
            </a:r>
            <a:r>
              <a:rPr lang="en-US" baseline="30000" dirty="0" smtClean="0">
                <a:solidFill>
                  <a:srgbClr val="953735"/>
                </a:solidFill>
                <a:latin typeface="Arial" charset="0"/>
                <a:cs typeface="Arial" charset="0"/>
              </a:rPr>
              <a:t>®</a:t>
            </a:r>
          </a:p>
        </p:txBody>
      </p:sp>
      <p:sp>
        <p:nvSpPr>
          <p:cNvPr id="16387" name="Rectangle 2"/>
          <p:cNvSpPr>
            <a:spLocks noChangeArrowheads="1"/>
          </p:cNvSpPr>
          <p:nvPr/>
        </p:nvSpPr>
        <p:spPr bwMode="auto">
          <a:xfrm>
            <a:off x="0" y="-246063"/>
            <a:ext cx="246063" cy="492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772" tIns="60885" rIns="121772" bIns="60885" anchor="ctr">
            <a:spAutoFit/>
          </a:bodyPr>
          <a:lstStyle/>
          <a:p>
            <a:endParaRPr lang="en-US" dirty="0">
              <a:solidFill>
                <a:srgbClr val="FFFFFF"/>
              </a:solidFill>
              <a:latin typeface="Calibri" pitchFamily="34" charset="0"/>
            </a:endParaRPr>
          </a:p>
        </p:txBody>
      </p:sp>
      <p:sp>
        <p:nvSpPr>
          <p:cNvPr id="15" name="Rounded Rectangle 14"/>
          <p:cNvSpPr/>
          <p:nvPr/>
        </p:nvSpPr>
        <p:spPr>
          <a:xfrm>
            <a:off x="7104063" y="1727200"/>
            <a:ext cx="4572000" cy="1408113"/>
          </a:xfrm>
          <a:prstGeom prst="roundRect">
            <a:avLst/>
          </a:prstGeom>
          <a:solidFill>
            <a:srgbClr val="793374"/>
          </a:solidFill>
          <a:ln>
            <a:solidFill>
              <a:schemeClr val="accent6">
                <a:lumMod val="60000"/>
                <a:lumOff val="40000"/>
              </a:schemeClr>
            </a:solidFill>
          </a:ln>
          <a:effectLst/>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lIns="121772" tIns="60885" rIns="121772" bIns="60885" anchor="ctr"/>
          <a:lstStyle/>
          <a:p>
            <a:pPr algn="ctr" defTabSz="608858" fontAlgn="auto">
              <a:lnSpc>
                <a:spcPct val="90000"/>
              </a:lnSpc>
              <a:spcBef>
                <a:spcPts val="0"/>
              </a:spcBef>
              <a:spcAft>
                <a:spcPts val="0"/>
              </a:spcAft>
              <a:defRPr/>
            </a:pPr>
            <a:r>
              <a:rPr lang="en-US" sz="3200" b="1" dirty="0">
                <a:solidFill>
                  <a:prstClr val="white"/>
                </a:solidFill>
                <a:latin typeface="Arial" pitchFamily="34" charset="0"/>
                <a:cs typeface="Arial" pitchFamily="34" charset="0"/>
              </a:rPr>
              <a:t>Keeping Us Healthy</a:t>
            </a:r>
          </a:p>
          <a:p>
            <a:pPr algn="ctr" defTabSz="608858" fontAlgn="auto">
              <a:lnSpc>
                <a:spcPct val="90000"/>
              </a:lnSpc>
              <a:spcBef>
                <a:spcPts val="0"/>
              </a:spcBef>
              <a:spcAft>
                <a:spcPts val="0"/>
              </a:spcAft>
              <a:defRPr/>
            </a:pPr>
            <a:r>
              <a:rPr lang="en-US" sz="2800" b="1" i="1" dirty="0">
                <a:solidFill>
                  <a:prstClr val="white"/>
                </a:solidFill>
                <a:latin typeface="Arial" pitchFamily="34" charset="0"/>
                <a:cs typeface="Arial" pitchFamily="34" charset="0"/>
              </a:rPr>
              <a:t>Changing </a:t>
            </a:r>
            <a:r>
              <a:rPr lang="en-US" sz="2800" b="1" i="1" dirty="0" smtClean="0">
                <a:solidFill>
                  <a:prstClr val="white"/>
                </a:solidFill>
                <a:latin typeface="Arial" pitchFamily="34" charset="0"/>
                <a:cs typeface="Arial" pitchFamily="34" charset="0"/>
              </a:rPr>
              <a:t>the </a:t>
            </a:r>
            <a:r>
              <a:rPr lang="en-US" sz="2800" b="1" i="1" dirty="0">
                <a:solidFill>
                  <a:prstClr val="white"/>
                </a:solidFill>
                <a:latin typeface="Arial" pitchFamily="34" charset="0"/>
                <a:cs typeface="Arial" pitchFamily="34" charset="0"/>
              </a:rPr>
              <a:t>context</a:t>
            </a:r>
          </a:p>
        </p:txBody>
      </p:sp>
      <p:sp>
        <p:nvSpPr>
          <p:cNvPr id="16" name="Rounded Rectangle 15"/>
          <p:cNvSpPr/>
          <p:nvPr/>
        </p:nvSpPr>
        <p:spPr>
          <a:xfrm>
            <a:off x="625475" y="1727200"/>
            <a:ext cx="5278438" cy="1408113"/>
          </a:xfrm>
          <a:prstGeom prst="roundRect">
            <a:avLst/>
          </a:prstGeom>
          <a:solidFill>
            <a:srgbClr val="793374"/>
          </a:solidFill>
          <a:ln>
            <a:solidFill>
              <a:schemeClr val="accent6">
                <a:lumMod val="60000"/>
                <a:lumOff val="40000"/>
              </a:schemeClr>
            </a:solidFill>
          </a:ln>
          <a:effectLst/>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lIns="121772" tIns="60885" rIns="121772" bIns="60885" anchor="ctr"/>
          <a:lstStyle/>
          <a:p>
            <a:pPr algn="ctr" defTabSz="608858" fontAlgn="auto">
              <a:lnSpc>
                <a:spcPct val="90000"/>
              </a:lnSpc>
              <a:spcBef>
                <a:spcPts val="0"/>
              </a:spcBef>
              <a:spcAft>
                <a:spcPts val="0"/>
              </a:spcAft>
              <a:defRPr/>
            </a:pPr>
            <a:r>
              <a:rPr lang="en-US" sz="3200" b="1" dirty="0">
                <a:solidFill>
                  <a:prstClr val="white"/>
                </a:solidFill>
                <a:latin typeface="Arial" pitchFamily="34" charset="0"/>
                <a:cs typeface="Arial" pitchFamily="34" charset="0"/>
              </a:rPr>
              <a:t>Excelling in the ABCS</a:t>
            </a:r>
          </a:p>
          <a:p>
            <a:pPr algn="ctr" defTabSz="608858" fontAlgn="auto">
              <a:lnSpc>
                <a:spcPct val="90000"/>
              </a:lnSpc>
              <a:spcBef>
                <a:spcPts val="0"/>
              </a:spcBef>
              <a:spcAft>
                <a:spcPts val="0"/>
              </a:spcAft>
              <a:defRPr/>
            </a:pPr>
            <a:r>
              <a:rPr lang="en-US" sz="2800" b="1" i="1" dirty="0">
                <a:solidFill>
                  <a:prstClr val="white"/>
                </a:solidFill>
                <a:latin typeface="Arial" pitchFamily="34" charset="0"/>
                <a:cs typeface="Arial" pitchFamily="34" charset="0"/>
              </a:rPr>
              <a:t>Optimizing care </a:t>
            </a:r>
          </a:p>
        </p:txBody>
      </p:sp>
      <p:pic>
        <p:nvPicPr>
          <p:cNvPr id="43" name="Picture 42"/>
          <p:cNvPicPr>
            <a:picLocks noChangeAspect="1"/>
          </p:cNvPicPr>
          <p:nvPr/>
        </p:nvPicPr>
        <p:blipFill>
          <a:blip r:embed="rId3"/>
          <a:srcRect/>
          <a:stretch>
            <a:fillRect/>
          </a:stretch>
        </p:blipFill>
        <p:spPr bwMode="auto">
          <a:xfrm>
            <a:off x="4057773" y="3340852"/>
            <a:ext cx="1828800" cy="1219199"/>
          </a:xfrm>
          <a:prstGeom prst="roundRect">
            <a:avLst/>
          </a:prstGeom>
          <a:noFill/>
          <a:ln w="9525">
            <a:solidFill>
              <a:schemeClr val="tx1"/>
            </a:solidFill>
            <a:miter lim="800000"/>
            <a:headEnd/>
            <a:tailEnd/>
          </a:ln>
          <a:effectLst/>
        </p:spPr>
      </p:pic>
      <p:pic>
        <p:nvPicPr>
          <p:cNvPr id="46" name="Picture 45"/>
          <p:cNvPicPr>
            <a:picLocks noChangeAspect="1"/>
          </p:cNvPicPr>
          <p:nvPr/>
        </p:nvPicPr>
        <p:blipFill>
          <a:blip r:embed="rId4"/>
          <a:srcRect/>
          <a:stretch>
            <a:fillRect/>
          </a:stretch>
        </p:blipFill>
        <p:spPr bwMode="auto">
          <a:xfrm>
            <a:off x="4068306" y="4952073"/>
            <a:ext cx="1828800" cy="1213893"/>
          </a:xfrm>
          <a:prstGeom prst="roundRect">
            <a:avLst/>
          </a:prstGeom>
          <a:noFill/>
          <a:ln w="9525">
            <a:solidFill>
              <a:schemeClr val="tx1"/>
            </a:solidFill>
            <a:miter lim="800000"/>
            <a:headEnd/>
            <a:tailEnd/>
          </a:ln>
          <a:effectLst/>
        </p:spPr>
      </p:pic>
      <p:sp>
        <p:nvSpPr>
          <p:cNvPr id="48" name="TextBox 47"/>
          <p:cNvSpPr txBox="1">
            <a:spLocks noChangeArrowheads="1"/>
          </p:cNvSpPr>
          <p:nvPr/>
        </p:nvSpPr>
        <p:spPr bwMode="auto">
          <a:xfrm>
            <a:off x="625475" y="3549650"/>
            <a:ext cx="226695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72" tIns="60885" rIns="121772" bIns="60885">
            <a:spAutoFit/>
          </a:bodyPr>
          <a:lstStyle>
            <a:lvl1pPr defTabSz="455613" eaLnBrk="0" hangingPunct="0">
              <a:defRPr sz="2400">
                <a:solidFill>
                  <a:schemeClr val="tx1"/>
                </a:solidFill>
                <a:latin typeface="Arial" charset="0"/>
              </a:defRPr>
            </a:lvl1pPr>
            <a:lvl2pPr marL="742950" indent="-285750" defTabSz="455613" eaLnBrk="0" hangingPunct="0">
              <a:defRPr sz="2400">
                <a:solidFill>
                  <a:schemeClr val="tx1"/>
                </a:solidFill>
                <a:latin typeface="Arial" charset="0"/>
              </a:defRPr>
            </a:lvl2pPr>
            <a:lvl3pPr marL="1143000" indent="-228600" defTabSz="455613" eaLnBrk="0" hangingPunct="0">
              <a:defRPr sz="2400">
                <a:solidFill>
                  <a:schemeClr val="tx1"/>
                </a:solidFill>
                <a:latin typeface="Arial" charset="0"/>
              </a:defRPr>
            </a:lvl3pPr>
            <a:lvl4pPr marL="1600200" indent="-228600" defTabSz="455613" eaLnBrk="0" hangingPunct="0">
              <a:defRPr sz="2400">
                <a:solidFill>
                  <a:schemeClr val="tx1"/>
                </a:solidFill>
                <a:latin typeface="Arial" charset="0"/>
              </a:defRPr>
            </a:lvl4pPr>
            <a:lvl5pPr marL="2057400" indent="-228600" defTabSz="455613" eaLnBrk="0" hangingPunct="0">
              <a:defRPr sz="2400">
                <a:solidFill>
                  <a:schemeClr val="tx1"/>
                </a:solidFill>
                <a:latin typeface="Arial" charset="0"/>
              </a:defRPr>
            </a:lvl5pPr>
            <a:lvl6pPr marL="2514600" indent="-228600" defTabSz="455613" eaLnBrk="0" fontAlgn="base" hangingPunct="0">
              <a:spcBef>
                <a:spcPct val="0"/>
              </a:spcBef>
              <a:spcAft>
                <a:spcPct val="0"/>
              </a:spcAft>
              <a:defRPr sz="2400">
                <a:solidFill>
                  <a:schemeClr val="tx1"/>
                </a:solidFill>
                <a:latin typeface="Arial" charset="0"/>
              </a:defRPr>
            </a:lvl6pPr>
            <a:lvl7pPr marL="2971800" indent="-228600" defTabSz="455613" eaLnBrk="0" fontAlgn="base" hangingPunct="0">
              <a:spcBef>
                <a:spcPct val="0"/>
              </a:spcBef>
              <a:spcAft>
                <a:spcPct val="0"/>
              </a:spcAft>
              <a:defRPr sz="2400">
                <a:solidFill>
                  <a:schemeClr val="tx1"/>
                </a:solidFill>
                <a:latin typeface="Arial" charset="0"/>
              </a:defRPr>
            </a:lvl7pPr>
            <a:lvl8pPr marL="3429000" indent="-228600" defTabSz="455613" eaLnBrk="0" fontAlgn="base" hangingPunct="0">
              <a:spcBef>
                <a:spcPct val="0"/>
              </a:spcBef>
              <a:spcAft>
                <a:spcPct val="0"/>
              </a:spcAft>
              <a:defRPr sz="2400">
                <a:solidFill>
                  <a:schemeClr val="tx1"/>
                </a:solidFill>
                <a:latin typeface="Arial" charset="0"/>
              </a:defRPr>
            </a:lvl8pPr>
            <a:lvl9pPr marL="3886200" indent="-228600" defTabSz="455613" eaLnBrk="0" fontAlgn="base" hangingPunct="0">
              <a:spcBef>
                <a:spcPct val="0"/>
              </a:spcBef>
              <a:spcAft>
                <a:spcPct val="0"/>
              </a:spcAft>
              <a:defRPr sz="2400">
                <a:solidFill>
                  <a:schemeClr val="tx1"/>
                </a:solidFill>
                <a:latin typeface="Arial" charset="0"/>
              </a:defRPr>
            </a:lvl9pPr>
          </a:lstStyle>
          <a:p>
            <a:pPr eaLnBrk="1" hangingPunct="1">
              <a:lnSpc>
                <a:spcPct val="90000"/>
              </a:lnSpc>
            </a:pPr>
            <a:r>
              <a:rPr lang="en-US" sz="3200" dirty="0">
                <a:ea typeface="MS PGothic" pitchFamily="34" charset="-128"/>
                <a:cs typeface="Arial" charset="0"/>
              </a:rPr>
              <a:t>Prioritizing the ABCS</a:t>
            </a:r>
          </a:p>
        </p:txBody>
      </p:sp>
      <p:sp>
        <p:nvSpPr>
          <p:cNvPr id="49" name="TextBox 48"/>
          <p:cNvSpPr txBox="1">
            <a:spLocks noChangeArrowheads="1"/>
          </p:cNvSpPr>
          <p:nvPr/>
        </p:nvSpPr>
        <p:spPr bwMode="auto">
          <a:xfrm>
            <a:off x="642938" y="5094288"/>
            <a:ext cx="3148012"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72" tIns="60885" rIns="121772" bIns="60885">
            <a:spAutoFit/>
          </a:bodyPr>
          <a:lstStyle>
            <a:lvl1pPr defTabSz="455613" eaLnBrk="0" hangingPunct="0">
              <a:defRPr sz="2400">
                <a:solidFill>
                  <a:schemeClr val="tx1"/>
                </a:solidFill>
                <a:latin typeface="Arial" charset="0"/>
              </a:defRPr>
            </a:lvl1pPr>
            <a:lvl2pPr marL="742950" indent="-285750" defTabSz="455613" eaLnBrk="0" hangingPunct="0">
              <a:defRPr sz="2400">
                <a:solidFill>
                  <a:schemeClr val="tx1"/>
                </a:solidFill>
                <a:latin typeface="Arial" charset="0"/>
              </a:defRPr>
            </a:lvl2pPr>
            <a:lvl3pPr marL="1143000" indent="-228600" defTabSz="455613" eaLnBrk="0" hangingPunct="0">
              <a:defRPr sz="2400">
                <a:solidFill>
                  <a:schemeClr val="tx1"/>
                </a:solidFill>
                <a:latin typeface="Arial" charset="0"/>
              </a:defRPr>
            </a:lvl3pPr>
            <a:lvl4pPr marL="1600200" indent="-228600" defTabSz="455613" eaLnBrk="0" hangingPunct="0">
              <a:defRPr sz="2400">
                <a:solidFill>
                  <a:schemeClr val="tx1"/>
                </a:solidFill>
                <a:latin typeface="Arial" charset="0"/>
              </a:defRPr>
            </a:lvl4pPr>
            <a:lvl5pPr marL="2057400" indent="-228600" defTabSz="455613" eaLnBrk="0" hangingPunct="0">
              <a:defRPr sz="2400">
                <a:solidFill>
                  <a:schemeClr val="tx1"/>
                </a:solidFill>
                <a:latin typeface="Arial" charset="0"/>
              </a:defRPr>
            </a:lvl5pPr>
            <a:lvl6pPr marL="2514600" indent="-228600" defTabSz="455613" eaLnBrk="0" fontAlgn="base" hangingPunct="0">
              <a:spcBef>
                <a:spcPct val="0"/>
              </a:spcBef>
              <a:spcAft>
                <a:spcPct val="0"/>
              </a:spcAft>
              <a:defRPr sz="2400">
                <a:solidFill>
                  <a:schemeClr val="tx1"/>
                </a:solidFill>
                <a:latin typeface="Arial" charset="0"/>
              </a:defRPr>
            </a:lvl6pPr>
            <a:lvl7pPr marL="2971800" indent="-228600" defTabSz="455613" eaLnBrk="0" fontAlgn="base" hangingPunct="0">
              <a:spcBef>
                <a:spcPct val="0"/>
              </a:spcBef>
              <a:spcAft>
                <a:spcPct val="0"/>
              </a:spcAft>
              <a:defRPr sz="2400">
                <a:solidFill>
                  <a:schemeClr val="tx1"/>
                </a:solidFill>
                <a:latin typeface="Arial" charset="0"/>
              </a:defRPr>
            </a:lvl7pPr>
            <a:lvl8pPr marL="3429000" indent="-228600" defTabSz="455613" eaLnBrk="0" fontAlgn="base" hangingPunct="0">
              <a:spcBef>
                <a:spcPct val="0"/>
              </a:spcBef>
              <a:spcAft>
                <a:spcPct val="0"/>
              </a:spcAft>
              <a:defRPr sz="2400">
                <a:solidFill>
                  <a:schemeClr val="tx1"/>
                </a:solidFill>
                <a:latin typeface="Arial" charset="0"/>
              </a:defRPr>
            </a:lvl8pPr>
            <a:lvl9pPr marL="3886200" indent="-228600" defTabSz="455613" eaLnBrk="0" fontAlgn="base" hangingPunct="0">
              <a:spcBef>
                <a:spcPct val="0"/>
              </a:spcBef>
              <a:spcAft>
                <a:spcPct val="0"/>
              </a:spcAft>
              <a:defRPr sz="2400">
                <a:solidFill>
                  <a:schemeClr val="tx1"/>
                </a:solidFill>
                <a:latin typeface="Arial" charset="0"/>
              </a:defRPr>
            </a:lvl9pPr>
          </a:lstStyle>
          <a:p>
            <a:pPr eaLnBrk="1" hangingPunct="1">
              <a:lnSpc>
                <a:spcPct val="90000"/>
              </a:lnSpc>
            </a:pPr>
            <a:r>
              <a:rPr lang="en-US" sz="3200" dirty="0">
                <a:ea typeface="MS PGothic" pitchFamily="34" charset="-128"/>
                <a:cs typeface="Arial" charset="0"/>
              </a:rPr>
              <a:t>Health tools </a:t>
            </a:r>
            <a:br>
              <a:rPr lang="en-US" sz="3200" dirty="0">
                <a:ea typeface="MS PGothic" pitchFamily="34" charset="-128"/>
                <a:cs typeface="Arial" charset="0"/>
              </a:rPr>
            </a:br>
            <a:r>
              <a:rPr lang="en-US" sz="3200" dirty="0">
                <a:ea typeface="MS PGothic" pitchFamily="34" charset="-128"/>
                <a:cs typeface="Arial" charset="0"/>
              </a:rPr>
              <a:t>and technology</a:t>
            </a:r>
          </a:p>
        </p:txBody>
      </p:sp>
      <p:sp>
        <p:nvSpPr>
          <p:cNvPr id="50" name="TextBox 49"/>
          <p:cNvSpPr txBox="1">
            <a:spLocks noChangeArrowheads="1"/>
          </p:cNvSpPr>
          <p:nvPr/>
        </p:nvSpPr>
        <p:spPr bwMode="auto">
          <a:xfrm>
            <a:off x="625475" y="6556375"/>
            <a:ext cx="3165475"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72" tIns="60885" rIns="121772" bIns="60885">
            <a:spAutoFit/>
          </a:bodyPr>
          <a:lstStyle>
            <a:lvl1pPr defTabSz="455613" eaLnBrk="0" hangingPunct="0">
              <a:defRPr sz="2400">
                <a:solidFill>
                  <a:schemeClr val="tx1"/>
                </a:solidFill>
                <a:latin typeface="Arial" charset="0"/>
              </a:defRPr>
            </a:lvl1pPr>
            <a:lvl2pPr marL="742950" indent="-285750" defTabSz="455613" eaLnBrk="0" hangingPunct="0">
              <a:defRPr sz="2400">
                <a:solidFill>
                  <a:schemeClr val="tx1"/>
                </a:solidFill>
                <a:latin typeface="Arial" charset="0"/>
              </a:defRPr>
            </a:lvl2pPr>
            <a:lvl3pPr marL="1143000" indent="-228600" defTabSz="455613" eaLnBrk="0" hangingPunct="0">
              <a:defRPr sz="2400">
                <a:solidFill>
                  <a:schemeClr val="tx1"/>
                </a:solidFill>
                <a:latin typeface="Arial" charset="0"/>
              </a:defRPr>
            </a:lvl3pPr>
            <a:lvl4pPr marL="1600200" indent="-228600" defTabSz="455613" eaLnBrk="0" hangingPunct="0">
              <a:defRPr sz="2400">
                <a:solidFill>
                  <a:schemeClr val="tx1"/>
                </a:solidFill>
                <a:latin typeface="Arial" charset="0"/>
              </a:defRPr>
            </a:lvl4pPr>
            <a:lvl5pPr marL="2057400" indent="-228600" defTabSz="455613" eaLnBrk="0" hangingPunct="0">
              <a:defRPr sz="2400">
                <a:solidFill>
                  <a:schemeClr val="tx1"/>
                </a:solidFill>
                <a:latin typeface="Arial" charset="0"/>
              </a:defRPr>
            </a:lvl5pPr>
            <a:lvl6pPr marL="2514600" indent="-228600" defTabSz="455613" eaLnBrk="0" fontAlgn="base" hangingPunct="0">
              <a:spcBef>
                <a:spcPct val="0"/>
              </a:spcBef>
              <a:spcAft>
                <a:spcPct val="0"/>
              </a:spcAft>
              <a:defRPr sz="2400">
                <a:solidFill>
                  <a:schemeClr val="tx1"/>
                </a:solidFill>
                <a:latin typeface="Arial" charset="0"/>
              </a:defRPr>
            </a:lvl6pPr>
            <a:lvl7pPr marL="2971800" indent="-228600" defTabSz="455613" eaLnBrk="0" fontAlgn="base" hangingPunct="0">
              <a:spcBef>
                <a:spcPct val="0"/>
              </a:spcBef>
              <a:spcAft>
                <a:spcPct val="0"/>
              </a:spcAft>
              <a:defRPr sz="2400">
                <a:solidFill>
                  <a:schemeClr val="tx1"/>
                </a:solidFill>
                <a:latin typeface="Arial" charset="0"/>
              </a:defRPr>
            </a:lvl7pPr>
            <a:lvl8pPr marL="3429000" indent="-228600" defTabSz="455613" eaLnBrk="0" fontAlgn="base" hangingPunct="0">
              <a:spcBef>
                <a:spcPct val="0"/>
              </a:spcBef>
              <a:spcAft>
                <a:spcPct val="0"/>
              </a:spcAft>
              <a:defRPr sz="2400">
                <a:solidFill>
                  <a:schemeClr val="tx1"/>
                </a:solidFill>
                <a:latin typeface="Arial" charset="0"/>
              </a:defRPr>
            </a:lvl8pPr>
            <a:lvl9pPr marL="3886200" indent="-228600" defTabSz="455613" eaLnBrk="0" fontAlgn="base" hangingPunct="0">
              <a:spcBef>
                <a:spcPct val="0"/>
              </a:spcBef>
              <a:spcAft>
                <a:spcPct val="0"/>
              </a:spcAft>
              <a:defRPr sz="2400">
                <a:solidFill>
                  <a:schemeClr val="tx1"/>
                </a:solidFill>
                <a:latin typeface="Arial" charset="0"/>
              </a:defRPr>
            </a:lvl9pPr>
          </a:lstStyle>
          <a:p>
            <a:pPr eaLnBrk="1" hangingPunct="1">
              <a:lnSpc>
                <a:spcPct val="90000"/>
              </a:lnSpc>
            </a:pPr>
            <a:r>
              <a:rPr lang="en-US" sz="3200" dirty="0">
                <a:ea typeface="MS PGothic" pitchFamily="34" charset="-128"/>
                <a:cs typeface="Arial" charset="0"/>
              </a:rPr>
              <a:t>Innovations in care delivery</a:t>
            </a:r>
          </a:p>
        </p:txBody>
      </p:sp>
      <p:pic>
        <p:nvPicPr>
          <p:cNvPr id="51" name="Picture 50"/>
          <p:cNvPicPr>
            <a:picLocks noChangeAspect="1"/>
          </p:cNvPicPr>
          <p:nvPr/>
        </p:nvPicPr>
        <p:blipFill>
          <a:blip r:embed="rId5"/>
          <a:srcRect/>
          <a:stretch>
            <a:fillRect/>
          </a:stretch>
        </p:blipFill>
        <p:spPr bwMode="auto">
          <a:xfrm>
            <a:off x="4097905" y="6506201"/>
            <a:ext cx="1828800" cy="1184173"/>
          </a:xfrm>
          <a:prstGeom prst="roundRect">
            <a:avLst/>
          </a:prstGeom>
          <a:noFill/>
          <a:ln w="9525">
            <a:solidFill>
              <a:schemeClr val="tx1"/>
            </a:solidFill>
            <a:miter lim="800000"/>
            <a:headEnd/>
            <a:tailEnd/>
          </a:ln>
          <a:effectLst/>
        </p:spPr>
      </p:pic>
      <p:pic>
        <p:nvPicPr>
          <p:cNvPr id="28" name="Picture 2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601075" y="3262313"/>
            <a:ext cx="1376363" cy="137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3"/>
          <p:cNvGrpSpPr>
            <a:grpSpLocks/>
          </p:cNvGrpSpPr>
          <p:nvPr/>
        </p:nvGrpSpPr>
        <p:grpSpPr bwMode="auto">
          <a:xfrm>
            <a:off x="8616950" y="6370638"/>
            <a:ext cx="1519238" cy="1457325"/>
            <a:chOff x="6181314" y="5381673"/>
            <a:chExt cx="1507021" cy="1494017"/>
          </a:xfrm>
        </p:grpSpPr>
        <p:grpSp>
          <p:nvGrpSpPr>
            <p:cNvPr id="3" name="Group 5"/>
            <p:cNvGrpSpPr/>
            <p:nvPr/>
          </p:nvGrpSpPr>
          <p:grpSpPr>
            <a:xfrm>
              <a:off x="6181314" y="5381673"/>
              <a:ext cx="1494017" cy="1494017"/>
              <a:chOff x="7519906" y="5306852"/>
              <a:chExt cx="1494017" cy="1494017"/>
            </a:xfrm>
            <a:noFill/>
          </p:grpSpPr>
          <p:sp>
            <p:nvSpPr>
              <p:cNvPr id="31" name="Oval 30"/>
              <p:cNvSpPr/>
              <p:nvPr/>
            </p:nvSpPr>
            <p:spPr>
              <a:xfrm>
                <a:off x="7682658" y="5459500"/>
                <a:ext cx="1188720" cy="118872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8858" fontAlgn="auto">
                  <a:spcBef>
                    <a:spcPts val="0"/>
                  </a:spcBef>
                  <a:spcAft>
                    <a:spcPts val="0"/>
                  </a:spcAft>
                  <a:defRPr/>
                </a:pPr>
                <a:endParaRPr lang="en-US" dirty="0">
                  <a:solidFill>
                    <a:prstClr val="white"/>
                  </a:solidFill>
                </a:endParaRPr>
              </a:p>
            </p:txBody>
          </p:sp>
          <p:pic>
            <p:nvPicPr>
              <p:cNvPr id="33" name="Picture 32"/>
              <p:cNvPicPr>
                <a:picLocks noChangeAspect="1"/>
              </p:cNvPicPr>
              <p:nvPr/>
            </p:nvPicPr>
            <p:blipFill>
              <a:blip r:embed="rId7" cstate="print"/>
              <a:stretch>
                <a:fillRect/>
              </a:stretch>
            </p:blipFill>
            <p:spPr>
              <a:xfrm>
                <a:off x="7519906" y="5306852"/>
                <a:ext cx="1494017" cy="1494017"/>
              </a:xfrm>
              <a:prstGeom prst="rect">
                <a:avLst/>
              </a:prstGeom>
              <a:grpFill/>
            </p:spPr>
          </p:pic>
        </p:grpSp>
        <p:sp>
          <p:nvSpPr>
            <p:cNvPr id="16400" name="TextBox 31"/>
            <p:cNvSpPr txBox="1">
              <a:spLocks noChangeArrowheads="1"/>
            </p:cNvSpPr>
            <p:nvPr/>
          </p:nvSpPr>
          <p:spPr bwMode="auto">
            <a:xfrm>
              <a:off x="6188525" y="5812531"/>
              <a:ext cx="1499810" cy="861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5613" eaLnBrk="0" hangingPunct="0">
                <a:defRPr sz="2400">
                  <a:solidFill>
                    <a:schemeClr val="tx1"/>
                  </a:solidFill>
                  <a:latin typeface="Arial" charset="0"/>
                </a:defRPr>
              </a:lvl1pPr>
              <a:lvl2pPr marL="742950" indent="-285750" defTabSz="455613" eaLnBrk="0" hangingPunct="0">
                <a:defRPr sz="2400">
                  <a:solidFill>
                    <a:schemeClr val="tx1"/>
                  </a:solidFill>
                  <a:latin typeface="Arial" charset="0"/>
                </a:defRPr>
              </a:lvl2pPr>
              <a:lvl3pPr marL="1143000" indent="-228600" defTabSz="455613" eaLnBrk="0" hangingPunct="0">
                <a:defRPr sz="2400">
                  <a:solidFill>
                    <a:schemeClr val="tx1"/>
                  </a:solidFill>
                  <a:latin typeface="Arial" charset="0"/>
                </a:defRPr>
              </a:lvl3pPr>
              <a:lvl4pPr marL="1600200" indent="-228600" defTabSz="455613" eaLnBrk="0" hangingPunct="0">
                <a:defRPr sz="2400">
                  <a:solidFill>
                    <a:schemeClr val="tx1"/>
                  </a:solidFill>
                  <a:latin typeface="Arial" charset="0"/>
                </a:defRPr>
              </a:lvl4pPr>
              <a:lvl5pPr marL="2057400" indent="-228600" defTabSz="455613" eaLnBrk="0" hangingPunct="0">
                <a:defRPr sz="2400">
                  <a:solidFill>
                    <a:schemeClr val="tx1"/>
                  </a:solidFill>
                  <a:latin typeface="Arial" charset="0"/>
                </a:defRPr>
              </a:lvl5pPr>
              <a:lvl6pPr marL="2514600" indent="-228600" defTabSz="455613" eaLnBrk="0" fontAlgn="base" hangingPunct="0">
                <a:spcBef>
                  <a:spcPct val="0"/>
                </a:spcBef>
                <a:spcAft>
                  <a:spcPct val="0"/>
                </a:spcAft>
                <a:defRPr sz="2400">
                  <a:solidFill>
                    <a:schemeClr val="tx1"/>
                  </a:solidFill>
                  <a:latin typeface="Arial" charset="0"/>
                </a:defRPr>
              </a:lvl6pPr>
              <a:lvl7pPr marL="2971800" indent="-228600" defTabSz="455613" eaLnBrk="0" fontAlgn="base" hangingPunct="0">
                <a:spcBef>
                  <a:spcPct val="0"/>
                </a:spcBef>
                <a:spcAft>
                  <a:spcPct val="0"/>
                </a:spcAft>
                <a:defRPr sz="2400">
                  <a:solidFill>
                    <a:schemeClr val="tx1"/>
                  </a:solidFill>
                  <a:latin typeface="Arial" charset="0"/>
                </a:defRPr>
              </a:lvl7pPr>
              <a:lvl8pPr marL="3429000" indent="-228600" defTabSz="455613" eaLnBrk="0" fontAlgn="base" hangingPunct="0">
                <a:spcBef>
                  <a:spcPct val="0"/>
                </a:spcBef>
                <a:spcAft>
                  <a:spcPct val="0"/>
                </a:spcAft>
                <a:defRPr sz="2400">
                  <a:solidFill>
                    <a:schemeClr val="tx1"/>
                  </a:solidFill>
                  <a:latin typeface="Arial" charset="0"/>
                </a:defRPr>
              </a:lvl8pPr>
              <a:lvl9pPr marL="3886200" indent="-228600" defTabSz="455613" eaLnBrk="0" fontAlgn="base" hangingPunct="0">
                <a:spcBef>
                  <a:spcPct val="0"/>
                </a:spcBef>
                <a:spcAft>
                  <a:spcPct val="0"/>
                </a:spcAft>
                <a:defRPr sz="2400">
                  <a:solidFill>
                    <a:schemeClr val="tx1"/>
                  </a:solidFill>
                  <a:latin typeface="Arial" charset="0"/>
                </a:defRPr>
              </a:lvl9pPr>
            </a:lstStyle>
            <a:p>
              <a:pPr algn="ctr" eaLnBrk="1" hangingPunct="1">
                <a:lnSpc>
                  <a:spcPct val="90000"/>
                </a:lnSpc>
              </a:pPr>
              <a:r>
                <a:rPr lang="en-US" sz="2700" b="1" dirty="0">
                  <a:solidFill>
                    <a:srgbClr val="000000"/>
                  </a:solidFill>
                  <a:latin typeface="Arial Black" pitchFamily="34" charset="0"/>
                  <a:ea typeface="MS PGothic" pitchFamily="34" charset="-128"/>
                </a:rPr>
                <a:t>TRANS</a:t>
              </a:r>
            </a:p>
            <a:p>
              <a:pPr algn="ctr" eaLnBrk="1" hangingPunct="1">
                <a:lnSpc>
                  <a:spcPct val="90000"/>
                </a:lnSpc>
              </a:pPr>
              <a:r>
                <a:rPr lang="en-US" sz="2700" b="1" dirty="0">
                  <a:solidFill>
                    <a:srgbClr val="000000"/>
                  </a:solidFill>
                  <a:latin typeface="Arial Black" pitchFamily="34" charset="0"/>
                  <a:ea typeface="MS PGothic" pitchFamily="34" charset="-128"/>
                </a:rPr>
                <a:t>FAT</a:t>
              </a:r>
            </a:p>
          </p:txBody>
        </p:sp>
      </p:grpSp>
      <p:pic>
        <p:nvPicPr>
          <p:cNvPr id="20" name="Picture 19"/>
          <p:cNvPicPr>
            <a:picLocks noChangeAspect="1"/>
          </p:cNvPicPr>
          <p:nvPr/>
        </p:nvPicPr>
        <p:blipFill>
          <a:blip r:embed="rId8">
            <a:extLst>
              <a:ext uri="{28A0092B-C50C-407E-A947-70E740481C1C}">
                <a14:useLocalDpi xmlns:a14="http://schemas.microsoft.com/office/drawing/2010/main" val="0"/>
              </a:ext>
            </a:extLst>
          </a:blip>
          <a:srcRect r="44954"/>
          <a:stretch>
            <a:fillRect/>
          </a:stretch>
        </p:blipFill>
        <p:spPr bwMode="auto">
          <a:xfrm>
            <a:off x="8437563" y="4630738"/>
            <a:ext cx="1704975"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5486402" y="2117356"/>
            <a:ext cx="1937288" cy="954107"/>
          </a:xfrm>
          <a:prstGeom prst="rect">
            <a:avLst/>
          </a:prstGeom>
          <a:effectLst>
            <a:outerShdw blurRad="63500" sx="102000" sy="102000" algn="ctr" rotWithShape="0">
              <a:prstClr val="black">
                <a:alpha val="40000"/>
              </a:prstClr>
            </a:outerShdw>
          </a:effectLst>
          <a:scene3d>
            <a:camera prst="orthographicFront"/>
            <a:lightRig rig="threePt" dir="t"/>
          </a:scene3d>
          <a:sp3d>
            <a:bevelT/>
          </a:sp3d>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2800" dirty="0" smtClean="0">
                <a:solidFill>
                  <a:schemeClr val="bg1"/>
                </a:solidFill>
              </a:rPr>
              <a:t>Health Disparities</a:t>
            </a:r>
            <a:endParaRPr lang="en-US" sz="2800" dirty="0">
              <a:solidFill>
                <a:schemeClr val="bg1"/>
              </a:solidFill>
            </a:endParaRPr>
          </a:p>
        </p:txBody>
      </p:sp>
    </p:spTree>
    <p:extLst>
      <p:ext uri="{BB962C8B-B14F-4D97-AF65-F5344CB8AC3E}">
        <p14:creationId xmlns:p14="http://schemas.microsoft.com/office/powerpoint/2010/main" val="2089516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3"/>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5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0"/>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28"/>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nodeType="clickEffect">
                                  <p:stCondLst>
                                    <p:cond delay="0"/>
                                  </p:stCondLst>
                                  <p:childTnLst>
                                    <p:set>
                                      <p:cBhvr>
                                        <p:cTn id="40" dur="1" fill="hold">
                                          <p:stCondLst>
                                            <p:cond delay="0"/>
                                          </p:stCondLst>
                                        </p:cTn>
                                        <p:tgtEl>
                                          <p:spTgt spid="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48" grpId="0"/>
      <p:bldP spid="49" grpId="0"/>
      <p:bldP spid="50" grpId="0"/>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itle 1"/>
          <p:cNvSpPr>
            <a:spLocks noGrp="1"/>
          </p:cNvSpPr>
          <p:nvPr>
            <p:ph type="title"/>
          </p:nvPr>
        </p:nvSpPr>
        <p:spPr/>
        <p:txBody>
          <a:bodyPr/>
          <a:lstStyle/>
          <a:p>
            <a:pPr>
              <a:defRPr/>
            </a:pPr>
            <a:r>
              <a:rPr lang="en-US" dirty="0" smtClean="0"/>
              <a:t>Fewer than Half of Americans with Hypertension are Under Control</a:t>
            </a:r>
          </a:p>
        </p:txBody>
      </p:sp>
      <p:sp>
        <p:nvSpPr>
          <p:cNvPr id="35843" name="TextBox 5"/>
          <p:cNvSpPr txBox="1">
            <a:spLocks noChangeArrowheads="1"/>
          </p:cNvSpPr>
          <p:nvPr/>
        </p:nvSpPr>
        <p:spPr bwMode="auto">
          <a:xfrm>
            <a:off x="2427288" y="2876550"/>
            <a:ext cx="78867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72" tIns="60885" rIns="121772" bIns="60885">
            <a:spAutoFit/>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defTabSz="606425" eaLnBrk="0" fontAlgn="base" hangingPunct="0">
              <a:spcBef>
                <a:spcPct val="0"/>
              </a:spcBef>
              <a:spcAft>
                <a:spcPct val="0"/>
              </a:spcAft>
              <a:defRPr sz="2400">
                <a:solidFill>
                  <a:schemeClr val="tx1"/>
                </a:solidFill>
                <a:latin typeface="Arial" pitchFamily="34" charset="0"/>
              </a:defRPr>
            </a:lvl6pPr>
            <a:lvl7pPr marL="2971800" indent="-228600" defTabSz="606425" eaLnBrk="0" fontAlgn="base" hangingPunct="0">
              <a:spcBef>
                <a:spcPct val="0"/>
              </a:spcBef>
              <a:spcAft>
                <a:spcPct val="0"/>
              </a:spcAft>
              <a:defRPr sz="2400">
                <a:solidFill>
                  <a:schemeClr val="tx1"/>
                </a:solidFill>
                <a:latin typeface="Arial" pitchFamily="34" charset="0"/>
              </a:defRPr>
            </a:lvl7pPr>
            <a:lvl8pPr marL="3429000" indent="-228600" defTabSz="606425" eaLnBrk="0" fontAlgn="base" hangingPunct="0">
              <a:spcBef>
                <a:spcPct val="0"/>
              </a:spcBef>
              <a:spcAft>
                <a:spcPct val="0"/>
              </a:spcAft>
              <a:defRPr sz="2400">
                <a:solidFill>
                  <a:schemeClr val="tx1"/>
                </a:solidFill>
                <a:latin typeface="Arial" pitchFamily="34" charset="0"/>
              </a:defRPr>
            </a:lvl8pPr>
            <a:lvl9pPr marL="3886200" indent="-228600" defTabSz="606425" eaLnBrk="0" fontAlgn="base" hangingPunct="0">
              <a:spcBef>
                <a:spcPct val="0"/>
              </a:spcBef>
              <a:spcAft>
                <a:spcPct val="0"/>
              </a:spcAft>
              <a:defRPr sz="2400">
                <a:solidFill>
                  <a:schemeClr val="tx1"/>
                </a:solidFill>
                <a:latin typeface="Arial" pitchFamily="34" charset="0"/>
              </a:defRPr>
            </a:lvl9pPr>
          </a:lstStyle>
          <a:p>
            <a:pPr algn="ctr" eaLnBrk="1" hangingPunct="1"/>
            <a:r>
              <a:rPr lang="en-US" b="1">
                <a:solidFill>
                  <a:srgbClr val="793374"/>
                </a:solidFill>
                <a:ea typeface="MS PGothic" pitchFamily="34" charset="-128"/>
                <a:cs typeface="Arial" pitchFamily="34" charset="0"/>
              </a:rPr>
              <a:t>67 MILLION </a:t>
            </a:r>
          </a:p>
          <a:p>
            <a:pPr algn="ctr" eaLnBrk="1" hangingPunct="1"/>
            <a:r>
              <a:rPr lang="en-US" b="1">
                <a:ea typeface="MS PGothic" pitchFamily="34" charset="-128"/>
                <a:cs typeface="Arial" pitchFamily="34" charset="0"/>
              </a:rPr>
              <a:t>ADULTS WITH HYPERTENSION (30.4%)</a:t>
            </a:r>
          </a:p>
        </p:txBody>
      </p:sp>
      <p:sp>
        <p:nvSpPr>
          <p:cNvPr id="35844" name="TextBox 8"/>
          <p:cNvSpPr txBox="1">
            <a:spLocks noChangeArrowheads="1"/>
          </p:cNvSpPr>
          <p:nvPr/>
        </p:nvSpPr>
        <p:spPr bwMode="auto">
          <a:xfrm>
            <a:off x="2590800" y="8342313"/>
            <a:ext cx="2838450"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7" tIns="45713" rIns="91427" bIns="45713">
            <a:spAutoFit/>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defTabSz="606425" eaLnBrk="0" fontAlgn="base" hangingPunct="0">
              <a:spcBef>
                <a:spcPct val="0"/>
              </a:spcBef>
              <a:spcAft>
                <a:spcPct val="0"/>
              </a:spcAft>
              <a:defRPr sz="2400">
                <a:solidFill>
                  <a:schemeClr val="tx1"/>
                </a:solidFill>
                <a:latin typeface="Arial" pitchFamily="34" charset="0"/>
              </a:defRPr>
            </a:lvl6pPr>
            <a:lvl7pPr marL="2971800" indent="-228600" defTabSz="606425" eaLnBrk="0" fontAlgn="base" hangingPunct="0">
              <a:spcBef>
                <a:spcPct val="0"/>
              </a:spcBef>
              <a:spcAft>
                <a:spcPct val="0"/>
              </a:spcAft>
              <a:defRPr sz="2400">
                <a:solidFill>
                  <a:schemeClr val="tx1"/>
                </a:solidFill>
                <a:latin typeface="Arial" pitchFamily="34" charset="0"/>
              </a:defRPr>
            </a:lvl7pPr>
            <a:lvl8pPr marL="3429000" indent="-228600" defTabSz="606425" eaLnBrk="0" fontAlgn="base" hangingPunct="0">
              <a:spcBef>
                <a:spcPct val="0"/>
              </a:spcBef>
              <a:spcAft>
                <a:spcPct val="0"/>
              </a:spcAft>
              <a:defRPr sz="2400">
                <a:solidFill>
                  <a:schemeClr val="tx1"/>
                </a:solidFill>
                <a:latin typeface="Arial" pitchFamily="34" charset="0"/>
              </a:defRPr>
            </a:lvl8pPr>
            <a:lvl9pPr marL="3886200" indent="-228600" defTabSz="606425" eaLnBrk="0" fontAlgn="base" hangingPunct="0">
              <a:spcBef>
                <a:spcPct val="0"/>
              </a:spcBef>
              <a:spcAft>
                <a:spcPct val="0"/>
              </a:spcAft>
              <a:defRPr sz="2400">
                <a:solidFill>
                  <a:schemeClr val="tx1"/>
                </a:solidFill>
                <a:latin typeface="Arial" pitchFamily="34" charset="0"/>
              </a:defRPr>
            </a:lvl9pPr>
          </a:lstStyle>
          <a:p>
            <a:pPr eaLnBrk="1" hangingPunct="1"/>
            <a:r>
              <a:rPr lang="en-US" sz="1300">
                <a:cs typeface="Arial" pitchFamily="34" charset="0"/>
              </a:rPr>
              <a:t>CDC. MMWR. 2012;61(35):703–9.</a:t>
            </a:r>
          </a:p>
        </p:txBody>
      </p:sp>
      <p:graphicFrame>
        <p:nvGraphicFramePr>
          <p:cNvPr id="35845" name="Object 5"/>
          <p:cNvGraphicFramePr>
            <a:graphicFrameLocks/>
          </p:cNvGraphicFramePr>
          <p:nvPr/>
        </p:nvGraphicFramePr>
        <p:xfrm>
          <a:off x="2076450" y="3028950"/>
          <a:ext cx="9120188" cy="5514975"/>
        </p:xfrm>
        <a:graphic>
          <a:graphicData uri="http://schemas.openxmlformats.org/presentationml/2006/ole">
            <mc:AlternateContent xmlns:mc="http://schemas.openxmlformats.org/markup-compatibility/2006">
              <mc:Choice xmlns:v="urn:schemas-microsoft-com:vml" Requires="v">
                <p:oleObj spid="_x0000_s4180" name="Worksheet" r:id="rId4" imgW="9120406" imgH="5517358" progId="Excel.Sheet.8">
                  <p:embed/>
                </p:oleObj>
              </mc:Choice>
              <mc:Fallback>
                <p:oleObj name="Worksheet" r:id="rId4" imgW="9120406" imgH="5517358" progId="Excel.Shee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76450" y="3028950"/>
                        <a:ext cx="9120188" cy="551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5846" name="TextBox 5"/>
          <p:cNvSpPr txBox="1">
            <a:spLocks noChangeArrowheads="1"/>
          </p:cNvSpPr>
          <p:nvPr/>
        </p:nvSpPr>
        <p:spPr bwMode="auto">
          <a:xfrm>
            <a:off x="6615113" y="5768975"/>
            <a:ext cx="12684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72" tIns="60885" rIns="121772" bIns="60885">
            <a:spAutoFit/>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defTabSz="606425" eaLnBrk="0" fontAlgn="base" hangingPunct="0">
              <a:spcBef>
                <a:spcPct val="0"/>
              </a:spcBef>
              <a:spcAft>
                <a:spcPct val="0"/>
              </a:spcAft>
              <a:defRPr sz="2400">
                <a:solidFill>
                  <a:schemeClr val="tx1"/>
                </a:solidFill>
                <a:latin typeface="Arial" pitchFamily="34" charset="0"/>
              </a:defRPr>
            </a:lvl6pPr>
            <a:lvl7pPr marL="2971800" indent="-228600" defTabSz="606425" eaLnBrk="0" fontAlgn="base" hangingPunct="0">
              <a:spcBef>
                <a:spcPct val="0"/>
              </a:spcBef>
              <a:spcAft>
                <a:spcPct val="0"/>
              </a:spcAft>
              <a:defRPr sz="2400">
                <a:solidFill>
                  <a:schemeClr val="tx1"/>
                </a:solidFill>
                <a:latin typeface="Arial" pitchFamily="34" charset="0"/>
              </a:defRPr>
            </a:lvl7pPr>
            <a:lvl8pPr marL="3429000" indent="-228600" defTabSz="606425" eaLnBrk="0" fontAlgn="base" hangingPunct="0">
              <a:spcBef>
                <a:spcPct val="0"/>
              </a:spcBef>
              <a:spcAft>
                <a:spcPct val="0"/>
              </a:spcAft>
              <a:defRPr sz="2400">
                <a:solidFill>
                  <a:schemeClr val="tx1"/>
                </a:solidFill>
                <a:latin typeface="Arial" pitchFamily="34" charset="0"/>
              </a:defRPr>
            </a:lvl8pPr>
            <a:lvl9pPr marL="3886200" indent="-228600" defTabSz="606425" eaLnBrk="0" fontAlgn="base" hangingPunct="0">
              <a:spcBef>
                <a:spcPct val="0"/>
              </a:spcBef>
              <a:spcAft>
                <a:spcPct val="0"/>
              </a:spcAft>
              <a:defRPr sz="2400">
                <a:solidFill>
                  <a:schemeClr val="tx1"/>
                </a:solidFill>
                <a:latin typeface="Arial" pitchFamily="34" charset="0"/>
              </a:defRPr>
            </a:lvl9pPr>
          </a:lstStyle>
          <a:p>
            <a:pPr algn="ctr" eaLnBrk="1" hangingPunct="1"/>
            <a:r>
              <a:rPr lang="en-US" sz="1900" b="1">
                <a:solidFill>
                  <a:schemeClr val="bg1"/>
                </a:solidFill>
                <a:ea typeface="MS PGothic" pitchFamily="34" charset="-128"/>
                <a:cs typeface="Arial" pitchFamily="34" charset="0"/>
              </a:rPr>
              <a:t>(35.8 M)</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eaLnBrk="1" hangingPunct="1"/>
            <a:r>
              <a:rPr lang="en-US" dirty="0" smtClean="0">
                <a:solidFill>
                  <a:srgbClr val="953735"/>
                </a:solidFill>
              </a:rPr>
              <a:t>Awareness and Treatment among the 36M with Uncontrolled Hypertension</a:t>
            </a:r>
          </a:p>
        </p:txBody>
      </p:sp>
      <p:sp>
        <p:nvSpPr>
          <p:cNvPr id="36867" name="TextBox 8"/>
          <p:cNvSpPr txBox="1">
            <a:spLocks noChangeArrowheads="1"/>
          </p:cNvSpPr>
          <p:nvPr/>
        </p:nvSpPr>
        <p:spPr bwMode="auto">
          <a:xfrm>
            <a:off x="2590800" y="8342313"/>
            <a:ext cx="2838450"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7" tIns="45713" rIns="91427" bIns="45713">
            <a:spAutoFit/>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defTabSz="606425" eaLnBrk="0" fontAlgn="base" hangingPunct="0">
              <a:spcBef>
                <a:spcPct val="0"/>
              </a:spcBef>
              <a:spcAft>
                <a:spcPct val="0"/>
              </a:spcAft>
              <a:defRPr sz="2400">
                <a:solidFill>
                  <a:schemeClr val="tx1"/>
                </a:solidFill>
                <a:latin typeface="Arial" pitchFamily="34" charset="0"/>
              </a:defRPr>
            </a:lvl6pPr>
            <a:lvl7pPr marL="2971800" indent="-228600" defTabSz="606425" eaLnBrk="0" fontAlgn="base" hangingPunct="0">
              <a:spcBef>
                <a:spcPct val="0"/>
              </a:spcBef>
              <a:spcAft>
                <a:spcPct val="0"/>
              </a:spcAft>
              <a:defRPr sz="2400">
                <a:solidFill>
                  <a:schemeClr val="tx1"/>
                </a:solidFill>
                <a:latin typeface="Arial" pitchFamily="34" charset="0"/>
              </a:defRPr>
            </a:lvl7pPr>
            <a:lvl8pPr marL="3429000" indent="-228600" defTabSz="606425" eaLnBrk="0" fontAlgn="base" hangingPunct="0">
              <a:spcBef>
                <a:spcPct val="0"/>
              </a:spcBef>
              <a:spcAft>
                <a:spcPct val="0"/>
              </a:spcAft>
              <a:defRPr sz="2400">
                <a:solidFill>
                  <a:schemeClr val="tx1"/>
                </a:solidFill>
                <a:latin typeface="Arial" pitchFamily="34" charset="0"/>
              </a:defRPr>
            </a:lvl8pPr>
            <a:lvl9pPr marL="3886200" indent="-228600" defTabSz="606425" eaLnBrk="0" fontAlgn="base" hangingPunct="0">
              <a:spcBef>
                <a:spcPct val="0"/>
              </a:spcBef>
              <a:spcAft>
                <a:spcPct val="0"/>
              </a:spcAft>
              <a:defRPr sz="2400">
                <a:solidFill>
                  <a:schemeClr val="tx1"/>
                </a:solidFill>
                <a:latin typeface="Arial" pitchFamily="34" charset="0"/>
              </a:defRPr>
            </a:lvl9pPr>
          </a:lstStyle>
          <a:p>
            <a:pPr eaLnBrk="1" hangingPunct="1"/>
            <a:r>
              <a:rPr lang="en-US" sz="1300">
                <a:cs typeface="Arial" pitchFamily="34" charset="0"/>
              </a:rPr>
              <a:t>CDC. MMWR. 2012;61(35):703–9.</a:t>
            </a:r>
          </a:p>
        </p:txBody>
      </p:sp>
      <p:graphicFrame>
        <p:nvGraphicFramePr>
          <p:cNvPr id="36868" name="Object 5"/>
          <p:cNvGraphicFramePr>
            <a:graphicFrameLocks/>
          </p:cNvGraphicFramePr>
          <p:nvPr/>
        </p:nvGraphicFramePr>
        <p:xfrm>
          <a:off x="854075" y="3033713"/>
          <a:ext cx="10026650" cy="5665787"/>
        </p:xfrm>
        <a:graphic>
          <a:graphicData uri="http://schemas.openxmlformats.org/presentationml/2006/ole">
            <mc:AlternateContent xmlns:mc="http://schemas.openxmlformats.org/markup-compatibility/2006">
              <mc:Choice xmlns:v="urn:schemas-microsoft-com:vml" Requires="v">
                <p:oleObj spid="_x0000_s5204" r:id="rId4" imgW="10022693" imgH="5663675" progId="Excel.Sheet.8">
                  <p:embed/>
                </p:oleObj>
              </mc:Choice>
              <mc:Fallback>
                <p:oleObj r:id="rId4" imgW="10022693" imgH="5663675" progId="Excel.Shee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4075" y="3033713"/>
                        <a:ext cx="10026650" cy="566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6869" name="TextBox 5"/>
          <p:cNvSpPr txBox="1">
            <a:spLocks noChangeArrowheads="1"/>
          </p:cNvSpPr>
          <p:nvPr/>
        </p:nvSpPr>
        <p:spPr bwMode="auto">
          <a:xfrm>
            <a:off x="6183313" y="4745038"/>
            <a:ext cx="590550"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72" tIns="60885" rIns="121772" bIns="60885">
            <a:spAutoFit/>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defTabSz="606425" eaLnBrk="0" fontAlgn="base" hangingPunct="0">
              <a:spcBef>
                <a:spcPct val="0"/>
              </a:spcBef>
              <a:spcAft>
                <a:spcPct val="0"/>
              </a:spcAft>
              <a:defRPr sz="2400">
                <a:solidFill>
                  <a:schemeClr val="tx1"/>
                </a:solidFill>
                <a:latin typeface="Arial" pitchFamily="34" charset="0"/>
              </a:defRPr>
            </a:lvl6pPr>
            <a:lvl7pPr marL="2971800" indent="-228600" defTabSz="606425" eaLnBrk="0" fontAlgn="base" hangingPunct="0">
              <a:spcBef>
                <a:spcPct val="0"/>
              </a:spcBef>
              <a:spcAft>
                <a:spcPct val="0"/>
              </a:spcAft>
              <a:defRPr sz="2400">
                <a:solidFill>
                  <a:schemeClr val="tx1"/>
                </a:solidFill>
                <a:latin typeface="Arial" pitchFamily="34" charset="0"/>
              </a:defRPr>
            </a:lvl7pPr>
            <a:lvl8pPr marL="3429000" indent="-228600" defTabSz="606425" eaLnBrk="0" fontAlgn="base" hangingPunct="0">
              <a:spcBef>
                <a:spcPct val="0"/>
              </a:spcBef>
              <a:spcAft>
                <a:spcPct val="0"/>
              </a:spcAft>
              <a:defRPr sz="2400">
                <a:solidFill>
                  <a:schemeClr val="tx1"/>
                </a:solidFill>
                <a:latin typeface="Arial" pitchFamily="34" charset="0"/>
              </a:defRPr>
            </a:lvl8pPr>
            <a:lvl9pPr marL="3886200" indent="-228600" defTabSz="606425" eaLnBrk="0" fontAlgn="base" hangingPunct="0">
              <a:spcBef>
                <a:spcPct val="0"/>
              </a:spcBef>
              <a:spcAft>
                <a:spcPct val="0"/>
              </a:spcAft>
              <a:defRPr sz="2400">
                <a:solidFill>
                  <a:schemeClr val="tx1"/>
                </a:solidFill>
                <a:latin typeface="Arial" pitchFamily="34" charset="0"/>
              </a:defRPr>
            </a:lvl9pPr>
          </a:lstStyle>
          <a:p>
            <a:pPr algn="ctr" eaLnBrk="1" hangingPunct="1"/>
            <a:r>
              <a:rPr lang="en-US" sz="1900" b="1">
                <a:solidFill>
                  <a:schemeClr val="bg1"/>
                </a:solidFill>
                <a:ea typeface="MS PGothic" pitchFamily="34" charset="-128"/>
                <a:cs typeface="Arial" pitchFamily="34" charset="0"/>
              </a:rPr>
              <a:t>M</a:t>
            </a:r>
          </a:p>
        </p:txBody>
      </p:sp>
      <p:sp>
        <p:nvSpPr>
          <p:cNvPr id="36870" name="TextBox 5"/>
          <p:cNvSpPr txBox="1">
            <a:spLocks noChangeArrowheads="1"/>
          </p:cNvSpPr>
          <p:nvPr/>
        </p:nvSpPr>
        <p:spPr bwMode="auto">
          <a:xfrm>
            <a:off x="3906838" y="5907088"/>
            <a:ext cx="590550"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72" tIns="60885" rIns="121772" bIns="60885">
            <a:spAutoFit/>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defTabSz="606425" eaLnBrk="0" fontAlgn="base" hangingPunct="0">
              <a:spcBef>
                <a:spcPct val="0"/>
              </a:spcBef>
              <a:spcAft>
                <a:spcPct val="0"/>
              </a:spcAft>
              <a:defRPr sz="2400">
                <a:solidFill>
                  <a:schemeClr val="tx1"/>
                </a:solidFill>
                <a:latin typeface="Arial" pitchFamily="34" charset="0"/>
              </a:defRPr>
            </a:lvl6pPr>
            <a:lvl7pPr marL="2971800" indent="-228600" defTabSz="606425" eaLnBrk="0" fontAlgn="base" hangingPunct="0">
              <a:spcBef>
                <a:spcPct val="0"/>
              </a:spcBef>
              <a:spcAft>
                <a:spcPct val="0"/>
              </a:spcAft>
              <a:defRPr sz="2400">
                <a:solidFill>
                  <a:schemeClr val="tx1"/>
                </a:solidFill>
                <a:latin typeface="Arial" pitchFamily="34" charset="0"/>
              </a:defRPr>
            </a:lvl7pPr>
            <a:lvl8pPr marL="3429000" indent="-228600" defTabSz="606425" eaLnBrk="0" fontAlgn="base" hangingPunct="0">
              <a:spcBef>
                <a:spcPct val="0"/>
              </a:spcBef>
              <a:spcAft>
                <a:spcPct val="0"/>
              </a:spcAft>
              <a:defRPr sz="2400">
                <a:solidFill>
                  <a:schemeClr val="tx1"/>
                </a:solidFill>
                <a:latin typeface="Arial" pitchFamily="34" charset="0"/>
              </a:defRPr>
            </a:lvl8pPr>
            <a:lvl9pPr marL="3886200" indent="-228600" defTabSz="606425" eaLnBrk="0" fontAlgn="base" hangingPunct="0">
              <a:spcBef>
                <a:spcPct val="0"/>
              </a:spcBef>
              <a:spcAft>
                <a:spcPct val="0"/>
              </a:spcAft>
              <a:defRPr sz="2400">
                <a:solidFill>
                  <a:schemeClr val="tx1"/>
                </a:solidFill>
                <a:latin typeface="Arial" pitchFamily="34" charset="0"/>
              </a:defRPr>
            </a:lvl9pPr>
          </a:lstStyle>
          <a:p>
            <a:pPr algn="ctr" eaLnBrk="1" hangingPunct="1"/>
            <a:r>
              <a:rPr lang="en-US" sz="1900" b="1">
                <a:solidFill>
                  <a:schemeClr val="bg1"/>
                </a:solidFill>
                <a:ea typeface="MS PGothic" pitchFamily="34" charset="-128"/>
                <a:cs typeface="Arial" pitchFamily="34" charset="0"/>
              </a:rPr>
              <a:t>M</a:t>
            </a:r>
          </a:p>
        </p:txBody>
      </p:sp>
      <p:sp>
        <p:nvSpPr>
          <p:cNvPr id="36871" name="TextBox 5"/>
          <p:cNvSpPr txBox="1">
            <a:spLocks noChangeArrowheads="1"/>
          </p:cNvSpPr>
          <p:nvPr/>
        </p:nvSpPr>
        <p:spPr bwMode="auto">
          <a:xfrm>
            <a:off x="2667000" y="4637088"/>
            <a:ext cx="590550"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72" tIns="60885" rIns="121772" bIns="60885">
            <a:spAutoFit/>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defTabSz="606425" eaLnBrk="0" fontAlgn="base" hangingPunct="0">
              <a:spcBef>
                <a:spcPct val="0"/>
              </a:spcBef>
              <a:spcAft>
                <a:spcPct val="0"/>
              </a:spcAft>
              <a:defRPr sz="2400">
                <a:solidFill>
                  <a:schemeClr val="tx1"/>
                </a:solidFill>
                <a:latin typeface="Arial" pitchFamily="34" charset="0"/>
              </a:defRPr>
            </a:lvl6pPr>
            <a:lvl7pPr marL="2971800" indent="-228600" defTabSz="606425" eaLnBrk="0" fontAlgn="base" hangingPunct="0">
              <a:spcBef>
                <a:spcPct val="0"/>
              </a:spcBef>
              <a:spcAft>
                <a:spcPct val="0"/>
              </a:spcAft>
              <a:defRPr sz="2400">
                <a:solidFill>
                  <a:schemeClr val="tx1"/>
                </a:solidFill>
                <a:latin typeface="Arial" pitchFamily="34" charset="0"/>
              </a:defRPr>
            </a:lvl7pPr>
            <a:lvl8pPr marL="3429000" indent="-228600" defTabSz="606425" eaLnBrk="0" fontAlgn="base" hangingPunct="0">
              <a:spcBef>
                <a:spcPct val="0"/>
              </a:spcBef>
              <a:spcAft>
                <a:spcPct val="0"/>
              </a:spcAft>
              <a:defRPr sz="2400">
                <a:solidFill>
                  <a:schemeClr val="tx1"/>
                </a:solidFill>
                <a:latin typeface="Arial" pitchFamily="34" charset="0"/>
              </a:defRPr>
            </a:lvl8pPr>
            <a:lvl9pPr marL="3886200" indent="-228600" defTabSz="606425" eaLnBrk="0" fontAlgn="base" hangingPunct="0">
              <a:spcBef>
                <a:spcPct val="0"/>
              </a:spcBef>
              <a:spcAft>
                <a:spcPct val="0"/>
              </a:spcAft>
              <a:defRPr sz="2400">
                <a:solidFill>
                  <a:schemeClr val="tx1"/>
                </a:solidFill>
                <a:latin typeface="Arial" pitchFamily="34" charset="0"/>
              </a:defRPr>
            </a:lvl9pPr>
          </a:lstStyle>
          <a:p>
            <a:pPr algn="ctr" eaLnBrk="1" hangingPunct="1"/>
            <a:r>
              <a:rPr lang="en-US" sz="1900" b="1">
                <a:solidFill>
                  <a:schemeClr val="bg1"/>
                </a:solidFill>
                <a:ea typeface="MS PGothic" pitchFamily="34" charset="-128"/>
                <a:cs typeface="Arial" pitchFamily="34" charset="0"/>
              </a:rPr>
              <a:t>M</a:t>
            </a:r>
          </a:p>
        </p:txBody>
      </p:sp>
      <p:sp>
        <p:nvSpPr>
          <p:cNvPr id="36872" name="TextBox 5"/>
          <p:cNvSpPr txBox="1">
            <a:spLocks noChangeArrowheads="1"/>
          </p:cNvSpPr>
          <p:nvPr/>
        </p:nvSpPr>
        <p:spPr bwMode="auto">
          <a:xfrm>
            <a:off x="2233613" y="2647950"/>
            <a:ext cx="7783512"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72" tIns="60885" rIns="121772" bIns="60885">
            <a:spAutoFit/>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defTabSz="606425" eaLnBrk="0" fontAlgn="base" hangingPunct="0">
              <a:spcBef>
                <a:spcPct val="0"/>
              </a:spcBef>
              <a:spcAft>
                <a:spcPct val="0"/>
              </a:spcAft>
              <a:defRPr sz="2400">
                <a:solidFill>
                  <a:schemeClr val="tx1"/>
                </a:solidFill>
                <a:latin typeface="Arial" pitchFamily="34" charset="0"/>
              </a:defRPr>
            </a:lvl6pPr>
            <a:lvl7pPr marL="2971800" indent="-228600" defTabSz="606425" eaLnBrk="0" fontAlgn="base" hangingPunct="0">
              <a:spcBef>
                <a:spcPct val="0"/>
              </a:spcBef>
              <a:spcAft>
                <a:spcPct val="0"/>
              </a:spcAft>
              <a:defRPr sz="2400">
                <a:solidFill>
                  <a:schemeClr val="tx1"/>
                </a:solidFill>
                <a:latin typeface="Arial" pitchFamily="34" charset="0"/>
              </a:defRPr>
            </a:lvl7pPr>
            <a:lvl8pPr marL="3429000" indent="-228600" defTabSz="606425" eaLnBrk="0" fontAlgn="base" hangingPunct="0">
              <a:spcBef>
                <a:spcPct val="0"/>
              </a:spcBef>
              <a:spcAft>
                <a:spcPct val="0"/>
              </a:spcAft>
              <a:defRPr sz="2400">
                <a:solidFill>
                  <a:schemeClr val="tx1"/>
                </a:solidFill>
                <a:latin typeface="Arial" pitchFamily="34" charset="0"/>
              </a:defRPr>
            </a:lvl8pPr>
            <a:lvl9pPr marL="3886200" indent="-228600" defTabSz="606425" eaLnBrk="0" fontAlgn="base" hangingPunct="0">
              <a:spcBef>
                <a:spcPct val="0"/>
              </a:spcBef>
              <a:spcAft>
                <a:spcPct val="0"/>
              </a:spcAft>
              <a:defRPr sz="2400">
                <a:solidFill>
                  <a:schemeClr val="tx1"/>
                </a:solidFill>
                <a:latin typeface="Arial" pitchFamily="34" charset="0"/>
              </a:defRPr>
            </a:lvl9pPr>
          </a:lstStyle>
          <a:p>
            <a:pPr algn="ctr" eaLnBrk="1" hangingPunct="1"/>
            <a:r>
              <a:rPr lang="en-US" b="1">
                <a:solidFill>
                  <a:srgbClr val="793374"/>
                </a:solidFill>
                <a:ea typeface="MS PGothic" pitchFamily="34" charset="-128"/>
                <a:cs typeface="Arial" pitchFamily="34" charset="0"/>
              </a:rPr>
              <a:t>36 MILLION </a:t>
            </a:r>
          </a:p>
          <a:p>
            <a:pPr algn="ctr" eaLnBrk="1" hangingPunct="1"/>
            <a:r>
              <a:rPr lang="en-US" b="1">
                <a:ea typeface="MS PGothic" pitchFamily="34" charset="-128"/>
                <a:cs typeface="Arial" pitchFamily="34" charset="0"/>
              </a:rPr>
              <a:t>ADULTS WITH UNCONTROLLED HYPERTENSION</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normAutofit/>
          </a:bodyPr>
          <a:lstStyle/>
          <a:p>
            <a:pPr eaLnBrk="1" hangingPunct="1"/>
            <a:r>
              <a:rPr lang="en-US" dirty="0" smtClean="0">
                <a:solidFill>
                  <a:srgbClr val="953735"/>
                </a:solidFill>
              </a:rPr>
              <a:t>The 36 M People with Uncontrolled Hypertension </a:t>
            </a:r>
          </a:p>
        </p:txBody>
      </p:sp>
      <p:graphicFrame>
        <p:nvGraphicFramePr>
          <p:cNvPr id="37892" name="Object 5"/>
          <p:cNvGraphicFramePr>
            <a:graphicFrameLocks noGrp="1"/>
          </p:cNvGraphicFramePr>
          <p:nvPr>
            <p:ph idx="1"/>
          </p:nvPr>
        </p:nvGraphicFramePr>
        <p:xfrm>
          <a:off x="274638" y="2376488"/>
          <a:ext cx="11058525" cy="5022850"/>
        </p:xfrm>
        <a:graphic>
          <a:graphicData uri="http://schemas.openxmlformats.org/presentationml/2006/ole">
            <mc:AlternateContent xmlns:mc="http://schemas.openxmlformats.org/markup-compatibility/2006">
              <mc:Choice xmlns:v="urn:schemas-microsoft-com:vml" Requires="v">
                <p:oleObj spid="_x0000_s6228" r:id="rId4" imgW="11059102" imgH="5023539" progId="Excel.Sheet.8">
                  <p:embed/>
                </p:oleObj>
              </mc:Choice>
              <mc:Fallback>
                <p:oleObj r:id="rId4" imgW="11059102" imgH="5023539" progId="Excel.Sheet.8">
                  <p:embed/>
                  <p:pic>
                    <p:nvPicPr>
                      <p:cNvPr id="0" name=""/>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4638" y="2376488"/>
                        <a:ext cx="11058525" cy="502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7891" name="TextBox 8"/>
          <p:cNvSpPr txBox="1">
            <a:spLocks noChangeArrowheads="1"/>
          </p:cNvSpPr>
          <p:nvPr/>
        </p:nvSpPr>
        <p:spPr bwMode="auto">
          <a:xfrm>
            <a:off x="2590800" y="8342313"/>
            <a:ext cx="2838450"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7" tIns="45713" rIns="91427" bIns="45713">
            <a:spAutoFit/>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defTabSz="606425" eaLnBrk="0" fontAlgn="base" hangingPunct="0">
              <a:spcBef>
                <a:spcPct val="0"/>
              </a:spcBef>
              <a:spcAft>
                <a:spcPct val="0"/>
              </a:spcAft>
              <a:defRPr sz="2400">
                <a:solidFill>
                  <a:schemeClr val="tx1"/>
                </a:solidFill>
                <a:latin typeface="Arial" pitchFamily="34" charset="0"/>
              </a:defRPr>
            </a:lvl6pPr>
            <a:lvl7pPr marL="2971800" indent="-228600" defTabSz="606425" eaLnBrk="0" fontAlgn="base" hangingPunct="0">
              <a:spcBef>
                <a:spcPct val="0"/>
              </a:spcBef>
              <a:spcAft>
                <a:spcPct val="0"/>
              </a:spcAft>
              <a:defRPr sz="2400">
                <a:solidFill>
                  <a:schemeClr val="tx1"/>
                </a:solidFill>
                <a:latin typeface="Arial" pitchFamily="34" charset="0"/>
              </a:defRPr>
            </a:lvl7pPr>
            <a:lvl8pPr marL="3429000" indent="-228600" defTabSz="606425" eaLnBrk="0" fontAlgn="base" hangingPunct="0">
              <a:spcBef>
                <a:spcPct val="0"/>
              </a:spcBef>
              <a:spcAft>
                <a:spcPct val="0"/>
              </a:spcAft>
              <a:defRPr sz="2400">
                <a:solidFill>
                  <a:schemeClr val="tx1"/>
                </a:solidFill>
                <a:latin typeface="Arial" pitchFamily="34" charset="0"/>
              </a:defRPr>
            </a:lvl8pPr>
            <a:lvl9pPr marL="3886200" indent="-228600" defTabSz="606425" eaLnBrk="0" fontAlgn="base" hangingPunct="0">
              <a:spcBef>
                <a:spcPct val="0"/>
              </a:spcBef>
              <a:spcAft>
                <a:spcPct val="0"/>
              </a:spcAft>
              <a:defRPr sz="2400">
                <a:solidFill>
                  <a:schemeClr val="tx1"/>
                </a:solidFill>
                <a:latin typeface="Arial" pitchFamily="34" charset="0"/>
              </a:defRPr>
            </a:lvl9pPr>
          </a:lstStyle>
          <a:p>
            <a:pPr eaLnBrk="1" hangingPunct="1"/>
            <a:r>
              <a:rPr lang="en-US" sz="1300">
                <a:cs typeface="Arial" pitchFamily="34" charset="0"/>
              </a:rPr>
              <a:t>CDC. MMWR. 2012;61(35):703–9.</a:t>
            </a:r>
          </a:p>
        </p:txBody>
      </p:sp>
      <p:sp>
        <p:nvSpPr>
          <p:cNvPr id="37893" name="TextBox 11"/>
          <p:cNvSpPr txBox="1">
            <a:spLocks noChangeArrowheads="1"/>
          </p:cNvSpPr>
          <p:nvPr/>
        </p:nvSpPr>
        <p:spPr bwMode="auto">
          <a:xfrm>
            <a:off x="1200150" y="7177088"/>
            <a:ext cx="2705100"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7" tIns="45713" rIns="91427" bIns="45713">
            <a:spAutoFit/>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defTabSz="606425" eaLnBrk="0" fontAlgn="base" hangingPunct="0">
              <a:spcBef>
                <a:spcPct val="0"/>
              </a:spcBef>
              <a:spcAft>
                <a:spcPct val="0"/>
              </a:spcAft>
              <a:defRPr sz="2400">
                <a:solidFill>
                  <a:schemeClr val="tx1"/>
                </a:solidFill>
                <a:latin typeface="Arial" pitchFamily="34" charset="0"/>
              </a:defRPr>
            </a:lvl6pPr>
            <a:lvl7pPr marL="2971800" indent="-228600" defTabSz="606425" eaLnBrk="0" fontAlgn="base" hangingPunct="0">
              <a:spcBef>
                <a:spcPct val="0"/>
              </a:spcBef>
              <a:spcAft>
                <a:spcPct val="0"/>
              </a:spcAft>
              <a:defRPr sz="2400">
                <a:solidFill>
                  <a:schemeClr val="tx1"/>
                </a:solidFill>
                <a:latin typeface="Arial" pitchFamily="34" charset="0"/>
              </a:defRPr>
            </a:lvl7pPr>
            <a:lvl8pPr marL="3429000" indent="-228600" defTabSz="606425" eaLnBrk="0" fontAlgn="base" hangingPunct="0">
              <a:spcBef>
                <a:spcPct val="0"/>
              </a:spcBef>
              <a:spcAft>
                <a:spcPct val="0"/>
              </a:spcAft>
              <a:defRPr sz="2400">
                <a:solidFill>
                  <a:schemeClr val="tx1"/>
                </a:solidFill>
                <a:latin typeface="Arial" pitchFamily="34" charset="0"/>
              </a:defRPr>
            </a:lvl8pPr>
            <a:lvl9pPr marL="3886200" indent="-228600" defTabSz="606425" eaLnBrk="0" fontAlgn="base" hangingPunct="0">
              <a:spcBef>
                <a:spcPct val="0"/>
              </a:spcBef>
              <a:spcAft>
                <a:spcPct val="0"/>
              </a:spcAft>
              <a:defRPr sz="2400">
                <a:solidFill>
                  <a:schemeClr val="tx1"/>
                </a:solidFill>
                <a:latin typeface="Arial" pitchFamily="34" charset="0"/>
              </a:defRPr>
            </a:lvl9pPr>
          </a:lstStyle>
          <a:p>
            <a:pPr algn="ctr" eaLnBrk="1" hangingPunct="1">
              <a:spcAft>
                <a:spcPts val="600"/>
              </a:spcAft>
            </a:pPr>
            <a:r>
              <a:rPr lang="en-US" sz="1600">
                <a:cs typeface="Arial" pitchFamily="34" charset="0"/>
              </a:rPr>
              <a:t>Yes         No</a:t>
            </a:r>
          </a:p>
          <a:p>
            <a:pPr algn="ctr" eaLnBrk="1" hangingPunct="1"/>
            <a:r>
              <a:rPr lang="en-US" sz="2000" b="1">
                <a:cs typeface="Arial" pitchFamily="34" charset="0"/>
              </a:rPr>
              <a:t>Usual source of care</a:t>
            </a:r>
          </a:p>
        </p:txBody>
      </p:sp>
      <p:sp>
        <p:nvSpPr>
          <p:cNvPr id="37894" name="TextBox 12"/>
          <p:cNvSpPr txBox="1">
            <a:spLocks noChangeArrowheads="1"/>
          </p:cNvSpPr>
          <p:nvPr/>
        </p:nvSpPr>
        <p:spPr bwMode="auto">
          <a:xfrm>
            <a:off x="4741863" y="7177088"/>
            <a:ext cx="2251075"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7" tIns="45713" rIns="91427" bIns="45713">
            <a:spAutoFit/>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defTabSz="606425" eaLnBrk="0" fontAlgn="base" hangingPunct="0">
              <a:spcBef>
                <a:spcPct val="0"/>
              </a:spcBef>
              <a:spcAft>
                <a:spcPct val="0"/>
              </a:spcAft>
              <a:defRPr sz="2400">
                <a:solidFill>
                  <a:schemeClr val="tx1"/>
                </a:solidFill>
                <a:latin typeface="Arial" pitchFamily="34" charset="0"/>
              </a:defRPr>
            </a:lvl6pPr>
            <a:lvl7pPr marL="2971800" indent="-228600" defTabSz="606425" eaLnBrk="0" fontAlgn="base" hangingPunct="0">
              <a:spcBef>
                <a:spcPct val="0"/>
              </a:spcBef>
              <a:spcAft>
                <a:spcPct val="0"/>
              </a:spcAft>
              <a:defRPr sz="2400">
                <a:solidFill>
                  <a:schemeClr val="tx1"/>
                </a:solidFill>
                <a:latin typeface="Arial" pitchFamily="34" charset="0"/>
              </a:defRPr>
            </a:lvl7pPr>
            <a:lvl8pPr marL="3429000" indent="-228600" defTabSz="606425" eaLnBrk="0" fontAlgn="base" hangingPunct="0">
              <a:spcBef>
                <a:spcPct val="0"/>
              </a:spcBef>
              <a:spcAft>
                <a:spcPct val="0"/>
              </a:spcAft>
              <a:defRPr sz="2400">
                <a:solidFill>
                  <a:schemeClr val="tx1"/>
                </a:solidFill>
                <a:latin typeface="Arial" pitchFamily="34" charset="0"/>
              </a:defRPr>
            </a:lvl8pPr>
            <a:lvl9pPr marL="3886200" indent="-228600" defTabSz="606425" eaLnBrk="0" fontAlgn="base" hangingPunct="0">
              <a:spcBef>
                <a:spcPct val="0"/>
              </a:spcBef>
              <a:spcAft>
                <a:spcPct val="0"/>
              </a:spcAft>
              <a:defRPr sz="2400">
                <a:solidFill>
                  <a:schemeClr val="tx1"/>
                </a:solidFill>
                <a:latin typeface="Arial" pitchFamily="34" charset="0"/>
              </a:defRPr>
            </a:lvl9pPr>
          </a:lstStyle>
          <a:p>
            <a:pPr algn="ctr" eaLnBrk="1" hangingPunct="1">
              <a:spcAft>
                <a:spcPts val="600"/>
              </a:spcAft>
            </a:pPr>
            <a:r>
              <a:rPr lang="en-US" sz="1600">
                <a:cs typeface="Arial" pitchFamily="34" charset="0"/>
              </a:rPr>
              <a:t>Yes         No</a:t>
            </a:r>
          </a:p>
          <a:p>
            <a:pPr algn="ctr" eaLnBrk="1" hangingPunct="1"/>
            <a:r>
              <a:rPr lang="en-US" sz="2000" b="1">
                <a:cs typeface="Arial" pitchFamily="34" charset="0"/>
              </a:rPr>
              <a:t>Health insurance</a:t>
            </a:r>
          </a:p>
        </p:txBody>
      </p:sp>
      <p:sp>
        <p:nvSpPr>
          <p:cNvPr id="37895" name="TextBox 13"/>
          <p:cNvSpPr txBox="1">
            <a:spLocks noChangeArrowheads="1"/>
          </p:cNvSpPr>
          <p:nvPr/>
        </p:nvSpPr>
        <p:spPr bwMode="auto">
          <a:xfrm>
            <a:off x="8186738" y="7177088"/>
            <a:ext cx="2447925"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7" tIns="45713" rIns="91427" bIns="45713">
            <a:spAutoFit/>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defTabSz="606425" eaLnBrk="0" fontAlgn="base" hangingPunct="0">
              <a:spcBef>
                <a:spcPct val="0"/>
              </a:spcBef>
              <a:spcAft>
                <a:spcPct val="0"/>
              </a:spcAft>
              <a:defRPr sz="2400">
                <a:solidFill>
                  <a:schemeClr val="tx1"/>
                </a:solidFill>
                <a:latin typeface="Arial" pitchFamily="34" charset="0"/>
              </a:defRPr>
            </a:lvl6pPr>
            <a:lvl7pPr marL="2971800" indent="-228600" defTabSz="606425" eaLnBrk="0" fontAlgn="base" hangingPunct="0">
              <a:spcBef>
                <a:spcPct val="0"/>
              </a:spcBef>
              <a:spcAft>
                <a:spcPct val="0"/>
              </a:spcAft>
              <a:defRPr sz="2400">
                <a:solidFill>
                  <a:schemeClr val="tx1"/>
                </a:solidFill>
                <a:latin typeface="Arial" pitchFamily="34" charset="0"/>
              </a:defRPr>
            </a:lvl7pPr>
            <a:lvl8pPr marL="3429000" indent="-228600" defTabSz="606425" eaLnBrk="0" fontAlgn="base" hangingPunct="0">
              <a:spcBef>
                <a:spcPct val="0"/>
              </a:spcBef>
              <a:spcAft>
                <a:spcPct val="0"/>
              </a:spcAft>
              <a:defRPr sz="2400">
                <a:solidFill>
                  <a:schemeClr val="tx1"/>
                </a:solidFill>
                <a:latin typeface="Arial" pitchFamily="34" charset="0"/>
              </a:defRPr>
            </a:lvl8pPr>
            <a:lvl9pPr marL="3886200" indent="-228600" defTabSz="606425" eaLnBrk="0" fontAlgn="base" hangingPunct="0">
              <a:spcBef>
                <a:spcPct val="0"/>
              </a:spcBef>
              <a:spcAft>
                <a:spcPct val="0"/>
              </a:spcAft>
              <a:defRPr sz="2400">
                <a:solidFill>
                  <a:schemeClr val="tx1"/>
                </a:solidFill>
                <a:latin typeface="Arial" pitchFamily="34" charset="0"/>
              </a:defRPr>
            </a:lvl9pPr>
          </a:lstStyle>
          <a:p>
            <a:pPr algn="ctr" eaLnBrk="1" hangingPunct="1">
              <a:spcAft>
                <a:spcPts val="600"/>
              </a:spcAft>
            </a:pPr>
            <a:r>
              <a:rPr lang="en-US" sz="1600">
                <a:cs typeface="Arial" pitchFamily="34" charset="0"/>
              </a:rPr>
              <a:t>None         1         ≥2</a:t>
            </a:r>
          </a:p>
          <a:p>
            <a:pPr algn="ctr" eaLnBrk="1" hangingPunct="1"/>
            <a:r>
              <a:rPr lang="en-US" sz="2000" b="1">
                <a:cs typeface="Arial" pitchFamily="34" charset="0"/>
              </a:rPr>
              <a:t>No. times received</a:t>
            </a:r>
          </a:p>
          <a:p>
            <a:pPr algn="ctr" eaLnBrk="1" hangingPunct="1"/>
            <a:r>
              <a:rPr lang="en-US" sz="2000" b="1">
                <a:cs typeface="Arial" pitchFamily="34" charset="0"/>
              </a:rPr>
              <a:t>care in past year</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sp>
        <p:nvSpPr>
          <p:cNvPr id="2" name="Title 1"/>
          <p:cNvSpPr>
            <a:spLocks noGrp="1"/>
          </p:cNvSpPr>
          <p:nvPr>
            <p:ph type="title"/>
          </p:nvPr>
        </p:nvSpPr>
        <p:spPr/>
        <p:txBody>
          <a:bodyPr/>
          <a:lstStyle/>
          <a:p>
            <a:r>
              <a:rPr lang="en-US" dirty="0" smtClean="0"/>
              <a:t>Protocol as Team Playbook</a:t>
            </a:r>
            <a:endParaRPr lang="en-US" dirty="0"/>
          </a:p>
        </p:txBody>
      </p:sp>
      <p:pic>
        <p:nvPicPr>
          <p:cNvPr id="7" name="Content Placeholder 5"/>
          <p:cNvPicPr>
            <a:picLocks noChangeAspect="1"/>
          </p:cNvPicPr>
          <p:nvPr/>
        </p:nvPicPr>
        <p:blipFill rotWithShape="1">
          <a:blip r:embed="rId3" cstate="print">
            <a:extLst>
              <a:ext uri="{28A0092B-C50C-407E-A947-70E740481C1C}">
                <a14:useLocalDpi xmlns:a14="http://schemas.microsoft.com/office/drawing/2010/main" val="0"/>
              </a:ext>
            </a:extLst>
          </a:blip>
          <a:srcRect l="1877" t="-133" r="-103" b="54883"/>
          <a:stretch/>
        </p:blipFill>
        <p:spPr bwMode="auto">
          <a:xfrm>
            <a:off x="0" y="2036437"/>
            <a:ext cx="12179300" cy="6534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8286" y="4075114"/>
            <a:ext cx="7847012" cy="5059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62765" y="5745163"/>
            <a:ext cx="5316537" cy="3389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8644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6999</TotalTime>
  <Words>834</Words>
  <Application>Microsoft Office PowerPoint</Application>
  <PresentationFormat>Ledger Paper (11x17 in)</PresentationFormat>
  <Paragraphs>143</Paragraphs>
  <Slides>12</Slides>
  <Notes>11</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12</vt:i4>
      </vt:variant>
    </vt:vector>
  </HeadingPairs>
  <TitlesOfParts>
    <vt:vector size="15" baseType="lpstr">
      <vt:lpstr>Office Theme</vt:lpstr>
      <vt:lpstr>Worksheet</vt:lpstr>
      <vt:lpstr>Microsoft Excel 97-2003 Worksheet</vt:lpstr>
      <vt:lpstr>CMS National Training Program Changing the Heart Health of the Nation Together</vt:lpstr>
      <vt:lpstr>Million Hearts®  </vt:lpstr>
      <vt:lpstr>Heart Disease and Stroke  Leading Killers in the United States </vt:lpstr>
      <vt:lpstr>Status of the ABCS</vt:lpstr>
      <vt:lpstr>Key Components of Million Hearts®</vt:lpstr>
      <vt:lpstr>Fewer than Half of Americans with Hypertension are Under Control</vt:lpstr>
      <vt:lpstr>Awareness and Treatment among the 36M with Uncontrolled Hypertension</vt:lpstr>
      <vt:lpstr>The 36 M People with Uncontrolled Hypertension </vt:lpstr>
      <vt:lpstr>Protocol as Team Playbook</vt:lpstr>
      <vt:lpstr>How Can You Prevent a Heart Attack or Stroke?</vt:lpstr>
      <vt:lpstr>Million Hearts  Resources </vt:lpstr>
      <vt:lpstr>Join Us     Subscribe to the E-Update        Become a Partner          </vt:lpstr>
    </vt:vector>
  </TitlesOfParts>
  <Company>Fixation Marketing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Elizabeth Ellen</dc:creator>
  <cp:lastModifiedBy>CHINARA SMITH</cp:lastModifiedBy>
  <cp:revision>364</cp:revision>
  <cp:lastPrinted>2012-10-16T18:22:00Z</cp:lastPrinted>
  <dcterms:created xsi:type="dcterms:W3CDTF">2011-09-08T18:27:15Z</dcterms:created>
  <dcterms:modified xsi:type="dcterms:W3CDTF">2014-02-03T20:22:31Z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-881891125</vt:i4>
  </property>
  <property fmtid="{D5CDD505-2E9C-101B-9397-08002B2CF9AE}" pid="4" name="_EmailSubject">
    <vt:lpwstr>Slide decks for today's Stakeholder Webinar</vt:lpwstr>
  </property>
  <property fmtid="{D5CDD505-2E9C-101B-9397-08002B2CF9AE}" pid="5" name="_AuthorEmail">
    <vt:lpwstr>Deborah.Higgins@cms.hhs.gov</vt:lpwstr>
  </property>
  <property fmtid="{D5CDD505-2E9C-101B-9397-08002B2CF9AE}" pid="6" name="_AuthorEmailDisplayName">
    <vt:lpwstr>Higgins, Deborah D. (CMS/OC)</vt:lpwstr>
  </property>
  <property fmtid="{D5CDD505-2E9C-101B-9397-08002B2CF9AE}" pid="7" name="_PreviousAdHocReviewCycleID">
    <vt:i4>-1622003353</vt:i4>
  </property>
</Properties>
</file>