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B7581-DC7C-4A2B-A719-6FBBF62B8812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6223F-526F-4EC0-9EF7-E5F682122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7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5/01/2014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Medigap (Medicare Supplement Insurance) Policies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  <p:custDataLst>
              <p:tags r:id="rId5"/>
            </p:custDataLst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51" y="0"/>
            <a:ext cx="9164583" cy="11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8068" y="35197"/>
            <a:ext cx="8229600" cy="1069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5/01/2014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Medigap (Medicare Supplement Insurance) Policies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9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286652"/>
              </p:ext>
            </p:extLst>
          </p:nvPr>
        </p:nvGraphicFramePr>
        <p:xfrm>
          <a:off x="1524000" y="1219200"/>
          <a:ext cx="6096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3124200"/>
              </a:tblGrid>
              <a:tr h="490252">
                <a:tc>
                  <a:txBody>
                    <a:bodyPr/>
                    <a:lstStyle/>
                    <a:p>
                      <a:r>
                        <a:rPr lang="en-US" dirty="0" smtClean="0"/>
                        <a:t>Publication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Number</a:t>
                      </a:r>
                      <a:endParaRPr lang="en-US" dirty="0"/>
                    </a:p>
                  </a:txBody>
                  <a:tcPr/>
                </a:tc>
              </a:tr>
              <a:tr h="846188">
                <a:tc>
                  <a:txBody>
                    <a:bodyPr/>
                    <a:lstStyle/>
                    <a:p>
                      <a:r>
                        <a:rPr lang="en-US" dirty="0" smtClean="0"/>
                        <a:t>Have You</a:t>
                      </a:r>
                      <a:r>
                        <a:rPr lang="en-US" baseline="0" dirty="0" smtClean="0"/>
                        <a:t> Done Your Yearly Medicare Enrollment Review?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11220</a:t>
                      </a:r>
                      <a:endParaRPr lang="en-US" dirty="0"/>
                    </a:p>
                  </a:txBody>
                  <a:tcPr/>
                </a:tc>
              </a:tr>
              <a:tr h="1208840">
                <a:tc>
                  <a:txBody>
                    <a:bodyPr/>
                    <a:lstStyle/>
                    <a:p>
                      <a:r>
                        <a:rPr lang="en-US" dirty="0" smtClean="0"/>
                        <a:t>Things</a:t>
                      </a:r>
                      <a:r>
                        <a:rPr lang="en-US" baseline="0" dirty="0" smtClean="0"/>
                        <a:t> to Think About When you Compare Medicare Drug Coverage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11163</a:t>
                      </a:r>
                      <a:endParaRPr lang="en-US" dirty="0"/>
                    </a:p>
                  </a:txBody>
                  <a:tcPr/>
                </a:tc>
              </a:tr>
              <a:tr h="1208840"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Compare Medicare Drug Coverage Open Enrollment Poster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11573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8885" y="5436754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CMS </a:t>
            </a:r>
            <a:r>
              <a:rPr lang="en-US" sz="1600" dirty="0"/>
              <a:t>Product Ordering Website: </a:t>
            </a:r>
            <a:r>
              <a:rPr lang="en-US" sz="1600" dirty="0" smtClean="0"/>
              <a:t> </a:t>
            </a:r>
            <a:r>
              <a:rPr lang="en-US" sz="1600" b="1" dirty="0" smtClean="0"/>
              <a:t>http</a:t>
            </a:r>
            <a:r>
              <a:rPr lang="en-US" sz="1600" b="1" dirty="0"/>
              <a:t>://productordering.cms.hhs.gov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69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Medicare Open Enrollment Publications Available to Order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1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property id=&quot;20141&quot; value=&quot;May 2014 Learning Series Intro Slides&quot;/&gt;&lt;property id=&quot;20144&quot; value=&quot;1&quot;/&gt;&lt;property id=&quot;20146&quot; value=&quot;0&quot;/&gt;&lt;property id=&quot;20147&quot; value=&quot;1&quot;/&gt;&lt;property id=&quot;20148&quot; value=&quot;10&quot;/&gt;&lt;property id=&quot;20180&quot; value=&quot;1&quot;/&gt;&lt;property id=&quot;20181&quot; value=&quot;1&quot;/&gt;&lt;property id=&quot;20183&quot; value=&quot;1&quot;/&gt;&lt;property id=&quot;20184&quot; value=&quot;7&quot;/&gt;&lt;property id=&quot;20193&quot; value=&quot;-1&quot;/&gt;&lt;property id=&quot;20224&quot; value=&quot;C:\Users\GUZH\Desktop&quot;/&gt;&lt;property id=&quot;20250&quot; value=&quot;0&quot;/&gt;&lt;property id=&quot;20251&quot; value=&quot;0&quot;/&gt;&lt;property id=&quot;20259&quot; value=&quot;0&quot;/&gt;&lt;property id=&quot;20700&quot; value=&quot;0&quot;/&gt;&lt;object type=&quot;8&quot; unique_id=&quot;88865&quot;&gt;&lt;/object&gt;&lt;object type=&quot;2&quot; unique_id=&quot;88866&quot;&gt;&lt;object type=&quot;3&quot; unique_id=&quot;88867&quot;&gt;&lt;property id=&quot;20148&quot; value=&quot;5&quot;/&gt;&lt;property id=&quot;20300&quot; value=&quot;Slide 1&quot;/&gt;&lt;property id=&quot;20307&quot; value=&quot;260&quot;/&gt;&lt;property id=&quot;20309&quot; value=&quot;-1&quot;/&gt;&lt;/object&gt;&lt;object type=&quot;3&quot; unique_id=&quot;88868&quot;&gt;&lt;property id=&quot;20148&quot; value=&quot;5&quot;/&gt;&lt;property id=&quot;20300&quot; value=&quot;Slide 2&quot;/&gt;&lt;property id=&quot;20307&quot; value=&quot;257&quot;/&gt;&lt;property id=&quot;20309&quot; value=&quot;-1&quot;/&gt;&lt;/object&gt;&lt;object type=&quot;3&quot; unique_id=&quot;89208&quot;&gt;&lt;property id=&quot;20148&quot; value=&quot;5&quot;/&gt;&lt;property id=&quot;20300&quot; value=&quot;Slide 3 - &amp;quot;Questions?&amp;quot;&quot;/&gt;&lt;property id=&quot;20307&quot; value=&quot;264&quot;/&gt;&lt;property id=&quot;20309&quot; value=&quot;-1&quot;/&gt;&lt;/object&gt;&lt;object type=&quot;3&quot; unique_id=&quot;89257&quot;&gt;&lt;property id=&quot;20148&quot; value=&quot;5&quot;/&gt;&lt;property id=&quot;20300&quot; value=&quot;Slide 4&quot;/&gt;&lt;property id=&quot;20307&quot; value=&quot;267&quot;/&gt;&lt;property id=&quot;20309&quot; value=&quot;-1&quot;/&gt;&lt;/object&gt;&lt;object type=&quot;3&quot; unique_id=&quot;89452&quot;&gt;&lt;property id=&quot;20148&quot; value=&quot;5&quot;/&gt;&lt;property id=&quot;20300&quot; value=&quot;Slide 6 - &amp;quot;Additional Resources&amp;quot;&quot;/&gt;&lt;property id=&quot;20307&quot; value=&quot;269&quot;/&gt;&lt;property id=&quot;20309&quot; value=&quot;-1&quot;/&gt;&lt;/object&gt;&lt;object type=&quot;3&quot; unique_id=&quot;89574&quot;&gt;&lt;property id=&quot;20148&quot; value=&quot;5&quot;/&gt;&lt;property id=&quot;20300&quot; value=&quot;Slide 5 - &amp;quot;Next Month’s Webinar&amp;quot;&quot;/&gt;&lt;property id=&quot;20307&quot; value=&quot;270&quot;/&gt;&lt;property id=&quot;20309&quot; value=&quot;-1&quot;/&gt;&lt;/object&gt;&lt;/object&gt;&lt;object type=&quot;4&quot; unique_id=&quot;89527&quot;&gt;&lt;/object&gt;&lt;object type=&quot;10&quot; unique_id=&quot;89528&quot;&gt;&lt;object type=&quot;11&quot; unique_id=&quot;89529&quot;&gt;&lt;property id=&quot;20180&quot; value=&quot;1&quot;/&gt;&lt;property id=&quot;20181&quot; value=&quot;1&quot;/&gt;&lt;property id=&quot;20183&quot; value=&quot;1&quot;/&gt;&lt;/object&gt;&lt;object type=&quot;12&quot; unique_id=&quot;89540&quot;&gt;&lt;/object&gt;&lt;/object&gt;&lt;/object&gt;&lt;/database&gt;"/>
  <p:tag name="MMPROD_THEME_BG_IMAGE" val=""/>
  <p:tag name="MMPROD_TAG_VCONFIG" val="PD94bWwgdmVyc2lvbj0iMS4wIj8+DQo8Y29uZmlndXJhdGlvbj4NCgk8YnJhbmRpbmc+DQoJCTx1aWZvbnQgbmFtZT0iRk9OVF9OT1RFU19URVhUIiB2YWx1ZT0iVmVyZGFuYSw5LGZhbHNlLGZhbHNlLGZhbHNlIi8+DQoJPC9icmFuZGluZz4NCgk8Y29sb3JzPg0KCQk8dWljb2xvciBuYW1lPSJwcmltYXJ5IiB2YWx1ZT0iMHg2Rjg0ODgiLz4NCgkJPHVpY29sb3IgbmFtZT0iZ2xvdyIgdmFsdWU9IjB4NjA5NzczIi8+DQoJCTx1aWNvbG9yIG5hbWU9InRleHQiIHZhbHVlPSIweEZGRkZGRiIvPg0KCQk8dWljb2xvciBuYW1lPSJsaWdodCIgdmFsdWU9IjB4NEU1RDYwIi8+DQoJCTx1aWNvbG9yIG5hbWU9InNoYWRvdyIgdmFsdWU9IjB4MDAwMDAwIi8+DQoJCTx1aWNvbG9yIG5hbWU9ImJhY2tncm91bmQiIHZhbHVlPSIweDcyNzk3MSIvPg0KCTwvY29sb3JzPg0KCTxsYXlvdXQ+DQoJCTx1aXNob3cgbmFtZT0icHJlc2VudGF0aW9udGl0bGUiIHZhbHVlPSJ0cnVlIi8+PHVpc2hvdyBuYW1lPSJwcmVzZW50ZXJwaG90byIgdmFsdWU9InRydWUiLz48dWlzaG93IG5hbWU9InByZXNlbnRlcm5hbWUiIHZhbHVlPSJ0cnVlIi8+PHVpc2hvdyBuYW1lPSJwcmVzZW50ZXJ0aXRsZSIgdmFsdWU9InRydWUiLz48dWlzaG93IG5hbWU9InByZXNlbnRlcmVtYWlsIiB2YWx1ZT0idHJ1ZSIvPjx1aXNob3cgbmFtZT0icHJlc2VudGVyYmlvIiB2YWx1ZT0idHJ1ZSIvPjx1aXNob3cgbmFtZT0iY29tcGFueWxvZ28iIHZhbHVlPSJ0cnVlIi8+PHVpc2hvdyBuYW1lPSJzaWRlYmFyIiB2YWx1ZT0idHJ1ZSIvPjx1aXNob3cgbmFtZT0ib3V0bGluZSIgdmFsdWU9InRydWUiLz48dWlzaG93IG5hbWU9InRodW1ibmFpbCIgdmFsdWU9InRydWUiLz4NCgkJPHVpc2hvdyBuYW1lPSJub3RlcyIgdmFsdWU9InRydWUiLz48dWlzaG93IG5hbWU9InNlYXJjaCIgdmFsdWU9InRydWUiLz48dWlzaG93IG5hbWU9InF1aXoiIHZhbHVlPSJ0cnVlIi8+PHVpc2hvdyBuYW1lPSJhdHRhY2htZW50cyIgdmFsdWU9InRydWUiLz48dWlzaG93IG5hbWU9InV0aWxzIiB2YWx1ZT0idHJ1ZSIvPjx1aXNob3cgbmFtZT0idm9sdW1lIiB2YWx1ZT0idHJ1ZSIvPjx1aXNob3cgbmFtZT0icGxheWJhciIgdmFsdWU9InRydWUiLz48dWlzaG93IG5hbWU9InRhbGtpbmdoZWFkIiB2YWx1ZT0idHJ1ZSIvPjx1aXNob3cgbmFtZT0ic2lkZWJhcm9ucmlnaHQiIHZhbHVlPSJ0cnVlIi8+PHVpc2hvdyBuYW1lPSJ2aWV3Y2hhbmdlIiB2YWx1ZT0idHJ1ZSIvPjx1aXNob3cgbmFtZT0iYWx3YXlzU2NydW5jaCIgdmFsdWU9ImZhbHNlIi8+PHVpc2hvdyBuYW1lPSJpbml0aWFsZGlzcGxheW1vZGVpc25vcm1hbCIgdmFsdWU9InRydWUiLz48dWlyZXBsYWNlIG5hbWU9ImxvZ28iIHZhbHVlPSIiLz48dWlyZXBsYWNlIG5hbWU9ImJnaW1hZ2UiIHZhbHVlPSIiLz48dWlyZXBsYWNlIG5hbWU9ImluaXRpYWx0YWIiIHZhbHVlPSJvdXRsaW5lIi8+PHVpc2hvdyBuYW1lPSJjY3RleHRoaWdobGlnaHRpbmciIHZhbHVlPSJ0cnVlIi8+DQoJPC9sYXlvdXQ+DQoJPHByZWxvYWRlcj48c2V0Qm9vbCBuYW1lPSJkaXNhYmxlQXNzZXRQcmVsb2FkZXIiIHZhbHVlPSJ0cnVlIi8+PC9wcmVsb2FkZXI+PGxhbmd1YWdlIGlkPSJlb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lkZSAlbiIvPg0KCQk8IS0tIHN1YnN0aXR1dGlvbjogJW4gPT0gc2xpZGUgbnVtYmVyIC0tPg0KCQk8IS0tIHN1YnN0aXR1dGlvbjogJXQgPT0gdG90YWwgc2xpZGUgY291bnQgLS0+DQoJCTx1aXRleHQgbmFtZT0iU0NSVUJCQVJTVEFUVVNfU0xJREVJTkZPIiB2YWx1ZT0iU2xpZGUgJW4gLyAldCB8ICIvPg0KCQk8dWl0ZXh0IG5hbWU9IlNDUlVCQkFSU1RBVFVTX1NUT1BQRUQiIHZhbHVlPSJTdG9wcGVkIi8+DQoJCTx1aXRleHQgbmFtZT0iU0NSVUJCQVJTVEFUVVNfUExBWUlORyIgdmFsdWU9IlBsYXlpbmciLz4NCgkJPHVpdGV4dCBuYW1lPSJTQ1JVQkJBUlNUQVRVU19OT0FVRElPIiB2YWx1ZT0iTm8gQXVkaW8iLz4NCgkJPHVpdGV4dCBuYW1lPSJTQ1JVQkJBUlNUQVRVU19WSURQTEFZSU5HIiB2YWx1ZT0iVmlkZW8gUGxheWluZyIvPg0KCQk8dWl0ZXh0IG5hbWU9IlNDUlVCQkFSU1RBVFVTX0xPQURJTkciIHZhbHVlPSJMb2FkaW5nIi8+DQoJCTx1aXRleHQgbmFtZT0iU0NSVUJCQVJTVEFUVVNfQlVGRkVSSU5HIiB2YWx1ZT0iQnVmZmVyaW5nIi8+DQoJCTx1aXRleHQgbmFtZT0iU0NSVUJCQVJTVEFUVVNfUVVFU1RJT04iIHZhbHVlPSJBbnN3ZXIgUXVlc3Rpb24iLz4NCgkJPHVpdGV4dCBuYW1lPSJTQ1JVQkJBUlNUQVRVU19SRVZJRVdRVUlaIiB2YWx1ZT0iUmV2aWV3aW5nIFF1aXoiLz4NCgkJPCEtLSBzdWJzdGl0dXRpb246ICVtID09IG1pbnV0ZXMgcmVtYWluaW5nIC0tPg0KCQk8IS0tIHN1YnN0aXR1dGlvbjogJXMgPT0gc2Vjb25kcyByZW1haW5pbmcgLS0+DQoJCTx1aXRleHQgbmFtZT0iRUxBUFNFRCIgdmFsdWU9IiVtIE1pbnV0ZXMgJXMgU2Vjb25kcyBSZW1haW5pbmciLz4NCgkJPHVpdGV4dCBuYW1lPSJOT1RGT1VORCIgdmFsdWU9Ik5vdGhpbmcgRm91bmQiLz4NCgkJPHVpdGV4dCBuYW1lPSJBVFRBQ0hNRU5UUyIgdmFsdWU9IkF0dGFjaG1lbnR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jdCIvPg0KCQk8dWl0ZXh0IG5hbWU9IlRBQl9RVUlaIiB2YWx1ZT0iUXVpeiIvPg0KCQk8dWl0ZXh0IG5hbWU9IlRBQl9PVVRMSU5FIiB2YWx1ZT0iT3V0bGluZSIvPg0KCQk8dWl0ZXh0IG5hbWU9IlRBQl9USFVNQiIgdmFsdWU9IlRodW1iIi8+DQoJCTx1aXRleHQgbmFtZT0iVEFCX05PVEVTIiB2YWx1ZT0iTm90ZXMiLz4NCgkJPHVpdGV4dCBuYW1lPSJUQUJfU0VBUkNIIiB2YWx1ZT0iU2VhcmNoIi8+DQoJCTx1aXRleHQgbmFtZT0iU0xJREVfSEVBRElORyIgdmFsdWU9IlNsaWRlIFRpdGxlIi8+DQoJCTx1aXRleHQgbmFtZT0iRFVSQVRJT05fSEVBRElORyIgdmFsdWU9IkR1cmF0aW9uIi8+DQoJCTx1aXRleHQgbmFtZT0iU0VBUkNIX0hFQURJTkciIHZhbHVlPSJTZWFyY2ggZm9yIHRleHQ6Ii8+DQoJCTx1aXRleHQgbmFtZT0iVEhVTUJfSEVBRElORyIgdmFsdWU9IlNsaWRlIi8+DQoJCTx1aXRleHQgbmFtZT0iVEhVTUJfSU5GTyIgdmFsdWU9IlNsaWRlIFRpdGxlL0R1cmF0aW9uIi8+DQoJCTx1aXRleHQgbmFtZT0iQVRUQUNITkFNRV9IRUFESU5HIiB2YWx1ZT0iRmlsZSBOYW1lIi8+DQoJCTx1aXRleHQgbmFtZT0iQVRUQUNIU0laRV9IRUFESU5HIiB2YWx1ZT0iU2l6ZSIvPg0KCQk8dWl0ZXh0IG5hbWU9IlNMSURFX05PVEVTIiB2YWx1ZT0iU2xpZGUgTm90ZXMiLz4NCgkJPCEtLXF1aXogcG9kIGFuZCBtZXNzYWdlIGJveCB0ZXh0cy0tPg0KCQk8dWl0ZXh0IG5hbWU9IlFVSVpQT0RfUVVJWl9BVFRFTVBUIiB2YWx1ZT0iUXVpeiBBdHRlbXB0OiIvPg0KCQk8dWl0ZXh0IG5hbWU9IlFVSVpQT0RfUVVJWl9BVFRFTVBUX1ZBTFVFIiB2YWx1ZT0iJW4gb2YgJXQiLz4NCgkJPHVpdGV4dCBuYW1lPSJRVUlaUE9EX1FVSVpfU0NPUkUiIHZhbHVlPSJTY29yZWQ6Ii8+DQoJCTx1aXRleHQgbmFtZT0iUVVJWlBPRF9RVUlaX1BBU1NTQ09SRSIgdmFsdWU9IlBhc3NpbmcgU2NvcmU6Ii8+DQoJCTx1aXRleHQgbmFtZT0iUVVJWlBPRF9RVUlaX01BWFNDT1JFIiB2YWx1ZT0iTWF4IFNjb3JlOiIvPg0KCQk8dWl0ZXh0IG5hbWU9IlFVSVpQT0RfUVVFU0FUTVBUX1NUUiIgdmFsdWU9IkF0dGVtcHQ6ICVuIG9mICV0Ii8+DQoJCTx1aXRleHQgbmFtZT0iUVVJWlBPRF9RVUVTVFlQRV9TVFIiIHZhbHVlPSJUeXBlOiAlcyIvPg0KCQk8dWl0ZXh0IG5hbWU9IlFVSVpQT0RfUVVFU1RZUEVfR1JEIiB2YWx1ZT0iR3JhZGVkIi8+DQoJCTx1aXRleHQgbmFtZT0iUVVJWlBPRF9RVUVTVFlQRV9TVlkiIHZhbHVlPSJTdXJ2ZXkiLz4NCgkJPHVpdGV4dCBuYW1lPSJRVUlaUE9EX1FVSVpBVE1QVF9JTkYiIHZhbHVlPSJJbmZpbml0ZSIvPg0KCQk8dWl0ZXh0IG5hbWU9IlFVSVpQT0RfUVVFU0FUTVBUX0lORiIgdmFsdWU9IkluZmluaXRlIi8+DQoJCTx1aXRleHQgbmFtZT0iV0FSTklOR01TR19ZRVNTVFJJTkciIHZhbHVlPSJZZXMiLz4NCgkJPHVpdGV4dCBuYW1lPSJXQVJOSU5HTVNHX05PU1RSSU5HIiB2YWx1ZT0iTm8iLz4NCgkJPHVpdGV4dCBuYW1lPSJXQVJOSU5HTVNHX1RJVExFU1RSSU5HIiB2YWx1ZT0iUXVpeiBOYXZpZ2F0aW9uIFdhcm5pbmciLz4NCgkJPHVpdGV4dCBuYW1lPSJXQVJOSU5HTVNHX01TR1NUUklORyIgdmFsdWU9IlRoZXJlIGFyZSB1bi1hdHRlbXB0ZWQgcXVlc3Rpb25zIGluIHRoaXMgUXVpei4mI3hBOyYjeEE7Q2xpY2tpbmcgWWVzIHdpbGwgdGFrZSB5b3Ugb3V0IG9mIHRoZSBRdWl6LiBDbGljayBObyB0byBjb250aW51ZSB0aGUgUXVpei4iLz4NCgkJPHVpdGV4dCBuYW1lPSJJTkZPUk1BVElPTl9IMjY0X0ZMQVNIUExBWUVSIiB2YWx1ZT0iVGhlIGN1cnJlbnQgdmVyc2lvbiBvZiBGbGFzaCBQbGF5ZXIgaW5zdGFsbGVkIG9uIHlvdXIgbWFjaGluZSBkb2VzIG5vdCBzdXBwb3J0IHRoaXMgdmlkZW8uIENsaWNrIG9uIHRoZSB2aWRlbyBhcmVhIHRvIGRvd25sb2FkIHRoZSBsYXRlc3Q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m9saWUgJW4iLz4NCgkJPCEtLSBzdWJzdGl0dXRpb246ICVuID09IHNsaWRlIG51bWJlciAtLT4NCgkJPCEtLSBzdWJzdGl0dXRpb246ICV0ID09IHRvdGFsIHNsaWRlIGNvdW50IC0tPg0KCQk8dWl0ZXh0IG5hbWU9IlNDUlVCQkFSU1RBVFVTX1NMSURFSU5GTyIgdmFsdWU9IkZvbGllICVuIC8gJXQgfCAiLz4NCgkJPHVpdGV4dCBuYW1lPSJTQ1JVQkJBUlNUQVRVU19TVE9QUEVEIiB2YWx1ZT0iQmVlbmRldCIvPg0KCQk8dWl0ZXh0IG5hbWU9IlNDUlVCQkFSU1RBVFVTX1BMQVlJTkciIHZhbHVlPSJXaWVkZXJnYWJlIi8+DQoJCTx1aXRleHQgbmFtZT0iU0NSVUJCQVJTVEFUVVNfTk9BVURJTyIgdmFsdWU9IktlaW4gQXVkaW8iLz4NCgkJPHVpdGV4dCBuYW1lPSJTQ1JVQkJBUlNUQVRVU19WSURQTEFZSU5HIiB2YWx1ZT0iVmlkZW8gd2lyZCBhYmdlc3BpZWx0Ii8+DQoJCTx1aXRleHQgbmFtZT0iU0NSVUJCQVJTVEFUVVNfTE9BRElORyIgdmFsdWU9IkxhZGVuIi8+DQoJCTx1aXRleHQgbmFtZT0iU0NSVUJCQVJTVEFUVVNfQlVGRkVSSU5HIiB2YWx1ZT0iUHVmZmVybiIvPg0KCQk8dWl0ZXh0IG5hbWU9IlNDUlVCQkFSU1RBVFVTX1FVRVNUSU9OIiB2YWx1ZT0iRnJhZ2UgYmVhbnR3b3J0ZW4iLz4NCgkJPHVpdGV4dCBuYW1lPSJTQ1JVQkJBUlNUQVRVU19SRVZJRVdRVUlaIiB2YWx1ZT0iTm9jaG1hbHMgZHVyY2hzZWhlbiIvPg0KCQk8IS0tIHN1YnN0aXR1dGlvbjogJW0gPT0gbWludXRlcyByZW1haW5pbmcgLS0+DQoJCTwhLS0gc3Vic3RpdHV0aW9uOiAlcyA9PSBzZWNvbmRzIHJlbWFpbmluZyAtLT4NCgkJPHVpdGV4dCBuYW1lPSJFTEFQU0VEIiB2YWx1ZT0iUmVzdGRhdWVyOiAlbSBNaW51dGVuICVzIFNla3VuZGVuIi8+DQoJCTx1aXRleHQgbmFtZT0iTk9URk9VTkQiIHZhbHVlPSJOaWNodHMgZ2VmdW5kZW4iLz4NCgkJPHVpdGV4dCBuYW1lPSJBVFRBQ0hNRU5UUyIgdmFsdWU9IkFubGFnZW4iLz4NCgkJPCEtLSBzdWJzdGl0dXRpb246ICVwID09IGN1cnJlbnQgc3BlYWtlcidzIHRpdGxlIC0tPg0KCQk8dWl0ZXh0IG5hbWU9IkJJT1dJTl9USVRMRSIgdmFsdWU9IlNwcmVjaGVyOiAlcCIvPg0KCQk8dWl0ZXh0IG5hbWU9IkJJT0JUTl9USVRMRSIgdmFsdWU9IlNwcmVjaGVyIi8+DQoJCTx1aXRleHQgbmFtZT0iRElWSURFUkJUTl9USVRMRSIgdmFsdWU9InwiLz4NCgkJPHVpdGV4dCBuYW1lPSJDT05UQUNUQlROX1RJVExFIiB2YWx1ZT0iS29udGFrdCIvPg0KCQk8dWl0ZXh0IG5hbWU9IlRBQl9RVUlaIiB2YWx1ZT0iUXVpeiIvPg0KCQk8dWl0ZXh0IG5hbWU9IlRBQl9PVVRMSU5FIiB2YWx1ZT0iU3RydWt0dXIiLz4NCgkJPHVpdGV4dCBuYW1lPSJUQUJfVEhVTUIiIHZhbHVlPSJNaW5pYXR1ciIvPg0KCQk8dWl0ZXh0IG5hbWU9IlRBQl9OT1RFUyIgdmFsdWU9Ik5vdGl6ZW4iLz4NCgkJPHVpdGV4dCBuYW1lPSJUQUJfU0VBUkNIIiB2YWx1ZT0iU3VjaGVuIi8+DQoJCTx1aXRleHQgbmFtZT0iU0xJREVfSEVBRElORyIgdmFsdWU9IkZvbGllbnRpdGVsIi8+DQoJCTx1aXRleHQgbmFtZT0iRFVSQVRJT05fSEVBRElORyIgdmFsdWU9IkRhdWVyIi8+DQoJCTx1aXRleHQgbmFtZT0iU0VBUkNIX0hFQURJTkciIHZhbHVlPSJUZXh0IHN1Y2hlbjoiLz4NCgkJPHVpdGV4dCBuYW1lPSJUSFVNQl9IRUFESU5HIiB2YWx1ZT0iRm9saWUiLz4NCgkJPHVpdGV4dCBuYW1lPSJUSFVNQl9JTkZPIiB2YWx1ZT0iRm9saWVudGl0ZWwvRGF1ZXIiLz4NCgkJPHVpdGV4dCBuYW1lPSJBVFRBQ0hOQU1FX0hFQURJTkciIHZhbHVlPSJEYXRlaW5hbWUiLz4NCgkJPHVpdGV4dCBuYW1lPSJBVFRBQ0hTSVpFX0hFQURJTkciIHZhbHVlPSJHcsO2w59lIi8+DQoJCTx1aXRleHQgbmFtZT0iU0xJREVfTk9URVMiIHZhbHVlPSJGb2xpZW5ub3RpemVuIi8+DQoJCTwhLS1xdWl6IHBvZCBhbmQgbWVzc2FnZSBib3ggdGV4dHMtLT4NCgkJPHVpdGV4dCBuYW1lPSJRVUlaUE9EX1FVSVpfQVRURU1QVCIgdmFsdWU9IlF1aXp2ZXJzdWNoOiIvPg0KCQk8dWl0ZXh0IG5hbWU9IlFVSVpQT0RfUVVJWl9BVFRFTVBUX1ZBTFVFIiB2YWx1ZT0iJW4gdm9uICV0Ii8+DQoJCTx1aXRleHQgbmFtZT0iUVVJWlBPRF9RVUlaX1NDT1JFIiB2YWx1ZT0iRXJyZWljaHQ6Ii8+DQoJCTx1aXRleHQgbmFtZT0iUVVJWlBPRF9RVUlaX1BBU1NTQ09SRSIgdmFsdWU9Ik1pbmRlc3RwdW5rdHphaGw6Ii8+DQoJCTx1aXRleHQgbmFtZT0iUVVJWlBPRF9RVUlaX01BWFNDT1JFIiB2YWx1ZT0iTWF4aW1hbGUgUHVua3R6YWhsOiIvPg0KCQk8dWl0ZXh0IG5hbWU9IlFVSVpQT0RfUVVFU0FUTVBUX1NUUiIgdmFsdWU9IlZlcnN1Y2g6ICVuIHZvbiAldCIvPg0KCQk8dWl0ZXh0IG5hbWU9IlFVSVpQT0RfUVVFU1RZUEVfU1RSIiB2YWx1ZT0iVHlwOiAlcyIvPg0KCQk8dWl0ZXh0IG5hbWU9IlFVSVpQT0RfUVVFU1RZUEVfR1JEIiB2YWx1ZT0iQmV3ZXJ0ZXQiLz4NCgkJPHVpdGV4dCBuYW1lPSJRVUlaUE9EX1FVRVNUWVBFX1NWWSIgdmFsdWU9IlVtZnJhZ2UiLz4NCgkJPHVpdGV4dCBuYW1lPSJRVUlaUE9EX1FVSVpBVE1QVF9JTkYiIHZhbHVlPSJVbmVuZGxpY2giLz4NCgkJPHVpdGV4dCBuYW1lPSJRVUlaUE9EX1FVRVNBVE1QVF9JTkYiIHZhbHVlPSJVbmVuZGxpY2giLz4NCgkJPHVpdGV4dCBuYW1lPSJXQVJOSU5HTVNHX1lFU1NUUklORyIgdmFsdWU9IkphIi8+DQoJCTx1aXRleHQgbmFtZT0iV0FSTklOR01TR19OT1NUUklORyIgdmFsdWU9Ik5laW4iLz4NCgkJPHVpdGV4dCBuYW1lPSJXQVJOSU5HTVNHX1RJVExFU1RSSU5HIiB2YWx1ZT0iUXVpem5hdmlnYXRpb25zd2FybnVuZyIvPg0KCQk8dWl0ZXh0IG5hbWU9IldBUk5JTkdNU0dfTVNHU1RSSU5HIiB2YWx1ZT0iSW4gZGllc2VtIFF1aXogZ2lidCBlcyB1bmJlYW50d29ydGV0ZSBGcmFnZW4uJiN4QTsmI3hBO1dlbm4gU2llIGF1ZiAmcXVvdDtKYSZxdW90OyBrbGlja2VuLCB3aXJkIGRhcyBRdWl6IGJlZW5kZXQuIEtsaWNrZW4gU2llIGF1ZiAmcXVvdDtOZWluJnF1b3Q7LCB1bSBtaXQgZGVtIFF1aXogZm9ydHp1ZmFocmVuLiIvPg0KCQk8dWl0ZXh0IG5hbWU9IklORk9STUFUSU9OX0gyNjRfRkxBU0hQTEFZRVIiIHZhbHVlPSJEYXMgVmlkZW8gd2lyZCB2b24gZGVyIG1vbWVudGFuIGF1ZiBkaWVzZW0gQ29tcHV0ZXIgaW5zdGFsbGllcnRlbiBWZXJzaW9uIHZvbiBGbGFzaCBQbGF5ZXIgbmljaHQgdW50ZXJzdMO8dHp0LiBLbGlja2VuIFNpZSBhdWYgZGVuIFZpZGVvYmVyZWljaCwgdW0gZGllIGFrdHVlbGxlIFZlcnNpb24gdm9uIEZsYXNoIFBsYXllciBoZXJ1bnRlcnp1bGFkZ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RlbiBUZWlsbmVobWVybiBkaWUgU2VpdGVubGVpc3RlIGFuemVpZ2VuIi8+DQoJCTx1aXRleHQgbmFtZT0iTVVURSIgdmFsdWU9IkF1cyIvPg0KCQk8dWl0ZXh0IG5hbWU9IkRPQ1dSQVBfVElUTEUiIHZhbHVlPSJQcmVzZW50ZXItQW5oYW5nIi8+DQoJCTx1aXRleHQgbmFtZT0iRE9DV1JBUF9NU0ciIHZhbHVlPSJBdWYgbWVpbmVtIEFyYmVpdHNwbGF0eiBzcGVpY2hlcm4iLz4NCgkJPHVpdGV4dCBuYW1lPSJET0NXUkFQX1BST01QVCIgdmFsdWU9Ilp1bSBIZXJ1bnRlcmxhZGVuIGtsaWNrZW4iLz4NCgk8L2xhbmd1YWdlPg0KCTxsYW5ndWFnZSBpZD0iZnI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UgJW4iLz4NCgkJPCEtLSBzdWJzdGl0dXRpb246ICVuID09IHNsaWRlIG51bWJlciAtLT4NCgkJPCEtLSBzdWJzdGl0dXRpb246ICV0ID09IHRvdGFsIHNsaWRlIGNvdW50IC0tPg0KCQk8dWl0ZXh0IG5hbWU9IlNDUlVCQkFSU1RBVFVTX1NMSURFSU5GTyIgdmFsdWU9IkRpYXBvc2l0aXZlICVuIC8gJXQgfCAiLz4NCgkJPHVpdGV4dCBuYW1lPSJTQ1JVQkJBUlNUQVRVU19TVE9QUEVEIiB2YWx1ZT0iQXJyw6p0w6llIi8+DQoJCTx1aXRleHQgbmFtZT0iU0NSVUJCQVJTVEFUVVNfUExBWUlORyIgdmFsdWU9IkxlY3R1cmUiLz4NCgkJPHVpdGV4dCBuYW1lPSJTQ1JVQkJBUlNUQVRVU19OT0FVRElPIiB2YWx1ZT0iUGFzIGRlIHNvbiIvPg0KCQk8dWl0ZXh0IG5hbWU9IlNDUlVCQkFSU1RBVFVTX1ZJRFBMQVlJTkciIHZhbHVlPSJMZWN0dXJlIHZpZMOpbyBlbiBjb3VycyIvPg0KCQk8dWl0ZXh0IG5hbWU9IlNDUlVCQkFSU1RBVFVTX0xPQURJTkciIHZhbHVlPSJDaGFyZ2VtZW50IGVuIGNvdXJzIi8+DQoJCTx1aXRleHQgbmFtZT0iU0NSVUJCQVJTVEFUVVNfQlVGRkVSSU5HIiB2YWx1ZT0iTWlzZSBlbiBtw6ltb2lyZSIvPg0KCQk8dWl0ZXh0IG5hbWU9IlNDUlVCQkFSU1RBVFVTX1FVRVNUSU9OIiB2YWx1ZT0iUsOpcG9uZHJlIMOgIGxhIHF1ZXN0aW9uIi8+DQoJCTx1aXRleHQgbmFtZT0iU0NSVUJCQVJTVEFUVVNfUkVWSUVXUVVJWiIgdmFsdWU9IlLDqXZpc2lvbiBkdSBxdWVzdGlvbm5haXJlIi8+DQoJCTwhLS0gc3Vic3RpdHV0aW9uOiAlbSA9PSBtaW51dGVzIHJlbWFpbmluZyAtLT4NCgkJPCEtLSBzdWJzdGl0dXRpb246ICVzID09IHNlY29uZHMgcmVtYWluaW5nIC0tPg0KCQk8dWl0ZXh0IG5hbWU9IkVMQVBTRUQiIHZhbHVlPSIlbSBtaW51dGVzICVzIHNlY29uZGVzIHJlc3RhbnRlcyIvPg0KCQk8dWl0ZXh0IG5hbWU9Ik5PVEZPVU5EIiB2YWx1ZT0iUmllbiB0cm91dsOpIi8+DQoJCTx1aXRleHQgbmFtZT0iQVRUQUNITUVOVFMiIHZhbHVlPSJQacOoY2VzIGpvaW50ZXMiLz4NCgkJPCEtLSBzdWJzdGl0dXRpb246ICVwID09IGN1cnJlbnQgc3BlYWtlcidzIHRpdGxlIC0tPg0KCQk8dWl0ZXh0IG5hbWU9IkJJT1dJTl9USVRMRSIgdmFsdWU9IkJpbyA6ICVwIi8+DQoJCTx1aXRleHQgbmFtZT0iQklPQlROX1RJVExFIiB2YWx1ZT0iQmlvIDoiLz4NCgkJPHVpdGV4dCBuYW1lPSJESVZJREVSQlROX1RJVExFIiB2YWx1ZT0ifCIvPg0KCQk8dWl0ZXh0IG5hbWU9IkNPTlRBQ1RCVE5fVElUTEUiIHZhbHVlPSJDb250YWN0Ii8+DQoJCTx1aXRleHQgbmFtZT0iVEFCX1FVSVoiIHZhbHVlPSJRdWl6Ii8+DQoJCTx1aXRleHQgbmFtZT0iVEFCX09VVExJTkUiIHZhbHVlPSJQbGFuIi8+DQoJCTx1aXRleHQgbmFtZT0iVEFCX1RIVU1CIiB2YWx1ZT0iRGlhcG9zIi8+DQoJCTx1aXRleHQgbmFtZT0iVEFCX05PVEVTIiB2YWx1ZT0iTm90ZXMiLz4NCgkJPHVpdGV4dCBuYW1lPSJUQUJfU0VBUkNIIiB2YWx1ZT0iUmVjaGVyY2hlIi8+DQoJCTx1aXRleHQgbmFtZT0iU0xJREVfSEVBRElORyIgdmFsdWU9IlRpdHJlIGRlIGxhIGRpYXBvc2l0aXZlIi8+DQoJCTx1aXRleHQgbmFtZT0iRFVSQVRJT05fSEVBRElORyIgdmFsdWU9IkR1csOpZSIvPg0KCQk8dWl0ZXh0IG5hbWU9IlNFQVJDSF9IRUFESU5HIiB2YWx1ZT0iUmVjaGVyY2hlIGRlIHRleHRlIDoiLz4NCgkJPHVpdGV4dCBuYW1lPSJUSFVNQl9IRUFESU5HIiB2YWx1ZT0iRGlhcG9zaXRpdmUiLz4NCgkJPHVpdGV4dCBuYW1lPSJUSFVNQl9JTkZPIiB2YWx1ZT0iVGl0cmUvZHVyw6llIi8+DQoJCTx1aXRleHQgbmFtZT0iQVRUQUNITkFNRV9IRUFESU5HIiB2YWx1ZT0iTm9tIGRlIGZpY2hpZXIiLz4NCgkJPHVpdGV4dCBuYW1lPSJBVFRBQ0hTSVpFX0hFQURJTkciIHZhbHVlPSJUYWlsbGUiLz4NCgkJPHVpdGV4dCBuYW1lPSJTTElERV9OT1RFUyIgdmFsdWU9IkNvbW1lbnRhaXJlcyBkZXMgZGlhcG9zaXRpdmVzIi8+DQoJCTwhLS1xdWl6IHBvZCBhbmQgbWVzc2FnZSBib3ggdGV4dHMtLT4NCgkJPHVpdGV4dCBuYW1lPSJRVUlaUE9EX1FVSVpfQVRURU1QVCIgdmFsdWU9IlRlbnRhdGl2ZSBkZSBxdWVzdGlvbm5haXJlIDoiLz4NCgkJPHVpdGV4dCBuYW1lPSJRVUlaUE9EX1FVSVpfQVRURU1QVF9WQUxVRSIgdmFsdWU9IiVuIHN1ciAldCIvPg0KCQk8dWl0ZXh0IG5hbWU9IlFVSVpQT0RfUVVJWl9TQ09SRSIgdmFsdWU9Ik5vdGUgb2J0ZW51ZSA6Ii8+DQoJCTx1aXRleHQgbmFtZT0iUVVJWlBPRF9RVUlaX1BBU1NTQ09SRSIgdmFsdWU9Ik5vdGUgZCdhZG1pc3NpYmlsaXTDqcKgOiIvPg0KCQk8dWl0ZXh0IG5hbWU9IlFVSVpQT0RfUVVJWl9NQVhTQ09SRSIgdmFsdWU9Ik5vdGUgbWF4aW1hbGUgOiIvPg0KCQk8dWl0ZXh0IG5hbWU9IlFVSVpQT0RfUVVFU0FUTVBUX1NUUiIgdmFsdWU9IlRlbnRhdGl2ZSA6ICVuIHN1ciAldCIvPg0KCQk8dWl0ZXh0IG5hbWU9IlFVSVpQT0RfUVVFU1RZUEVfU1RSIiB2YWx1ZT0iVHlwZTogJXMiLz4NCgkJPHVpdGV4dCBuYW1lPSJRVUlaUE9EX1FVRVNUWVBFX0dSRCIgdmFsdWU9Ik5vdMOpIi8+DQoJCTx1aXRleHQgbmFtZT0iUVVJWlBPRF9RVUVTVFlQRV9TVlkiIHZhbHVlPSJFbnF1w6p0ZSIvPg0KCQk8dWl0ZXh0IG5hbWU9IlFVSVpQT0RfUVVJWkFUTVBUX0lORiIgdmFsdWU9IklsbGltaXTDqSIvPg0KCQk8dWl0ZXh0IG5hbWU9IlFVSVpQT0RfUVVFU0FUTVBUX0lORiIgdmFsdWU9IklsbGltaXTDqSIvPg0KCQk8dWl0ZXh0IG5hbWU9IldBUk5JTkdNU0dfWUVTU1RSSU5HIiB2YWx1ZT0iT3VpIi8+DQoJCTx1aXRleHQgbmFtZT0iV0FSTklOR01TR19OT1NUUklORyIgdmFsdWU9Ik5vbiIvPg0KCQk8dWl0ZXh0IG5hbWU9IldBUk5JTkdNU0dfVElUTEVTVFJJTkciIHZhbHVlPSJBdmVydGlzc2VtZW50IGRlIG5hdmlnYXRpb24gZHUgcXVlc3Rpb25uYWlyZSIvPg0KCQk8dWl0ZXh0IG5hbWU9IldBUk5JTkdNU0dfTVNHU1RSSU5HIiB2YWx1ZT0iVm91cyBuJ2F2ZXogcGFzIHLDqXBvbmR1IMOgIGNlcnRhaW5lcyBxdWVzdGlvbnMgZGUgY2UgcXVlc3Rpb25uYWlyZS4mI3hBOyYjeEE7U2kgdm91cyBjbGlxdWV6IHN1ciBPdWksIHZvdXMgcXVpdHRlcmV6IGxlIHF1ZXN0aW9ubmFpcmUuIENsaXF1ZXogc3VyIE5vbiBwb3VyIGNvbnRpbnVlciBsZSBxdWVzdGlvbm5haXJlLiIvPg0KCQk8dWl0ZXh0IG5hbWU9IklORk9STUFUSU9OX0gyNjRfRkxBU0hQTEFZRVIiIHZhbHVlPSJMYSB2ZXJzaW9uIGRlIEZsYXNoIFBsYXllciBhY3R1ZWxsZW1lbnQgaW5zdGFsbMOpZSBzdXIgdm90cmUgbWFjaGluZSBuZSBwcmVuZCBwYXMgZW4gY2hhcmdlIGNlIHR5cGUgZGUgdmlkw6lvLiBDbGlxdWV6IHN1ciBsYSB6b25lIHZpZMOpbyBwb3VyIHTDqWzDqWNoYXJnZXIgbGEgZGVybmnDqHJlIHZlcnNpb24gZGU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jgrnjg6njgqTjg4kgOiAlbiIvPg0KCQk8IS0tIHN1YnN0aXR1dGlvbjogJW4gPT0gc2xpZGUgbnVtYmVyIC0tPg0KCQk8IS0tIHN1YnN0aXR1dGlvbjogJXQgPT0gdG90YWwgc2xpZGUgY291bnQgLS0+DQoJCTx1aXRleHQgbmFtZT0iU0NSVUJCQVJTVEFUVVNfU0xJREVJTkZPIiB2YWx1ZT0i44K544Op44Kk44OJIDogJW4gLyAldCB8ICIvPg0KCQk8dWl0ZXh0IG5hbWU9IlNDUlVCQkFSU1RBVFVTX1NUT1BQRUQiIHZhbHVlPSLlgZzmraIiLz4NCgkJPHVpdGV4dCBuYW1lPSJTQ1JVQkJBUlNUQVRVU19QTEFZSU5HIiB2YWx1ZT0i5YaN55Sf5LitIi8+DQoJCTx1aXRleHQgbmFtZT0iU0NSVUJCQVJTVEFUVVNfTk9BVURJTyIgdmFsdWU9Iumfs+WjsOOBquOBlyIvPg0KCQk8dWl0ZXh0IG5hbWU9IlNDUlVCQkFSU1RBVFVTX1ZJRFBMQVlJTkciIHZhbHVlPSLjg5Pjg4fjgqrlho3nlJ/kuK0iLz4NCgkJPHVpdGV4dCBuYW1lPSJTQ1JVQkJBUlNUQVRVU19MT0FESU5HIiB2YWx1ZT0i44Ot44O844OJ5LitIi8+DQoJCTx1aXRleHQgbmFtZT0iU0NSVUJCQVJTVEFUVVNfQlVGRkVSSU5HIiB2YWx1ZT0i44OQ44OD44OV44Kh5LitIi8+DQoJCTx1aXRleHQgbmFtZT0iU0NSVUJCQVJTVEFUVVNfUVVFU1RJT04iIHZhbHVlPSLos6rllY/jgavnrZTjgYjjgabkuIvjgZXjgYQiLz4NCgkJPHVpdGV4dCBuYW1lPSJTQ1JVQkJBUlNUQVRVU19SRVZJRVdRVUlaIiB2YWx1ZT0i44Kv44Kk44K644KS44Os44OT44Ol44O844GX44Gm44GE44G+44GZIi8+DQoJCTwhLS0gc3Vic3RpdHV0aW9uOiAlbSA9PSBtaW51dGVzIHJlbWFpbmluZyAtLT4NCgkJPCEtLSBzdWJzdGl0dXRpb246ICVzID09IHNlY29uZHMgcmVtYWluaW5nIC0tPg0KCQk8dWl0ZXh0IG5hbWU9IkVMQVBTRUQiIHZhbHVlPSLmrovjgoogOiAlbSDliIYgJXMg56eSIi8+DQoJCTx1aXRleHQgbmFtZT0iTk9URk9VTkQiIHZhbHVlPSLkvZXjgoLopovjgaTjgYvjgorjgb7jgZvjgpMiLz4NCgkJPHVpdGV4dCBuYW1lPSJBVFRBQ0hNRU5UUyIgdmFsdWU9Iua3u+S7mCIvPg0KCQk8IS0tIHN1YnN0aXR1dGlvbjogJXAgPT0gY3VycmVudCBzcGVha2VyJ3MgdGl0bGUgLS0+DQoJCTx1aXRleHQgbmFtZT0iQklPV0lOX1RJVExFIiB2YWx1ZT0i57WM5q20IDogJXAiLz4NCgkJPHVpdGV4dCBuYW1lPSJCSU9CVE5fVElUTEUiIHZhbHVlPSLntYzmrbQiLz4NCgkJPHVpdGV4dCBuYW1lPSJESVZJREVSQlROX1RJVExFIiB2YWx1ZT0ifCIvPg0KCQk8dWl0ZXh0IG5hbWU9IkNPTlRBQ1RCVE5fVElUTEUiIHZhbHVlPSLjgYrllY/jgYTlkIjjgo/jgZsiLz4NCgkJPHVpdGV4dCBuYW1lPSJUQUJfUVVJWiIgdmFsdWU9IuOCr+OCpOOCuiIvPg0KCQk8dWl0ZXh0IG5hbWU9IlRBQl9PVVRMSU5FIiB2YWx1ZT0i44Ki44Km44OI44Op44Kk44OzIi8+DQoJCTx1aXRleHQgbmFtZT0iVEFCX1RIVU1CIiB2YWx1ZT0i44K144Og44ON44O844OrIi8+DQoJCTx1aXRleHQgbmFtZT0iVEFCX05PVEVTIiB2YWx1ZT0i44OO44O844OIIi8+DQoJCTx1aXRleHQgbmFtZT0iVEFCX1NFQVJDSCIgdmFsdWU9IuaknOe0oiIvPg0KCQk8dWl0ZXh0IG5hbWU9IlNMSURFX0hFQURJTkciIHZhbHVlPSLjgrnjg6njgqTjg4njgr/jgqTjg4jjg6siLz4NCgkJPHVpdGV4dCBuYW1lPSJEVVJBVElPTl9IRUFESU5HIiB2YWx1ZT0i6ZW344GVIi8+DQoJCTx1aXRleHQgbmFtZT0iU0VBUkNIX0hFQURJTkciIHZhbHVlPSLmpJzntKLjgZnjgovjg4bjgq3jgrnjg4ggOiAiLz4NCgkJPHVpdGV4dCBuYW1lPSJUSFVNQl9IRUFESU5HIiB2YWx1ZT0i44K544Op44Kk44OJIi8+DQoJCTx1aXRleHQgbmFtZT0iVEhVTUJfSU5GTyIgdmFsdWU9IuOCueODqeOCpOODieOCv+OCpOODiOODqyAvIOmVt+OBlSIvPg0KCQk8dWl0ZXh0IG5hbWU9IkFUVEFDSE5BTUVfSEVBRElORyIgdmFsdWU9IuODleOCoeOCpOODq+WQjSIvPg0KCQk8dWl0ZXh0IG5hbWU9IkFUVEFDSFNJWkVfSEVBRElORyIgdmFsdWU9IuOCteOCpOOCuiIvPg0KCQk8dWl0ZXh0IG5hbWU9IlNMSURFX05PVEVTIiB2YWx1ZT0i44K544Op44Kk44OJ44OO44O844OIIi8+DQoJCTwhLS1xdWl6IHBvZCBhbmQgbWVzc2FnZSBib3ggdGV4dHMtLT4NCgkJPHVpdGV4dCBuYW1lPSJRVUlaUE9EX1FVSVpfQVRURU1QVCIgdmFsdWU9IuOCr+OCpOOCuuippuihjOWbnuaVsCA6ICIvPg0KCQk8dWl0ZXh0IG5hbWU9IlFVSVpQT0RfUVVJWl9BVFRFTVBUX1ZBTFVFIiB2YWx1ZT0iJW4gLyAldCIvPg0KCQk8dWl0ZXh0IG5hbWU9IlFVSVpQT0RfUVVJWl9TQ09SRSIgdmFsdWU9IuOCueOCs+OCoiA6ICIvPg0KCQk8dWl0ZXh0IG5hbWU9IlFVSVpQT0RfUVVJWl9QQVNTU0NPUkUiIHZhbHVlPSLlkIjmoLzngrkgOiIvPg0KCQk8dWl0ZXh0IG5hbWU9IlFVSVpQT0RfUVVJWl9NQVhTQ09SRSIgdmFsdWU9IuacgOmrmOW+l+eCuSA6ICIvPg0KCQk8dWl0ZXh0IG5hbWU9IlFVSVpQT0RfUVVFU0FUTVBUX1NUUiIgdmFsdWU9IuippuihjOWbnuaVsCA6ICVuIC8gJXQiLz4NCgkJPHVpdGV4dCBuYW1lPSJRVUlaUE9EX1FVRVNUWVBFX1NUUiIgdmFsdWU9IuOCv+OCpOODlyA6ICVzIi8+DQoJCTx1aXRleHQgbmFtZT0iUVVJWlBPRF9RVUVTVFlQRV9HUkQiIHZhbHVlPSLoqZXkvqEiLz4NCgkJPHVpdGV4dCBuYW1lPSJRVUlaUE9EX1FVRVNUWVBFX1NWWSIgdmFsdWU9IuOCouODs+OCseODvOODiCIvPg0KCQk8dWl0ZXh0IG5hbWU9IlFVSVpQT0RfUVVJWkFUTVBUX0lORiIgdmFsdWU9IueEoeWItumZkCIvPg0KCQk8dWl0ZXh0IG5hbWU9IlFVSVpQT0RfUVVFU0FUTVBUX0lORiIgdmFsdWU9IueEoeWItumZkCIvPg0KCQk8dWl0ZXh0IG5hbWU9IldBUk5JTkdNU0dfWUVTU1RSSU5HIiB2YWx1ZT0i44Gv44GEIi8+DQoJCTx1aXRleHQgbmFtZT0iV0FSTklOR01TR19OT1NUUklORyIgdmFsdWU9IuOBhOOBhOOBiCIvPg0KCQk8dWl0ZXh0IG5hbWU9IldBUk5JTkdNU0dfVElUTEVTVFJJTkciIHZhbHVlPSLjgq/jgqTjgrrjga7jg4rjg5PjgrLjg7zjgrfjg6fjg7PjgavplqLjgZnjgovorablkYoiLz4NCgkJPHVpdGV4dCBuYW1lPSJXQVJOSU5HTVNHX01TR1NUUklORyIgdmFsdWU9IuOBk+OBruOCr+OCpOOCuuOBq+OBr+OAgeOBvuOBoOino+etlOOBl+OBpuOBhOOBquOBhOizquWVj+OBjOOBguOCiuOBvuOBmeOAgiYjeEE7JiN4QTsg44Kv44Kk44K644KS57WC5LqG44GZ44KL44Gr44Gv44CB44CM44Gv44GE44CN44KS44Kv44Oq44OD44Kv44GX44G+44GZ44CC44Kv44Kk44K644KS57aa6KGM44GZ44KL44Gr44Gv44CB44CM44GE44GE44GI44CN44KS44Kv44Oq44OD44Kv44GX44G+44GZ44CCIi8+DQoJCTx1aXRleHQgbmFtZT0iSU5GT1JNQVRJT05fSDI2NF9GTEFTSFBMQVlFUiIgdmFsdWU9IuOBiuS9v+OBhOOBruOCs+ODs+ODlOODpeODvOOCv+OBq+ePvuWcqOOCpOODs+OCueODiOODvOODq+OBleOCjOOBpuOBhOOCiyBGbGFzaCBQbGF5ZXIg44Gu44OQ44O844K444On44Oz44Gv44CB44GT44Gu44OT44OH44Kq44KS44K144Od44O844OI44GX44Gm44GE44G+44Gb44KT44CC5pyA5paw44GuIEZsYXNoIFBsYXllciDjgpLjg4Djgqbjg7Pjg63jg7zjg4njgZnjgovjgavjga/jgIHjg5Pjg4fjgqrpoJjln5/jgpLjgq/jg6rjg4Pjgq/jgZfjgabjgY/jgaDjgZXjgYT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7Iqs65287J2065OcICVuIi8+DQoJCTwhLS0gc3Vic3RpdHV0aW9uOiAlbiA9PSBzbGlkZSBudW1iZXIgLS0+DQoJCTwhLS0gc3Vic3RpdHV0aW9uOiAldCA9PSB0b3RhbCBzbGlkZSBjb3VudCAtLT4NCgkJPHVpdGV4dCBuYW1lPSJTQ1JVQkJBUlNUQVRVU19TTElERUlORk8iIHZhbHVlPSLsiqzrnbzsnbTrk5wgJW4gLyAldCB8ICIvPg0KCQk8dWl0ZXh0IG5hbWU9IlNDUlVCQkFSU1RBVFVTX1NUT1BQRUQiIHZhbHVlPSLspJHsp4DrkKgiLz4NCgkJPHVpdGV4dCBuYW1lPSJTQ1JVQkJBUlNUQVRVU19QTEFZSU5HIiB2YWx1ZT0i7J6s7IOdIi8+DQoJCTx1aXRleHQgbmFtZT0iU0NSVUJCQVJTVEFUVVNfTk9BVURJTyIgdmFsdWU9IuyYpOuUlOyYpCDsl4bsnYwiLz4NCgkJPHVpdGV4dCBuYW1lPSJTQ1JVQkJBUlNUQVRVU19WSURQTEFZSU5HIiB2YWx1ZT0i67mE65SU7JikIOyerOyDnSDspJEiLz4NCgkJPHVpdGV4dCBuYW1lPSJTQ1JVQkJBUlNUQVRVU19MT0FESU5HIiB2YWx1ZT0i66Gc65SpIi8+DQoJCTx1aXRleHQgbmFtZT0iU0NSVUJCQVJTVEFUVVNfQlVGRkVSSU5HIiB2YWx1ZT0i67KE7Y2866eBIi8+DQoJCTx1aXRleHQgbmFtZT0iU0NSVUJCQVJTVEFUVVNfUVVFU1RJT04iIHZhbHVlPSLsp4jrrLjsl5Ag64u17ZWY6riwIi8+DQoJCTx1aXRleHQgbmFtZT0iU0NSVUJCQVJTVEFUVVNfUkVWSUVXUVVJWiIgdmFsdWU9IuyniOusuCDri6Tsi5zrs7TquLAiLz4NCgkJPCEtLSBzdWJzdGl0dXRpb246ICVtID09IG1pbnV0ZXMgcmVtYWluaW5nIC0tPg0KCQk8IS0tIHN1YnN0aXR1dGlvbjogJXMgPT0gc2Vjb25kcyByZW1haW5pbmcgLS0+DQoJCTx1aXRleHQgbmFtZT0iRUxBUFNFRCIgdmFsdWU9IiVt67aEICVz7LSIIOuCqOydjCIvPg0KCQk8dWl0ZXh0IG5hbWU9Ik5PVEZPVU5EIiB2YWx1ZT0i7JeG7J2MIi8+DQoJCTx1aXRleHQgbmFtZT0iQVRUQUNITUVOVFMiIHZhbHVlPSLssqjrtoAg7YyM7J28Ii8+DQoJCTwhLS0gc3Vic3RpdHV0aW9uOiAlcCA9PSBjdXJyZW50IHNwZWFrZXIncyB0aXRsZSAtLT4NCgkJPHVpdGV4dCBuYW1lPSJCSU9XSU5fVElUTEUiIHZhbHVlPSLqsr3roKUg7IaM6rCcOiAlcCIvPg0KCQk8dWl0ZXh0IG5hbWU9IkJJT0JUTl9USVRMRSIgdmFsdWU9IuqyveugpSDshozqsJwiLz4NCgkJPHVpdGV4dCBuYW1lPSJESVZJREVSQlROX1RJVExFIiB2YWx1ZT0ifCIvPg0KCQk8dWl0ZXh0IG5hbWU9IkNPTlRBQ1RCVE5fVElUTEUiIHZhbHVlPSLsl7Drnb3sspgiLz4NCgkJPHVpdGV4dCBuYW1lPSJUQUJfUVVJWiIgdmFsdWU9Iu2AtOymi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1xdWl6IHBvZCBhbmQgbWVzc2FnZSBib3ggdGV4dHMtLT4NCgkJPHVpdGV4dCBuYW1lPSJRVUlaUE9EX1FVSVpfQVRURU1QVCIgdmFsdWU9Iu2AtOymiCDsi5zrj4Qg7Zqf7IiYOiIvPg0KCQk8dWl0ZXh0IG5hbWU9IlFVSVpQT0RfUVVJWl9BVFRFTVBUX1ZBTFVFIiB2YWx1ZT0iJW4vJXQiLz4NCgkJPHVpdGV4dCBuYW1lPSJRVUlaUE9EX1FVSVpfU0NPUkUiIHZhbHVlPSLrk53soJA6Ii8+DQoJCTx1aXRleHQgbmFtZT0iUVVJWlBPRF9RVUlaX1BBU1NTQ09SRSIgdmFsdWU9Iu2GteqzvCDsoJDsiJg6Ii8+DQoJCTx1aXRleHQgbmFtZT0iUVVJWlBPRF9RVUlaX01BWFNDT1JFIiB2YWx1ZT0i7LWc6rOgIOygkOyImDoiLz4NCgkJPHVpdGV4dCBuYW1lPSJRVUlaUE9EX1FVRVNBVE1QVF9TVFIiIHZhbHVlPSLsi5zrj4Qg7Zqf7IiYOiAlbi8ldCIvPg0KCQk8dWl0ZXh0IG5hbWU9IlFVSVpQT0RfUVVFU1RZUEVfU1RSIiB2YWx1ZT0i7Jyg7ZiVOiAlcyIvPg0KCQk8dWl0ZXh0IG5hbWU9IlFVSVpQT0RfUVVFU1RZUEVfR1JEIiB2YWx1ZT0i7KCQ7IiYIOunpOq4sOq4sCDsmYTro4wiLz4NCgkJPHVpdGV4dCBuYW1lPSJRVUlaUE9EX1FVRVNUWVBFX1NWWSIgdmFsdWU9IuyEpOusuCDsobDsgqwiLz4NCgkJPHVpdGV4dCBuYW1lPSJRVUlaUE9EX1FVSVpBVE1QVF9JTkYiIHZhbHVlPSLrrLTtlZwiLz4NCgkJPHVpdGV4dCBuYW1lPSJRVUlaUE9EX1FVRVNBVE1QVF9JTkYiIHZhbHVlPSLrrLTtlZwiLz4NCgkJPHVpdGV4dCBuYW1lPSJXQVJOSU5HTVNHX1lFU1NUUklORyIgdmFsdWU9IuyYiCIvPg0KCQk8dWl0ZXh0IG5hbWU9IldBUk5JTkdNU0dfTk9TVFJJTkciIHZhbHVlPSLslYTri4jsmKQiLz4NCgkJPHVpdGV4dCBuYW1lPSJXQVJOSU5HTVNHX1RJVExFU1RSSU5HIiB2YWx1ZT0i7YC07KaIIOuCtOu5hOqyjOydtOyFmCDqsr3qs6AiLz4NCgkJPHVpdGV4dCBuYW1lPSJXQVJOSU5HTVNHX01TR1NUUklORyIgdmFsdWU9IuydtCDtgLTspojsl5DshJwg7Iuc64+E7ZWY7KeAIOyViuydgCDsp4jrrLjsnbQg7J6I7Iq164uI64ukLiYjeEE7JiN4QTvtgLTspojrpbwg7KKF66OM7ZWY66Ck66m0IFvsmIhd66W8IO2BtOumre2VmOqzoCwg7YC07KaI66W8IOqzhOyGje2VmOugpOuptCBb7JWE64uI7JikXeulvCDtgbTrpq3tlZjsi63si5zsmKQuIi8+DQoJCTx1aXRleHQgbmFtZT0iSU5GT1JNQVRJT05fSDI2NF9GTEFTSFBMQVlFUiIgdmFsdWU9IuyLnOyKpO2FnOyXkCDshKTsuZjrkJjslrQg7J6I64qUIO2YhOyerCDrsoTsoITsnZggRmxhc2ggUGxheWVy64qUIOydtCDruYTrlJTsmKTrpbwg7KeA7JuQ7ZWY7KeAIOyViuyKteuLiOuLpC4g7LWc7IugIEZsYXNoIFBsYXllcuulvCDri6TsmrTroZzrk5ztlZjroKTrqbQg67mE65SU7JikIOyYgeyXreydhCDtgbTrpq3tlZjsi63si5zsmKQ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gk8bGFuZ3VhZ2UgaWQ9ImVz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RldGVuaWRhIi8+DQoJCTx1aXRleHQgbmFtZT0iU0NSVUJCQVJTVEFUVVNfUExBWUlORyIgdmFsdWU9IlJlcHJvZHVjaWVuZG8iLz4NCgkJPHVpdGV4dCBuYW1lPSJTQ1JVQkJBUlNUQVRVU19OT0FVRElPIiB2YWx1ZT0iU2luIHNvbmlkbyIvPg0KCQk8dWl0ZXh0IG5hbWU9IlNDUlVCQkFSU1RBVFVTX1ZJRFBMQVlJTkciIHZhbHVlPSJWw61kZW8gZW4gcmVwcm9kLiIvPg0KCQk8dWl0ZXh0IG5hbWU9IlNDUlVCQkFSU1RBVFVTX0xPQURJTkciIHZhbHVlPSJDYXJnYW5kbyIvPg0KCQk8dWl0ZXh0IG5hbWU9IlNDUlVCQkFSU1RBVFVTX0JVRkZFUklORyIgdmFsdWU9IkFsbWFjZW5hbmRvIGVuIGLDumZlciIvPg0KCQk8dWl0ZXh0IG5hbWU9IlNDUlVCQkFSU1RBVFVTX1FVRVNUSU9OIiB2YWx1ZT0iQ29udGVzdGFyIHByZWd1bnRhIi8+DQoJCTx1aXRleHQgbmFtZT0iU0NSVUJCQVJTVEFUVVNfUkVWSUVXUVVJWiIgdmFsdWU9IlJldmlzYW5kbyBwcnVlYmEiLz4NCgkJPCEtLSBzdWJzdGl0dXRpb246ICVtID09IG1pbnV0ZXMgcmVtYWluaW5nIC0tPg0KCQk8IS0tIHN1YnN0aXR1dGlvbjogJXMgPT0gc2Vjb25kcyByZW1haW5pbmcgLS0+DQoJCTx1aXRleHQgbmFtZT0iRUxBUFNFRCIgdmFsdWU9IiVtIG1pbnV0b3MgJXMgc2VndW5kb3MgcmVzdGFudGVzIi8+DQoJCTx1aXRleHQgbmFtZT0iTk9URk9VTkQiIHZhbHVlPSJObyBzZSBoYSBlbmNvbnRyYWRvIG5hZGEiLz4NCgkJPHVpdGV4dCBuYW1lPSJBVFRBQ0hNRU5UUyIgdmFsdWU9IkFyY2hpdm9zIGFkanVudG9zIi8+DQoJCTwhLS0gc3Vic3RpdHV0aW9uOiAlcCA9PSBjdXJyZW50IHNwZWFrZXIncyB0aXRsZSAtLT4NCgkJPHVpdGV4dCBuYW1lPSJCSU9XSU5fVElUTEUiIHZhbHVlPSJCaW9ncmFmw61hOiAlcCIvPg0KCQk8dWl0ZXh0IG5hbWU9IkJJT0JUTl9USVRMRSIgdmFsdWU9IkJpb2dyYWbDrWEiLz4NCgkJPHVpdGV4dCBuYW1lPSJESVZJREVSQlROX1RJVExFIiB2YWx1ZT0ifCIvPg0KCQk8dWl0ZXh0IG5hbWU9IkNPTlRBQ1RCVE5fVElUTEUiIHZhbHVlPSJDb250YWN0byIvPg0KCQk8dWl0ZXh0IG5hbWU9IlRBQl9RVUlaIiB2YWx1ZT0iUHJ1ZWJhIi8+DQoJCTx1aXRleHQgbmFtZT0iVEFCX09VVExJTkUiIHZhbHVlPSJDb250b3JubyIvPg0KCQk8dWl0ZXh0IG5hbWU9IlRBQl9USFVNQiIgdmFsdWU9Ik1pbmlhdC4iLz4NCgkJPHVpdGV4dCBuYW1lPSJUQUJfTk9URVMiIHZhbHVlPSJOb3RhcyIvPg0KCQk8dWl0ZXh0IG5hbWU9IlRBQl9TRUFSQ0giIHZhbHVlPSJCdXNjYXIiLz4NCgkJPHVpdGV4dCBuYW1lPSJTTElERV9IRUFESU5HIiB2YWx1ZT0iVMOtdHVsbyBkZSBkaWFwb3NpdGl2YSIvPg0KCQk8dWl0ZXh0IG5hbWU9IkRVUkFUSU9OX0hFQURJTkciIHZhbHVlPSJEdXJhYy4iLz4NCgkJPHVpdGV4dCBuYW1lPSJTRUFSQ0hfSEVBRElORyIgdmFsdWU9IkJ1c2NhciB0ZXh0bzoiLz4NCgkJPHVpdGV4dCBuYW1lPSJUSFVNQl9IRUFESU5HIiB2YWx1ZT0iRGlhcG9zaXRpdmEiLz4NCgkJPHVpdGV4dCBuYW1lPSJUSFVNQl9JTkZPIiB2YWx1ZT0iRHVyLi9Uw610LiBkaWFwLiIvPg0KCQk8dWl0ZXh0IG5hbWU9IkFUVEFDSE5BTUVfSEVBRElORyIgdmFsdWU9Ik5vbWJyZSBkZSBhcmNoaXZvIi8+DQoJCTx1aXRleHQgbmFtZT0iQVRUQUNIU0laRV9IRUFESU5HIiB2YWx1ZT0iVGFtYcOxbyIvPg0KCQk8dWl0ZXh0IG5hbWU9IlNMSURFX05PVEVTIiB2YWx1ZT0iTm90YXMgZGUgZGlhcG9zaXRpdmEiLz4NCgkJPCEtLXF1aXogcG9kIGFuZCBtZXNzYWdlIGJveCB0ZXh0cy0tPg0KCQk8dWl0ZXh0IG5hbWU9IlFVSVpQT0RfUVVJWl9BVFRFTVBUIiB2YWx1ZT0iSW50ZW50byBkZSBwcnVlYmE6Ii8+DQoJCTx1aXRleHQgbmFtZT0iUVVJWlBPRF9RVUlaX0FUVEVNUFRfVkFMVUUiIHZhbHVlPSIlbiBkZSAldCIvPg0KCQk8dWl0ZXh0IG5hbWU9IlFVSVpQT0RfUVVJWl9TQ09SRSIgdmFsdWU9IlB1bnR1YWNpw7NuOiIvPg0KCQk8dWl0ZXh0IG5hbWU9IlFVSVpQT0RfUVVJWl9QQVNTU0NPUkUiIHZhbHVlPSJQdW50dWFjacOzbiBwYXJhIGFwcm9iYXI6Ii8+DQoJCTx1aXRleHQgbmFtZT0iUVVJWlBPRF9RVUlaX01BWFNDT1JFIiB2YWx1ZT0iUHVudHVhY2nDs24gbcOheGltYToiLz4NCgkJPHVpdGV4dCBuYW1lPSJRVUlaUE9EX1FVRVNBVE1QVF9TVFIiIHZhbHVlPSJJbnRlbnRvczogJW4gZGUgJXQiLz4NCgkJPHVpdGV4dCBuYW1lPSJRVUlaUE9EX1FVRVNUWVBFX1NUUiIgdmFsdWU9IlRpcG86ICVzIi8+DQoJCTx1aXRleHQgbmFtZT0iUVVJWlBPRF9RVUVTVFlQRV9HUkQiIHZhbHVlPSJDb24gcHVudHVhY2nDs24iLz4NCgkJPHVpdGV4dCBuYW1lPSJRVUlaUE9EX1FVRVNUWVBFX1NWWSIgdmFsdWU9IkVuY3Vlc3RhIi8+DQoJCTx1aXRleHQgbmFtZT0iUVVJWlBPRF9RVUlaQVRNUFRfSU5GIiB2YWx1ZT0iSW5maW5pdG8iLz4NCgkJPHVpdGV4dCBuYW1lPSJRVUlaUE9EX1FVRVNBVE1QVF9JTkYiIHZhbHVlPSJJbmZpbml0byIvPg0KCQk8dWl0ZXh0IG5hbWU9IldBUk5JTkdNU0dfWUVTU1RSSU5HIiB2YWx1ZT0iU8OtIi8+DQoJCTx1aXRleHQgbmFtZT0iV0FSTklOR01TR19OT1NUUklORyIgdmFsdWU9Ik5vIi8+DQoJCTx1aXRleHQgbmFtZT0iV0FSTklOR01TR19USVRMRVNUUklORyIgdmFsdWU9IkF2aXNvIGRlIG5hdmVnYWNpw7NuIGRlIHBydWViYSIvPg0KCQk8dWl0ZXh0IG5hbWU9IldBUk5JTkdNU0dfTVNHU1RSSU5HIiB2YWx1ZT0iSGF5IHByZWd1bnRhcyBzaW4gaW50ZW50b3MgZW4gZXN0YSBwcnVlYmEuJiN4QTsmI3hBO1BhcmEgc2FsaXIgZGUgbGEgcHJ1ZWJhLCBoYWdhIGNsaWMgZW4gU8OtLiBQYXJhIGNvbnRpbnVhciwgaGFnYSBjbGljIGVuIE5vLiIvPg0KCQk8dWl0ZXh0IG5hbWU9IklORk9STUFUSU9OX0gyNjRfRkxBU0hQTEFZRVIiIHZhbHVlPSJMYSB2ZXJzacOzbiBhY3R1YWwgZGUgRmxhc2ggUGxheWVyIGluc3RhbGFkYSBlbiBlbCBvcmRlbmFkb3Igbm8gZXMgY29tcGF0aWJsZSBjb24gZXN0ZSB2w61kZW8uIEhhZ2EgY2xpYyBlbiBlbCDDoXJlYSBkZSB2w61kZW8gcGFyYSBkZXNjYXJnYXIgbGEgw7psdGltYSB2ZXJzacOz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jogJXAiLz4NCgkJPCEtLSBzdWJzdGl0dXRpb246ICVwID09IHByZXNlbnRhdGlvbiB0aXRsZSAtLT4NCgkJPCEtLSBzdWJzdGl0dXRpb246ICVzID09IHNsaWRlIHRpdGxlIC0tPg0KCQk8IS0tIHN1YnN0aXR1dGlvbjogJW4gPT0gc2xpZGUgbnVtYmVyIC0tPg0KCQk8dWl0ZXh0IG5hbWU9IkJPT0tNQVJLU0xJREUiIHZhbHVlPSJBZG9iZSBQcmVzZW50ZXI6ICVwICVzIi8+DQoJCTx1aXRleHQgbmFtZT0iU0hPV1NJREVCQVIiIHZhbHVlPSJNb3N0cmFyIGJhcnJhIGxhdGVyYWwgYSBsb3MgcGFydGljaXBhbnRlcyIvPg0KCQk8dWl0ZXh0IG5hbWU9Ik1VVEUiIHZhbHVlPSJTaWxlbmNpYXIiLz4NCgkJPHVpdGV4dCBuYW1lPSJET0NXUkFQX1RJVExFIiB2YWx1ZT0iQXJjaGl2byBhZGp1bnRvIGRlIFByZXNlbnRlciIvPg0KCQk8dWl0ZXh0IG5hbWU9IkRPQ1dSQVBfTVNHIiB2YWx1ZT0iR3VhcmRhciBlbiBNaSBQQyIvPg0KCQk8dWl0ZXh0IG5hbWU9IkRPQ1dSQVBfUFJPTVBUIiB2YWx1ZT0iSGFnYSBjbGljIGVuIERlc2NhcmdhciIvPg0KCTwvbGFuZ3VhZ2U+DQoJPGxhbmd1YWdlIGlkPSJwd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TbGlkZSAlbiIvPg0KCQk8IS0tIHN1YnN0aXR1dGlvbjogJW4gPT0gc2xpZGUgbnVtYmVyIC0tPg0KCQk8IS0tIHN1YnN0aXR1dGlvbjogJXQgPT0gdG90YWwgc2xpZGUgY291bnQgLS0+DQoJCTx1aXRleHQgbmFtZT0iU0NSVUJCQVJTVEFUVVNfU0xJREVJTkZPIiB2YWx1ZT0iU2xpZGUgJW4gLyAldCB8ICIvPg0KCQk8dWl0ZXh0IG5hbWU9IlNDUlVCQkFSU1RBVFVTX1NUT1BQRUQiIHZhbHVlPSJQYXJhZG8iLz4NCgkJPHVpdGV4dCBuYW1lPSJTQ1JVQkJBUlNUQVRVU19QTEFZSU5HIiB2YWx1ZT0iUmVwcm9kdXppbmRvIi8+DQoJCTx1aXRleHQgbmFtZT0iU0NSVUJCQVJTVEFUVVNfTk9BVURJTyIgdmFsdWU9IlNlbSDDoXVkaW8iLz4NCgkJPHVpdGV4dCBuYW1lPSJTQ1JVQkJBUlNUQVRVU19WSURQTEFZSU5HIiB2YWx1ZT0iVsOtZGVvIGVtIHJlcHJvZHXDp8OjbyIvPg0KCQk8dWl0ZXh0IG5hbWU9IlNDUlVCQkFSU1RBVFVTX0xPQURJTkciIHZhbHVlPSJDYXJyZWdhbmRvIi8+DQoJCTx1aXRleHQgbmFtZT0iU0NSVUJCQVJTVEFUVVNfQlVGRkVSSU5HIiB2YWx1ZT0iQXJtYXplbmFuZG8gZW0gYnVmZmVyIi8+DQoJCTx1aXRleHQgbmFtZT0iU0NSVUJCQVJTVEFUVVNfUVVFU1RJT04iIHZhbHVlPSJSZXNwb25kZXIgcGVyZ3VudGEiLz4NCgkJPHVpdGV4dCBuYW1lPSJTQ1JVQkJBUlNUQVRVU19SRVZJRVdRVUlaIiB2YWx1ZT0iUmV2aXNhbmRvIHF1ZXN0aW9uw6FyaW8iLz4NCgkJPCEtLSBzdWJzdGl0dXRpb246ICVtID09IG1pbnV0ZXMgcmVtYWluaW5nIC0tPg0KCQk8IS0tIHN1YnN0aXR1dGlvbjogJXMgPT0gc2Vjb25kcyByZW1haW5pbmcgLS0+DQoJCTx1aXRleHQgbmFtZT0iRUxBUFNFRCIgdmFsdWU9IiVtIG1pbnV0b3MgJXMgc2VndW5kb3MgcmVzdGFudGVzIi8+DQoJCTx1aXRleHQgbmFtZT0iTk9URk9VTkQiIHZhbHVlPSJOYWRhIGVuY29udHJhZG8iLz4NCgkJPHVpdGV4dCBuYW1lPSJBVFRBQ0hNRU5UUyIgdmFsdWU9IkFuZXhv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dG8iLz4NCgkJPHVpdGV4dCBuYW1lPSJUQUJfUVVJWiIgdmFsdWU9IlF1ZXN0LiIvPg0KCQk8dWl0ZXh0IG5hbWU9IlRBQl9PVVRMSU5FIiB2YWx1ZT0iRXNxdWVtYSIvPg0KCQk8dWl0ZXh0IG5hbWU9IlRBQl9USFVNQiIgdmFsdWU9Ik1pbmkiLz4NCgkJPHVpdGV4dCBuYW1lPSJUQUJfTk9URVMiIHZhbHVlPSJOb3RhcyIvPg0KCQk8dWl0ZXh0IG5hbWU9IlRBQl9TRUFSQ0giIHZhbHVlPSJCdXNjYSIvPg0KCQk8dWl0ZXh0IG5hbWU9IlNMSURFX0hFQURJTkciIHZhbHVlPSJUw610dWxvIGRvIHNsaWRlIi8+DQoJCTx1aXRleHQgbmFtZT0iRFVSQVRJT05fSEVBRElORyIgdmFsdWU9IkR1cmHDp8OjbyIvPg0KCQk8dWl0ZXh0IG5hbWU9IlNFQVJDSF9IRUFESU5HIiB2YWx1ZT0iUHJvY3VyYXIgdGV4dG86Ii8+DQoJCTx1aXRleHQgbmFtZT0iVEhVTUJfSEVBRElORyIgdmFsdWU9IlNsaWRlIi8+DQoJCTx1aXRleHQgbmFtZT0iVEhVTUJfSU5GTyIgdmFsdWU9IlTDrXR1bG8vRHVyYcOnw6NvIGRvIHNsaWRlIi8+DQoJCTx1aXRleHQgbmFtZT0iQVRUQUNITkFNRV9IRUFESU5HIiB2YWx1ZT0iTm9tZSBkbyBhcnF1aXZvIi8+DQoJCTx1aXRleHQgbmFtZT0iQVRUQUNIU0laRV9IRUFESU5HIiB2YWx1ZT0iVGFtYW5obyIvPg0KCQk8dWl0ZXh0IG5hbWU9IlNMSURFX05PVEVTIiB2YWx1ZT0iQW5vdGHDp8O1ZXMgZG8gc2xpZGUiLz4NCgkJPCEtLXF1aXogcG9kIGFuZCBtZXNzYWdlIGJveCB0ZXh0cy0tPg0KCQk8dWl0ZXh0IG5hbWU9IlFVSVpQT0RfUVVJWl9BVFRFTVBUIiB2YWx1ZT0iVGVudGF0aXZhIG5vIHF1ZXN0aW9uw6FyaW86Ii8+DQoJCTx1aXRleHQgbmFtZT0iUVVJWlBPRF9RVUlaX0FUVEVNUFRfVkFMVUUiIHZhbHVlPSIlbiBkZSAldCIvPg0KCQk8dWl0ZXh0IG5hbWU9IlFVSVpQT0RfUVVJWl9TQ09SRSIgdmFsdWU9IlBvbnR1YcOnw6NvOiIvPg0KCQk8dWl0ZXh0IG5hbWU9IlFVSVpQT0RfUVVJWl9QQVNTU0NPUkUiIHZhbHVlPSJQb250dWHDp8OjbyBkZSBhcHJvdmHDp8OjbzoiLz4NCgkJPHVpdGV4dCBuYW1lPSJRVUlaUE9EX1FVSVpfTUFYU0NPUkUiIHZhbHVlPSJQb250dWHDp8OjbyBtw6F4aW1hOiIvPg0KCQk8dWl0ZXh0IG5hbWU9IlFVSVpQT0RfUVVFU0FUTVBUX1NUUiIgdmFsdWU9IlRlbnRhdGl2YTogJW4gZGUgJXQiLz4NCgkJPHVpdGV4dCBuYW1lPSJRVUlaUE9EX1FVRVNUWVBFX1NUUiIgdmFsdWU9IlRpcG86ICVzIi8+DQoJCTx1aXRleHQgbmFtZT0iUVVJWlBPRF9RVUVTVFlQRV9HUkQiIHZhbHVlPSJDbGFzc2lmaWNhdMOzcmlhIi8+DQoJCTx1aXRleHQgbmFtZT0iUVVJWlBPRF9RVUVTVFlQRV9TVlkiIHZhbHVlPSJQZXNxdWlzYSIvPg0KCQk8dWl0ZXh0IG5hbWU9IlFVSVpQT0RfUVVJWkFUTVBUX0lORiIgdmFsdWU9IkluZmluaXRvIi8+DQoJCTx1aXRleHQgbmFtZT0iUVVJWlBPRF9RVUVTQVRNUFRfSU5GIiB2YWx1ZT0iSW5maW5pdG8iLz4NCgkJPHVpdGV4dCBuYW1lPSJXQVJOSU5HTVNHX1lFU1NUUklORyIgdmFsdWU9IlNpbSIvPg0KCQk8dWl0ZXh0IG5hbWU9IldBUk5JTkdNU0dfTk9TVFJJTkciIHZhbHVlPSJOw6NvIi8+DQoJCTx1aXRleHQgbmFtZT0iV0FSTklOR01TR19USVRMRVNUUklORyIgdmFsdWU9IkFsZXJ0YSBkZSBuYXZlZ2HDp8OjbyBkbyBxdWVzdGlvbsOhcmlvIi8+DQoJCTx1aXRleHQgbmFtZT0iV0FSTklOR01TR19NU0dTVFJJTkciIHZhbHVlPSJFeGlzdGVtIHBlcmd1bnRhcyBxdWUgbsOjbyBmb3JhbSByZXNwb25kaWRhcyBuZXN0ZSBxdWVzdGlvbsOhcmlvLiYjeEE7JiN4QTtDbGlxdWUgZW0gU2ltIHBhcmEgc2FpciBkbyBxdWVzdGlvbsOhcmlvIG91IGVtIE7Do28gc2UgcXVpc2VyIGNvbnRpbnVhci4iLz4NCgkJPHVpdGV4dCBuYW1lPSJJTkZPUk1BVElPTl9IMjY0X0ZMQVNIUExBWUVSIiB2YWx1ZT0iQSB2ZXJzw6NvIGF0dWFsIGRvIEZsYXNoIFBsYXllciBpbnN0YWxhZGEgbm8gY29tcHV0YWRvciBuw6NvIG9mZXJlY2Ugc3Vwb3J0ZSBhIGVzc2UgdsOtZGVvLiBDbGlxdWUgbmEgw6FyZWEgZG8gdsOtZGVvIHBhcmEgYmFpeGFyIGEgdmVyc8OjbyBtYWlzIHJlY2VudGUgZG8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3N0cmFyIGJhcnJhIGxhdGVyYWwgYW8gcGFydGljaXBhbnRlcyIvPg0KCQk8dWl0ZXh0IG5hbWU9Ik1VVEUiIHZhbHVlPSJNdWRvIi8+DQoJCTx1aXRleHQgbmFtZT0iRE9DV1JBUF9USVRMRSIgdmFsdWU9IkFuZXhvIGRlIGFycXVpdm8gZG8gUHJlc2VudGVyIi8+DQoJCTx1aXRleHQgbmFtZT0iRE9DV1JBUF9NU0ciIHZhbHVlPSJTYWx2YXIgZW0gTWV1IGNvbXB1dGFkb3IiLz4NCgkJPHVpdGV4dCBuYW1lPSJET0NXUkFQX1BST01QVCIgdmFsdWU9IkNsaXF1ZSBwYXJhIGJhaXhhciIvPg0KCTwvbGFuZ3VhZ2U+DQoJPGxhbmd1YWdlIGlkPSJpd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YSAlbiIvPg0KCQk8IS0tIHN1YnN0aXR1dGlvbjogJW4gPT0gc2xpZGUgbnVtYmVyIC0tPg0KCQk8IS0tIHN1YnN0aXR1dGlvbjogJXQgPT0gdG90YWwgc2xpZGUgY291bnQgLS0+DQoJCTx1aXRleHQgbmFtZT0iU0NSVUJCQVJTVEFUVVNfU0xJREVJTkZPIiB2YWx1ZT0iRGlhcG9zaXRpdmEgJW4gLyAldCB8ICIvPg0KCQk8dWl0ZXh0IG5hbWU9IlNDUlVCQkFSU1RBVFVTX1NUT1BQRUQiIHZhbHVlPSJJbnRlcnJvdHRvIi8+DQoJCTx1aXRleHQgbmFtZT0iU0NSVUJCQVJTVEFUVVNfUExBWUlORyIgdmFsdWU9IlJpcHJvZHV6aW9uZSIvPg0KCQk8dWl0ZXh0IG5hbWU9IlNDUlVCQkFSU1RBVFVTX05PQVVESU8iIHZhbHVlPSJBdWRpbyBpbmF0dC4iLz4NCgkJPHVpdGV4dCBuYW1lPSJTQ1JVQkJBUlNUQVRVU19WSURQTEFZSU5HIiB2YWx1ZT0iVmlkZW8gaW4gcmlwcm9kdXppb25lIi8+DQoJCTx1aXRleHQgbmFtZT0iU0NSVUJCQVJTVEFUVVNfTE9BRElORyIgdmFsdWU9IkNhcmljYW1lbnRvIi8+DQoJCTx1aXRleHQgbmFtZT0iU0NSVUJCQVJTVEFUVVNfQlVGRkVSSU5HIiB2YWx1ZT0iQnVmZmVyaW5nIi8+DQoJCTx1aXRleHQgbmFtZT0iU0NSVUJCQVJTVEFUVVNfUVVFU1RJT04iIHZhbHVlPSJSaXNwb25kaSBhIGRvbWFuZGEiLz4NCgkJPHVpdGV4dCBuYW1lPSJTQ1JVQkJBUlNUQVRVU19SRVZJRVdRVUlaIiB2YWx1ZT0iUmV2aXNpb25lIGRlbCBxdWl6Ii8+DQoJCTwhLS0gc3Vic3RpdHV0aW9uOiAlbSA9PSBtaW51dGVzIHJlbWFpbmluZyAtLT4NCgkJPCEtLSBzdWJzdGl0dXRpb246ICVzID09IHNlY29uZHMgcmVtYWluaW5nIC0tPg0KCQk8dWl0ZXh0IG5hbWU9IkVMQVBTRUQiIHZhbHVlPSIlbSBNaW51dGkgJXMgU2Vjb25kaSByaW1hbmVudGkiLz4NCgkJPHVpdGV4dCBuYW1lPSJOT1RGT1VORCIgdmFsdWU9Ik5lc3N1biBlbGVtZW50byB0cm92YXRvIi8+DQoJCTx1aXRleHQgbmFtZT0iQVRUQUNITUVOVFMiIHZhbHVlPSJBbGxlZ2F0aS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QuIi8+DQoJCTx1aXRleHQgbmFtZT0iVEFCX1FVSVoiIHZhbHVlPSJRdWl6Ii8+DQoJCTx1aXRleHQgbmFtZT0iVEFCX09VVExJTkUiIHZhbHVlPSJTdHJ1dHR1cmEiLz4NCgkJPHVpdGV4dCBuYW1lPSJUQUJfVEhVTUIiIHZhbHVlPSJNaW5pYXR1cmUiLz4NCgkJPHVpdGV4dCBuYW1lPSJUQUJfTk9URVMiIHZhbHVlPSJOb3RlIi8+DQoJCTx1aXRleHQgbmFtZT0iVEFCX1NFQVJDSCIgdmFsdWU9IkNlcmNhIi8+DQoJCTx1aXRleHQgbmFtZT0iU0xJREVfSEVBRElORyIgdmFsdWU9IlRpdG9sbyBkaWFwb3NpdGl2YSIvPg0KCQk8dWl0ZXh0IG5hbWU9IkRVUkFUSU9OX0hFQURJTkciIHZhbHVlPSJEdXJhdGEiLz4NCgkJPHVpdGV4dCBuYW1lPSJTRUFSQ0hfSEVBRElORyIgdmFsdWU9IkNlcmNhIHRlc3RvOiIvPg0KCQk8dWl0ZXh0IG5hbWU9IlRIVU1CX0hFQURJTkciIHZhbHVlPSJEaWFwb3NpdGl2YSIvPg0KCQk8dWl0ZXh0IG5hbWU9IlRIVU1CX0lORk8iIHZhbHVlPSJUaXRvbG8vVGVtcG8iLz4NCgkJPHVpdGV4dCBuYW1lPSJBVFRBQ0hOQU1FX0hFQURJTkciIHZhbHVlPSJOb21lIGZpbGUiLz4NCgkJPHVpdGV4dCBuYW1lPSJBVFRBQ0hTSVpFX0hFQURJTkciIHZhbHVlPSJEaW1lbnNpb25lIi8+DQoJCTx1aXRleHQgbmFtZT0iU0xJREVfTk9URVMiIHZhbHVlPSJOb3RlIGRpYXBvc2l0aXZhIi8+DQoJCTwhLS1xdWl6IHBvZCBhbmQgbWVzc2FnZSBib3ggdGV4dHMtLT4NCgkJPHVpdGV4dCBuYW1lPSJRVUlaUE9EX1FVSVpfQVRURU1QVCIgdmFsdWU9IlRlbnRhdGl2byBxdWl6OiIvPg0KCQk8dWl0ZXh0IG5hbWU9IlFVSVpQT0RfUVVJWl9BVFRFTVBUX1ZBTFVFIiB2YWx1ZT0iJW4gZGkgJXQiLz4NCgkJPHVpdGV4dCBuYW1lPSJRVUlaUE9EX1FVSVpfU0NPUkUiIHZhbHVlPSJQdW50ZWdnaW86Ii8+DQoJCTx1aXRleHQgbmFtZT0iUVVJWlBPRF9RVUlaX1BBU1NTQ09SRSIgdmFsdWU9IlB1bnRlZ2dpbyBtaW5pbW86Ii8+DQoJCTx1aXRleHQgbmFtZT0iUVVJWlBPRF9RVUlaX01BWFNDT1JFIiB2YWx1ZT0iUHVudGVnZ2lvIG1hc3NpbW86Ii8+DQoJCTx1aXRleHQgbmFtZT0iUVVJWlBPRF9RVUVTQVRNUFRfU1RSIiB2YWx1ZT0iVGVudGF0aXZvOiAlbiBkaSAldCIvPg0KCQk8dWl0ZXh0IG5hbWU9IlFVSVpQT0RfUVVFU1RZUEVfU1RSIiB2YWx1ZT0iVGlwbzogJXMiLz4NCgkJPHVpdGV4dCBuYW1lPSJRVUlaUE9EX1FVRVNUWVBFX0dSRCIgdmFsdWU9IkNvbiB2YWx1dGF6aW9uZSIvPg0KCQk8dWl0ZXh0IG5hbWU9IlFVSVpQT0RfUVVFU1RZUEVfU1ZZIiB2YWx1ZT0iSW5kYWdpbmUiLz4NCgkJPHVpdGV4dCBuYW1lPSJRVUlaUE9EX1FVSVpBVE1QVF9JTkYiIHZhbHVlPSJJbmZpbml0aSIvPg0KCQk8dWl0ZXh0IG5hbWU9IlFVSVpQT0RfUVVFU0FUTVBUX0lORiIgdmFsdWU9IkluZmluaXRpIi8+DQoJCTx1aXRleHQgbmFtZT0iV0FSTklOR01TR19ZRVNTVFJJTkciIHZhbHVlPSJTw6wiLz4NCgkJPHVpdGV4dCBuYW1lPSJXQVJOSU5HTVNHX05PU1RSSU5HIiB2YWx1ZT0iTm8iLz4NCgkJPHVpdGV4dCBuYW1lPSJXQVJOSU5HTVNHX1RJVExFU1RSSU5HIiB2YWx1ZT0iQXZ2ZXJ0ZW56YSBuYXZpZ2F6aW9uZSBxdWl6Ii8+DQoJCTx1aXRleHQgbmFtZT0iV0FSTklOR01TR19NU0dTVFJJTkciIHZhbHVlPSJPY2NvcnJlIGFuY29yYSByaXNwb25kZXJlIGFkIGFsY3VuZSBkb21hbmRlIGRlbCBxdWl6LiYjeEE7JiN4QTtTZSBmYXRlIGNsaWMgc3UgU8OsLCB1c2NpcmV0ZSBkYWwgcXVpei4gRmF0ZSBjbGljIHN1IE5vIHBlciBjb250aW51YXJlIGlsIHF1aXouIi8+DQoJCTx1aXRleHQgbmFtZT0iSU5GT1JNQVRJT05fSDI2NF9GTEFTSFBMQVlFUiIgdmFsdWU9IkxhIHZlcnNpb25lIGRpIEZsYXNoIFBsYXllciBhdHR1YWxtZW50ZSBpbnN0YWxsYXRhIG5vbiBzdXBwb3J0YSBxdWVzdG8gdmlkZW8uIEZhdGUgY2xpYyBzdWxsJ2FyZWEgZGVsIHZpZGVvIHBlciBzY2FyaWNhcmUgbCd1bHRpbWEgdmVyc2lvbmUgZGkgRmxhc2ggUGxheWVy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3N0cmEgYmFycmEgbGF0ZXJhbGUgYWkgcGFydGVjaXBhbnRpIi8+DQoJCTx1aXRleHQgbmFtZT0iTVVURSIgdmFsdWU9IkRpc2F0dGl2YSBhdWRpbyIvPg0KCQk8dWl0ZXh0IG5hbWU9IkRPQ1dSQVBfVElUTEUiIHZhbHVlPSJBbGxlZ2F0byBmaWxlIFByZXNlbnRlciIvPg0KCQk8dWl0ZXh0IG5hbWU9IkRPQ1dSQVBfTVNHIiB2YWx1ZT0iU2FsdmEgaW4gUmlzb3JzZSBkZWwgY29tcHV0ZXIiLz4NCgkJPHVpdGV4dCBuYW1lPSJET0NXUkFQX1BST01QVCIgdmFsdWU9IkNsaWMgcGVyIHNjYXJpY2FyZSIvPg0KCTwvbGFuZ3VhZ2U+DQoJPGxhbmd1YWdlIGlkPSJubC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EgJW4iLz4NCgkJPCEtLSBzdWJzdGl0dXRpb246ICVuID09IHNsaWRlIG51bWJlciAtLT4NCgkJPCEtLSBzdWJzdGl0dXRpb246ICV0ID09IHRvdGFsIHNsaWRlIGNvdW50IC0tPg0KCQk8dWl0ZXh0IG5hbWU9IlNDUlVCQkFSU1RBVFVTX1NMSURFSU5GTyIgdmFsdWU9IkRpYSAlbiAvICV0IHwgIi8+DQoJCTx1aXRleHQgbmFtZT0iU0NSVUJCQVJTVEFUVVNfU1RPUFBFRCIgdmFsdWU9Ikdlc3RvcHQiLz4NCgkJPHVpdGV4dCBuYW1lPSJTQ1JVQkJBUlNUQVRVU19QTEFZSU5HIiB2YWx1ZT0iQWZzcGVsZW4iLz4NCgkJPHVpdGV4dCBuYW1lPSJTQ1JVQkJBUlNUQVRVU19OT0FVRElPIiB2YWx1ZT0iR2VlbiBhdWRpbyIvPg0KCQk8dWl0ZXh0IG5hbWU9IlNDUlVCQkFSU1RBVFVTX1ZJRFBMQVlJTkciIHZhbHVlPSJWaWRlbyBhZnNwZWxlbiIvPg0KCQk8dWl0ZXh0IG5hbWU9IlNDUlVCQkFSU1RBVFVTX0xPQURJTkciIHZhbHVlPSJMYWRlbiIvPg0KCQk8dWl0ZXh0IG5hbWU9IlNDUlVCQkFSU1RBVFVTX0JVRkZFUklORyIgdmFsdWU9IkJ1ZmZlcmVuIi8+DQoJCTx1aXRleHQgbmFtZT0iU0NSVUJCQVJTVEFUVVNfUVVFU1RJT04iIHZhbHVlPSJWcmFhZyBtZXQgYW50d29vcmQiLz4NCgkJPHVpdGV4dCBuYW1lPSJTQ1JVQkJBUlNUQVRVU19SRVZJRVdRVUlaIiB2YWx1ZT0iUXVpeiBjb250cm9sZXJlbiIvPg0KCQk8IS0tIHN1YnN0aXR1dGlvbjogJW0gPT0gbWludXRlcyByZW1haW5pbmcgLS0+DQoJCTwhLS0gc3Vic3RpdHV0aW9uOiAlcyA9PSBzZWNvbmRzIHJlbWFpbmluZyAtLT4NCgkJPHVpdGV4dCBuYW1lPSJFTEFQU0VEIiB2YWx1ZT0iRXIgcmVzdGVyZW4gJW0gbWludXRlbiAlcyBzZWNvbmRlbiIvPg0KCQk8dWl0ZXh0IG5hbWU9Ik5PVEZPVU5EIiB2YWx1ZT0iTmlldHMgZ2V2b25kZW4iLz4NCgkJPHVpdGV4dCBuYW1lPSJBVFRBQ0hNRU5UUyIgdmFsdWU9IkJpamxhZ2VuIi8+DQoJCTwhLS0gc3Vic3RpdHV0aW9uOiAlcCA9PSBjdXJyZW50IHNwZWFrZXIncyB0aXRsZSAtLT4NCgkJPHVpdGV4dCBuYW1lPSJCSU9XSU5fVElUTEUiIHZhbHVlPSJCaW9ncmFmaWU6ICVwIi8+DQoJCTx1aXRleHQgbmFtZT0iQklPQlROX1RJVExFIiB2YWx1ZT0iQmlvZ3JhZmllIi8+DQoJCTx1aXRleHQgbmFtZT0iRElWSURFUkJUTl9USVRMRSIgdmFsdWU9InwiLz4NCgkJPHVpdGV4dCBuYW1lPSJDT05UQUNUQlROX1RJVExFIiB2YWx1ZT0iQ29udGFjdCIvPg0KCQk8dWl0ZXh0IG5hbWU9IlRBQl9RVUlaIiB2YWx1ZT0iUXVpeiIvPg0KCQk8dWl0ZXh0IG5hbWU9IlRBQl9PVVRMSU5FIiB2YWx1ZT0iT3ZlcnppY2h0Ii8+DQoJCTx1aXRleHQgbmFtZT0iVEFCX1RIVU1CIiB2YWx1ZT0iTWluaWF0dXVyIi8+DQoJCTx1aXRleHQgbmFtZT0iVEFCX05PVEVTIiB2YWx1ZT0iTm90aXRpZXMiLz4NCgkJPHVpdGV4dCBuYW1lPSJUQUJfU0VBUkNIIiB2YWx1ZT0iWm9la2VuIi8+DQoJCTx1aXRleHQgbmFtZT0iU0xJREVfSEVBRElORyIgdmFsdWU9IlRpdGVsIHZhbiBkaWEiLz4NCgkJPHVpdGV4dCBuYW1lPSJEVVJBVElPTl9IRUFESU5HIiB2YWx1ZT0iRHV1ciIvPg0KCQk8dWl0ZXh0IG5hbWU9IlNFQVJDSF9IRUFESU5HIiB2YWx1ZT0iWm9la2VuIG5hYXIgdGVrc3Q6Ii8+DQoJCTx1aXRleHQgbmFtZT0iVEhVTUJfSEVBRElORyIgdmFsdWU9IkRpYSIvPg0KCQk8dWl0ZXh0IG5hbWU9IlRIVU1CX0lORk8iIHZhbHVlPSJUaXRlbC9kdXVyIHZhbiBkaWEiLz4NCgkJPHVpdGV4dCBuYW1lPSJBVFRBQ0hOQU1FX0hFQURJTkciIHZhbHVlPSJCZXN0YW5kc25hYW0iLz4NCgkJPHVpdGV4dCBuYW1lPSJBVFRBQ0hTSVpFX0hFQURJTkciIHZhbHVlPSJHcm9vdHRlIi8+DQoJCTx1aXRleHQgbmFtZT0iU0xJREVfTk9URVMiIHZhbHVlPSJEaWFub3RpdGllcyIvPg0KCQk8IS0tcXVpeiBwb2QgYW5kIG1lc3NhZ2UgYm94IHRleHRzLS0+DQoJCTx1aXRleHQgbmFtZT0iUVVJWlBPRF9RVUlaX0FUVEVNUFQiIHZhbHVlPSJRdWl6cG9naW5nOiIvPg0KCQk8dWl0ZXh0IG5hbWU9IlFVSVpQT0RfUVVJWl9BVFRFTVBUX1ZBTFVFIiB2YWx1ZT0iJW4gdmFuICV0Ii8+DQoJCTx1aXRleHQgbmFtZT0iUVVJWlBPRF9RVUlaX1NDT1JFIiB2YWx1ZT0iQmVoYWFsZGUgc2NvcmU6Ii8+DQoJCTx1aXRleHQgbmFtZT0iUVVJWlBPRF9RVUlaX1BBU1NTQ09SRSIgdmFsdWU9IlZvbGRvZW5kZSBzY29yZToiLz4NCgkJPHVpdGV4dCBuYW1lPSJRVUlaUE9EX1FVSVpfTUFYU0NPUkUiIHZhbHVlPSJNYXhpbWFhbCBoYWFsYmFyZSBzY29yZToiLz4NCgkJPHVpdGV4dCBuYW1lPSJRVUlaUE9EX1FVRVNBVE1QVF9TVFIiIHZhbHVlPSJQb2dpbmc6ICVuIHZhbiAldCIvPg0KCQk8dWl0ZXh0IG5hbWU9IlFVSVpQT0RfUVVFU1RZUEVfU1RSIiB2YWx1ZT0iVHlwZTogJXMiLz4NCgkJPHVpdGV4dCBuYW1lPSJRVUlaUE9EX1FVRVNUWVBFX0dSRCIgdmFsdWU9IlRlbHQgdm9vciBzY29yZSIvPg0KCQk8dWl0ZXh0IG5hbWU9IlFVSVpQT0RfUVVFU1RZUEVfU1ZZIiB2YWx1ZT0iRW5xdcOqdGUiLz4NCgkJPHVpdGV4dCBuYW1lPSJRVUlaUE9EX1FVSVpBVE1QVF9JTkYiIHZhbHVlPSJPbmJlcGVya3QiLz4NCgkJPHVpdGV4dCBuYW1lPSJRVUlaUE9EX1FVRVNBVE1QVF9JTkYiIHZhbHVlPSJPbmJlcGVya3QiLz4NCgkJPHVpdGV4dCBuYW1lPSJXQVJOSU5HTVNHX1lFU1NUUklORyIgdmFsdWU9IkphIi8+DQoJCTx1aXRleHQgbmFtZT0iV0FSTklOR01TR19OT1NUUklORyIgdmFsdWU9Ik5lZSIvPg0KCQk8dWl0ZXh0IG5hbWU9IldBUk5JTkdNU0dfVElUTEVTVFJJTkciIHZhbHVlPSJXYWFyc2NodXdpbmcgbWV0IGJldHJla2tpbmcgdG90IHF1aXpuYXZpZ2F0aWUiLz4NCgkJPHVpdGV4dCBuYW1lPSJXQVJOSU5HTVNHX01TR1NUUklORyIgdmFsdWU9IlUgaGVidCBuaWV0IGFsbGUgdnJhZ2VuIGluIGRlemUgcXVpeiBiZWFudHdvb3JkLiYjeEE7JiN4QTtLbGlrIG9wIEphIG9tIGRlIHF1aXogYWYgdGUgc2x1aXRlbi4gS2xpayBvcCBOZWUgb20gZGUgcXVpeiB2b29ydCB0ZSB6ZXR0ZW4uIi8+DQoJCTx1aXRleHQgbmFtZT0iSU5GT1JNQVRJT05fSDI2NF9GTEFTSFBMQVlFUiIgdmFsdWU9IkRlemUgdmlkZW8gd29yZHQgbmlldCBvbmRlcnN0ZXVuZCBkb29yIGRlIHZlcnNpZSB2YW4gRmxhc2ggUGxheWVyIGRpZSBtb21lbnRlZWwgb3AgdXcgY29tcHV0ZXIgaXMgZ2XDr25zdGFsbGVlcmQuIEtsaWsgaW4gZGUgdmlkZW8gb20gZGUgbmlldXdzdGUgRmxhc2ggUGxheWVyIHRlIGRvd25sb2FkZW4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lppanBhbmVlbCBhYW4gZGVlbG5lbWVycyB3ZWVyZ2V2ZW4iLz4NCgkJPHVpdGV4dCBuYW1lPSJNVVRFIiB2YWx1ZT0iRGVtcGVuIi8+DQoJCTx1aXRleHQgbmFtZT0iRE9DV1JBUF9USVRMRSIgdmFsdWU9IlByZXNlbnRlci1iZXN0YW5kc2JpamxhZ2UiLz4NCgkJPHVpdGV4dCBuYW1lPSJET0NXUkFQX01TRyIgdmFsdWU9Ik9wc2xhYW4gaW4gRGV6ZSBjb21wdXRlciIvPg0KCQk8dWl0ZXh0IG5hbWU9IkRPQ1dSQVBfUFJPTVBUIiB2YWx1ZT0iS2xpayBvbSB0ZSBkb3dubG9hZGVuIi8+DQoJPC9sYW5ndWFnZT4NCgk8bGFuZ3VhZ2UgaWQ9ImNuIj4NCgkJPCEtLSBmb3JtYXQgZm9yIHVpZm9udCB2YWx1ZSBpcyAiZm9udCxzaXplLGlzYm9sZCxpc2l0YWxpYyxpc3NoYWRvd2VkIiAtLT4NCgkJPHVpZm9udCBuYW1lPSJGT05UX1FVSVpaSU5HIiB2YWx1ZT0i5a6L5L2TLTE4MDMwLDEwLGZhbHNlLGZhbHNlLGZhbHNlIi8+DQoJCTx1aWZvbnQgbmFtZT0iRk9OVF9TQ1JVQlNUQVRVUyIgdmFsdWU9IuWui+S9ky0xODAzMCwxMCx0cnVlLGZhbHNlLHRydWUiLz4NCgkJPHVpZm9udCBuYW1lPSJGT05UX1NDUlVCVElNRSIgdmFsdWU9IuWui+S9ky0xODAzMCwxMCxmYWxzZSxmYWxzZSx0cnVlIi8+DQoJCTx1aWZvbnQgbmFtZT0iRk9OVF9FTEFQU0VEVElNRSIgdmFsdWU9IuWui+S9ky0xODAzMCwxMCx0cnVlLGZhbHNlLHRydWUiLz4NCgkJPHVpZm9udCBuYW1lPSJGT05UX1VUSUxTTUVOVSIgdmFsdWU9IuWui+S9ky0xODAzMCwxMCx0cnVlLGZhbHNlLGZhbHNlIi8+DQoJCTx1aWZvbnQgbmFtZT0iRk9OVF9UQUJTIiB2YWx1ZT0i5a6L5L2TLTE4MDMwLDE0LHRydWUsZmFsc2UsdHJ1ZSIvPg0KCQk8dWlmb250IG5hbWU9IkZPTlRfUFJFU0VOVEFUSU9OTkFNRSIgdmFsdWU9IuWui+S9ky0xODAzMCwxNCxmYWxzZSxmYWxzZSx0cnVlIi8+DQoJCTx1aWZvbnQgbmFtZT0iRk9OVF9QUkVTRU5URVJOQU1FIiB2YWx1ZT0i5a6L5L2TLTE4MDMwLDE0LHRydWUsZmFsc2UsdHJ1ZSIvPg0KCQk8dWlmb250IG5hbWU9IkZPTlRfUFJFU0VOVEVSVElUTEUiIHZhbHVlPSLlrovkvZMtMTgwMzAsMTMsZmFsc2UsZmFsc2UsdHJ1ZSIvPg0KCQk8dWlmb250IG5hbWU9IkZPTlRfQklPQlROIiB2YWx1ZT0i5a6L5L2TLTE4MDMwLDEwLGZhbHNlLGZhbHNlLHRydWUiLz4NCgkJPHVpZm9udCBuYW1lPSJGT05UX05PVEVTIiB2YWx1ZT0i5a6L5L2TLTE4MDMwLDEyLGZhbHNlLGZhbHNlLGZhbHNlIi8+DQoJCTx1aWZvbnQgbmFtZT0iRk9OVF9PVVRMSU5FIiB2YWx1ZT0i5a6L5L2TLTE4MDMwLDEyLGZhbHNlLGZhbHNlLHRydWUiLz4NCgkJPHVpZm9udCBuYW1lPSJGT05UX1NFQVJDSCIgdmFsdWU9IuWui+S9ky0xODAzMCwxMixmYWxzZSxmYWxzZSx0cnVlIi8+DQoJCTx1aWZvbnQgbmFtZT0iRk9OVF9USFVNQiIgdmFsdWU9IuWui+S9ky0xODAzMCwxMCxmYWxzZSxmYWxzZSx0cnVlIi8+DQoJCTx1aWZvbnQgbmFtZT0iRk9OVF9CSU9XSU4iIHZhbHVlPSLlrovkvZMtMTgwMzAsMTIsZmFsc2UsZmFsc2UsZmFsc2UiLz4NCgkJPHVpZm9udCBuYW1lPSJGT05UX0xJU1RIRUFESU5HIiB2YWx1ZT0i5a6L5L2TLTE4MDMwLDEwLGZhbHNlLGZhbHNlLGZhbHNlIi8+DQoJCTx1aWZvbnQgbmFtZT0iRk9OVF9XSU5USVRMRSIgdmFsdWU9IuWui+S9ky0xODAzMCwxMCxmYWxzZSxmYWxzZSx0cnVlIi8+DQoJCTx1aWZvbnQgbmFtZT0iRk9OVF9BVFRBQ0hNRU5UUyIgdmFsdWU9IuWui+S9ky0xODAzMCwxMixmYWxzZSxmYWxzZSx0cnVlIi8+DQoJCTwhLS1xdWl6IHBvZCBhbmQgbWVzc2FnZSBib3ggdGV4dCBmb250cy0tPg0KCQk8dWlmb250IG5hbWU9IkZPTlRfTVNHQk9YX1dJTlRJVExFIiB2YWx1ZT0i5a6L5L2TLTE4MDMwLDEyLHRydWUsZmFsc2UsdHJ1ZSIvPg0KCQk8dWlmb250IG5hbWU9IkZPTlRfTVNHQk9YX01TRyIgdmFsdWU9IuWui+S9ky0xODAzMCwxMixmYWxzZSxmYWxzZSx0cnVlIi8+DQoJCTx1aWZvbnQgbmFtZT0iRk9OVF9NU0dCT1hfT1BUSU9OUyIgdmFsdWU9IuWui+S9ky0xODAzMCwxMCx0cnVlLGZhbHNlLHRydWUiLz4NCgkJPHVpZm9udCBuYW1lPSJGT05UX1FVSVpQT0RfUVVJWl9USVRMRSIgdmFsdWU9IuWui+S9ky0xODAzMCwxMix0cnVlLGZhbHNlLHRydWUiLz4NCgkJPHVpZm9udCBuYW1lPSJGT05UX1FVSVpQT0RfUVVJWl9BVFRFTVBUIiB2YWx1ZT0i5a6L5L2TLTE4MDMwLDEwLGZhbHNlLGZhbHNlLHRydWUiLz4NCgkJPHVpZm9udCBuYW1lPSJGT05UX1FVSVpQT0RfUVVJWl9BVFRFTVBUX1ZBTFVFIiB2YWx1ZT0i5a6L5L2TLTE4MDMwLDEwLHRydWUsZmFsc2UsdHJ1ZSIvPg0KCQk8dWlmb250IG5hbWU9IkZPTlRfUVVJWlBPRF9RVUVTVElPTl9TQ09SRSIgdmFsdWU9IuWui+S9ky0xODAzMCwxMCxmYWxzZSxmYWxzZSx0cnVlIi8+DQoJCTx1aWZvbnQgbmFtZT0iRk9OVF9RVUlaUE9EX1FVRVNUSU9OX1NDT1JFX1ZBTFVFIiB2YWx1ZT0i5a6L5L2TLTE4MDMwLDEwLHRydWUsZmFsc2UsdHJ1ZSIvPg0KCQk8dWlmb250IG5hbWU9IkZPTlRfUVVJWlBPRF9RVUVTVElPTl9BVFRFTVBUIiB2YWx1ZT0i5a6L5L2TLTE4MDMwLDEwLGZhbHNlLGZhbHNlLHRydWUiLz4NCgkJPHVpZm9udCBuYW1lPSJGT05UX1FVSVpQT0RfUVVFU1RJT05fQVRURU1QVF9WQUxVRSIgdmFsdWU9IuWui+S9ky0xODAzMCwxMCx0cnVlLGZhbHNlLHRydWUiLz4NCgkJPHVpZm9udCBuYW1lPSJGT05UX1FVSVpQT0RfUVVFU1RJT05fVEFHIiB2YWx1ZT0i5a6L5L2TLTE4MDMwLDEyLHRydWUsZmFsc2UsdHJ1ZSIvPg0KCQk8dWlmb250IG5hbWU9IkZPTlRfUVVJWlBPRF9RVUlaX1FVRVNUSU9OX0NPVU5UIiB2YWx1ZT0i5a6L5L2TLTE4MDMwLDEwLGZhbHNlLGZhbHNlLHRydWUiLz4NCgkJPHVpZm9udCBuYW1lPSJGT05UX1FVSVpQT0RfUVVJWl9RVUVTVElPTl9DT1VOVF9WQUxVRSIgdmFsdWU9IuWui+S9ky0xODAzMCwxMCx0cnVlLGZhbHNlLHRydWUiLz4NCgkJPHVpZm9udCBuYW1lPSJGT05UX1FVSVpQT0RfUVVJWl9RVUVTVElPTl9BVFRFTVBURUQiIHZhbHVlPSLlrovkvZMtMTgwMzAsMTAsZmFsc2UsZmFsc2UsdHJ1ZSIvPg0KCQk8dWlmb250IG5hbWU9IkZPTlRfUVVJWlBPRF9RVUlaX1FVRVNUSU9OX0FUVEVNUFRFRF9WQUxVRSIgdmFsdWU9IuWui+S9ky0xODAzMCwxMCx0cnVlLGZhbHNlLHRydWUiLz4NCgkJPHVpZm9udCBuYW1lPSJGT05UX1FVSVpQT0RfUVVJWl9TQ09SRV9UQUciIHZhbHVlPSLlrovkvZMtMTgwMzAsMTIsdHJ1ZSxmYWxzZSx0cnVlIi8+DQoJCTx1aWZvbnQgbmFtZT0iRk9OVF9RVUlaUE9EX1FVSVpfU0NPUkUiIHZhbHVlPSLlrovkvZMtMTgwMzAsMTAsZmFsc2UsZmFsc2UsdHJ1ZSIvPg0KCQk8dWlmb250IG5hbWU9IkZPTlRfUVVJWlBPRF9RVUlaX1NDT1JFX1ZBTFVFIiB2YWx1ZT0i5a6L5L2TLTE4MDMwLDEwLHRydWUsZmFsc2UsdHJ1ZSIvPg0KCQk8dWlmb250IG5hbWU9IkZPTlRfUVVJWlBPRF9RVUlaX01BWFNDT1JFIiB2YWx1ZT0i5a6L5L2TLTE4MDMwLDEwLGZhbHNlLGZhbHNlLHRydWUiLz4NCgkJPHVpZm9udCBuYW1lPSJGT05UX1FVSVpQT0RfUVVJWl9NQVhTQ09SRV9WQUxVRSIgdmFsdWU9IuWui+S9ky0xODAzMCwxMCx0cnVlLGZhbHNlLHRydWUiLz4NCgkJPHVpZm9udCBuYW1lPSJGT05UX1FVSVpQT0RfUVVJWl9QQVNTU0NPUkUiIHZhbHVlPSLlrovkvZMtMTgwMzAsMTAsZmFsc2UsZmFsc2UsdHJ1ZSIvPg0KCQk8dWlmb250IG5hbWU9IkZPTlRfUVVJWlBPRF9RVUlaX1BBU1NTQ09SRV9WQUxVRSIgdmFsdWU9IuWui+S9ky0xODAzMCwxMCx0cnVlLGZhbHNlLHRydWUiLz4NCgkJPCEtLSB1aXRleHQgLS0+DQoJCTwhLS0gc3Vic3RpdHV0aW9uOiAlbiA9PSBzbGlkZSBudW1iZXIgLS0+DQoJCTx1aXRleHQgbmFtZT0iVU5OQU1FRFNMSURFVElUTEUiIHZhbHVlPSLlubvnga/niYcgJW4iLz4NCgkJPCEtLSBzdWJzdGl0dXRpb246ICVuID09IHNsaWRlIG51bWJlciAtLT4NCgkJPCEtLSBzdWJzdGl0dXRpb246ICV0ID09IHRvdGFsIHNsaWRlIGNvdW50IC0tPg0KCQk8dWl0ZXh0IG5hbWU9IlNDUlVCQkFSU1RBVFVTX1NMSURFSU5GTyIgdmFsdWU9IuW5u+eBr+eJhyAlbiAvICV0IHwgIi8+DQoJCTx1aXRleHQgbmFtZT0iU0NSVUJCQVJTVEFUVVNfU1RPUFBFRCIgdmFsdWU9IuW3suWBnOatoiIvPg0KCQk8dWl0ZXh0IG5hbWU9IlNDUlVCQkFSU1RBVFVTX1BMQVlJTkciIHZhbHVlPSLmraPlnKjmkq3mlL4iLz4NCgkJPHVpdGV4dCBuYW1lPSJTQ1JVQkJBUlNUQVRVU19OT0FVRElPIiB2YWx1ZT0i5peg6Z+z6aKRIi8+DQoJCTx1aXRleHQgbmFtZT0iU0NSVUJCQVJTVEFUVVNfVklEUExBWUlORyIgdmFsdWU9IuinhumikeaSreaUviIvPg0KCQk8dWl0ZXh0IG5hbWU9IlNDUlVCQkFSU1RBVFVTX0xPQURJTkciIHZhbHVlPSLmraPlnKjovb3lhaUiLz4NCgkJPHVpdGV4dCBuYW1lPSJTQ1JVQkJBUlNUQVRVU19CVUZGRVJJTkciIHZhbHVlPSLmraPlnKjov5vooYznvJPlhrLlpITnkIYiLz4NCgkJPHVpdGV4dCBuYW1lPSJTQ1JVQkJBUlNUQVRVU19RVUVTVElPTiIgdmFsdWU9IuWbnuetlOmXrumimCIvPg0KCQk8dWl0ZXh0IG5hbWU9IlNDUlVCQkFSU1RBVFVTX1JFVklFV1FVSVoiIHZhbHVlPSLmraPlnKjlrqHpmIXmtYvpqowiLz4NCgkJPCEtLSBzdWJzdGl0dXRpb246ICVtID09IG1pbnV0ZXMgcmVtYWluaW5nIC0tPg0KCQk8IS0tIHN1YnN0aXR1dGlvbjogJXMgPT0gc2Vjb25kcyByZW1haW5pbmcgLS0+DQoJCTx1aXRleHQgbmFtZT0iRUxBUFNFRCIgdmFsdWU9IuWJqeS9mSAlbSDliIbpkp8gJXMg56eSIi8+DQoJCTx1aXRleHQgbmFtZT0iTk9URk9VTkQiIHZhbHVlPSLmnKrmib7liLDku7vkvZXlhoXlrrkiLz4NCgkJPHVpdGV4dCBuYW1lPSJBVFRBQ0hNRU5UUyIgdmFsdWU9IumZhOS7tiIvPg0KCQk8IS0tIHN1YnN0aXR1dGlvbjogJXAgPT0gY3VycmVudCBzcGVha2VyJ3MgdGl0bGUgLS0+DQoJCTx1aXRleHQgbmFtZT0iQklPV0lOX1RJVExFIiB2YWx1ZT0i5Liq5Lq6566A5LuLOiAlcCIvPg0KCQk8dWl0ZXh0IG5hbWU9IkJJT0JUTl9USVRMRSIgdmFsdWU9IuS4quS6uueugOS7iyIvPg0KCQk8dWl0ZXh0IG5hbWU9IkRJVklERVJCVE5fVElUTEUiIHZhbHVlPSJ8Ii8+DQoJCTx1aXRleHQgbmFtZT0iQ09OVEFDVEJUTl9USVRMRSIgdmFsdWU9IuiBlOezu+aWueW8jyIvPg0KCQk8dWl0ZXh0IG5hbWU9IlRBQl9RVUlaIiB2YWx1ZT0i5rWL6aqMIi8+DQoJCTx1aXRleHQgbmFtZT0iVEFCX09VVExJTkUiIHZhbHVlPSLlpKfnurIiLz4NCgkJPHVpdGV4dCBuYW1lPSJUQUJfVEhVTUIiIHZhbHVlPSLnvKnnlaXlm74iLz4NCgkJPHVpdGV4dCBuYW1lPSJUQUJfTk9URVMiIHZhbHVlPSLlpIfms6giLz4NCgkJPHVpdGV4dCBuYW1lPSJUQUJfU0VBUkNIIiB2YWx1ZT0i5pCc57SiIi8+DQoJCTx1aXRleHQgbmFtZT0iU0xJREVfSEVBRElORyIgdmFsdWU9IuW5u+eBr+eJh+agh+mimCIvPg0KCQk8dWl0ZXh0IG5hbWU9IkRVUkFUSU9OX0hFQURJTkciIHZhbHVlPSLmjIHnu63ml7bpl7QiLz4NCgkJPHVpdGV4dCBuYW1lPSJTRUFSQ0hfSEVBRElORyIgdmFsdWU9IuaQnOe0ouaWh+acrDoiLz4NCgkJPHVpdGV4dCBuYW1lPSJUSFVNQl9IRUFESU5HIiB2YWx1ZT0i5bm754Gv54mHIi8+DQoJCTx1aXRleHQgbmFtZT0iVEhVTUJfSU5GTyIgdmFsdWU9IuW5u+eBr+eJh+agh+mimC/mjIHnu63ml7bpl7QiLz4NCgkJPHVpdGV4dCBuYW1lPSJBVFRBQ0hOQU1FX0hFQURJTkciIHZhbHVlPSLmlofku7blkI0iLz4NCgkJPHVpdGV4dCBuYW1lPSJBVFRBQ0hTSVpFX0hFQURJTkciIHZhbHVlPSLlpKflsI8iLz4NCgkJPHVpdGV4dCBuYW1lPSJTTElERV9OT1RFUyIgdmFsdWU9IuW5u+eBr+eJh+Wkh+azqCIvPg0KCQk8IS0tcXVpeiBwb2QgYW5kIG1lc3NhZ2UgYm94IHRleHRzLS0+DQoJCTx1aXRleHQgbmFtZT0iUVVJWlBPRF9RVUlaX0FUVEVNUFQiIHZhbHVlPSLmtYvpqozlsJ3or5XmrKHmlbA6Ii8+DQoJCTx1aXRleHQgbmFtZT0iUVVJWlBPRF9RVUlaX0FUVEVNUFRfVkFMVUUiIHZhbHVlPSLnrKwgJW4g5qyh77yM5YWxICV0IOasoSIvPg0KCQk8dWl0ZXh0IG5hbWU9IlFVSVpQT0RfUVVJWl9TQ09SRSIgdmFsdWU9IuW+l+WIhjoiLz4NCgkJPHVpdGV4dCBuYW1lPSJRVUlaUE9EX1FVSVpfUEFTU1NDT1JFIiB2YWx1ZT0i5Y+K5qC85YiG5pWwOiIvPg0KCQk8dWl0ZXh0IG5hbWU9IlFVSVpQT0RfUVVJWl9NQVhTQ09SRSIgdmFsdWU9IuacgOmrmOWIhuaVsDoiLz4NCgkJPHVpdGV4dCBuYW1lPSJRVUlaUE9EX1FVRVNBVE1QVF9TVFIiIHZhbHVlPSLlsJ3or5XmrKHmlbA6IOesrCAlbiDmrKHvvIzlhbEgJXQg5qyhIi8+DQoJCTx1aXRleHQgbmFtZT0iUVVJWlBPRF9RVUVTVFlQRV9TVFIiIHZhbHVlPSLnsbvlnos6ICVzIi8+DQoJCTx1aXRleHQgbmFtZT0iUVVJWlBPRF9RVUVTVFlQRV9HUkQiIHZhbHVlPSLor4TnuqciLz4NCgkJPHVpdGV4dCBuYW1lPSJRVUlaUE9EX1FVRVNUWVBFX1NWWSIgdmFsdWU9Iuiwg+afpSIvPg0KCQk8dWl0ZXh0IG5hbWU9IlFVSVpQT0RfUVVJWkFUTVBUX0lORiIgdmFsdWU9IuaXoOmZkCIvPg0KCQk8dWl0ZXh0IG5hbWU9IlFVSVpQT0RfUVVFU0FUTVBUX0lORiIgdmFsdWU9IuaXoOmZkCIvPg0KCQk8dWl0ZXh0IG5hbWU9IldBUk5JTkdNU0dfWUVTU1RSSU5HIiB2YWx1ZT0i5pivIi8+DQoJCTx1aXRleHQgbmFtZT0iV0FSTklOR01TR19OT1NUUklORyIgdmFsdWU9IuWQpiIvPg0KCQk8dWl0ZXh0IG5hbWU9IldBUk5JTkdNU0dfVElUTEVTVFJJTkciIHZhbHVlPSLmtYvpqozlr7zoiKrorablkYoiLz4NCgkJPHVpdGV4dCBuYW1lPSJXQVJOSU5HTVNHX01TR1NUUklORyIgdmFsdWU9IuatpOa1i+mqjOS4reacieacquWwneivleS9nOetlOeahOmXrumimOOAgiYjeEE7JiN4QTvljZXlh7vigJzmmK/igJ3pgIDlh7rmraTmtYvpqozjgILljZXlh7vigJzlkKbigJ3nu6fnu63mtYvpqozjgIIiLz4NCgkJPHVpdGV4dCBuYW1lPSJJTkZPUk1BVElPTl9IMjY0X0ZMQVNIUExBWUVSIiB2YWx1ZT0i5b2T5YmN5a6J6KOF5Zyo5oKo55qE6K6h566X5py65LiK55qEIEZsYXNoIFBsYXllciDniYjmnKzkuI3mlK/mjIHor6Xop4bpopHjgILljZXlh7vop4bpopHljLrln5/kuIvovb3mnIDmlrDniYjmnKznmoQgRmxhc2ggUGxheWVy44CC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WQkeWPguWKoOiAheaYvuekuuaPkOimgeagjyIvPg0KCQk8dWl0ZXh0IG5hbWU9Ik1VVEUiIHZhbHVlPSLpnZnpn7MiLz4NCgkJPHVpdGV4dCBuYW1lPSJET0NXUkFQX1RJVExFIiB2YWx1ZT0iUHJlc2VudGVyIOaWh+S7tumZhOS7tiIvPg0KCQk8dWl0ZXh0IG5hbWU9IkRPQ1dSQVBfTVNHIiB2YWx1ZT0i5L+d5a2Y5Yiw5oiR55qE6K6h566X5py6Ii8+DQoJCTx1aXRleHQgbmFtZT0iRE9DV1JBUF9QUk9NUFQiIHZhbHVlPSLljZXlh7vku6XkuIvovb0iLz4NCgk8L2xhbmd1YWdlPg0KCTxsYW5ndWFnZSBpZD0idHI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heXQgJW4iLz4NCgkJPCEtLSBzdWJzdGl0dXRpb246ICVuID09IHNsaWRlIG51bWJlciAtLT4NCgkJPCEtLSBzdWJzdGl0dXRpb246ICV0ID09IHRvdGFsIHNsaWRlIGNvdW50IC0tPg0KCQk8dWl0ZXh0IG5hbWU9IlNDUlVCQkFSU1RBVFVTX1NMSURFSU5GTyIgdmFsdWU9IlNsYXl0ICVuIC8gJXQgfCAiLz4NCgkJPHVpdGV4dCBuYW1lPSJTQ1JVQkJBUlNUQVRVU19TVE9QUEVEIiB2YWx1ZT0iRHVyZHVydWxkdSIvPg0KCQk8dWl0ZXh0IG5hbWU9IlNDUlVCQkFSU1RBVFVTX1BMQVlJTkciIHZhbHVlPSJPeW5hdMSxbMSxeW9yIi8+DQoJCTx1aXRleHQgbmFtZT0iU0NSVUJCQVJTVEFUVVNfTk9BVURJTyIgdmFsdWU9IlNlcyBZb2siLz4NCgkJPHVpdGV4dCBuYW1lPSJTQ1JVQkJBUlNUQVRVU19WSURQTEFZSU5HIiB2YWx1ZT0iVmlkZW8gT3luYXTEsWzEsXlvciIvPg0KCQk8dWl0ZXh0IG5hbWU9IlNDUlVCQkFSU1RBVFVTX0xPQURJTkciIHZhbHVlPSJZw7xrbGVuaXlvciIvPg0KCQk8dWl0ZXh0IG5hbWU9IlNDUlVCQkFSU1RBVFVTX0JVRkZFUklORyIgdmFsdWU9IkFyYWJlbGxlxJ9lIEFsxLFuxLF5b3IiLz4NCgkJPHVpdGV4dCBuYW1lPSJTQ1JVQkJBUlNUQVRVU19RVUVTVElPTiIgdmFsdWU9IlNvcnV5dSBZYW7EsXRsYSIvPg0KCQk8dWl0ZXh0IG5hbWU9IlNDUlVCQkFSU1RBVFVTX1JFVklFV1FVSVoiIHZhbHVlPSJTxLFuYXYgxLBuY2VsZW5peW9yIi8+DQoJCTwhLS0gc3Vic3RpdHV0aW9uOiAlbSA9PSBtaW51dGVzIHJlbWFpbmluZyAtLT4NCgkJPCEtLSBzdWJzdGl0dXRpb246ICVzID09IHNlY29uZHMgcmVtYWluaW5nIC0tPg0KCQk8dWl0ZXh0IG5hbWU9IkVMQVBTRUQiIHZhbHVlPSIlbSBEYWtpa2EgJXMgU2FuaXllIEthbGTEsSIvPg0KCQk8dWl0ZXh0IG5hbWU9Ik5PVEZPVU5EIiB2YWx1ZT0iSGVyaGFuZ2kgQmlyIMWeZXkgQnVsdW5tYWTEsSIvPg0KCQk8dWl0ZXh0IG5hbWU9IkFUVEFDSE1FTlRTIiB2YWx1ZT0iRWtsZXI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LEsHJ0aWJhdCIvPg0KCQk8dWl0ZXh0IG5hbWU9IlRBQl9RVUlaIiB2YWx1ZT0iU8SxbmF2Ii8+DQoJCTx1aXRleHQgbmFtZT0iVEFCX09VVExJTkUiIHZhbHVlPSJBbmEgSGF0Ii8+DQoJCTx1aXRleHQgbmFtZT0iVEFCX1RIVU1CIiB2YWx1ZT0iUmVzaW0iLz4NCgkJPHVpdGV4dCBuYW1lPSJUQUJfTk9URVMiIHZhbHVlPSJOb3RsYXIiLz4NCgkJPHVpdGV4dCBuYW1lPSJUQUJfU0VBUkNIIiB2YWx1ZT0iQXJhIi8+DQoJCTx1aXRleHQgbmFtZT0iU0xJREVfSEVBRElORyIgdmFsdWU9IlNsYXl0IEJhxZ9sxLHEn8SxIi8+DQoJCTx1aXRleHQgbmFtZT0iRFVSQVRJT05fSEVBRElORyIgdmFsdWU9IlPDvHJlIi8+DQoJCTx1aXRleHQgbmFtZT0iU0VBUkNIX0hFQURJTkciIHZhbHVlPSJNZXRuaSBhcmE6Ii8+DQoJCTx1aXRleHQgbmFtZT0iVEhVTUJfSEVBRElORyIgdmFsdWU9IlNsYXl0Ii8+DQoJCTx1aXRleHQgbmFtZT0iVEhVTUJfSU5GTyIgdmFsdWU9IlNsYXl0IEJhxZ9sxLHEn8SxL1PDvHJlc2kiLz4NCgkJPHVpdGV4dCBuYW1lPSJBVFRBQ0hOQU1FX0hFQURJTkciIHZhbHVlPSJEb3N5YSBBZMSxIi8+DQoJCTx1aXRleHQgbmFtZT0iQVRUQUNIU0laRV9IRUFESU5HIiB2YWx1ZT0iQm95dXQiLz4NCgkJPHVpdGV4dCBuYW1lPSJTTElERV9OT1RFUyIgdmFsdWU9IlNsYXl0IE5vdGxhcsSxIi8+DQoJCTwhLS1xdWl6IHBvZCBhbmQgbWVzc2FnZSBib3ggdGV4dHMtLT4NCgkJPHVpdGV4dCBuYW1lPSJRVUlaUE9EX1FVSVpfQVRURU1QVCIgdmFsdWU9IlPEsW5hdiBEZW5lbWVzaToiLz4NCgkJPHVpdGV4dCBuYW1lPSJRVUlaUE9EX1FVSVpfQVRURU1QVF9WQUxVRSIgdmFsdWU9IiVuLyV0Ii8+DQoJCTx1aXRleHQgbmFtZT0iUVVJWlBPRF9RVUlaX1NDT1JFIiB2YWx1ZT0iUHVhbjoiLz4NCgkJPHVpdGV4dCBuYW1lPSJRVUlaUE9EX1FVSVpfUEFTU1NDT1JFIiB2YWx1ZT0iR2XDp21lIFB1YW7EsToiLz4NCgkJPHVpdGV4dCBuYW1lPSJRVUlaUE9EX1FVSVpfTUFYU0NPUkUiIHZhbHVlPSJNYWtzaW11bSBQdWFuOiIvPg0KCQk8dWl0ZXh0IG5hbWU9IlFVSVpQT0RfUVVFU0FUTVBUX1NUUiIgdmFsdWU9IkRlbmVtZTogJW4vJXQiLz4NCgkJPHVpdGV4dCBuYW1lPSJRVUlaUE9EX1FVRVNUWVBFX1NUUiIgdmFsdWU9IlTDvHI6ICVzIi8+DQoJCTx1aXRleHQgbmFtZT0iUVVJWlBPRF9RVUVTVFlQRV9HUkQiIHZhbHVlPSJCYXNhbWFrbMSxIi8+DQoJCTx1aXRleHQgbmFtZT0iUVVJWlBPRF9RVUVTVFlQRV9TVlkiIHZhbHVlPSJBbmtldCIvPg0KCQk8dWl0ZXh0IG5hbWU9IlFVSVpQT0RfUVVJWkFUTVBUX0lORiIgdmFsdWU9IlPEsW7EsXJzxLF6Ii8+DQoJCTx1aXRleHQgbmFtZT0iUVVJWlBPRF9RVUVTQVRNUFRfSU5GIiB2YWx1ZT0iU8SxbsSxcnPEsXoiLz4NCgkJPHVpdGV4dCBuYW1lPSJXQVJOSU5HTVNHX1lFU1NUUklORyIgdmFsdWU9IkV2ZXQiLz4NCgkJPHVpdGV4dCBuYW1lPSJXQVJOSU5HTVNHX05PU1RSSU5HIiB2YWx1ZT0iSGF5xLFyIi8+DQoJCTx1aXRleHQgbmFtZT0iV0FSTklOR01TR19USVRMRVNUUklORyIgdmFsdWU9IlPEsW5hdiBHZXppbm1lIFV5YXLEsXPEsSIvPg0KCQk8dWl0ZXh0IG5hbWU9IldBUk5JTkdNU0dfTVNHU1RSSU5HIiB2YWx1ZT0iQnUgU8SxbmF2ZGEgZGVuZW5tZW1pxZ8gc29ydWxhciB2YXIuJiN4QTsmI3hBO0V2ZXQgc2XDp2VuZcSfaW5pIHTEsWtsYXTEsXJzYW7EsXogU8SxbmF2ZGFuIMOnxLFrYWNha3PEsW7EsXouIFPEsW5hdmEgZGV2YW0gZXRtZWsgacOnaW4gSGF5xLFyIHNlw6dlbmXEn2luaSB0xLFrbGF0xLFuLiIvPg0KCQk8dWl0ZXh0IG5hbWU9IklORk9STUFUSU9OX0gyNjRfRkxBU0hQTEFZRVIiIHZhbHVlPSJCaWxnaXNheWFyxLFuxLF6YSB5w7xrbMO8IG9sYW4gZ2XDp2VybGkgRmxhc2ggUGxheWVyIHPDvHLDvG3DvCBidSB2aWRlb3l1IGRlc3Rla2xlbWl5b3IuIEVuIHNvbiBGbGFzaCBQbGF5ZXIgc8O8csO8bcO8bsO8IGluZGlybWVrIGnDp2luIHZpZGVvIGFsYW7EsW7EsSB0xLFrbGF0xLF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LYXTEsWzEsW1jxLFsYXJhIGtlbmFyIMOndWJ1xJ91bnUgZ8O2c3RlciIvPg0KCQk8dWl0ZXh0IG5hbWU9Ik1VVEUiIHZhbHVlPSJTZXNzaXoiLz4NCgkJPHVpdGV4dCBuYW1lPSJET0NXUkFQX1RJVExFIiB2YWx1ZT0iUHJlc2VudGVyIERvc3lhIEVraSIvPg0KCQk8dWl0ZXh0IG5hbWU9IkRPQ1dSQVBfTVNHIiB2YWx1ZT0iQmlsZ2lzYXlhcsSxbWEgS2F5ZGV0Ii8+DQoJCTx1aXRleHQgbmFtZT0iRE9DV1JBUF9QUk9NUFQiIHZhbHVlPSLEsG5kaXJtZWsgacOnaW4gVMSxa2xhdMSxbiIvPg0KCTwvbGFuZ3VhZ2U+DQoJPGxhbmd1YWdlIGlkPSJydS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QodC70LDQudC0ICVuIi8+DQoJCTwhLS0gc3Vic3RpdHV0aW9uOiAlbiA9PSBzbGlkZSBudW1iZXIgLS0+DQoJCTwhLS0gc3Vic3RpdHV0aW9uOiAldCA9PSB0b3RhbCBzbGlkZSBjb3VudCAtLT4NCgkJPHVpdGV4dCBuYW1lPSJTQ1JVQkJBUlNUQVRVU19TTElERUlORk8iIHZhbHVlPSLQodC70LDQudC0ICVuIC8gJXQgfCAiLz4NCgkJPHVpdGV4dCBuYW1lPSJTQ1JVQkJBUlNUQVRVU19TVE9QUEVEIiB2YWx1ZT0i0J7RgdGC0LDQvdC+0LLQu9C10L3QviIvPg0KCQk8dWl0ZXh0IG5hbWU9IlNDUlVCQkFSU1RBVFVTX1BMQVlJTkciIHZhbHVlPSLQktC+0YHQv9GA0L7QuNC30LLQtdC00LXQvdC40LUiLz4NCgkJPHVpdGV4dCBuYW1lPSJTQ1JVQkJBUlNUQVRVU19OT0FVRElPIiB2YWx1ZT0i0J3QtdGCINCw0YPQtNC40L4iLz4NCgkJPHVpdGV4dCBuYW1lPSJTQ1JVQkJBUlNUQVRVU19WSURQTEFZSU5HIiB2YWx1ZT0i0JLQvtGB0L/RgNC+0LjQt9Cy0LXQtNC10L3QuNC1INCy0LjQtNC10L4iLz4NCgkJPHVpdGV4dCBuYW1lPSJTQ1JVQkJBUlNUQVRVU19MT0FESU5HIiB2YWx1ZT0i0JfQsNCz0YDRg9C30LrQsCIvPg0KCQk8dWl0ZXh0IG5hbWU9IlNDUlVCQkFSU1RBVFVTX0JVRkZFUklORyIgdmFsdWU9ItCR0YPRhNC10YDQuNC30LDRhtC40Y8iLz4NCgkJPHVpdGV4dCBuYW1lPSJTQ1JVQkJBUlNUQVRVU19RVUVTVElPTiIgdmFsdWU9ItCe0YLQstC10YIg0L3QsCDQstC+0L/RgNC+0YEiLz4NCgkJPHVpdGV4dCBuYW1lPSJTQ1JVQkJBUlNUQVRVU19SRVZJRVdRVUlaIiB2YWx1ZT0i0J7QsdC30L7RgCDQvtC/0YDQvtGB0LAiLz4NCgkJPCEtLSBzdWJzdGl0dXRpb246ICVtID09IG1pbnV0ZXMgcmVtYWluaW5nIC0tPg0KCQk8IS0tIHN1YnN0aXR1dGlvbjogJXMgPT0gc2Vjb25kcyByZW1haW5pbmcgLS0+DQoJCTx1aXRleHQgbmFtZT0iRUxBUFNFRCIgdmFsdWU9ItCe0YHRgtCw0LvQvtGB0YwgJW0g0LzQuNC9LiAlcyDRgSIvPg0KCQk8dWl0ZXh0IG5hbWU9Ik5PVEZPVU5EIiB2YWx1ZT0i0J3QuNGH0LXQs9C+INC90LUg0L3QsNC50LTQtdC90L4iLz4NCgkJPHVpdGV4dCBuYW1lPSJBVFRBQ0hNRU5UUyIgdmFsdWU9ItCS0LvQvtC20LXQvdC40Y8iLz4NCgkJPCEtLSBzdWJzdGl0dXRpb246ICVwID09IGN1cnJlbnQgc3BlYWtlcidzIHRpdGxlIC0tPg0KCQk8dWl0ZXh0IG5hbWU9IkJJT1dJTl9USVRMRSIgdmFsdWU9ItCR0LjQvtCz0YDQsNGE0LjRjzogJXAiLz4NCgkJPHVpdGV4dCBuYW1lPSJCSU9CVE5fVElUTEUiIHZhbHVlPSLQkdC40L7Qs9GA0LDRhNC40Y8iLz4NCgkJPHVpdGV4dCBuYW1lPSJESVZJREVSQlROX1RJVExFIiB2YWx1ZT0ifCIvPg0KCQk8dWl0ZXh0IG5hbWU9IkNPTlRBQ1RCVE5fVElUTEUiIHZhbHVlPSLQmtC+0L3RgtCw0LrRgiIvPg0KCQk8dWl0ZXh0IG5hbWU9IlRBQl9RVUlaIiB2YWx1ZT0i0J7Qv9GA0L7RgSIvPg0KCQk8dWl0ZXh0IG5hbWU9IlRBQl9PVVRMSU5FIiB2YWx1ZT0i0KHRhdC10LzQsCIvPg0KCQk8dWl0ZXh0IG5hbWU9IlRBQl9USFVNQiIgdmFsdWU9ItCR0LXQs9GD0L3QvtC6Ii8+DQoJCTx1aXRleHQgbmFtZT0iVEFCX05PVEVTIiB2YWx1ZT0i0JfQsNC80LXRgtC60LgiLz4NCgkJPHVpdGV4dCBuYW1lPSJUQUJfU0VBUkNIIiB2YWx1ZT0i0J/QvtC40YHQuiIvPg0KCQk8dWl0ZXh0IG5hbWU9IlNMSURFX0hFQURJTkciIHZhbHVlPSLQl9Cw0LPQvtC70L7QstC+0Log0YHQu9Cw0LnQtNCwIi8+DQoJCTx1aXRleHQgbmFtZT0iRFVSQVRJT05fSEVBRElORyIgdmFsdWU9ItCU0LvQuNGCLdGB0YLRjCIvPg0KCQk8dWl0ZXh0IG5hbWU9IlNFQVJDSF9IRUFESU5HIiB2YWx1ZT0i0J/QvtC40YHQuiDRgtC10LrRgdGC0LA6Ii8+DQoJCTx1aXRleHQgbmFtZT0iVEhVTUJfSEVBRElORyIgdmFsdWU9ItCh0LvQsNC50LQiLz4NCgkJPHVpdGV4dCBuYW1lPSJUSFVNQl9JTkZPIiB2YWx1ZT0i0J3QsNC30LLQsNC90LjQtS/QtNC70LjRgi3QvdC+0YHRgtGMIi8+DQoJCTx1aXRleHQgbmFtZT0iQVRUQUNITkFNRV9IRUFESU5HIiB2YWx1ZT0i0JjQvNGPINGE0LDQudC70LAiLz4NCgkJPHVpdGV4dCBuYW1lPSJBVFRBQ0hTSVpFX0hFQURJTkciIHZhbHVlPSLQoNCw0LfQvNC10YAiLz4NCgkJPHVpdGV4dCBuYW1lPSJTTElERV9OT1RFUyIgdmFsdWU9ItCX0LDQvNC10YLQutC4INC6INGB0LvQsNC50LTRgyIvPg0KCQk8IS0tcXVpeiBwb2QgYW5kIG1lc3NhZ2UgYm94IHRleHRzLS0+DQoJCTx1aXRleHQgbmFtZT0iUVVJWlBPRF9RVUlaX0FUVEVNUFQiIHZhbHVlPSLQn9C+0L/Ri9GC0LrQsCDQv9GA0L7QudGC0Lgg0L7Qv9GA0L7RgToiLz4NCgkJPHVpdGV4dCBuYW1lPSJRVUlaUE9EX1FVSVpfQVRURU1QVF9WQUxVRSIgdmFsdWU9IiVuINC40LcgJXQiLz4NCgkJPHVpdGV4dCBuYW1lPSJRVUlaUE9EX1FVSVpfU0NPUkUiIHZhbHVlPSLQndCw0LHRgNCw0L3QviDQsdCw0LvQu9C+0LI6Ii8+DQoJCTx1aXRleHQgbmFtZT0iUVVJWlBPRF9RVUlaX1BBU1NTQ09SRSIgdmFsdWU9ItCf0YDQvtGF0L7QtNC90L7QuSDRgNC10LfRg9C70YzRgtCw0YI6Ii8+DQoJCTx1aXRleHQgbmFtZT0iUVVJWlBPRF9RVUlaX01BWFNDT1JFIiB2YWx1ZT0i0JzQsNC60YHQuNC80LDQu9GM0L3Ri9C5INGA0LXQt9GD0LvRjNGC0LDRgjoiLz4NCgkJPHVpdGV4dCBuYW1lPSJRVUlaUE9EX1FVRVNBVE1QVF9TVFIiIHZhbHVlPSLQn9C+0L/Ri9GC0LrQsDogJW4g0LjQtyAldCIvPg0KCQk8dWl0ZXh0IG5hbWU9IlFVSVpQT0RfUVVFU1RZUEVfU1RSIiB2YWx1ZT0i0KLQuNC/OiAlcyIvPg0KCQk8dWl0ZXh0IG5hbWU9IlFVSVpQT0RfUVVFU1RZUEVfR1JEIiB2YWx1ZT0i0KEg0L7RhtC10L3QutC+0LkiLz4NCgkJPHVpdGV4dCBuYW1lPSJRVUlaUE9EX1FVRVNUWVBFX1NWWSIgdmFsdWU9ItCe0LHQt9C+0YAiLz4NCgkJPHVpdGV4dCBuYW1lPSJRVUlaUE9EX1FVSVpBVE1QVF9JTkYiIHZhbHVlPSLQkdC+0LvRjNGI0L7QtSDRh9C40YHQu9C+Ii8+DQoJCTx1aXRleHQgbmFtZT0iUVVJWlBPRF9RVUVTQVRNUFRfSU5GIiB2YWx1ZT0i0JHQvtC70YzRiNC+0LUg0YfQuNGB0LvQviIvPg0KCQk8dWl0ZXh0IG5hbWU9IldBUk5JTkdNU0dfWUVTU1RSSU5HIiB2YWx1ZT0i0JTQsCIvPg0KCQk8dWl0ZXh0IG5hbWU9IldBUk5JTkdNU0dfTk9TVFJJTkciIHZhbHVlPSLQndC10YIiLz4NCgkJPHVpdGV4dCBuYW1lPSJXQVJOSU5HTVNHX1RJVExFU1RSSU5HIiB2YWx1ZT0i0J/RgNC10LTRg9C/0YDQtdC20LTQtdC90LjQtSDQviDQvdCw0LLQuNCz0LDRhtC40Lgg0LIg0L7Qv9GA0L7RgdC1Ii8+DQoJCTx1aXRleHQgbmFtZT0iV0FSTklOR01TR19NU0dTVFJJTkciIHZhbHVlPSLQkiDQvtC/0YDQvtGB0LUg0L7RgdGC0LDQu9C40YHRjCDQvdC10L7RgtCy0LXRh9C10L3QvdGL0LUg0LLQvtC/0YDQvtGB0Ysu0J3QsNC20LDRgtC40LUg0LrQvdC+0L/QutC4ICZxdW90O9CU0LAmcXVvdDsg0L/RgNC40LLQtdC00LXRgiDQuiDQt9Cw0LrRgNGL0YLQuNGOINC+0L/RgNC+0YHQsC4g0J3QsNC20LDRgtC40LUg0LrQvdC+0L/QutC4ICZxdW90O9Cd0LXRgiZxdW90OyDQv9GA0L7QtNC+0LvQttC40YIg0L7Qv9GA0L7RgS4iLz4NCgkJPHVpdGV4dCBuYW1lPSJJTkZPUk1BVElPTl9IMjY0X0ZMQVNIUExBWUVSIiB2YWx1ZT0i0KLQtdC60YPRidCw0Y8g0LLQtdGA0YHQuNGPINC/0YDQvtC40LPRgNGL0LLQsNGC0LXQu9GPIEZsYXNoIFBsYXllciwg0YPRgdGC0LDQvdC+0LLQu9C10L3QvdCw0Y8g0L3QsCDRjdGC0L7QvCDQutC+0LzQv9GM0Y7RgtC10YDQtSwg0L3QtSDQv9C+0LTQtNC10YDQttC40LLQsNC10YIg0Y3RgtC+INCy0LjQtNC10L4uINCp0LXQu9C60L3QuNGC0LUg0LIg0L7QsdC70LDRgdGC0Lgg0LLQuNC00LXQviwg0YfRgtC+0LHRiyDQt9Cw0LPRgNGD0LfQuNGC0Ywg0L/QvtGB0LvQtdC00L3RjtGOINCy0LXRgNGB0LjRjiDQv9GA0L7QuNCz0YDRi9Cy0LDRgtC10LvRj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tCf0L7QutCw0LfRi9Cy0LDRgtGMINCy0YDQtdC30LrRgyDRg9GH0LDRgdGC0L3QuNC60LDQvCIvPg0KCQk8dWl0ZXh0IG5hbWU9Ik1VVEUiIHZhbHVlPSLQntGC0LrQu9GO0YfQuNGC0Ywg0LfQstGD0LoiLz4NCgkJPHVpdGV4dCBuYW1lPSJET0NXUkFQX1RJVExFIiB2YWx1ZT0i0JLQu9C+0LbQtdC90LjQtSDQsiDRhNCw0LnQuyBBZG9iZSBQcmVzZW50ZXIiLz4NCgkJPHVpdGV4dCBuYW1lPSJET0NXUkFQX01TRyIgdmFsdWU9ItCh0L7RhdGA0LDQvdC40YLRjCDQsiDQv9Cw0L/QutGDICZxdW90O9Cc0L7QuSDQutC+0LzQv9GM0Y7RgtC10YAmcXVvdDsiLz4NCgkJPHVpdGV4dCBuYW1lPSJET0NXUkFQX1BST01QVCIgdmFsdWU9ItCp0LXQu9C60L3Rg9GC0Ywg0LTQu9GPINC30LDQs9GA0YPQt9C60LgiLz4NCgk8L2xhbmd1YWdlPg0KPC9jb25maWd1cmF0aW9uPg0K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8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8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33&quot;/&gt;&lt;lineCharCount val=&quot;13&quot;/&gt;&lt;lineCharCount val=&quot;12&quot;/&gt;&lt;lineCharCount val=&quot;13&quot;/&gt;&lt;lineCharCount val=&quot;11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50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Custom Design</vt:lpstr>
      <vt:lpstr>PowerPoint Presentation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GUSTAFSON</dc:creator>
  <cp:lastModifiedBy>SUSAN GUSTAFSON</cp:lastModifiedBy>
  <cp:revision>34</cp:revision>
  <dcterms:created xsi:type="dcterms:W3CDTF">2014-04-16T12:04:34Z</dcterms:created>
  <dcterms:modified xsi:type="dcterms:W3CDTF">2014-11-04T13:49:35Z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1740443621</vt:i4>
  </property>
  <property fmtid="{D5CDD505-2E9C-101B-9397-08002B2CF9AE}" pid="3" name="_NewReviewCycle">
    <vt:lpwstr/>
  </property>
  <property fmtid="{D5CDD505-2E9C-101B-9397-08002B2CF9AE}" pid="4" name="_EmailSubject">
    <vt:lpwstr>PPT</vt:lpwstr>
  </property>
  <property fmtid="{D5CDD505-2E9C-101B-9397-08002B2CF9AE}" pid="5" name="_AuthorEmail">
    <vt:lpwstr>Deborah.Higgins@cms.hhs.gov</vt:lpwstr>
  </property>
  <property fmtid="{D5CDD505-2E9C-101B-9397-08002B2CF9AE}" pid="6" name="_AuthorEmailDisplayName">
    <vt:lpwstr>Higgins, Deborah D. (CMS/OC)</vt:lpwstr>
  </property>
  <property fmtid="{D5CDD505-2E9C-101B-9397-08002B2CF9AE}" pid="7" name="_PreviousAdHocReviewCycleID">
    <vt:i4>814157375</vt:i4>
  </property>
</Properties>
</file>