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793" r:id="rId4"/>
    <p:sldMasterId id="2147483811" r:id="rId5"/>
  </p:sldMasterIdLst>
  <p:notesMasterIdLst>
    <p:notesMasterId r:id="rId33"/>
  </p:notesMasterIdLst>
  <p:handoutMasterIdLst>
    <p:handoutMasterId r:id="rId34"/>
  </p:handoutMasterIdLst>
  <p:sldIdLst>
    <p:sldId id="819" r:id="rId6"/>
    <p:sldId id="542" r:id="rId7"/>
    <p:sldId id="789" r:id="rId8"/>
    <p:sldId id="820" r:id="rId9"/>
    <p:sldId id="791" r:id="rId10"/>
    <p:sldId id="792" r:id="rId11"/>
    <p:sldId id="794" r:id="rId12"/>
    <p:sldId id="793" r:id="rId13"/>
    <p:sldId id="795" r:id="rId14"/>
    <p:sldId id="796" r:id="rId15"/>
    <p:sldId id="814" r:id="rId16"/>
    <p:sldId id="797" r:id="rId17"/>
    <p:sldId id="823" r:id="rId18"/>
    <p:sldId id="804" r:id="rId19"/>
    <p:sldId id="815" r:id="rId20"/>
    <p:sldId id="805" r:id="rId21"/>
    <p:sldId id="799" r:id="rId22"/>
    <p:sldId id="800" r:id="rId23"/>
    <p:sldId id="802" r:id="rId24"/>
    <p:sldId id="811" r:id="rId25"/>
    <p:sldId id="803" r:id="rId26"/>
    <p:sldId id="806" r:id="rId27"/>
    <p:sldId id="808" r:id="rId28"/>
    <p:sldId id="810" r:id="rId29"/>
    <p:sldId id="822" r:id="rId30"/>
    <p:sldId id="821" r:id="rId31"/>
    <p:sldId id="818" r:id="rId32"/>
  </p:sldIdLst>
  <p:sldSz cx="9144000" cy="6858000" type="screen4x3"/>
  <p:notesSz cx="6858000" cy="9240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A9BD162-6418-4392-BE20-BFD6EC523BDF}">
          <p14:sldIdLst>
            <p14:sldId id="819"/>
          </p14:sldIdLst>
        </p14:section>
        <p14:section name="Untitled Section" id="{86C24073-DC6F-4317-9031-E506CA67AF0A}">
          <p14:sldIdLst>
            <p14:sldId id="542"/>
            <p14:sldId id="789"/>
            <p14:sldId id="820"/>
            <p14:sldId id="791"/>
            <p14:sldId id="792"/>
            <p14:sldId id="794"/>
            <p14:sldId id="793"/>
            <p14:sldId id="795"/>
            <p14:sldId id="796"/>
            <p14:sldId id="814"/>
            <p14:sldId id="797"/>
            <p14:sldId id="823"/>
            <p14:sldId id="804"/>
            <p14:sldId id="815"/>
            <p14:sldId id="805"/>
            <p14:sldId id="799"/>
            <p14:sldId id="800"/>
            <p14:sldId id="802"/>
            <p14:sldId id="811"/>
            <p14:sldId id="803"/>
            <p14:sldId id="806"/>
            <p14:sldId id="808"/>
            <p14:sldId id="810"/>
            <p14:sldId id="822"/>
            <p14:sldId id="821"/>
            <p14:sldId id="818"/>
          </p14:sldIdLst>
        </p14:section>
      </p14:sectionLst>
    </p:ext>
    <p:ext uri="{EFAFB233-063F-42B5-8137-9DF3F51BA10A}">
      <p15:sldGuideLst xmlns:p15="http://schemas.microsoft.com/office/powerpoint/2012/main">
        <p15:guide id="1" orient="horz" pos="2064">
          <p15:clr>
            <a:srgbClr val="A4A3A4"/>
          </p15:clr>
        </p15:guide>
        <p15:guide id="2" pos="3120">
          <p15:clr>
            <a:srgbClr val="A4A3A4"/>
          </p15:clr>
        </p15:guide>
      </p15:sldGuideLst>
    </p:ext>
    <p:ext uri="{2D200454-40CA-4A62-9FC3-DE9A4176ACB9}">
      <p15:notesGuideLst xmlns:p15="http://schemas.microsoft.com/office/powerpoint/2012/main">
        <p15:guide id="1" orient="horz" pos="2911"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FF"/>
    <a:srgbClr val="084A9C"/>
    <a:srgbClr val="0000FF"/>
    <a:srgbClr val="9933FF"/>
    <a:srgbClr val="00FFFF"/>
    <a:srgbClr val="00FFCC"/>
    <a:srgbClr val="CCFFCC"/>
    <a:srgbClr val="CCFFFF"/>
    <a:srgbClr val="CC66FF"/>
    <a:srgbClr val="0951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40" autoAdjust="0"/>
    <p:restoredTop sz="59910" autoAdjust="0"/>
  </p:normalViewPr>
  <p:slideViewPr>
    <p:cSldViewPr>
      <p:cViewPr varScale="1">
        <p:scale>
          <a:sx n="34" d="100"/>
          <a:sy n="34" d="100"/>
        </p:scale>
        <p:origin x="2096" y="48"/>
      </p:cViewPr>
      <p:guideLst>
        <p:guide orient="horz" pos="2064"/>
        <p:guide pos="3120"/>
      </p:guideLst>
    </p:cSldViewPr>
  </p:slideViewPr>
  <p:outlineViewPr>
    <p:cViewPr>
      <p:scale>
        <a:sx n="33" d="100"/>
        <a:sy n="33" d="100"/>
      </p:scale>
      <p:origin x="0" y="-10836"/>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87" d="100"/>
          <a:sy n="87" d="100"/>
        </p:scale>
        <p:origin x="3804" y="96"/>
      </p:cViewPr>
      <p:guideLst>
        <p:guide orient="horz" pos="2911"/>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commentAuthors" Target="commentAuthors.xml"/></Relationships>
</file>

<file path=ppt/diagrams/_rels/data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image" Target="../media/image13.png"/></Relationships>
</file>

<file path=ppt/diagrams/_rels/drawing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image" Target="../media/image13.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83B079-B3B3-4CC1-9F59-56D9B1CC579C}"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en-US"/>
        </a:p>
      </dgm:t>
    </dgm:pt>
    <dgm:pt modelId="{796599B0-031D-4D08-854E-B33F7D4C1CF8}">
      <dgm:prSet phldrT="[Text]"/>
      <dgm:spPr>
        <a:solidFill>
          <a:srgbClr val="00FFFF">
            <a:alpha val="20000"/>
          </a:srgbClr>
        </a:solidFill>
        <a:scene3d>
          <a:camera prst="orthographicFront"/>
          <a:lightRig rig="threePt" dir="t"/>
        </a:scene3d>
        <a:sp3d>
          <a:bevelT/>
        </a:sp3d>
      </dgm:spPr>
      <dgm:t>
        <a:bodyPr/>
        <a:lstStyle/>
        <a:p>
          <a:r>
            <a:rPr lang="en-US" dirty="0">
              <a:solidFill>
                <a:schemeClr val="tx1"/>
              </a:solidFill>
              <a:latin typeface="+mj-lt"/>
            </a:rPr>
            <a:t>NQP</a:t>
          </a:r>
        </a:p>
      </dgm:t>
    </dgm:pt>
    <dgm:pt modelId="{9FF7ADFF-E42E-4477-8742-46BAB2E3A2B6}" type="parTrans" cxnId="{5CBB1F0D-A7CE-440B-84FC-E1383FDB6BC1}">
      <dgm:prSet/>
      <dgm:spPr/>
      <dgm:t>
        <a:bodyPr/>
        <a:lstStyle/>
        <a:p>
          <a:endParaRPr lang="en-US"/>
        </a:p>
      </dgm:t>
    </dgm:pt>
    <dgm:pt modelId="{5FA20C7F-565B-433A-87FD-F3700E03E65E}" type="sibTrans" cxnId="{5CBB1F0D-A7CE-440B-84FC-E1383FDB6BC1}">
      <dgm:prSet/>
      <dgm:spPr/>
      <dgm:t>
        <a:bodyPr/>
        <a:lstStyle/>
        <a:p>
          <a:endParaRPr lang="en-US"/>
        </a:p>
      </dgm:t>
    </dgm:pt>
    <dgm:pt modelId="{A3FD6F75-7AF3-4B06-B651-DC443706815E}">
      <dgm:prSet phldrT="[Text]" custT="1"/>
      <dgm:spPr>
        <a:solidFill>
          <a:srgbClr val="00FFFF">
            <a:alpha val="20000"/>
          </a:srgbClr>
        </a:solidFill>
        <a:scene3d>
          <a:camera prst="orthographicFront"/>
          <a:lightRig rig="threePt" dir="t"/>
        </a:scene3d>
        <a:sp3d>
          <a:bevelT/>
        </a:sp3d>
      </dgm:spPr>
      <dgm:t>
        <a:bodyPr anchor="t"/>
        <a:lstStyle/>
        <a:p>
          <a:pPr marL="0" indent="0" algn="ctr">
            <a:buNone/>
          </a:pPr>
          <a:r>
            <a:rPr lang="en-US" sz="2800" b="1" dirty="0">
              <a:latin typeface="+mj-lt"/>
            </a:rPr>
            <a:t>National Quality Partners</a:t>
          </a:r>
          <a:endParaRPr lang="en-US" sz="1800" dirty="0">
            <a:latin typeface="+mj-lt"/>
          </a:endParaRPr>
        </a:p>
      </dgm:t>
    </dgm:pt>
    <dgm:pt modelId="{CE96CE15-5A15-474E-83C2-4C8FA4B3915D}" type="parTrans" cxnId="{5710A565-C4BD-470E-9E54-A3A29754E098}">
      <dgm:prSet/>
      <dgm:spPr/>
      <dgm:t>
        <a:bodyPr/>
        <a:lstStyle/>
        <a:p>
          <a:endParaRPr lang="en-US"/>
        </a:p>
      </dgm:t>
    </dgm:pt>
    <dgm:pt modelId="{9D9A4EAE-BC78-4253-B85F-EEA1CF03F626}" type="sibTrans" cxnId="{5710A565-C4BD-470E-9E54-A3A29754E098}">
      <dgm:prSet/>
      <dgm:spPr/>
      <dgm:t>
        <a:bodyPr/>
        <a:lstStyle/>
        <a:p>
          <a:endParaRPr lang="en-US"/>
        </a:p>
      </dgm:t>
    </dgm:pt>
    <dgm:pt modelId="{A52D5EB0-6A76-4613-A165-D36E6EF7D29D}">
      <dgm:prSet phldrT="[Text]"/>
      <dgm:spPr>
        <a:solidFill>
          <a:srgbClr val="00FFFF">
            <a:alpha val="60000"/>
          </a:srgbClr>
        </a:solidFill>
        <a:scene3d>
          <a:camera prst="orthographicFront"/>
          <a:lightRig rig="threePt" dir="t"/>
        </a:scene3d>
        <a:sp3d>
          <a:bevelT/>
        </a:sp3d>
      </dgm:spPr>
      <dgm:t>
        <a:bodyPr/>
        <a:lstStyle/>
        <a:p>
          <a:r>
            <a:rPr lang="en-US" dirty="0">
              <a:solidFill>
                <a:schemeClr val="tx1"/>
              </a:solidFill>
              <a:latin typeface="+mj-lt"/>
            </a:rPr>
            <a:t>MAP</a:t>
          </a:r>
        </a:p>
      </dgm:t>
    </dgm:pt>
    <dgm:pt modelId="{7CF2C69D-5CA8-47E5-8901-A81976FB34C4}" type="parTrans" cxnId="{D4CD1AC0-7D59-495F-9131-E767F73987CD}">
      <dgm:prSet/>
      <dgm:spPr/>
      <dgm:t>
        <a:bodyPr/>
        <a:lstStyle/>
        <a:p>
          <a:endParaRPr lang="en-US"/>
        </a:p>
      </dgm:t>
    </dgm:pt>
    <dgm:pt modelId="{A2A5349F-9E62-4D1A-A68A-21C7C88FE6F8}" type="sibTrans" cxnId="{D4CD1AC0-7D59-495F-9131-E767F73987CD}">
      <dgm:prSet/>
      <dgm:spPr/>
      <dgm:t>
        <a:bodyPr/>
        <a:lstStyle/>
        <a:p>
          <a:endParaRPr lang="en-US"/>
        </a:p>
      </dgm:t>
    </dgm:pt>
    <dgm:pt modelId="{74D42954-BDC2-444F-BADE-645F31135F55}">
      <dgm:prSet phldrT="[Text]" custT="1"/>
      <dgm:spPr>
        <a:solidFill>
          <a:srgbClr val="00FFFF">
            <a:alpha val="60000"/>
          </a:srgbClr>
        </a:solidFill>
        <a:ln>
          <a:solidFill>
            <a:schemeClr val="accent5">
              <a:tint val="40000"/>
              <a:hueOff val="-5370241"/>
              <a:satOff val="24126"/>
              <a:lumOff val="1658"/>
              <a:alpha val="88000"/>
            </a:schemeClr>
          </a:solidFill>
        </a:ln>
        <a:scene3d>
          <a:camera prst="orthographicFront"/>
          <a:lightRig rig="threePt" dir="t"/>
        </a:scene3d>
        <a:sp3d>
          <a:bevelT/>
        </a:sp3d>
      </dgm:spPr>
      <dgm:t>
        <a:bodyPr anchor="t"/>
        <a:lstStyle/>
        <a:p>
          <a:pPr marL="117475" lvl="1" indent="0" algn="ctr" defTabSz="622300">
            <a:lnSpc>
              <a:spcPct val="90000"/>
            </a:lnSpc>
            <a:spcBef>
              <a:spcPct val="0"/>
            </a:spcBef>
            <a:spcAft>
              <a:spcPct val="15000"/>
            </a:spcAft>
            <a:buNone/>
          </a:pPr>
          <a:r>
            <a:rPr lang="en-US" sz="2800" b="1" kern="1200" dirty="0">
              <a:latin typeface="Calibri" panose="020F0502020204030204" pitchFamily="34" charset="0"/>
              <a:ea typeface="+mn-ea"/>
              <a:cs typeface="+mn-cs"/>
            </a:rPr>
            <a:t>Measure Applications Partnership</a:t>
          </a:r>
          <a:endParaRPr lang="en-US" sz="1800" kern="1200" dirty="0">
            <a:latin typeface="Calibri" panose="020F0502020204030204" pitchFamily="34" charset="0"/>
            <a:ea typeface="+mn-ea"/>
            <a:cs typeface="+mn-cs"/>
          </a:endParaRPr>
        </a:p>
      </dgm:t>
    </dgm:pt>
    <dgm:pt modelId="{63633387-FBAB-4435-8556-F2B60CCED5B1}" type="parTrans" cxnId="{34B4B960-BD3C-43CD-B76D-43C6AA5DF0B7}">
      <dgm:prSet/>
      <dgm:spPr/>
      <dgm:t>
        <a:bodyPr/>
        <a:lstStyle/>
        <a:p>
          <a:endParaRPr lang="en-US"/>
        </a:p>
      </dgm:t>
    </dgm:pt>
    <dgm:pt modelId="{D97F6925-6053-471D-BD47-5FDCD1463C9C}" type="sibTrans" cxnId="{34B4B960-BD3C-43CD-B76D-43C6AA5DF0B7}">
      <dgm:prSet/>
      <dgm:spPr/>
      <dgm:t>
        <a:bodyPr/>
        <a:lstStyle/>
        <a:p>
          <a:endParaRPr lang="en-US"/>
        </a:p>
      </dgm:t>
    </dgm:pt>
    <dgm:pt modelId="{68935CE6-BB06-4331-A02A-4D7E865B0F2B}">
      <dgm:prSet phldrT="[Text]"/>
      <dgm:spPr>
        <a:solidFill>
          <a:srgbClr val="00FFFF">
            <a:alpha val="0"/>
          </a:srgbClr>
        </a:solidFill>
        <a:ln>
          <a:solidFill>
            <a:srgbClr val="00FFFF"/>
          </a:solidFill>
        </a:ln>
        <a:scene3d>
          <a:camera prst="orthographicFront"/>
          <a:lightRig rig="threePt" dir="t"/>
        </a:scene3d>
        <a:sp3d>
          <a:bevelT/>
        </a:sp3d>
      </dgm:spPr>
      <dgm:t>
        <a:bodyPr/>
        <a:lstStyle/>
        <a:p>
          <a:r>
            <a:rPr lang="en-US" dirty="0">
              <a:solidFill>
                <a:schemeClr val="tx1"/>
              </a:solidFill>
              <a:latin typeface="+mj-lt"/>
            </a:rPr>
            <a:t>CSAC</a:t>
          </a:r>
        </a:p>
      </dgm:t>
    </dgm:pt>
    <dgm:pt modelId="{6194A619-F277-4F40-8D09-D15857F22CF1}" type="parTrans" cxnId="{2A9D2E67-4C92-47C5-8E9B-A6DCBB0F61BE}">
      <dgm:prSet/>
      <dgm:spPr/>
      <dgm:t>
        <a:bodyPr/>
        <a:lstStyle/>
        <a:p>
          <a:endParaRPr lang="en-US"/>
        </a:p>
      </dgm:t>
    </dgm:pt>
    <dgm:pt modelId="{3BF7FAA5-B101-4F27-8F98-2806A8D1486C}" type="sibTrans" cxnId="{2A9D2E67-4C92-47C5-8E9B-A6DCBB0F61BE}">
      <dgm:prSet/>
      <dgm:spPr/>
      <dgm:t>
        <a:bodyPr/>
        <a:lstStyle/>
        <a:p>
          <a:endParaRPr lang="en-US"/>
        </a:p>
      </dgm:t>
    </dgm:pt>
    <dgm:pt modelId="{99624832-08B4-4371-AD49-1EC004AB62CB}">
      <dgm:prSet phldrT="[Text]" custT="1"/>
      <dgm:spPr>
        <a:solidFill>
          <a:srgbClr val="00FFFF">
            <a:alpha val="0"/>
          </a:srgbClr>
        </a:solidFill>
        <a:ln>
          <a:solidFill>
            <a:srgbClr val="00FFFF"/>
          </a:solidFill>
        </a:ln>
        <a:scene3d>
          <a:camera prst="orthographicFront"/>
          <a:lightRig rig="threePt" dir="t"/>
        </a:scene3d>
        <a:sp3d>
          <a:bevelT/>
        </a:sp3d>
      </dgm:spPr>
      <dgm:t>
        <a:bodyPr anchor="t"/>
        <a:lstStyle/>
        <a:p>
          <a:pPr marL="117475" lvl="1" indent="0" algn="ctr" defTabSz="622300">
            <a:lnSpc>
              <a:spcPct val="90000"/>
            </a:lnSpc>
            <a:spcBef>
              <a:spcPct val="0"/>
            </a:spcBef>
            <a:spcAft>
              <a:spcPts val="0"/>
            </a:spcAft>
            <a:buNone/>
          </a:pPr>
          <a:r>
            <a:rPr lang="en-US" sz="2500" b="1" kern="1200" dirty="0">
              <a:latin typeface="Calibri" panose="020F0502020204030204" pitchFamily="34" charset="0"/>
              <a:ea typeface="+mn-ea"/>
              <a:cs typeface="+mn-cs"/>
            </a:rPr>
            <a:t>Consensus Standards Approval Committee</a:t>
          </a:r>
          <a:endParaRPr lang="en-US" sz="2500" kern="1200" dirty="0">
            <a:latin typeface="Calibri" panose="020F0502020204030204" pitchFamily="34" charset="0"/>
            <a:ea typeface="+mn-ea"/>
            <a:cs typeface="+mn-cs"/>
          </a:endParaRPr>
        </a:p>
      </dgm:t>
      <dgm:extLst>
        <a:ext uri="{E40237B7-FDA0-4F09-8148-C483321AD2D9}">
          <dgm14:cNvPr xmlns:dgm14="http://schemas.microsoft.com/office/drawing/2010/diagram" id="0" name="" descr="This figure shows the roles that NQP, MAP, and CSAC play in the measure endorsement process." title="Roles of Committees Facilitated by NQF"/>
        </a:ext>
      </dgm:extLst>
    </dgm:pt>
    <dgm:pt modelId="{BC22C742-3FD4-4FEE-995F-8075FE33AEF4}" type="parTrans" cxnId="{75390811-A13A-486F-ABCE-1FB2FB8330A9}">
      <dgm:prSet/>
      <dgm:spPr/>
      <dgm:t>
        <a:bodyPr/>
        <a:lstStyle/>
        <a:p>
          <a:endParaRPr lang="en-US"/>
        </a:p>
      </dgm:t>
    </dgm:pt>
    <dgm:pt modelId="{FEEBBD54-7632-4AAD-ACF5-B569FCBA0DD1}" type="sibTrans" cxnId="{75390811-A13A-486F-ABCE-1FB2FB8330A9}">
      <dgm:prSet/>
      <dgm:spPr/>
      <dgm:t>
        <a:bodyPr/>
        <a:lstStyle/>
        <a:p>
          <a:endParaRPr lang="en-US"/>
        </a:p>
      </dgm:t>
    </dgm:pt>
    <dgm:pt modelId="{8BDA3BF2-2112-4573-ADD8-8DB34D7DE55A}">
      <dgm:prSet phldrT="[Text]" custT="1"/>
      <dgm:spPr>
        <a:solidFill>
          <a:srgbClr val="00FFFF">
            <a:alpha val="60000"/>
          </a:srgbClr>
        </a:solidFill>
        <a:ln>
          <a:solidFill>
            <a:schemeClr val="accent5">
              <a:tint val="40000"/>
              <a:hueOff val="-5370241"/>
              <a:satOff val="24126"/>
              <a:lumOff val="1658"/>
              <a:alpha val="88000"/>
            </a:schemeClr>
          </a:solidFill>
        </a:ln>
        <a:scene3d>
          <a:camera prst="orthographicFront"/>
          <a:lightRig rig="threePt" dir="t"/>
        </a:scene3d>
        <a:sp3d>
          <a:bevelT/>
        </a:sp3d>
      </dgm:spPr>
      <dgm:t>
        <a:bodyPr anchor="t"/>
        <a:lstStyle/>
        <a:p>
          <a:pPr marL="117475" lvl="1" indent="0" algn="ctr" defTabSz="622300">
            <a:lnSpc>
              <a:spcPct val="90000"/>
            </a:lnSpc>
            <a:spcBef>
              <a:spcPct val="0"/>
            </a:spcBef>
            <a:spcAft>
              <a:spcPct val="15000"/>
            </a:spcAft>
            <a:buNone/>
          </a:pPr>
          <a:r>
            <a:rPr lang="en-US" sz="1800" kern="1200" dirty="0">
              <a:latin typeface="Calibri" panose="020F0502020204030204" pitchFamily="34" charset="0"/>
              <a:ea typeface="+mn-ea"/>
              <a:cs typeface="+mn-cs"/>
            </a:rPr>
            <a:t> M</a:t>
          </a:r>
          <a:r>
            <a:rPr lang="en-US" sz="2000" kern="1200" dirty="0">
              <a:latin typeface="Calibri" panose="020F0502020204030204" pitchFamily="34" charset="0"/>
              <a:ea typeface="+mn-ea"/>
              <a:cs typeface="+mn-cs"/>
            </a:rPr>
            <a:t>ultistakeholder partnership guides HHS on the selection of performance measures for federal health programs</a:t>
          </a:r>
          <a:endParaRPr lang="en-US" sz="1400" kern="1200" dirty="0">
            <a:latin typeface="Calibri" panose="020F0502020204030204" pitchFamily="34" charset="0"/>
            <a:ea typeface="+mn-ea"/>
            <a:cs typeface="+mn-cs"/>
          </a:endParaRPr>
        </a:p>
      </dgm:t>
    </dgm:pt>
    <dgm:pt modelId="{8772B258-958D-47D6-845E-70E3F6B802DC}" type="parTrans" cxnId="{F098F5B7-0331-4AC3-8215-AADC0E828D8F}">
      <dgm:prSet/>
      <dgm:spPr/>
      <dgm:t>
        <a:bodyPr/>
        <a:lstStyle/>
        <a:p>
          <a:endParaRPr lang="en-US"/>
        </a:p>
      </dgm:t>
    </dgm:pt>
    <dgm:pt modelId="{D5A2865D-6D99-4BEC-9919-75B86CEF74A0}" type="sibTrans" cxnId="{F098F5B7-0331-4AC3-8215-AADC0E828D8F}">
      <dgm:prSet/>
      <dgm:spPr/>
      <dgm:t>
        <a:bodyPr/>
        <a:lstStyle/>
        <a:p>
          <a:endParaRPr lang="en-US"/>
        </a:p>
      </dgm:t>
    </dgm:pt>
    <dgm:pt modelId="{3E64C1B5-2F8B-4533-A116-AE52180A5DAD}">
      <dgm:prSet phldrT="[Text]" custT="1"/>
      <dgm:spPr>
        <a:solidFill>
          <a:srgbClr val="00FFFF">
            <a:alpha val="20000"/>
          </a:srgbClr>
        </a:solidFill>
        <a:scene3d>
          <a:camera prst="orthographicFront"/>
          <a:lightRig rig="threePt" dir="t"/>
        </a:scene3d>
        <a:sp3d>
          <a:bevelT/>
        </a:sp3d>
      </dgm:spPr>
      <dgm:t>
        <a:bodyPr anchor="t"/>
        <a:lstStyle/>
        <a:p>
          <a:pPr marL="0" indent="0" algn="ctr">
            <a:buNone/>
          </a:pPr>
          <a:r>
            <a:rPr lang="en-US" sz="2000" dirty="0">
              <a:latin typeface="+mj-lt"/>
            </a:rPr>
            <a:t>Provides opportunities for NQF members to work together to advance quality on a national scale</a:t>
          </a:r>
          <a:endParaRPr lang="en-US" sz="1800" dirty="0">
            <a:latin typeface="+mj-lt"/>
          </a:endParaRPr>
        </a:p>
      </dgm:t>
    </dgm:pt>
    <dgm:pt modelId="{89328343-E7C5-4317-B35D-C49B06C7B1FF}" type="parTrans" cxnId="{A32974B3-FFEF-49AF-BBD1-1E48CA454C01}">
      <dgm:prSet/>
      <dgm:spPr/>
      <dgm:t>
        <a:bodyPr/>
        <a:lstStyle/>
        <a:p>
          <a:endParaRPr lang="en-US"/>
        </a:p>
      </dgm:t>
    </dgm:pt>
    <dgm:pt modelId="{1A37744E-4ECA-4ACF-BF3E-A8A32FE8E9E5}" type="sibTrans" cxnId="{A32974B3-FFEF-49AF-BBD1-1E48CA454C01}">
      <dgm:prSet/>
      <dgm:spPr/>
      <dgm:t>
        <a:bodyPr/>
        <a:lstStyle/>
        <a:p>
          <a:endParaRPr lang="en-US"/>
        </a:p>
      </dgm:t>
    </dgm:pt>
    <dgm:pt modelId="{4B1647DD-E092-4AF4-BF47-3B9F18DE96CD}">
      <dgm:prSet phldrT="[Text]" custT="1"/>
      <dgm:spPr>
        <a:solidFill>
          <a:srgbClr val="00FFFF">
            <a:alpha val="0"/>
          </a:srgbClr>
        </a:solidFill>
        <a:ln>
          <a:solidFill>
            <a:srgbClr val="00FFFF"/>
          </a:solidFill>
        </a:ln>
        <a:scene3d>
          <a:camera prst="orthographicFront"/>
          <a:lightRig rig="threePt" dir="t"/>
        </a:scene3d>
        <a:sp3d>
          <a:bevelT/>
        </a:sp3d>
      </dgm:spPr>
      <dgm:t>
        <a:bodyPr anchor="t"/>
        <a:lstStyle/>
        <a:p>
          <a:pPr marL="117475" lvl="1" indent="0" algn="ctr" defTabSz="622300">
            <a:lnSpc>
              <a:spcPct val="90000"/>
            </a:lnSpc>
            <a:spcBef>
              <a:spcPct val="0"/>
            </a:spcBef>
            <a:spcAft>
              <a:spcPct val="15000"/>
            </a:spcAft>
            <a:buNone/>
          </a:pPr>
          <a:r>
            <a:rPr lang="en-US" sz="1900" kern="1200" dirty="0">
              <a:latin typeface="Calibri" panose="020F0502020204030204" pitchFamily="34" charset="0"/>
              <a:ea typeface="+mn-ea"/>
              <a:cs typeface="+mn-cs"/>
            </a:rPr>
            <a:t>Approval of proposed consensus standards ongoing enhancement of NQF's Consensus Development</a:t>
          </a:r>
        </a:p>
      </dgm:t>
    </dgm:pt>
    <dgm:pt modelId="{A607B501-E9C6-4B85-9D27-93E8C885E762}" type="parTrans" cxnId="{FE8FAFB2-1B06-4A77-9E60-C082641F7D7B}">
      <dgm:prSet/>
      <dgm:spPr/>
      <dgm:t>
        <a:bodyPr/>
        <a:lstStyle/>
        <a:p>
          <a:endParaRPr lang="en-US"/>
        </a:p>
      </dgm:t>
    </dgm:pt>
    <dgm:pt modelId="{2AB75E62-5D20-4633-A820-1FC43952EBDF}" type="sibTrans" cxnId="{FE8FAFB2-1B06-4A77-9E60-C082641F7D7B}">
      <dgm:prSet/>
      <dgm:spPr/>
      <dgm:t>
        <a:bodyPr/>
        <a:lstStyle/>
        <a:p>
          <a:endParaRPr lang="en-US"/>
        </a:p>
      </dgm:t>
    </dgm:pt>
    <dgm:pt modelId="{2EC1E2BB-40AA-4721-B2B1-440724E7FC0C}" type="pres">
      <dgm:prSet presAssocID="{A383B079-B3B3-4CC1-9F59-56D9B1CC579C}" presName="Name0" presStyleCnt="0">
        <dgm:presLayoutVars>
          <dgm:dir/>
          <dgm:animLvl val="lvl"/>
          <dgm:resizeHandles val="exact"/>
        </dgm:presLayoutVars>
      </dgm:prSet>
      <dgm:spPr/>
    </dgm:pt>
    <dgm:pt modelId="{4F61A1CD-7743-4B94-93FC-22898BD435D2}" type="pres">
      <dgm:prSet presAssocID="{796599B0-031D-4D08-854E-B33F7D4C1CF8}" presName="linNode" presStyleCnt="0"/>
      <dgm:spPr>
        <a:scene3d>
          <a:camera prst="orthographicFront"/>
          <a:lightRig rig="threePt" dir="t"/>
        </a:scene3d>
        <a:sp3d>
          <a:bevelT/>
        </a:sp3d>
      </dgm:spPr>
    </dgm:pt>
    <dgm:pt modelId="{AC6C4CD1-BC49-4659-BD0A-86DF599066FB}" type="pres">
      <dgm:prSet presAssocID="{796599B0-031D-4D08-854E-B33F7D4C1CF8}" presName="parentText" presStyleLbl="node1" presStyleIdx="0" presStyleCnt="3">
        <dgm:presLayoutVars>
          <dgm:chMax val="1"/>
          <dgm:bulletEnabled val="1"/>
        </dgm:presLayoutVars>
      </dgm:prSet>
      <dgm:spPr/>
    </dgm:pt>
    <dgm:pt modelId="{D8B0BD33-AEA7-4891-AA33-269AB6D7564C}" type="pres">
      <dgm:prSet presAssocID="{796599B0-031D-4D08-854E-B33F7D4C1CF8}" presName="descendantText" presStyleLbl="alignAccFollowNode1" presStyleIdx="0" presStyleCnt="3" custScaleY="133711">
        <dgm:presLayoutVars>
          <dgm:bulletEnabled val="1"/>
        </dgm:presLayoutVars>
      </dgm:prSet>
      <dgm:spPr/>
    </dgm:pt>
    <dgm:pt modelId="{7C97522E-ECCB-46A1-ACC1-FD7C4F4828C0}" type="pres">
      <dgm:prSet presAssocID="{5FA20C7F-565B-433A-87FD-F3700E03E65E}" presName="sp" presStyleCnt="0"/>
      <dgm:spPr>
        <a:scene3d>
          <a:camera prst="orthographicFront"/>
          <a:lightRig rig="threePt" dir="t"/>
        </a:scene3d>
        <a:sp3d>
          <a:bevelT/>
        </a:sp3d>
      </dgm:spPr>
    </dgm:pt>
    <dgm:pt modelId="{8A1E23A3-3326-44A5-82A0-7E3A20CBBA90}" type="pres">
      <dgm:prSet presAssocID="{A52D5EB0-6A76-4613-A165-D36E6EF7D29D}" presName="linNode" presStyleCnt="0"/>
      <dgm:spPr>
        <a:scene3d>
          <a:camera prst="orthographicFront"/>
          <a:lightRig rig="threePt" dir="t"/>
        </a:scene3d>
        <a:sp3d>
          <a:bevelT/>
        </a:sp3d>
      </dgm:spPr>
    </dgm:pt>
    <dgm:pt modelId="{5AFA7258-5BFE-4685-B1C4-22DB333091F4}" type="pres">
      <dgm:prSet presAssocID="{A52D5EB0-6A76-4613-A165-D36E6EF7D29D}" presName="parentText" presStyleLbl="node1" presStyleIdx="1" presStyleCnt="3">
        <dgm:presLayoutVars>
          <dgm:chMax val="1"/>
          <dgm:bulletEnabled val="1"/>
        </dgm:presLayoutVars>
      </dgm:prSet>
      <dgm:spPr/>
    </dgm:pt>
    <dgm:pt modelId="{83C4577D-89B3-4D93-896B-48DBDD749510}" type="pres">
      <dgm:prSet presAssocID="{A52D5EB0-6A76-4613-A165-D36E6EF7D29D}" presName="descendantText" presStyleLbl="alignAccFollowNode1" presStyleIdx="1" presStyleCnt="3" custScaleY="154926" custLinFactNeighborX="14502" custLinFactNeighborY="494">
        <dgm:presLayoutVars>
          <dgm:bulletEnabled val="1"/>
        </dgm:presLayoutVars>
      </dgm:prSet>
      <dgm:spPr/>
    </dgm:pt>
    <dgm:pt modelId="{077A21C4-8386-427A-91D4-237C398CD34B}" type="pres">
      <dgm:prSet presAssocID="{A2A5349F-9E62-4D1A-A68A-21C7C88FE6F8}" presName="sp" presStyleCnt="0"/>
      <dgm:spPr>
        <a:scene3d>
          <a:camera prst="orthographicFront"/>
          <a:lightRig rig="threePt" dir="t"/>
        </a:scene3d>
        <a:sp3d>
          <a:bevelT/>
        </a:sp3d>
      </dgm:spPr>
    </dgm:pt>
    <dgm:pt modelId="{DB891063-9CE3-4926-A374-D40C6ECC9020}" type="pres">
      <dgm:prSet presAssocID="{68935CE6-BB06-4331-A02A-4D7E865B0F2B}" presName="linNode" presStyleCnt="0"/>
      <dgm:spPr>
        <a:scene3d>
          <a:camera prst="orthographicFront"/>
          <a:lightRig rig="threePt" dir="t"/>
        </a:scene3d>
        <a:sp3d>
          <a:bevelT/>
        </a:sp3d>
      </dgm:spPr>
    </dgm:pt>
    <dgm:pt modelId="{084C1C7B-C37C-4F50-8153-450955D97728}" type="pres">
      <dgm:prSet presAssocID="{68935CE6-BB06-4331-A02A-4D7E865B0F2B}" presName="parentText" presStyleLbl="node1" presStyleIdx="2" presStyleCnt="3">
        <dgm:presLayoutVars>
          <dgm:chMax val="1"/>
          <dgm:bulletEnabled val="1"/>
        </dgm:presLayoutVars>
      </dgm:prSet>
      <dgm:spPr/>
    </dgm:pt>
    <dgm:pt modelId="{58472DA0-695C-4466-BB63-E640BBAA71D2}" type="pres">
      <dgm:prSet presAssocID="{68935CE6-BB06-4331-A02A-4D7E865B0F2B}" presName="descendantText" presStyleLbl="alignAccFollowNode1" presStyleIdx="2" presStyleCnt="3" custScaleY="125268">
        <dgm:presLayoutVars>
          <dgm:bulletEnabled val="1"/>
        </dgm:presLayoutVars>
      </dgm:prSet>
      <dgm:spPr/>
    </dgm:pt>
  </dgm:ptLst>
  <dgm:cxnLst>
    <dgm:cxn modelId="{5CBB1F0D-A7CE-440B-84FC-E1383FDB6BC1}" srcId="{A383B079-B3B3-4CC1-9F59-56D9B1CC579C}" destId="{796599B0-031D-4D08-854E-B33F7D4C1CF8}" srcOrd="0" destOrd="0" parTransId="{9FF7ADFF-E42E-4477-8742-46BAB2E3A2B6}" sibTransId="{5FA20C7F-565B-433A-87FD-F3700E03E65E}"/>
    <dgm:cxn modelId="{75390811-A13A-486F-ABCE-1FB2FB8330A9}" srcId="{68935CE6-BB06-4331-A02A-4D7E865B0F2B}" destId="{99624832-08B4-4371-AD49-1EC004AB62CB}" srcOrd="0" destOrd="0" parTransId="{BC22C742-3FD4-4FEE-995F-8075FE33AEF4}" sibTransId="{FEEBBD54-7632-4AAD-ACF5-B569FCBA0DD1}"/>
    <dgm:cxn modelId="{D7900B3A-5B8B-4FFC-B3D4-561A58C1A4BF}" type="presOf" srcId="{796599B0-031D-4D08-854E-B33F7D4C1CF8}" destId="{AC6C4CD1-BC49-4659-BD0A-86DF599066FB}" srcOrd="0" destOrd="0" presId="urn:microsoft.com/office/officeart/2005/8/layout/vList5"/>
    <dgm:cxn modelId="{34B4B960-BD3C-43CD-B76D-43C6AA5DF0B7}" srcId="{A52D5EB0-6A76-4613-A165-D36E6EF7D29D}" destId="{74D42954-BDC2-444F-BADE-645F31135F55}" srcOrd="0" destOrd="0" parTransId="{63633387-FBAB-4435-8556-F2B60CCED5B1}" sibTransId="{D97F6925-6053-471D-BD47-5FDCD1463C9C}"/>
    <dgm:cxn modelId="{5710A565-C4BD-470E-9E54-A3A29754E098}" srcId="{796599B0-031D-4D08-854E-B33F7D4C1CF8}" destId="{A3FD6F75-7AF3-4B06-B651-DC443706815E}" srcOrd="0" destOrd="0" parTransId="{CE96CE15-5A15-474E-83C2-4C8FA4B3915D}" sibTransId="{9D9A4EAE-BC78-4253-B85F-EEA1CF03F626}"/>
    <dgm:cxn modelId="{2A9D2E67-4C92-47C5-8E9B-A6DCBB0F61BE}" srcId="{A383B079-B3B3-4CC1-9F59-56D9B1CC579C}" destId="{68935CE6-BB06-4331-A02A-4D7E865B0F2B}" srcOrd="2" destOrd="0" parTransId="{6194A619-F277-4F40-8D09-D15857F22CF1}" sibTransId="{3BF7FAA5-B101-4F27-8F98-2806A8D1486C}"/>
    <dgm:cxn modelId="{244C927B-258A-4F55-A7E3-19BD0B335E12}" type="presOf" srcId="{A3FD6F75-7AF3-4B06-B651-DC443706815E}" destId="{D8B0BD33-AEA7-4891-AA33-269AB6D7564C}" srcOrd="0" destOrd="0" presId="urn:microsoft.com/office/officeart/2005/8/layout/vList5"/>
    <dgm:cxn modelId="{C906B795-66D4-4941-9B41-BCB33A8D0114}" type="presOf" srcId="{3E64C1B5-2F8B-4533-A116-AE52180A5DAD}" destId="{D8B0BD33-AEA7-4891-AA33-269AB6D7564C}" srcOrd="0" destOrd="1" presId="urn:microsoft.com/office/officeart/2005/8/layout/vList5"/>
    <dgm:cxn modelId="{FE8FAFB2-1B06-4A77-9E60-C082641F7D7B}" srcId="{68935CE6-BB06-4331-A02A-4D7E865B0F2B}" destId="{4B1647DD-E092-4AF4-BF47-3B9F18DE96CD}" srcOrd="1" destOrd="0" parTransId="{A607B501-E9C6-4B85-9D27-93E8C885E762}" sibTransId="{2AB75E62-5D20-4633-A820-1FC43952EBDF}"/>
    <dgm:cxn modelId="{A32974B3-FFEF-49AF-BBD1-1E48CA454C01}" srcId="{796599B0-031D-4D08-854E-B33F7D4C1CF8}" destId="{3E64C1B5-2F8B-4533-A116-AE52180A5DAD}" srcOrd="1" destOrd="0" parTransId="{89328343-E7C5-4317-B35D-C49B06C7B1FF}" sibTransId="{1A37744E-4ECA-4ACF-BF3E-A8A32FE8E9E5}"/>
    <dgm:cxn modelId="{F098F5B7-0331-4AC3-8215-AADC0E828D8F}" srcId="{A52D5EB0-6A76-4613-A165-D36E6EF7D29D}" destId="{8BDA3BF2-2112-4573-ADD8-8DB34D7DE55A}" srcOrd="1" destOrd="0" parTransId="{8772B258-958D-47D6-845E-70E3F6B802DC}" sibTransId="{D5A2865D-6D99-4BEC-9919-75B86CEF74A0}"/>
    <dgm:cxn modelId="{095D3DBA-6C16-4828-9D86-357A2F42B2D6}" type="presOf" srcId="{74D42954-BDC2-444F-BADE-645F31135F55}" destId="{83C4577D-89B3-4D93-896B-48DBDD749510}" srcOrd="0" destOrd="0" presId="urn:microsoft.com/office/officeart/2005/8/layout/vList5"/>
    <dgm:cxn modelId="{D4CD1AC0-7D59-495F-9131-E767F73987CD}" srcId="{A383B079-B3B3-4CC1-9F59-56D9B1CC579C}" destId="{A52D5EB0-6A76-4613-A165-D36E6EF7D29D}" srcOrd="1" destOrd="0" parTransId="{7CF2C69D-5CA8-47E5-8901-A81976FB34C4}" sibTransId="{A2A5349F-9E62-4D1A-A68A-21C7C88FE6F8}"/>
    <dgm:cxn modelId="{93A955C3-34FB-4ADD-9776-4D54D995AC99}" type="presOf" srcId="{99624832-08B4-4371-AD49-1EC004AB62CB}" destId="{58472DA0-695C-4466-BB63-E640BBAA71D2}" srcOrd="0" destOrd="0" presId="urn:microsoft.com/office/officeart/2005/8/layout/vList5"/>
    <dgm:cxn modelId="{78D27BC7-346F-4BA5-9C47-499602E77BB4}" type="presOf" srcId="{A52D5EB0-6A76-4613-A165-D36E6EF7D29D}" destId="{5AFA7258-5BFE-4685-B1C4-22DB333091F4}" srcOrd="0" destOrd="0" presId="urn:microsoft.com/office/officeart/2005/8/layout/vList5"/>
    <dgm:cxn modelId="{386E2AD2-8C89-46B0-92B3-93D4B08C6723}" type="presOf" srcId="{68935CE6-BB06-4331-A02A-4D7E865B0F2B}" destId="{084C1C7B-C37C-4F50-8153-450955D97728}" srcOrd="0" destOrd="0" presId="urn:microsoft.com/office/officeart/2005/8/layout/vList5"/>
    <dgm:cxn modelId="{98AA30DC-A8D6-4BAD-95E3-8040E2EB1BE5}" type="presOf" srcId="{A383B079-B3B3-4CC1-9F59-56D9B1CC579C}" destId="{2EC1E2BB-40AA-4721-B2B1-440724E7FC0C}" srcOrd="0" destOrd="0" presId="urn:microsoft.com/office/officeart/2005/8/layout/vList5"/>
    <dgm:cxn modelId="{B0EC3CF3-93C3-4A41-91FA-A30559F496E9}" type="presOf" srcId="{8BDA3BF2-2112-4573-ADD8-8DB34D7DE55A}" destId="{83C4577D-89B3-4D93-896B-48DBDD749510}" srcOrd="0" destOrd="1" presId="urn:microsoft.com/office/officeart/2005/8/layout/vList5"/>
    <dgm:cxn modelId="{EAAEF9FB-F1D5-47B9-976F-EB8EEC708A44}" type="presOf" srcId="{4B1647DD-E092-4AF4-BF47-3B9F18DE96CD}" destId="{58472DA0-695C-4466-BB63-E640BBAA71D2}" srcOrd="0" destOrd="1" presId="urn:microsoft.com/office/officeart/2005/8/layout/vList5"/>
    <dgm:cxn modelId="{BFCB4350-4A81-4545-9EBD-5560C654D78C}" type="presParOf" srcId="{2EC1E2BB-40AA-4721-B2B1-440724E7FC0C}" destId="{4F61A1CD-7743-4B94-93FC-22898BD435D2}" srcOrd="0" destOrd="0" presId="urn:microsoft.com/office/officeart/2005/8/layout/vList5"/>
    <dgm:cxn modelId="{197E11C0-C8BE-4B7E-ACE2-8D37FB9705F1}" type="presParOf" srcId="{4F61A1CD-7743-4B94-93FC-22898BD435D2}" destId="{AC6C4CD1-BC49-4659-BD0A-86DF599066FB}" srcOrd="0" destOrd="0" presId="urn:microsoft.com/office/officeart/2005/8/layout/vList5"/>
    <dgm:cxn modelId="{206F118C-A2F8-4190-A09E-161E00AA582A}" type="presParOf" srcId="{4F61A1CD-7743-4B94-93FC-22898BD435D2}" destId="{D8B0BD33-AEA7-4891-AA33-269AB6D7564C}" srcOrd="1" destOrd="0" presId="urn:microsoft.com/office/officeart/2005/8/layout/vList5"/>
    <dgm:cxn modelId="{A2B5B3CF-7C3C-4E48-A000-1515162E2F05}" type="presParOf" srcId="{2EC1E2BB-40AA-4721-B2B1-440724E7FC0C}" destId="{7C97522E-ECCB-46A1-ACC1-FD7C4F4828C0}" srcOrd="1" destOrd="0" presId="urn:microsoft.com/office/officeart/2005/8/layout/vList5"/>
    <dgm:cxn modelId="{6624BCFA-515D-482C-AA8A-95385A9D00E9}" type="presParOf" srcId="{2EC1E2BB-40AA-4721-B2B1-440724E7FC0C}" destId="{8A1E23A3-3326-44A5-82A0-7E3A20CBBA90}" srcOrd="2" destOrd="0" presId="urn:microsoft.com/office/officeart/2005/8/layout/vList5"/>
    <dgm:cxn modelId="{E174631E-2691-44DE-9447-D2580908FCB8}" type="presParOf" srcId="{8A1E23A3-3326-44A5-82A0-7E3A20CBBA90}" destId="{5AFA7258-5BFE-4685-B1C4-22DB333091F4}" srcOrd="0" destOrd="0" presId="urn:microsoft.com/office/officeart/2005/8/layout/vList5"/>
    <dgm:cxn modelId="{FE8971BF-426D-4830-BD58-E80687257AED}" type="presParOf" srcId="{8A1E23A3-3326-44A5-82A0-7E3A20CBBA90}" destId="{83C4577D-89B3-4D93-896B-48DBDD749510}" srcOrd="1" destOrd="0" presId="urn:microsoft.com/office/officeart/2005/8/layout/vList5"/>
    <dgm:cxn modelId="{103AAFE0-ED74-4C26-953C-C415AB76B255}" type="presParOf" srcId="{2EC1E2BB-40AA-4721-B2B1-440724E7FC0C}" destId="{077A21C4-8386-427A-91D4-237C398CD34B}" srcOrd="3" destOrd="0" presId="urn:microsoft.com/office/officeart/2005/8/layout/vList5"/>
    <dgm:cxn modelId="{FFA6219A-8C86-44E9-B27D-8B51418DE786}" type="presParOf" srcId="{2EC1E2BB-40AA-4721-B2B1-440724E7FC0C}" destId="{DB891063-9CE3-4926-A374-D40C6ECC9020}" srcOrd="4" destOrd="0" presId="urn:microsoft.com/office/officeart/2005/8/layout/vList5"/>
    <dgm:cxn modelId="{C6A70B1E-ED7E-4C5D-B789-E633BE1C98A0}" type="presParOf" srcId="{DB891063-9CE3-4926-A374-D40C6ECC9020}" destId="{084C1C7B-C37C-4F50-8153-450955D97728}" srcOrd="0" destOrd="0" presId="urn:microsoft.com/office/officeart/2005/8/layout/vList5"/>
    <dgm:cxn modelId="{FCDE91B7-FD56-4D7A-8BA3-017EAD8FEB70}" type="presParOf" srcId="{DB891063-9CE3-4926-A374-D40C6ECC9020}" destId="{58472DA0-695C-4466-BB63-E640BBAA71D2}" srcOrd="1" destOrd="0" presId="urn:microsoft.com/office/officeart/2005/8/layout/vList5"/>
  </dgm:cxnLst>
  <dgm:bg>
    <a:solidFill>
      <a:schemeClr val="bg1"/>
    </a:solid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A383B079-B3B3-4CC1-9F59-56D9B1CC579C}" type="doc">
      <dgm:prSet loTypeId="urn:microsoft.com/office/officeart/2005/8/layout/vList5" loCatId="list" qsTypeId="urn:microsoft.com/office/officeart/2005/8/quickstyle/simple1" qsCatId="simple" csTypeId="urn:microsoft.com/office/officeart/2005/8/colors/accent1_2" csCatId="accent1" phldr="1"/>
      <dgm:spPr>
        <a:scene3d>
          <a:camera prst="orthographicFront">
            <a:rot lat="0" lon="0" rev="0"/>
          </a:camera>
          <a:lightRig rig="contrasting" dir="t">
            <a:rot lat="0" lon="0" rev="7800000"/>
          </a:lightRig>
        </a:scene3d>
      </dgm:spPr>
      <dgm:t>
        <a:bodyPr/>
        <a:lstStyle/>
        <a:p>
          <a:endParaRPr lang="en-US"/>
        </a:p>
      </dgm:t>
    </dgm:pt>
    <dgm:pt modelId="{A3FD6F75-7AF3-4B06-B651-DC443706815E}">
      <dgm:prSet phldrT="[Text]" custT="1"/>
      <dgm:spPr>
        <a:solidFill>
          <a:schemeClr val="accent3">
            <a:lumMod val="40000"/>
            <a:lumOff val="60000"/>
            <a:alpha val="90000"/>
          </a:schemeClr>
        </a:solidFill>
        <a:ln>
          <a:solidFill>
            <a:srgbClr val="92D050"/>
          </a:solidFill>
        </a:ln>
        <a:effectLst/>
        <a:scene3d>
          <a:camera prst="orthographicFront">
            <a:rot lat="0" lon="0" rev="0"/>
          </a:camera>
          <a:lightRig rig="contrasting" dir="t">
            <a:rot lat="0" lon="0" rev="7800000"/>
          </a:lightRig>
        </a:scene3d>
        <a:sp3d>
          <a:bevelT w="139700" h="139700"/>
        </a:sp3d>
      </dgm:spPr>
      <dgm:t>
        <a:bodyPr/>
        <a:lstStyle/>
        <a:p>
          <a:r>
            <a:rPr lang="en-US" sz="2400" dirty="0">
              <a:latin typeface="+mj-lt"/>
            </a:rPr>
            <a:t>Limited review of precision of measure’s specifications</a:t>
          </a:r>
        </a:p>
      </dgm:t>
    </dgm:pt>
    <dgm:pt modelId="{CE96CE15-5A15-474E-83C2-4C8FA4B3915D}" type="parTrans" cxnId="{5710A565-C4BD-470E-9E54-A3A29754E098}">
      <dgm:prSet/>
      <dgm:spPr/>
      <dgm:t>
        <a:bodyPr/>
        <a:lstStyle/>
        <a:p>
          <a:endParaRPr lang="en-US">
            <a:latin typeface="+mj-lt"/>
          </a:endParaRPr>
        </a:p>
      </dgm:t>
    </dgm:pt>
    <dgm:pt modelId="{9D9A4EAE-BC78-4253-B85F-EEA1CF03F626}" type="sibTrans" cxnId="{5710A565-C4BD-470E-9E54-A3A29754E098}">
      <dgm:prSet/>
      <dgm:spPr/>
      <dgm:t>
        <a:bodyPr/>
        <a:lstStyle/>
        <a:p>
          <a:endParaRPr lang="en-US">
            <a:latin typeface="+mj-lt"/>
          </a:endParaRPr>
        </a:p>
      </dgm:t>
    </dgm:pt>
    <dgm:pt modelId="{00DE6852-DEE6-4AAC-A676-176CBB31689D}">
      <dgm:prSet phldrT="[Text]" custT="1"/>
      <dgm:spPr>
        <a:solidFill>
          <a:schemeClr val="accent3">
            <a:lumMod val="40000"/>
            <a:lumOff val="60000"/>
            <a:alpha val="90000"/>
          </a:schemeClr>
        </a:solidFill>
        <a:ln>
          <a:solidFill>
            <a:srgbClr val="92D050"/>
          </a:solidFill>
        </a:ln>
        <a:effectLst/>
        <a:scene3d>
          <a:camera prst="orthographicFront">
            <a:rot lat="0" lon="0" rev="0"/>
          </a:camera>
          <a:lightRig rig="contrasting" dir="t">
            <a:rot lat="0" lon="0" rev="7800000"/>
          </a:lightRig>
        </a:scene3d>
        <a:sp3d>
          <a:bevelT w="139700" h="139700"/>
        </a:sp3d>
      </dgm:spPr>
      <dgm:t>
        <a:bodyPr/>
        <a:lstStyle/>
        <a:p>
          <a:r>
            <a:rPr lang="en-US" sz="2400" dirty="0">
              <a:latin typeface="+mj-lt"/>
            </a:rPr>
            <a:t>Completed annually or semi-annually</a:t>
          </a:r>
        </a:p>
      </dgm:t>
    </dgm:pt>
    <dgm:pt modelId="{0E029D53-5AC4-4513-8F8A-D779BB5C80B6}" type="parTrans" cxnId="{BD2984AE-1F72-48E9-B577-5E763B182889}">
      <dgm:prSet/>
      <dgm:spPr/>
      <dgm:t>
        <a:bodyPr/>
        <a:lstStyle/>
        <a:p>
          <a:endParaRPr lang="en-US">
            <a:latin typeface="+mj-lt"/>
          </a:endParaRPr>
        </a:p>
      </dgm:t>
    </dgm:pt>
    <dgm:pt modelId="{BD6BE599-9D21-4B36-ACBE-6BECE8514E21}" type="sibTrans" cxnId="{BD2984AE-1F72-48E9-B577-5E763B182889}">
      <dgm:prSet/>
      <dgm:spPr/>
      <dgm:t>
        <a:bodyPr/>
        <a:lstStyle/>
        <a:p>
          <a:endParaRPr lang="en-US">
            <a:latin typeface="+mj-lt"/>
          </a:endParaRPr>
        </a:p>
      </dgm:t>
    </dgm:pt>
    <dgm:pt modelId="{A52D5EB0-6A76-4613-A165-D36E6EF7D29D}">
      <dgm:prSet phldrT="[Text]"/>
      <dgm:spPr>
        <a:solidFill>
          <a:srgbClr val="FFC000"/>
        </a:solidFill>
        <a:ln w="38100">
          <a:solidFill>
            <a:schemeClr val="accent6">
              <a:lumMod val="75000"/>
            </a:schemeClr>
          </a:solidFill>
        </a:ln>
        <a:effectLst/>
        <a:scene3d>
          <a:camera prst="orthographicFront">
            <a:rot lat="0" lon="0" rev="0"/>
          </a:camera>
          <a:lightRig rig="contrasting" dir="t">
            <a:rot lat="0" lon="0" rev="7800000"/>
          </a:lightRig>
        </a:scene3d>
        <a:sp3d>
          <a:bevelT w="139700" h="139700"/>
        </a:sp3d>
      </dgm:spPr>
      <dgm:t>
        <a:bodyPr/>
        <a:lstStyle/>
        <a:p>
          <a:r>
            <a:rPr lang="en-US" dirty="0">
              <a:solidFill>
                <a:schemeClr val="tx1"/>
              </a:solidFill>
              <a:latin typeface="+mj-lt"/>
            </a:rPr>
            <a:t>Comprehensive Re-evaluation</a:t>
          </a:r>
        </a:p>
      </dgm:t>
    </dgm:pt>
    <dgm:pt modelId="{7CF2C69D-5CA8-47E5-8901-A81976FB34C4}" type="parTrans" cxnId="{D4CD1AC0-7D59-495F-9131-E767F73987CD}">
      <dgm:prSet/>
      <dgm:spPr/>
      <dgm:t>
        <a:bodyPr/>
        <a:lstStyle/>
        <a:p>
          <a:endParaRPr lang="en-US">
            <a:latin typeface="+mj-lt"/>
          </a:endParaRPr>
        </a:p>
      </dgm:t>
    </dgm:pt>
    <dgm:pt modelId="{A2A5349F-9E62-4D1A-A68A-21C7C88FE6F8}" type="sibTrans" cxnId="{D4CD1AC0-7D59-495F-9131-E767F73987CD}">
      <dgm:prSet/>
      <dgm:spPr/>
      <dgm:t>
        <a:bodyPr/>
        <a:lstStyle/>
        <a:p>
          <a:endParaRPr lang="en-US">
            <a:latin typeface="+mj-lt"/>
          </a:endParaRPr>
        </a:p>
      </dgm:t>
    </dgm:pt>
    <dgm:pt modelId="{74D42954-BDC2-444F-BADE-645F31135F55}">
      <dgm:prSet phldrT="[Text]" custT="1"/>
      <dgm:spPr>
        <a:solidFill>
          <a:srgbClr val="FFD004">
            <a:alpha val="20000"/>
          </a:srgbClr>
        </a:solidFill>
        <a:ln>
          <a:solidFill>
            <a:schemeClr val="accent6">
              <a:lumMod val="75000"/>
            </a:schemeClr>
          </a:solidFill>
        </a:ln>
        <a:effectLst/>
        <a:scene3d>
          <a:camera prst="orthographicFront">
            <a:rot lat="0" lon="0" rev="0"/>
          </a:camera>
          <a:lightRig rig="contrasting" dir="t">
            <a:rot lat="0" lon="0" rev="7800000"/>
          </a:lightRig>
        </a:scene3d>
        <a:sp3d>
          <a:bevelT w="139700" h="139700"/>
        </a:sp3d>
      </dgm:spPr>
      <dgm:t>
        <a:bodyPr/>
        <a:lstStyle/>
        <a:p>
          <a:r>
            <a:rPr lang="en-US" sz="2400" dirty="0">
              <a:latin typeface="+mj-lt"/>
            </a:rPr>
            <a:t>Required every three years</a:t>
          </a:r>
        </a:p>
      </dgm:t>
    </dgm:pt>
    <dgm:pt modelId="{63633387-FBAB-4435-8556-F2B60CCED5B1}" type="parTrans" cxnId="{34B4B960-BD3C-43CD-B76D-43C6AA5DF0B7}">
      <dgm:prSet/>
      <dgm:spPr/>
      <dgm:t>
        <a:bodyPr/>
        <a:lstStyle/>
        <a:p>
          <a:endParaRPr lang="en-US">
            <a:latin typeface="+mj-lt"/>
          </a:endParaRPr>
        </a:p>
      </dgm:t>
    </dgm:pt>
    <dgm:pt modelId="{D97F6925-6053-471D-BD47-5FDCD1463C9C}" type="sibTrans" cxnId="{34B4B960-BD3C-43CD-B76D-43C6AA5DF0B7}">
      <dgm:prSet/>
      <dgm:spPr/>
      <dgm:t>
        <a:bodyPr/>
        <a:lstStyle/>
        <a:p>
          <a:endParaRPr lang="en-US">
            <a:latin typeface="+mj-lt"/>
          </a:endParaRPr>
        </a:p>
      </dgm:t>
    </dgm:pt>
    <dgm:pt modelId="{00B4BF47-3F74-4C97-928F-F4E67FC55F4C}">
      <dgm:prSet phldrT="[Text]" custT="1"/>
      <dgm:spPr>
        <a:solidFill>
          <a:srgbClr val="FFD004">
            <a:alpha val="20000"/>
          </a:srgbClr>
        </a:solidFill>
        <a:ln>
          <a:solidFill>
            <a:schemeClr val="accent6">
              <a:lumMod val="75000"/>
            </a:schemeClr>
          </a:solidFill>
        </a:ln>
        <a:effectLst/>
        <a:scene3d>
          <a:camera prst="orthographicFront">
            <a:rot lat="0" lon="0" rev="0"/>
          </a:camera>
          <a:lightRig rig="contrasting" dir="t">
            <a:rot lat="0" lon="0" rev="7800000"/>
          </a:lightRig>
        </a:scene3d>
        <a:sp3d>
          <a:bevelT w="139700" h="139700"/>
        </a:sp3d>
      </dgm:spPr>
      <dgm:t>
        <a:bodyPr/>
        <a:lstStyle/>
        <a:p>
          <a:r>
            <a:rPr lang="en-US" sz="2400" dirty="0">
              <a:latin typeface="+mj-lt"/>
            </a:rPr>
            <a:t>Uses a process structure similar to measure development</a:t>
          </a:r>
        </a:p>
      </dgm:t>
    </dgm:pt>
    <dgm:pt modelId="{843ADFC9-3451-4F33-B31F-A35F938A8EA2}" type="parTrans" cxnId="{24641D66-BBB0-4474-8B42-D4FB489FAD0E}">
      <dgm:prSet/>
      <dgm:spPr/>
      <dgm:t>
        <a:bodyPr/>
        <a:lstStyle/>
        <a:p>
          <a:endParaRPr lang="en-US">
            <a:latin typeface="+mj-lt"/>
          </a:endParaRPr>
        </a:p>
      </dgm:t>
    </dgm:pt>
    <dgm:pt modelId="{8ACF8A4E-7D78-40B8-B44E-123B2CF5200B}" type="sibTrans" cxnId="{24641D66-BBB0-4474-8B42-D4FB489FAD0E}">
      <dgm:prSet/>
      <dgm:spPr/>
      <dgm:t>
        <a:bodyPr/>
        <a:lstStyle/>
        <a:p>
          <a:endParaRPr lang="en-US">
            <a:latin typeface="+mj-lt"/>
          </a:endParaRPr>
        </a:p>
      </dgm:t>
    </dgm:pt>
    <dgm:pt modelId="{68935CE6-BB06-4331-A02A-4D7E865B0F2B}">
      <dgm:prSet phldrT="[Text]"/>
      <dgm:spPr>
        <a:solidFill>
          <a:srgbClr val="00B0F0"/>
        </a:solidFill>
        <a:ln>
          <a:noFill/>
        </a:ln>
        <a:effectLst/>
        <a:scene3d>
          <a:camera prst="orthographicFront">
            <a:rot lat="0" lon="0" rev="0"/>
          </a:camera>
          <a:lightRig rig="contrasting" dir="t">
            <a:rot lat="0" lon="0" rev="7800000"/>
          </a:lightRig>
        </a:scene3d>
        <a:sp3d>
          <a:bevelT w="139700" h="139700"/>
        </a:sp3d>
      </dgm:spPr>
      <dgm:t>
        <a:bodyPr/>
        <a:lstStyle/>
        <a:p>
          <a:r>
            <a:rPr lang="en-US" dirty="0">
              <a:solidFill>
                <a:schemeClr val="tx1"/>
              </a:solidFill>
              <a:latin typeface="+mj-lt"/>
            </a:rPr>
            <a:t>Ad Hoc Review</a:t>
          </a:r>
        </a:p>
      </dgm:t>
    </dgm:pt>
    <dgm:pt modelId="{6194A619-F277-4F40-8D09-D15857F22CF1}" type="parTrans" cxnId="{2A9D2E67-4C92-47C5-8E9B-A6DCBB0F61BE}">
      <dgm:prSet/>
      <dgm:spPr/>
      <dgm:t>
        <a:bodyPr/>
        <a:lstStyle/>
        <a:p>
          <a:endParaRPr lang="en-US">
            <a:latin typeface="+mj-lt"/>
          </a:endParaRPr>
        </a:p>
      </dgm:t>
    </dgm:pt>
    <dgm:pt modelId="{3BF7FAA5-B101-4F27-8F98-2806A8D1486C}" type="sibTrans" cxnId="{2A9D2E67-4C92-47C5-8E9B-A6DCBB0F61BE}">
      <dgm:prSet/>
      <dgm:spPr/>
      <dgm:t>
        <a:bodyPr/>
        <a:lstStyle/>
        <a:p>
          <a:endParaRPr lang="en-US">
            <a:latin typeface="+mj-lt"/>
          </a:endParaRPr>
        </a:p>
      </dgm:t>
    </dgm:pt>
    <dgm:pt modelId="{99624832-08B4-4371-AD49-1EC004AB62CB}">
      <dgm:prSet phldrT="[Text]" custT="1"/>
      <dgm:spPr>
        <a:solidFill>
          <a:schemeClr val="accent5">
            <a:lumMod val="20000"/>
            <a:lumOff val="80000"/>
            <a:alpha val="90000"/>
          </a:schemeClr>
        </a:solidFill>
        <a:ln>
          <a:solidFill>
            <a:srgbClr val="00B0F0"/>
          </a:solidFill>
        </a:ln>
        <a:effectLst/>
        <a:scene3d>
          <a:camera prst="orthographicFront">
            <a:rot lat="0" lon="0" rev="0"/>
          </a:camera>
          <a:lightRig rig="contrasting" dir="t">
            <a:rot lat="0" lon="0" rev="7800000"/>
          </a:lightRig>
        </a:scene3d>
        <a:sp3d>
          <a:bevelT w="139700" h="139700"/>
        </a:sp3d>
      </dgm:spPr>
      <dgm:t>
        <a:bodyPr/>
        <a:lstStyle/>
        <a:p>
          <a:r>
            <a:rPr lang="en-US" sz="2400" dirty="0">
              <a:latin typeface="+mj-lt"/>
            </a:rPr>
            <a:t>Limited examination of measure based on new information</a:t>
          </a:r>
        </a:p>
      </dgm:t>
    </dgm:pt>
    <dgm:pt modelId="{BC22C742-3FD4-4FEE-995F-8075FE33AEF4}" type="parTrans" cxnId="{75390811-A13A-486F-ABCE-1FB2FB8330A9}">
      <dgm:prSet/>
      <dgm:spPr/>
      <dgm:t>
        <a:bodyPr/>
        <a:lstStyle/>
        <a:p>
          <a:endParaRPr lang="en-US">
            <a:latin typeface="+mj-lt"/>
          </a:endParaRPr>
        </a:p>
      </dgm:t>
    </dgm:pt>
    <dgm:pt modelId="{FEEBBD54-7632-4AAD-ACF5-B569FCBA0DD1}" type="sibTrans" cxnId="{75390811-A13A-486F-ABCE-1FB2FB8330A9}">
      <dgm:prSet/>
      <dgm:spPr/>
      <dgm:t>
        <a:bodyPr/>
        <a:lstStyle/>
        <a:p>
          <a:endParaRPr lang="en-US">
            <a:latin typeface="+mj-lt"/>
          </a:endParaRPr>
        </a:p>
      </dgm:t>
    </dgm:pt>
    <dgm:pt modelId="{D1CB2C28-057F-4D1D-AC86-5499D72FAC5F}">
      <dgm:prSet phldrT="[Text]" custT="1"/>
      <dgm:spPr>
        <a:solidFill>
          <a:schemeClr val="accent5">
            <a:lumMod val="20000"/>
            <a:lumOff val="80000"/>
            <a:alpha val="90000"/>
          </a:schemeClr>
        </a:solidFill>
        <a:ln>
          <a:solidFill>
            <a:srgbClr val="00B0F0"/>
          </a:solidFill>
        </a:ln>
        <a:effectLst/>
        <a:scene3d>
          <a:camera prst="orthographicFront">
            <a:rot lat="0" lon="0" rev="0"/>
          </a:camera>
          <a:lightRig rig="contrasting" dir="t">
            <a:rot lat="0" lon="0" rev="7800000"/>
          </a:lightRig>
        </a:scene3d>
        <a:sp3d>
          <a:bevelT w="139700" h="139700"/>
        </a:sp3d>
      </dgm:spPr>
      <dgm:t>
        <a:bodyPr/>
        <a:lstStyle/>
        <a:p>
          <a:r>
            <a:rPr lang="en-US" sz="2400" dirty="0">
              <a:latin typeface="+mj-lt"/>
            </a:rPr>
            <a:t>Completed as quickly as possible, regardless of the timing with respect to the annual or three-year cycle</a:t>
          </a:r>
        </a:p>
      </dgm:t>
    </dgm:pt>
    <dgm:pt modelId="{327E88EA-4C31-414E-95DF-937A2451020F}" type="parTrans" cxnId="{E2272212-41FE-48CF-AA3E-A4514557ED13}">
      <dgm:prSet/>
      <dgm:spPr/>
      <dgm:t>
        <a:bodyPr/>
        <a:lstStyle/>
        <a:p>
          <a:endParaRPr lang="en-US">
            <a:latin typeface="+mj-lt"/>
          </a:endParaRPr>
        </a:p>
      </dgm:t>
    </dgm:pt>
    <dgm:pt modelId="{060E1A9D-201F-4B24-804C-5BC097A10271}" type="sibTrans" cxnId="{E2272212-41FE-48CF-AA3E-A4514557ED13}">
      <dgm:prSet/>
      <dgm:spPr/>
      <dgm:t>
        <a:bodyPr/>
        <a:lstStyle/>
        <a:p>
          <a:endParaRPr lang="en-US">
            <a:latin typeface="+mj-lt"/>
          </a:endParaRPr>
        </a:p>
      </dgm:t>
    </dgm:pt>
    <dgm:pt modelId="{796599B0-031D-4D08-854E-B33F7D4C1CF8}">
      <dgm:prSet phldrT="[Text]"/>
      <dgm:spPr>
        <a:solidFill>
          <a:srgbClr val="92D050"/>
        </a:solidFill>
        <a:ln w="85725">
          <a:solidFill>
            <a:srgbClr val="00B050"/>
          </a:solidFill>
        </a:ln>
        <a:effectLst/>
        <a:scene3d>
          <a:camera prst="orthographicFront">
            <a:rot lat="0" lon="0" rev="0"/>
          </a:camera>
          <a:lightRig rig="contrasting" dir="t">
            <a:rot lat="0" lon="0" rev="7800000"/>
          </a:lightRig>
        </a:scene3d>
        <a:sp3d>
          <a:bevelT w="139700" h="139700"/>
        </a:sp3d>
      </dgm:spPr>
      <dgm:t>
        <a:bodyPr/>
        <a:lstStyle/>
        <a:p>
          <a:r>
            <a:rPr lang="en-US" dirty="0">
              <a:solidFill>
                <a:schemeClr val="tx1"/>
              </a:solidFill>
              <a:latin typeface="+mj-lt"/>
            </a:rPr>
            <a:t>Measure Update</a:t>
          </a:r>
        </a:p>
      </dgm:t>
    </dgm:pt>
    <dgm:pt modelId="{5FA20C7F-565B-433A-87FD-F3700E03E65E}" type="sibTrans" cxnId="{5CBB1F0D-A7CE-440B-84FC-E1383FDB6BC1}">
      <dgm:prSet/>
      <dgm:spPr/>
      <dgm:t>
        <a:bodyPr/>
        <a:lstStyle/>
        <a:p>
          <a:endParaRPr lang="en-US">
            <a:latin typeface="+mj-lt"/>
          </a:endParaRPr>
        </a:p>
      </dgm:t>
    </dgm:pt>
    <dgm:pt modelId="{9FF7ADFF-E42E-4477-8742-46BAB2E3A2B6}" type="parTrans" cxnId="{5CBB1F0D-A7CE-440B-84FC-E1383FDB6BC1}">
      <dgm:prSet/>
      <dgm:spPr/>
      <dgm:t>
        <a:bodyPr/>
        <a:lstStyle/>
        <a:p>
          <a:endParaRPr lang="en-US">
            <a:latin typeface="+mj-lt"/>
          </a:endParaRPr>
        </a:p>
      </dgm:t>
    </dgm:pt>
    <dgm:pt modelId="{2EC1E2BB-40AA-4721-B2B1-440724E7FC0C}" type="pres">
      <dgm:prSet presAssocID="{A383B079-B3B3-4CC1-9F59-56D9B1CC579C}" presName="Name0" presStyleCnt="0">
        <dgm:presLayoutVars>
          <dgm:dir/>
          <dgm:animLvl val="lvl"/>
          <dgm:resizeHandles val="exact"/>
        </dgm:presLayoutVars>
      </dgm:prSet>
      <dgm:spPr/>
    </dgm:pt>
    <dgm:pt modelId="{4F61A1CD-7743-4B94-93FC-22898BD435D2}" type="pres">
      <dgm:prSet presAssocID="{796599B0-031D-4D08-854E-B33F7D4C1CF8}" presName="linNode" presStyleCnt="0"/>
      <dgm:spPr>
        <a:ln>
          <a:noFill/>
        </a:ln>
        <a:effectLst/>
        <a:scene3d>
          <a:camera prst="orthographicFront">
            <a:rot lat="0" lon="0" rev="0"/>
          </a:camera>
          <a:lightRig rig="contrasting" dir="t">
            <a:rot lat="0" lon="0" rev="7800000"/>
          </a:lightRig>
        </a:scene3d>
        <a:sp3d>
          <a:bevelT w="139700" h="139700"/>
        </a:sp3d>
      </dgm:spPr>
    </dgm:pt>
    <dgm:pt modelId="{AC6C4CD1-BC49-4659-BD0A-86DF599066FB}" type="pres">
      <dgm:prSet presAssocID="{796599B0-031D-4D08-854E-B33F7D4C1CF8}" presName="parentText" presStyleLbl="node1" presStyleIdx="0" presStyleCnt="3" custScaleX="69823" custScaleY="161242" custLinFactNeighborX="3904" custLinFactNeighborY="-3223">
        <dgm:presLayoutVars>
          <dgm:chMax val="1"/>
          <dgm:bulletEnabled val="1"/>
        </dgm:presLayoutVars>
      </dgm:prSet>
      <dgm:spPr/>
    </dgm:pt>
    <dgm:pt modelId="{D8B0BD33-AEA7-4891-AA33-269AB6D7564C}" type="pres">
      <dgm:prSet presAssocID="{796599B0-031D-4D08-854E-B33F7D4C1CF8}" presName="descendantText" presStyleLbl="alignAccFollowNode1" presStyleIdx="0" presStyleCnt="3" custScaleX="94451" custScaleY="199447" custLinFactNeighborX="5518" custLinFactNeighborY="-34340">
        <dgm:presLayoutVars>
          <dgm:bulletEnabled val="1"/>
        </dgm:presLayoutVars>
      </dgm:prSet>
      <dgm:spPr/>
    </dgm:pt>
    <dgm:pt modelId="{7C97522E-ECCB-46A1-ACC1-FD7C4F4828C0}" type="pres">
      <dgm:prSet presAssocID="{5FA20C7F-565B-433A-87FD-F3700E03E65E}" presName="sp" presStyleCnt="0"/>
      <dgm:spPr>
        <a:ln>
          <a:noFill/>
        </a:ln>
        <a:effectLst/>
        <a:scene3d>
          <a:camera prst="orthographicFront">
            <a:rot lat="0" lon="0" rev="0"/>
          </a:camera>
          <a:lightRig rig="contrasting" dir="t">
            <a:rot lat="0" lon="0" rev="7800000"/>
          </a:lightRig>
        </a:scene3d>
        <a:sp3d>
          <a:bevelT w="139700" h="139700"/>
        </a:sp3d>
      </dgm:spPr>
    </dgm:pt>
    <dgm:pt modelId="{8A1E23A3-3326-44A5-82A0-7E3A20CBBA90}" type="pres">
      <dgm:prSet presAssocID="{A52D5EB0-6A76-4613-A165-D36E6EF7D29D}" presName="linNode" presStyleCnt="0"/>
      <dgm:spPr>
        <a:ln>
          <a:noFill/>
        </a:ln>
        <a:effectLst/>
        <a:scene3d>
          <a:camera prst="orthographicFront">
            <a:rot lat="0" lon="0" rev="0"/>
          </a:camera>
          <a:lightRig rig="contrasting" dir="t">
            <a:rot lat="0" lon="0" rev="7800000"/>
          </a:lightRig>
        </a:scene3d>
        <a:sp3d>
          <a:bevelT w="139700" h="139700"/>
        </a:sp3d>
      </dgm:spPr>
    </dgm:pt>
    <dgm:pt modelId="{5AFA7258-5BFE-4685-B1C4-22DB333091F4}" type="pres">
      <dgm:prSet presAssocID="{A52D5EB0-6A76-4613-A165-D36E6EF7D29D}" presName="parentText" presStyleLbl="node1" presStyleIdx="1" presStyleCnt="3" custScaleX="94741" custScaleY="151928" custLinFactNeighborX="2575" custLinFactNeighborY="862">
        <dgm:presLayoutVars>
          <dgm:chMax val="1"/>
          <dgm:bulletEnabled val="1"/>
        </dgm:presLayoutVars>
      </dgm:prSet>
      <dgm:spPr/>
    </dgm:pt>
    <dgm:pt modelId="{83C4577D-89B3-4D93-896B-48DBDD749510}" type="pres">
      <dgm:prSet presAssocID="{A52D5EB0-6A76-4613-A165-D36E6EF7D29D}" presName="descendantText" presStyleLbl="alignAccFollowNode1" presStyleIdx="1" presStyleCnt="3" custScaleY="185818">
        <dgm:presLayoutVars>
          <dgm:bulletEnabled val="1"/>
        </dgm:presLayoutVars>
      </dgm:prSet>
      <dgm:spPr/>
    </dgm:pt>
    <dgm:pt modelId="{077A21C4-8386-427A-91D4-237C398CD34B}" type="pres">
      <dgm:prSet presAssocID="{A2A5349F-9E62-4D1A-A68A-21C7C88FE6F8}" presName="sp" presStyleCnt="0"/>
      <dgm:spPr>
        <a:ln>
          <a:noFill/>
        </a:ln>
        <a:effectLst/>
        <a:scene3d>
          <a:camera prst="orthographicFront">
            <a:rot lat="0" lon="0" rev="0"/>
          </a:camera>
          <a:lightRig rig="contrasting" dir="t">
            <a:rot lat="0" lon="0" rev="7800000"/>
          </a:lightRig>
        </a:scene3d>
        <a:sp3d>
          <a:bevelT w="139700" h="139700"/>
        </a:sp3d>
      </dgm:spPr>
    </dgm:pt>
    <dgm:pt modelId="{DB891063-9CE3-4926-A374-D40C6ECC9020}" type="pres">
      <dgm:prSet presAssocID="{68935CE6-BB06-4331-A02A-4D7E865B0F2B}" presName="linNode" presStyleCnt="0"/>
      <dgm:spPr>
        <a:ln>
          <a:noFill/>
        </a:ln>
        <a:effectLst/>
        <a:scene3d>
          <a:camera prst="orthographicFront">
            <a:rot lat="0" lon="0" rev="0"/>
          </a:camera>
          <a:lightRig rig="contrasting" dir="t">
            <a:rot lat="0" lon="0" rev="7800000"/>
          </a:lightRig>
        </a:scene3d>
        <a:sp3d>
          <a:bevelT w="139700" h="139700"/>
        </a:sp3d>
      </dgm:spPr>
    </dgm:pt>
    <dgm:pt modelId="{084C1C7B-C37C-4F50-8153-450955D97728}" type="pres">
      <dgm:prSet presAssocID="{68935CE6-BB06-4331-A02A-4D7E865B0F2B}" presName="parentText" presStyleLbl="node1" presStyleIdx="2" presStyleCnt="3" custScaleY="254693" custLinFactNeighborX="2820" custLinFactNeighborY="984">
        <dgm:presLayoutVars>
          <dgm:chMax val="1"/>
          <dgm:bulletEnabled val="1"/>
        </dgm:presLayoutVars>
      </dgm:prSet>
      <dgm:spPr/>
    </dgm:pt>
    <dgm:pt modelId="{58472DA0-695C-4466-BB63-E640BBAA71D2}" type="pres">
      <dgm:prSet presAssocID="{68935CE6-BB06-4331-A02A-4D7E865B0F2B}" presName="descendantText" presStyleLbl="alignAccFollowNode1" presStyleIdx="2" presStyleCnt="3" custScaleY="317542">
        <dgm:presLayoutVars>
          <dgm:bulletEnabled val="1"/>
        </dgm:presLayoutVars>
      </dgm:prSet>
      <dgm:spPr/>
    </dgm:pt>
  </dgm:ptLst>
  <dgm:cxnLst>
    <dgm:cxn modelId="{5CBB1F0D-A7CE-440B-84FC-E1383FDB6BC1}" srcId="{A383B079-B3B3-4CC1-9F59-56D9B1CC579C}" destId="{796599B0-031D-4D08-854E-B33F7D4C1CF8}" srcOrd="0" destOrd="0" parTransId="{9FF7ADFF-E42E-4477-8742-46BAB2E3A2B6}" sibTransId="{5FA20C7F-565B-433A-87FD-F3700E03E65E}"/>
    <dgm:cxn modelId="{75390811-A13A-486F-ABCE-1FB2FB8330A9}" srcId="{68935CE6-BB06-4331-A02A-4D7E865B0F2B}" destId="{99624832-08B4-4371-AD49-1EC004AB62CB}" srcOrd="0" destOrd="0" parTransId="{BC22C742-3FD4-4FEE-995F-8075FE33AEF4}" sibTransId="{FEEBBD54-7632-4AAD-ACF5-B569FCBA0DD1}"/>
    <dgm:cxn modelId="{E2272212-41FE-48CF-AA3E-A4514557ED13}" srcId="{68935CE6-BB06-4331-A02A-4D7E865B0F2B}" destId="{D1CB2C28-057F-4D1D-AC86-5499D72FAC5F}" srcOrd="1" destOrd="0" parTransId="{327E88EA-4C31-414E-95DF-937A2451020F}" sibTransId="{060E1A9D-201F-4B24-804C-5BC097A10271}"/>
    <dgm:cxn modelId="{A5956E26-1A6E-487B-B509-3CC496B9EEE6}" type="presOf" srcId="{00B4BF47-3F74-4C97-928F-F4E67FC55F4C}" destId="{83C4577D-89B3-4D93-896B-48DBDD749510}" srcOrd="0" destOrd="1" presId="urn:microsoft.com/office/officeart/2005/8/layout/vList5"/>
    <dgm:cxn modelId="{D7900B3A-5B8B-4FFC-B3D4-561A58C1A4BF}" type="presOf" srcId="{796599B0-031D-4D08-854E-B33F7D4C1CF8}" destId="{AC6C4CD1-BC49-4659-BD0A-86DF599066FB}" srcOrd="0" destOrd="0" presId="urn:microsoft.com/office/officeart/2005/8/layout/vList5"/>
    <dgm:cxn modelId="{FE09815F-05D1-49C5-A9AD-4C70CC23516F}" type="presOf" srcId="{D1CB2C28-057F-4D1D-AC86-5499D72FAC5F}" destId="{58472DA0-695C-4466-BB63-E640BBAA71D2}" srcOrd="0" destOrd="1" presId="urn:microsoft.com/office/officeart/2005/8/layout/vList5"/>
    <dgm:cxn modelId="{34B4B960-BD3C-43CD-B76D-43C6AA5DF0B7}" srcId="{A52D5EB0-6A76-4613-A165-D36E6EF7D29D}" destId="{74D42954-BDC2-444F-BADE-645F31135F55}" srcOrd="0" destOrd="0" parTransId="{63633387-FBAB-4435-8556-F2B60CCED5B1}" sibTransId="{D97F6925-6053-471D-BD47-5FDCD1463C9C}"/>
    <dgm:cxn modelId="{5710A565-C4BD-470E-9E54-A3A29754E098}" srcId="{796599B0-031D-4D08-854E-B33F7D4C1CF8}" destId="{A3FD6F75-7AF3-4B06-B651-DC443706815E}" srcOrd="0" destOrd="0" parTransId="{CE96CE15-5A15-474E-83C2-4C8FA4B3915D}" sibTransId="{9D9A4EAE-BC78-4253-B85F-EEA1CF03F626}"/>
    <dgm:cxn modelId="{24641D66-BBB0-4474-8B42-D4FB489FAD0E}" srcId="{A52D5EB0-6A76-4613-A165-D36E6EF7D29D}" destId="{00B4BF47-3F74-4C97-928F-F4E67FC55F4C}" srcOrd="1" destOrd="0" parTransId="{843ADFC9-3451-4F33-B31F-A35F938A8EA2}" sibTransId="{8ACF8A4E-7D78-40B8-B44E-123B2CF5200B}"/>
    <dgm:cxn modelId="{2A9D2E67-4C92-47C5-8E9B-A6DCBB0F61BE}" srcId="{A383B079-B3B3-4CC1-9F59-56D9B1CC579C}" destId="{68935CE6-BB06-4331-A02A-4D7E865B0F2B}" srcOrd="2" destOrd="0" parTransId="{6194A619-F277-4F40-8D09-D15857F22CF1}" sibTransId="{3BF7FAA5-B101-4F27-8F98-2806A8D1486C}"/>
    <dgm:cxn modelId="{7C87334B-A79A-4ABB-9626-7E36A9764E20}" type="presOf" srcId="{00DE6852-DEE6-4AAC-A676-176CBB31689D}" destId="{D8B0BD33-AEA7-4891-AA33-269AB6D7564C}" srcOrd="0" destOrd="1" presId="urn:microsoft.com/office/officeart/2005/8/layout/vList5"/>
    <dgm:cxn modelId="{244C927B-258A-4F55-A7E3-19BD0B335E12}" type="presOf" srcId="{A3FD6F75-7AF3-4B06-B651-DC443706815E}" destId="{D8B0BD33-AEA7-4891-AA33-269AB6D7564C}" srcOrd="0" destOrd="0" presId="urn:microsoft.com/office/officeart/2005/8/layout/vList5"/>
    <dgm:cxn modelId="{BD2984AE-1F72-48E9-B577-5E763B182889}" srcId="{796599B0-031D-4D08-854E-B33F7D4C1CF8}" destId="{00DE6852-DEE6-4AAC-A676-176CBB31689D}" srcOrd="1" destOrd="0" parTransId="{0E029D53-5AC4-4513-8F8A-D779BB5C80B6}" sibTransId="{BD6BE599-9D21-4B36-ACBE-6BECE8514E21}"/>
    <dgm:cxn modelId="{095D3DBA-6C16-4828-9D86-357A2F42B2D6}" type="presOf" srcId="{74D42954-BDC2-444F-BADE-645F31135F55}" destId="{83C4577D-89B3-4D93-896B-48DBDD749510}" srcOrd="0" destOrd="0" presId="urn:microsoft.com/office/officeart/2005/8/layout/vList5"/>
    <dgm:cxn modelId="{D4CD1AC0-7D59-495F-9131-E767F73987CD}" srcId="{A383B079-B3B3-4CC1-9F59-56D9B1CC579C}" destId="{A52D5EB0-6A76-4613-A165-D36E6EF7D29D}" srcOrd="1" destOrd="0" parTransId="{7CF2C69D-5CA8-47E5-8901-A81976FB34C4}" sibTransId="{A2A5349F-9E62-4D1A-A68A-21C7C88FE6F8}"/>
    <dgm:cxn modelId="{93A955C3-34FB-4ADD-9776-4D54D995AC99}" type="presOf" srcId="{99624832-08B4-4371-AD49-1EC004AB62CB}" destId="{58472DA0-695C-4466-BB63-E640BBAA71D2}" srcOrd="0" destOrd="0" presId="urn:microsoft.com/office/officeart/2005/8/layout/vList5"/>
    <dgm:cxn modelId="{78D27BC7-346F-4BA5-9C47-499602E77BB4}" type="presOf" srcId="{A52D5EB0-6A76-4613-A165-D36E6EF7D29D}" destId="{5AFA7258-5BFE-4685-B1C4-22DB333091F4}" srcOrd="0" destOrd="0" presId="urn:microsoft.com/office/officeart/2005/8/layout/vList5"/>
    <dgm:cxn modelId="{386E2AD2-8C89-46B0-92B3-93D4B08C6723}" type="presOf" srcId="{68935CE6-BB06-4331-A02A-4D7E865B0F2B}" destId="{084C1C7B-C37C-4F50-8153-450955D97728}" srcOrd="0" destOrd="0" presId="urn:microsoft.com/office/officeart/2005/8/layout/vList5"/>
    <dgm:cxn modelId="{98AA30DC-A8D6-4BAD-95E3-8040E2EB1BE5}" type="presOf" srcId="{A383B079-B3B3-4CC1-9F59-56D9B1CC579C}" destId="{2EC1E2BB-40AA-4721-B2B1-440724E7FC0C}" srcOrd="0" destOrd="0" presId="urn:microsoft.com/office/officeart/2005/8/layout/vList5"/>
    <dgm:cxn modelId="{BFCB4350-4A81-4545-9EBD-5560C654D78C}" type="presParOf" srcId="{2EC1E2BB-40AA-4721-B2B1-440724E7FC0C}" destId="{4F61A1CD-7743-4B94-93FC-22898BD435D2}" srcOrd="0" destOrd="0" presId="urn:microsoft.com/office/officeart/2005/8/layout/vList5"/>
    <dgm:cxn modelId="{197E11C0-C8BE-4B7E-ACE2-8D37FB9705F1}" type="presParOf" srcId="{4F61A1CD-7743-4B94-93FC-22898BD435D2}" destId="{AC6C4CD1-BC49-4659-BD0A-86DF599066FB}" srcOrd="0" destOrd="0" presId="urn:microsoft.com/office/officeart/2005/8/layout/vList5"/>
    <dgm:cxn modelId="{206F118C-A2F8-4190-A09E-161E00AA582A}" type="presParOf" srcId="{4F61A1CD-7743-4B94-93FC-22898BD435D2}" destId="{D8B0BD33-AEA7-4891-AA33-269AB6D7564C}" srcOrd="1" destOrd="0" presId="urn:microsoft.com/office/officeart/2005/8/layout/vList5"/>
    <dgm:cxn modelId="{A2B5B3CF-7C3C-4E48-A000-1515162E2F05}" type="presParOf" srcId="{2EC1E2BB-40AA-4721-B2B1-440724E7FC0C}" destId="{7C97522E-ECCB-46A1-ACC1-FD7C4F4828C0}" srcOrd="1" destOrd="0" presId="urn:microsoft.com/office/officeart/2005/8/layout/vList5"/>
    <dgm:cxn modelId="{6624BCFA-515D-482C-AA8A-95385A9D00E9}" type="presParOf" srcId="{2EC1E2BB-40AA-4721-B2B1-440724E7FC0C}" destId="{8A1E23A3-3326-44A5-82A0-7E3A20CBBA90}" srcOrd="2" destOrd="0" presId="urn:microsoft.com/office/officeart/2005/8/layout/vList5"/>
    <dgm:cxn modelId="{E174631E-2691-44DE-9447-D2580908FCB8}" type="presParOf" srcId="{8A1E23A3-3326-44A5-82A0-7E3A20CBBA90}" destId="{5AFA7258-5BFE-4685-B1C4-22DB333091F4}" srcOrd="0" destOrd="0" presId="urn:microsoft.com/office/officeart/2005/8/layout/vList5"/>
    <dgm:cxn modelId="{FE8971BF-426D-4830-BD58-E80687257AED}" type="presParOf" srcId="{8A1E23A3-3326-44A5-82A0-7E3A20CBBA90}" destId="{83C4577D-89B3-4D93-896B-48DBDD749510}" srcOrd="1" destOrd="0" presId="urn:microsoft.com/office/officeart/2005/8/layout/vList5"/>
    <dgm:cxn modelId="{103AAFE0-ED74-4C26-953C-C415AB76B255}" type="presParOf" srcId="{2EC1E2BB-40AA-4721-B2B1-440724E7FC0C}" destId="{077A21C4-8386-427A-91D4-237C398CD34B}" srcOrd="3" destOrd="0" presId="urn:microsoft.com/office/officeart/2005/8/layout/vList5"/>
    <dgm:cxn modelId="{FFA6219A-8C86-44E9-B27D-8B51418DE786}" type="presParOf" srcId="{2EC1E2BB-40AA-4721-B2B1-440724E7FC0C}" destId="{DB891063-9CE3-4926-A374-D40C6ECC9020}" srcOrd="4" destOrd="0" presId="urn:microsoft.com/office/officeart/2005/8/layout/vList5"/>
    <dgm:cxn modelId="{C6A70B1E-ED7E-4C5D-B789-E633BE1C98A0}" type="presParOf" srcId="{DB891063-9CE3-4926-A374-D40C6ECC9020}" destId="{084C1C7B-C37C-4F50-8153-450955D97728}" srcOrd="0" destOrd="0" presId="urn:microsoft.com/office/officeart/2005/8/layout/vList5"/>
    <dgm:cxn modelId="{FCDE91B7-FD56-4D7A-8BA3-017EAD8FEB70}" type="presParOf" srcId="{DB891063-9CE3-4926-A374-D40C6ECC9020}" destId="{58472DA0-695C-4466-BB63-E640BBAA71D2}" srcOrd="1" destOrd="0" presId="urn:microsoft.com/office/officeart/2005/8/layout/vList5"/>
  </dgm:cxnLst>
  <dgm:bg>
    <a:effectLst>
      <a:glow rad="139700">
        <a:schemeClr val="accent3">
          <a:satMod val="175000"/>
          <a:alpha val="40000"/>
        </a:schemeClr>
      </a:glo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4193D4F-15EC-4CE8-9035-DEDB469389F4}"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FBFD3210-C3BF-4612-8914-4552AD37EF02}">
      <dgm:prSet phldrT="[Text]" custT="1"/>
      <dgm:spPr>
        <a:solidFill>
          <a:schemeClr val="accent4">
            <a:lumMod val="20000"/>
            <a:lumOff val="80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gm:spPr>
      <dgm:t>
        <a:bodyPr/>
        <a:lstStyle/>
        <a:p>
          <a:pPr>
            <a:lnSpc>
              <a:spcPct val="100000"/>
            </a:lnSpc>
            <a:spcAft>
              <a:spcPts val="0"/>
            </a:spcAft>
          </a:pPr>
          <a:r>
            <a:rPr lang="en-US" sz="2400" dirty="0">
              <a:solidFill>
                <a:schemeClr val="tx1"/>
              </a:solidFill>
              <a:latin typeface="Calibri" panose="020F0502020204030204" pitchFamily="34" charset="0"/>
            </a:rPr>
            <a:t>Change in  timeframe </a:t>
          </a:r>
        </a:p>
        <a:p>
          <a:pPr>
            <a:lnSpc>
              <a:spcPct val="100000"/>
            </a:lnSpc>
            <a:spcAft>
              <a:spcPts val="0"/>
            </a:spcAft>
          </a:pPr>
          <a:r>
            <a:rPr lang="en-US" sz="2400" dirty="0">
              <a:solidFill>
                <a:schemeClr val="tx1"/>
              </a:solidFill>
              <a:latin typeface="Calibri" panose="020F0502020204030204" pitchFamily="34" charset="0"/>
            </a:rPr>
            <a:t>of  measure </a:t>
          </a:r>
        </a:p>
      </dgm:t>
    </dgm:pt>
    <dgm:pt modelId="{3FB07E00-BA28-4D61-B8C2-901240795C13}" type="parTrans" cxnId="{FC40480C-B350-4C7D-B503-7EDDC17F8B34}">
      <dgm:prSet/>
      <dgm:spPr/>
      <dgm:t>
        <a:bodyPr/>
        <a:lstStyle/>
        <a:p>
          <a:endParaRPr lang="en-US">
            <a:latin typeface="Calibri" panose="020F0502020204030204" pitchFamily="34" charset="0"/>
          </a:endParaRPr>
        </a:p>
      </dgm:t>
    </dgm:pt>
    <dgm:pt modelId="{D931D14C-5E94-489B-B1C0-BAB0448DD7EB}" type="sibTrans" cxnId="{FC40480C-B350-4C7D-B503-7EDDC17F8B34}">
      <dgm:prSet/>
      <dgm:spPr/>
      <dgm:t>
        <a:bodyPr/>
        <a:lstStyle/>
        <a:p>
          <a:endParaRPr lang="en-US">
            <a:latin typeface="Calibri" panose="020F0502020204030204" pitchFamily="34" charset="0"/>
          </a:endParaRPr>
        </a:p>
      </dgm:t>
    </dgm:pt>
    <dgm:pt modelId="{9B3C78D6-D001-4A05-887A-32400654CCA1}">
      <dgm:prSet phldrT="[Text]" custT="1"/>
      <dgm:spPr>
        <a:solidFill>
          <a:schemeClr val="accent4">
            <a:lumMod val="20000"/>
            <a:lumOff val="80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gm:spPr>
      <dgm:t>
        <a:bodyPr spcFirstLastPara="0" vert="horz" wrap="square" lIns="80010" tIns="80010" rIns="80010" bIns="80010" numCol="1" spcCol="1270" anchor="ctr" anchorCtr="0"/>
        <a:lstStyle/>
        <a:p>
          <a:pPr>
            <a:spcAft>
              <a:spcPts val="0"/>
            </a:spcAft>
          </a:pPr>
          <a:r>
            <a:rPr lang="en-US" sz="2400" kern="1200" dirty="0">
              <a:solidFill>
                <a:schemeClr val="tx1"/>
              </a:solidFill>
              <a:latin typeface="Calibri" panose="020F0502020204030204" pitchFamily="34" charset="0"/>
            </a:rPr>
            <a:t>Change</a:t>
          </a:r>
        </a:p>
        <a:p>
          <a:pPr>
            <a:spcAft>
              <a:spcPts val="0"/>
            </a:spcAft>
          </a:pPr>
          <a:r>
            <a:rPr lang="en-US" sz="2400" kern="1200" dirty="0">
              <a:solidFill>
                <a:schemeClr val="tx1"/>
              </a:solidFill>
              <a:latin typeface="Calibri" panose="020F0502020204030204" pitchFamily="34" charset="0"/>
            </a:rPr>
            <a:t> in </a:t>
          </a:r>
          <a:r>
            <a:rPr lang="en-US" sz="2400" kern="1200" dirty="0">
              <a:solidFill>
                <a:schemeClr val="tx1"/>
              </a:solidFill>
              <a:latin typeface="Calibri" panose="020F0502020204030204" pitchFamily="34" charset="0"/>
              <a:ea typeface="+mn-ea"/>
              <a:cs typeface="+mn-cs"/>
            </a:rPr>
            <a:t>risk-adjustment</a:t>
          </a:r>
          <a:r>
            <a:rPr lang="en-US" sz="2400" kern="1200" dirty="0">
              <a:solidFill>
                <a:schemeClr val="tx1"/>
              </a:solidFill>
              <a:latin typeface="Calibri" panose="020F0502020204030204" pitchFamily="34" charset="0"/>
            </a:rPr>
            <a:t> approach </a:t>
          </a:r>
        </a:p>
      </dgm:t>
    </dgm:pt>
    <dgm:pt modelId="{878D427C-3B5B-4A3B-BDBB-015EA9895523}" type="parTrans" cxnId="{A678CC5F-FADB-40BE-8741-DFB5407081A3}">
      <dgm:prSet/>
      <dgm:spPr/>
      <dgm:t>
        <a:bodyPr/>
        <a:lstStyle/>
        <a:p>
          <a:endParaRPr lang="en-US">
            <a:latin typeface="Calibri" panose="020F0502020204030204" pitchFamily="34" charset="0"/>
          </a:endParaRPr>
        </a:p>
      </dgm:t>
    </dgm:pt>
    <dgm:pt modelId="{9B607503-5DDC-4C9D-AB28-4BD7A4565F63}" type="sibTrans" cxnId="{A678CC5F-FADB-40BE-8741-DFB5407081A3}">
      <dgm:prSet/>
      <dgm:spPr/>
      <dgm:t>
        <a:bodyPr/>
        <a:lstStyle/>
        <a:p>
          <a:endParaRPr lang="en-US">
            <a:latin typeface="Calibri" panose="020F0502020204030204" pitchFamily="34" charset="0"/>
          </a:endParaRPr>
        </a:p>
      </dgm:t>
    </dgm:pt>
    <dgm:pt modelId="{92316295-CC15-4DA9-9221-6405A45D1618}">
      <dgm:prSet phldrT="[Text]" custT="1"/>
      <dgm:spPr>
        <a:solidFill>
          <a:schemeClr val="accent4">
            <a:lumMod val="20000"/>
            <a:lumOff val="80000"/>
            <a:alpha val="6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gm:spPr>
      <dgm:t>
        <a:bodyPr/>
        <a:lstStyle/>
        <a:p>
          <a:pPr>
            <a:spcAft>
              <a:spcPts val="0"/>
            </a:spcAft>
          </a:pPr>
          <a:r>
            <a:rPr lang="en-US" sz="2400" dirty="0">
              <a:solidFill>
                <a:schemeClr val="tx1"/>
              </a:solidFill>
              <a:latin typeface="Calibri" panose="020F0502020204030204" pitchFamily="34" charset="0"/>
            </a:rPr>
            <a:t>Changes </a:t>
          </a:r>
        </a:p>
        <a:p>
          <a:pPr>
            <a:spcAft>
              <a:spcPts val="0"/>
            </a:spcAft>
          </a:pPr>
          <a:r>
            <a:rPr lang="en-US" sz="2400" dirty="0">
              <a:solidFill>
                <a:schemeClr val="tx1"/>
              </a:solidFill>
              <a:latin typeface="Calibri" panose="020F0502020204030204" pitchFamily="34" charset="0"/>
            </a:rPr>
            <a:t>in public policy </a:t>
          </a:r>
        </a:p>
      </dgm:t>
    </dgm:pt>
    <dgm:pt modelId="{2FD01DB7-45EC-44D0-96B1-023EF2A21E28}" type="parTrans" cxnId="{557F1AB0-6C04-46B2-8423-62A3ED2328EF}">
      <dgm:prSet/>
      <dgm:spPr/>
      <dgm:t>
        <a:bodyPr/>
        <a:lstStyle/>
        <a:p>
          <a:endParaRPr lang="en-US">
            <a:latin typeface="Calibri" panose="020F0502020204030204" pitchFamily="34" charset="0"/>
          </a:endParaRPr>
        </a:p>
      </dgm:t>
    </dgm:pt>
    <dgm:pt modelId="{53C17B3D-8C03-45E4-AEF9-09D5D41D66E4}" type="sibTrans" cxnId="{557F1AB0-6C04-46B2-8423-62A3ED2328EF}">
      <dgm:prSet/>
      <dgm:spPr/>
      <dgm:t>
        <a:bodyPr/>
        <a:lstStyle/>
        <a:p>
          <a:endParaRPr lang="en-US">
            <a:latin typeface="Calibri" panose="020F0502020204030204" pitchFamily="34" charset="0"/>
          </a:endParaRPr>
        </a:p>
      </dgm:t>
    </dgm:pt>
    <dgm:pt modelId="{9F64ACBD-1085-4952-BB7F-EB3E43BB3A51}">
      <dgm:prSet custT="1"/>
      <dgm:spPr>
        <a:solidFill>
          <a:schemeClr val="accent4">
            <a:lumMod val="20000"/>
            <a:lumOff val="80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gm:spPr>
      <dgm:t>
        <a:bodyPr/>
        <a:lstStyle/>
        <a:p>
          <a:r>
            <a:rPr lang="en-US" sz="2300" b="0" dirty="0">
              <a:solidFill>
                <a:schemeClr val="tx1"/>
              </a:solidFill>
              <a:latin typeface="Calibri" panose="020F0502020204030204" pitchFamily="34" charset="0"/>
            </a:rPr>
            <a:t>Additions or deletions of diagnostic codes</a:t>
          </a:r>
        </a:p>
      </dgm:t>
    </dgm:pt>
    <dgm:pt modelId="{49B48E73-D7EF-44CD-9D41-33AC5C57F780}" type="parTrans" cxnId="{AAC28591-4180-4C1D-8269-E6D3F552B660}">
      <dgm:prSet/>
      <dgm:spPr/>
      <dgm:t>
        <a:bodyPr/>
        <a:lstStyle/>
        <a:p>
          <a:endParaRPr lang="en-US">
            <a:latin typeface="Calibri" panose="020F0502020204030204" pitchFamily="34" charset="0"/>
          </a:endParaRPr>
        </a:p>
      </dgm:t>
    </dgm:pt>
    <dgm:pt modelId="{9A510DAE-E931-4E6C-8F68-4648CFC5A649}" type="sibTrans" cxnId="{AAC28591-4180-4C1D-8269-E6D3F552B660}">
      <dgm:prSet/>
      <dgm:spPr/>
      <dgm:t>
        <a:bodyPr/>
        <a:lstStyle/>
        <a:p>
          <a:endParaRPr lang="en-US">
            <a:latin typeface="Calibri" panose="020F0502020204030204" pitchFamily="34" charset="0"/>
          </a:endParaRPr>
        </a:p>
      </dgm:t>
    </dgm:pt>
    <dgm:pt modelId="{B9C55D58-5017-4B46-9610-46F8C7A6DE4C}">
      <dgm:prSet custT="1"/>
      <dgm:spPr>
        <a:solidFill>
          <a:schemeClr val="accent4">
            <a:lumMod val="40000"/>
            <a:lumOff val="60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gm:spPr>
      <dgm:t>
        <a:bodyPr spcFirstLastPara="0" vert="horz" wrap="square" lIns="80010" tIns="80010" rIns="80010" bIns="80010" numCol="1" spcCol="1270" anchor="ctr" anchorCtr="0"/>
        <a:lstStyle/>
        <a:p>
          <a:pPr marL="0" lvl="0" indent="0" algn="ctr" defTabSz="933450">
            <a:lnSpc>
              <a:spcPct val="90000"/>
            </a:lnSpc>
            <a:spcBef>
              <a:spcPct val="0"/>
            </a:spcBef>
            <a:spcAft>
              <a:spcPts val="0"/>
            </a:spcAft>
            <a:buNone/>
          </a:pPr>
          <a:r>
            <a:rPr lang="en-US" sz="2400" kern="1200" dirty="0">
              <a:solidFill>
                <a:schemeClr val="tx1"/>
              </a:solidFill>
              <a:latin typeface="Calibri" panose="020F0502020204030204" pitchFamily="34" charset="0"/>
              <a:ea typeface="+mn-ea"/>
              <a:cs typeface="+mn-cs"/>
            </a:rPr>
            <a:t>Adding </a:t>
          </a:r>
        </a:p>
        <a:p>
          <a:pPr marL="0" lvl="0" indent="0" algn="ctr" defTabSz="933450">
            <a:lnSpc>
              <a:spcPct val="90000"/>
            </a:lnSpc>
            <a:spcBef>
              <a:spcPct val="0"/>
            </a:spcBef>
            <a:spcAft>
              <a:spcPts val="0"/>
            </a:spcAft>
            <a:buNone/>
          </a:pPr>
          <a:r>
            <a:rPr lang="en-US" sz="2400" kern="1200" dirty="0">
              <a:solidFill>
                <a:schemeClr val="tx1"/>
              </a:solidFill>
              <a:latin typeface="Calibri" panose="020F0502020204030204" pitchFamily="34" charset="0"/>
              <a:ea typeface="+mn-ea"/>
              <a:cs typeface="+mn-cs"/>
            </a:rPr>
            <a:t>a new variable </a:t>
          </a:r>
        </a:p>
      </dgm:t>
    </dgm:pt>
    <dgm:pt modelId="{BB3067CC-D81B-41D0-B205-7503CBC77D5A}" type="sibTrans" cxnId="{D52239D7-35F6-40EF-9153-354FA76C40F7}">
      <dgm:prSet/>
      <dgm:spPr/>
      <dgm:t>
        <a:bodyPr/>
        <a:lstStyle/>
        <a:p>
          <a:endParaRPr lang="en-US">
            <a:latin typeface="Calibri" panose="020F0502020204030204" pitchFamily="34" charset="0"/>
          </a:endParaRPr>
        </a:p>
      </dgm:t>
    </dgm:pt>
    <dgm:pt modelId="{A434AE25-7475-4504-8A29-22E09076F672}" type="parTrans" cxnId="{D52239D7-35F6-40EF-9153-354FA76C40F7}">
      <dgm:prSet/>
      <dgm:spPr/>
      <dgm:t>
        <a:bodyPr/>
        <a:lstStyle/>
        <a:p>
          <a:endParaRPr lang="en-US">
            <a:latin typeface="Calibri" panose="020F0502020204030204" pitchFamily="34" charset="0"/>
          </a:endParaRPr>
        </a:p>
      </dgm:t>
    </dgm:pt>
    <dgm:pt modelId="{3EF0CA6C-E4A4-4912-82FA-23C593D04B3D}">
      <dgm:prSet custT="1"/>
      <dgm:spPr>
        <a:solidFill>
          <a:schemeClr val="tx2">
            <a:lumMod val="20000"/>
            <a:lumOff val="80000"/>
          </a:schemeClr>
        </a:solidFill>
        <a:ln w="38100">
          <a:solidFill>
            <a:srgbClr val="3333FF"/>
          </a:solidFill>
        </a:ln>
        <a:scene3d>
          <a:camera prst="orthographicFront"/>
          <a:lightRig rig="threePt" dir="t"/>
        </a:scene3d>
        <a:sp3d>
          <a:bevelT w="165100" prst="coolSlant"/>
        </a:sp3d>
      </dgm:spPr>
      <dgm:t>
        <a:bodyPr anchor="t" anchorCtr="0"/>
        <a:lstStyle/>
        <a:p>
          <a:pPr>
            <a:lnSpc>
              <a:spcPct val="100000"/>
            </a:lnSpc>
            <a:spcAft>
              <a:spcPts val="0"/>
            </a:spcAft>
          </a:pPr>
          <a:endParaRPr lang="en-US" sz="800" dirty="0">
            <a:solidFill>
              <a:schemeClr val="tx1"/>
            </a:solidFill>
            <a:latin typeface="Calibri" panose="020F0502020204030204" pitchFamily="34" charset="0"/>
          </a:endParaRPr>
        </a:p>
        <a:p>
          <a:pPr>
            <a:lnSpc>
              <a:spcPct val="100000"/>
            </a:lnSpc>
            <a:spcAft>
              <a:spcPts val="0"/>
            </a:spcAft>
          </a:pPr>
          <a:r>
            <a:rPr lang="en-US" sz="1800" dirty="0">
              <a:solidFill>
                <a:schemeClr val="tx1"/>
              </a:solidFill>
              <a:latin typeface="Calibri" panose="020F0502020204030204" pitchFamily="34" charset="0"/>
            </a:rPr>
            <a:t>Representing </a:t>
          </a:r>
          <a:r>
            <a:rPr lang="en-US" sz="2000" dirty="0">
              <a:solidFill>
                <a:schemeClr val="tx1"/>
              </a:solidFill>
              <a:latin typeface="Calibri" panose="020F0502020204030204" pitchFamily="34" charset="0"/>
            </a:rPr>
            <a:t>different</a:t>
          </a:r>
        </a:p>
        <a:p>
          <a:pPr>
            <a:lnSpc>
              <a:spcPct val="100000"/>
            </a:lnSpc>
            <a:spcAft>
              <a:spcPts val="0"/>
            </a:spcAft>
          </a:pPr>
          <a:r>
            <a:rPr lang="en-US" sz="2000" dirty="0">
              <a:solidFill>
                <a:schemeClr val="tx1"/>
              </a:solidFill>
              <a:latin typeface="Calibri" panose="020F0502020204030204" pitchFamily="34" charset="0"/>
            </a:rPr>
            <a:t> or new </a:t>
          </a:r>
          <a:r>
            <a:rPr lang="en-US" sz="1800" dirty="0">
              <a:solidFill>
                <a:schemeClr val="tx1"/>
              </a:solidFill>
              <a:latin typeface="Calibri" panose="020F0502020204030204" pitchFamily="34" charset="0"/>
            </a:rPr>
            <a:t>classification</a:t>
          </a:r>
          <a:endParaRPr lang="en-US" sz="2000" dirty="0">
            <a:solidFill>
              <a:schemeClr val="tx1"/>
            </a:solidFill>
            <a:latin typeface="Calibri" panose="020F0502020204030204" pitchFamily="34" charset="0"/>
          </a:endParaRPr>
        </a:p>
        <a:p>
          <a:pPr>
            <a:lnSpc>
              <a:spcPct val="100000"/>
            </a:lnSpc>
            <a:spcAft>
              <a:spcPts val="0"/>
            </a:spcAft>
          </a:pPr>
          <a:r>
            <a:rPr lang="en-US" sz="2000" dirty="0">
              <a:solidFill>
                <a:schemeClr val="tx1"/>
              </a:solidFill>
              <a:latin typeface="Calibri" panose="020F0502020204030204" pitchFamily="34" charset="0"/>
            </a:rPr>
            <a:t>categories</a:t>
          </a:r>
          <a:endParaRPr lang="en-US" sz="1600" dirty="0">
            <a:solidFill>
              <a:schemeClr val="tx1"/>
            </a:solidFill>
            <a:latin typeface="Calibri" panose="020F0502020204030204" pitchFamily="34" charset="0"/>
          </a:endParaRPr>
        </a:p>
      </dgm:t>
    </dgm:pt>
    <dgm:pt modelId="{B3B87A64-2845-47D1-BB44-E781EC705D6F}" type="sibTrans" cxnId="{5D91F86C-7367-40A1-B7AC-5503492C6CF2}">
      <dgm:prSet/>
      <dgm:spPr/>
      <dgm:t>
        <a:bodyPr/>
        <a:lstStyle/>
        <a:p>
          <a:endParaRPr lang="en-US">
            <a:latin typeface="Calibri" panose="020F0502020204030204" pitchFamily="34" charset="0"/>
          </a:endParaRPr>
        </a:p>
      </dgm:t>
    </dgm:pt>
    <dgm:pt modelId="{873CD2E0-2B7F-465D-A878-5133E13D7CBB}" type="parTrans" cxnId="{5D91F86C-7367-40A1-B7AC-5503492C6CF2}">
      <dgm:prSet/>
      <dgm:spPr/>
      <dgm:t>
        <a:bodyPr/>
        <a:lstStyle/>
        <a:p>
          <a:endParaRPr lang="en-US">
            <a:latin typeface="Calibri" panose="020F0502020204030204" pitchFamily="34" charset="0"/>
          </a:endParaRPr>
        </a:p>
      </dgm:t>
    </dgm:pt>
    <dgm:pt modelId="{2E7FC5A8-B2ED-4044-9ACB-9116E2102E01}">
      <dgm:prSet custT="1"/>
      <dgm:spPr>
        <a:solidFill>
          <a:schemeClr val="tx2">
            <a:lumMod val="20000"/>
            <a:lumOff val="80000"/>
          </a:schemeClr>
        </a:solidFill>
        <a:ln w="38100">
          <a:solidFill>
            <a:srgbClr val="3333FF"/>
          </a:solidFill>
        </a:ln>
        <a:scene3d>
          <a:camera prst="orthographicFront"/>
          <a:lightRig rig="threePt" dir="t"/>
        </a:scene3d>
        <a:sp3d>
          <a:bevelT w="165100" prst="coolSlant"/>
        </a:sp3d>
      </dgm:spPr>
      <dgm:t>
        <a:bodyPr anchor="t" anchorCtr="0"/>
        <a:lstStyle/>
        <a:p>
          <a:pPr>
            <a:spcAft>
              <a:spcPts val="0"/>
            </a:spcAft>
          </a:pPr>
          <a:endParaRPr lang="en-US" sz="900" dirty="0">
            <a:solidFill>
              <a:schemeClr val="tx1"/>
            </a:solidFill>
            <a:latin typeface="Calibri" panose="020F0502020204030204" pitchFamily="34" charset="0"/>
          </a:endParaRPr>
        </a:p>
        <a:p>
          <a:pPr>
            <a:spcAft>
              <a:spcPts val="0"/>
            </a:spcAft>
          </a:pPr>
          <a:r>
            <a:rPr lang="en-US" sz="1800" dirty="0">
              <a:solidFill>
                <a:schemeClr val="tx1"/>
              </a:solidFill>
              <a:latin typeface="Calibri" panose="020F0502020204030204" pitchFamily="34" charset="0"/>
            </a:rPr>
            <a:t>Changes</a:t>
          </a:r>
        </a:p>
        <a:p>
          <a:pPr>
            <a:spcAft>
              <a:spcPts val="0"/>
            </a:spcAft>
          </a:pPr>
          <a:r>
            <a:rPr lang="en-US" sz="1800" dirty="0">
              <a:solidFill>
                <a:schemeClr val="tx1"/>
              </a:solidFill>
              <a:latin typeface="Calibri" panose="020F0502020204030204" pitchFamily="34" charset="0"/>
            </a:rPr>
            <a:t> to the definition of a critical access hospital</a:t>
          </a:r>
        </a:p>
      </dgm:t>
    </dgm:pt>
    <dgm:pt modelId="{ABDBE6C7-0375-49C4-97A3-78DD90C463F1}" type="sibTrans" cxnId="{759015C2-BCF0-44D7-96A3-E25F918E781F}">
      <dgm:prSet/>
      <dgm:spPr/>
      <dgm:t>
        <a:bodyPr/>
        <a:lstStyle/>
        <a:p>
          <a:endParaRPr lang="en-US">
            <a:latin typeface="Calibri" panose="020F0502020204030204" pitchFamily="34" charset="0"/>
          </a:endParaRPr>
        </a:p>
      </dgm:t>
    </dgm:pt>
    <dgm:pt modelId="{EA8F40DA-D4DA-498D-B6E1-8CD893335781}" type="parTrans" cxnId="{759015C2-BCF0-44D7-96A3-E25F918E781F}">
      <dgm:prSet/>
      <dgm:spPr/>
      <dgm:t>
        <a:bodyPr/>
        <a:lstStyle/>
        <a:p>
          <a:endParaRPr lang="en-US">
            <a:latin typeface="Calibri" panose="020F0502020204030204" pitchFamily="34" charset="0"/>
          </a:endParaRPr>
        </a:p>
      </dgm:t>
    </dgm:pt>
    <dgm:pt modelId="{E37C97DE-1A4F-4D90-AC3F-12C153524160}">
      <dgm:prSet phldrT="[Text]" custT="1"/>
      <dgm:spPr>
        <a:solidFill>
          <a:schemeClr val="tx2">
            <a:lumMod val="20000"/>
            <a:lumOff val="80000"/>
          </a:schemeClr>
        </a:solidFill>
        <a:ln w="38100">
          <a:solidFill>
            <a:srgbClr val="3333FF"/>
          </a:solidFill>
        </a:ln>
        <a:scene3d>
          <a:camera prst="orthographicFront"/>
          <a:lightRig rig="threePt" dir="t"/>
        </a:scene3d>
        <a:sp3d>
          <a:bevelT w="165100" prst="coolSlant"/>
        </a:sp3d>
      </dgm:spPr>
      <dgm:t>
        <a:bodyPr/>
        <a:lstStyle/>
        <a:p>
          <a:pPr>
            <a:spcAft>
              <a:spcPts val="0"/>
            </a:spcAft>
          </a:pPr>
          <a:r>
            <a:rPr lang="en-US" sz="1700" dirty="0">
              <a:solidFill>
                <a:schemeClr val="tx1"/>
              </a:solidFill>
              <a:latin typeface="Calibri" panose="020F0502020204030204" pitchFamily="34" charset="0"/>
            </a:rPr>
            <a:t>From risk-stratification to a model-based approach</a:t>
          </a:r>
        </a:p>
        <a:p>
          <a:pPr>
            <a:spcAft>
              <a:spcPct val="35000"/>
            </a:spcAft>
          </a:pPr>
          <a:r>
            <a:rPr lang="en-US" sz="1700" dirty="0">
              <a:solidFill>
                <a:schemeClr val="tx1"/>
              </a:solidFill>
              <a:latin typeface="Calibri" panose="020F0502020204030204" pitchFamily="34" charset="0"/>
            </a:rPr>
            <a:t> or </a:t>
          </a:r>
        </a:p>
        <a:p>
          <a:pPr>
            <a:spcAft>
              <a:spcPct val="35000"/>
            </a:spcAft>
          </a:pPr>
          <a:r>
            <a:rPr lang="en-US" sz="1700" dirty="0">
              <a:solidFill>
                <a:schemeClr val="tx1"/>
              </a:solidFill>
              <a:latin typeface="Calibri" panose="020F0502020204030204" pitchFamily="34" charset="0"/>
            </a:rPr>
            <a:t> addition/ deletion of a variable in the risk-adjustment approach</a:t>
          </a:r>
        </a:p>
      </dgm:t>
    </dgm:pt>
    <dgm:pt modelId="{975C74A9-38E6-46DC-BAA0-7007D69DEAD6}" type="sibTrans" cxnId="{7C79E151-A548-416F-AD95-6A68595E6313}">
      <dgm:prSet/>
      <dgm:spPr/>
      <dgm:t>
        <a:bodyPr/>
        <a:lstStyle/>
        <a:p>
          <a:endParaRPr lang="en-US">
            <a:latin typeface="Calibri" panose="020F0502020204030204" pitchFamily="34" charset="0"/>
          </a:endParaRPr>
        </a:p>
      </dgm:t>
    </dgm:pt>
    <dgm:pt modelId="{8622BA93-072F-479E-9BAA-2739603C45C3}" type="parTrans" cxnId="{7C79E151-A548-416F-AD95-6A68595E6313}">
      <dgm:prSet/>
      <dgm:spPr/>
      <dgm:t>
        <a:bodyPr/>
        <a:lstStyle/>
        <a:p>
          <a:endParaRPr lang="en-US">
            <a:latin typeface="Calibri" panose="020F0502020204030204" pitchFamily="34" charset="0"/>
          </a:endParaRPr>
        </a:p>
      </dgm:t>
    </dgm:pt>
    <dgm:pt modelId="{82668E1E-968F-4462-824B-C8357E85B6D8}">
      <dgm:prSet custT="1"/>
      <dgm:spPr>
        <a:solidFill>
          <a:schemeClr val="tx2">
            <a:lumMod val="20000"/>
            <a:lumOff val="80000"/>
          </a:schemeClr>
        </a:solidFill>
        <a:ln w="38100">
          <a:solidFill>
            <a:srgbClr val="3333FF"/>
          </a:solidFill>
        </a:ln>
        <a:scene3d>
          <a:camera prst="orthographicFront"/>
          <a:lightRig rig="threePt" dir="t"/>
        </a:scene3d>
        <a:sp3d>
          <a:bevelT w="165100" prst="coolSlant"/>
        </a:sp3d>
      </dgm:spPr>
      <dgm:t>
        <a:bodyPr anchor="t" anchorCtr="0"/>
        <a:lstStyle/>
        <a:p>
          <a:pPr>
            <a:spcAft>
              <a:spcPts val="0"/>
            </a:spcAft>
          </a:pPr>
          <a:endParaRPr lang="en-US" sz="1800" dirty="0">
            <a:solidFill>
              <a:schemeClr val="tx1"/>
            </a:solidFill>
            <a:latin typeface="Calibri" panose="020F0502020204030204" pitchFamily="34" charset="0"/>
          </a:endParaRPr>
        </a:p>
        <a:p>
          <a:pPr>
            <a:spcAft>
              <a:spcPts val="0"/>
            </a:spcAft>
          </a:pPr>
          <a:r>
            <a:rPr lang="en-US" sz="1800" dirty="0">
              <a:solidFill>
                <a:schemeClr val="tx1"/>
              </a:solidFill>
              <a:latin typeface="Calibri" panose="020F0502020204030204" pitchFamily="34" charset="0"/>
            </a:rPr>
            <a:t>All patients last year</a:t>
          </a:r>
        </a:p>
        <a:p>
          <a:pPr>
            <a:spcAft>
              <a:spcPts val="0"/>
            </a:spcAft>
          </a:pPr>
          <a:endParaRPr lang="en-US" sz="1800" dirty="0">
            <a:solidFill>
              <a:schemeClr val="tx1"/>
            </a:solidFill>
            <a:latin typeface="Calibri" panose="020F0502020204030204" pitchFamily="34" charset="0"/>
          </a:endParaRPr>
        </a:p>
        <a:p>
          <a:pPr>
            <a:spcAft>
              <a:spcPts val="0"/>
            </a:spcAft>
          </a:pPr>
          <a:r>
            <a:rPr lang="en-US" sz="1800" dirty="0">
              <a:solidFill>
                <a:schemeClr val="tx1"/>
              </a:solidFill>
              <a:latin typeface="Calibri" panose="020F0502020204030204" pitchFamily="34" charset="0"/>
            </a:rPr>
            <a:t> </a:t>
          </a:r>
          <a:r>
            <a:rPr lang="en-US" sz="1800" i="1" dirty="0">
              <a:solidFill>
                <a:schemeClr val="tx1"/>
              </a:solidFill>
              <a:latin typeface="Calibri" panose="020F0502020204030204" pitchFamily="34" charset="0"/>
            </a:rPr>
            <a:t>versus</a:t>
          </a:r>
        </a:p>
        <a:p>
          <a:pPr>
            <a:spcAft>
              <a:spcPts val="0"/>
            </a:spcAft>
          </a:pPr>
          <a:r>
            <a:rPr lang="en-US" sz="1800" i="1" dirty="0">
              <a:solidFill>
                <a:schemeClr val="tx1"/>
              </a:solidFill>
              <a:latin typeface="Calibri" panose="020F0502020204030204" pitchFamily="34" charset="0"/>
            </a:rPr>
            <a:t> </a:t>
          </a:r>
        </a:p>
        <a:p>
          <a:pPr>
            <a:spcAft>
              <a:spcPts val="0"/>
            </a:spcAft>
          </a:pPr>
          <a:r>
            <a:rPr lang="en-US" sz="1800" dirty="0">
              <a:solidFill>
                <a:schemeClr val="tx1"/>
              </a:solidFill>
              <a:latin typeface="Calibri" panose="020F0502020204030204" pitchFamily="34" charset="0"/>
            </a:rPr>
            <a:t>All patients this year </a:t>
          </a:r>
          <a:r>
            <a:rPr lang="en-US" sz="1800" i="1" dirty="0">
              <a:solidFill>
                <a:schemeClr val="tx1"/>
              </a:solidFill>
              <a:latin typeface="Calibri" panose="020F0502020204030204" pitchFamily="34" charset="0"/>
            </a:rPr>
            <a:t>and</a:t>
          </a:r>
          <a:r>
            <a:rPr lang="en-US" sz="1800" dirty="0">
              <a:solidFill>
                <a:schemeClr val="tx1"/>
              </a:solidFill>
              <a:latin typeface="Calibri" panose="020F0502020204030204" pitchFamily="34" charset="0"/>
            </a:rPr>
            <a:t> last year</a:t>
          </a:r>
        </a:p>
      </dgm:t>
    </dgm:pt>
    <dgm:pt modelId="{C7D8AFA5-394F-49B7-93C5-5C358C75535C}" type="sibTrans" cxnId="{5DFBF7CD-FE02-4365-ADC7-28CBA493E35A}">
      <dgm:prSet/>
      <dgm:spPr/>
      <dgm:t>
        <a:bodyPr/>
        <a:lstStyle/>
        <a:p>
          <a:endParaRPr lang="en-US">
            <a:latin typeface="Calibri" panose="020F0502020204030204" pitchFamily="34" charset="0"/>
          </a:endParaRPr>
        </a:p>
      </dgm:t>
    </dgm:pt>
    <dgm:pt modelId="{125F29CD-401E-4BE0-A027-38A905EEC337}" type="parTrans" cxnId="{5DFBF7CD-FE02-4365-ADC7-28CBA493E35A}">
      <dgm:prSet/>
      <dgm:spPr/>
      <dgm:t>
        <a:bodyPr/>
        <a:lstStyle/>
        <a:p>
          <a:endParaRPr lang="en-US">
            <a:latin typeface="Calibri" panose="020F0502020204030204" pitchFamily="34" charset="0"/>
          </a:endParaRPr>
        </a:p>
      </dgm:t>
    </dgm:pt>
    <dgm:pt modelId="{22CF2ABB-BA9A-4F29-B50C-97B9B0D6E3F5}">
      <dgm:prSet custT="1"/>
      <dgm:spPr>
        <a:solidFill>
          <a:schemeClr val="tx2">
            <a:lumMod val="20000"/>
            <a:lumOff val="80000"/>
          </a:schemeClr>
        </a:solidFill>
        <a:ln w="38100">
          <a:solidFill>
            <a:srgbClr val="3333FF"/>
          </a:solidFill>
        </a:ln>
        <a:scene3d>
          <a:camera prst="orthographicFront"/>
          <a:lightRig rig="threePt" dir="t"/>
        </a:scene3d>
        <a:sp3d>
          <a:bevelT w="165100" prst="coolSlant"/>
        </a:sp3d>
      </dgm:spPr>
      <dgm:t>
        <a:bodyPr anchor="t" anchorCtr="0"/>
        <a:lstStyle/>
        <a:p>
          <a:pPr>
            <a:spcAft>
              <a:spcPts val="0"/>
            </a:spcAft>
          </a:pPr>
          <a:endParaRPr lang="en-US" sz="1800" kern="1200" dirty="0">
            <a:solidFill>
              <a:schemeClr val="tx1"/>
            </a:solidFill>
            <a:latin typeface="Calibri" panose="020F0502020204030204" pitchFamily="34" charset="0"/>
          </a:endParaRPr>
        </a:p>
        <a:p>
          <a:pPr>
            <a:spcAft>
              <a:spcPts val="0"/>
            </a:spcAft>
          </a:pPr>
          <a:r>
            <a:rPr lang="en-US" sz="1800" kern="1200" dirty="0">
              <a:solidFill>
                <a:schemeClr val="tx1"/>
              </a:solidFill>
              <a:latin typeface="Calibri" panose="020F0502020204030204" pitchFamily="34" charset="0"/>
            </a:rPr>
            <a:t>Deleting an element</a:t>
          </a:r>
        </a:p>
        <a:p>
          <a:pPr>
            <a:spcAft>
              <a:spcPts val="0"/>
            </a:spcAft>
          </a:pPr>
          <a:r>
            <a:rPr lang="en-US" sz="1800" kern="1200" dirty="0">
              <a:solidFill>
                <a:schemeClr val="tx1"/>
              </a:solidFill>
              <a:latin typeface="Calibri" panose="020F0502020204030204" pitchFamily="34" charset="0"/>
            </a:rPr>
            <a:t>or </a:t>
          </a:r>
        </a:p>
        <a:p>
          <a:pPr>
            <a:spcAft>
              <a:spcPts val="0"/>
            </a:spcAft>
          </a:pPr>
          <a:r>
            <a:rPr lang="en-US" sz="1800" kern="1200" dirty="0">
              <a:solidFill>
                <a:schemeClr val="tx1"/>
              </a:solidFill>
              <a:latin typeface="Calibri" panose="020F0502020204030204" pitchFamily="34" charset="0"/>
            </a:rPr>
            <a:t>component </a:t>
          </a:r>
        </a:p>
        <a:p>
          <a:pPr>
            <a:spcAft>
              <a:spcPts val="0"/>
            </a:spcAft>
          </a:pPr>
          <a:r>
            <a:rPr lang="en-US" sz="1800" kern="1200" dirty="0">
              <a:solidFill>
                <a:schemeClr val="tx1"/>
              </a:solidFill>
              <a:latin typeface="Calibri" panose="020F0502020204030204" pitchFamily="34" charset="0"/>
            </a:rPr>
            <a:t>of </a:t>
          </a:r>
        </a:p>
        <a:p>
          <a:pPr>
            <a:spcAft>
              <a:spcPts val="0"/>
            </a:spcAft>
          </a:pPr>
          <a:r>
            <a:rPr lang="en-US" sz="1800" kern="1200" dirty="0">
              <a:solidFill>
                <a:schemeClr val="tx1"/>
              </a:solidFill>
              <a:latin typeface="Calibri" panose="020F0502020204030204" pitchFamily="34" charset="0"/>
            </a:rPr>
            <a:t> numerator/</a:t>
          </a:r>
        </a:p>
        <a:p>
          <a:pPr>
            <a:spcAft>
              <a:spcPts val="0"/>
            </a:spcAft>
          </a:pPr>
          <a:r>
            <a:rPr lang="en-US" sz="1800" kern="1200" dirty="0">
              <a:solidFill>
                <a:schemeClr val="tx1"/>
              </a:solidFill>
              <a:latin typeface="Calibri" panose="020F0502020204030204" pitchFamily="34" charset="0"/>
            </a:rPr>
            <a:t>d</a:t>
          </a:r>
          <a:r>
            <a:rPr lang="en-US" sz="1800" kern="1200" dirty="0">
              <a:solidFill>
                <a:schemeClr val="tx1"/>
              </a:solidFill>
              <a:latin typeface="Calibri" panose="020F0502020204030204" pitchFamily="34" charset="0"/>
              <a:ea typeface="+mn-ea"/>
              <a:cs typeface="+mn-cs"/>
            </a:rPr>
            <a:t>enominator</a:t>
          </a:r>
        </a:p>
        <a:p>
          <a:pPr>
            <a:spcAft>
              <a:spcPts val="0"/>
            </a:spcAft>
          </a:pPr>
          <a:r>
            <a:rPr lang="en-US" sz="1800" kern="1200" dirty="0">
              <a:solidFill>
                <a:schemeClr val="tx1"/>
              </a:solidFill>
              <a:latin typeface="Calibri" panose="020F0502020204030204" pitchFamily="34" charset="0"/>
            </a:rPr>
            <a:t> or</a:t>
          </a:r>
        </a:p>
        <a:p>
          <a:pPr>
            <a:spcAft>
              <a:spcPts val="0"/>
            </a:spcAft>
          </a:pPr>
          <a:r>
            <a:rPr lang="en-US" sz="1800" kern="1200" dirty="0">
              <a:solidFill>
                <a:schemeClr val="tx1"/>
              </a:solidFill>
              <a:latin typeface="Calibri" panose="020F0502020204030204" pitchFamily="34" charset="0"/>
            </a:rPr>
            <a:t> inclusion/</a:t>
          </a:r>
        </a:p>
        <a:p>
          <a:pPr>
            <a:spcAft>
              <a:spcPts val="0"/>
            </a:spcAft>
          </a:pPr>
          <a:r>
            <a:rPr lang="en-US" sz="1800" kern="1200" dirty="0">
              <a:solidFill>
                <a:schemeClr val="tx1"/>
              </a:solidFill>
              <a:latin typeface="Calibri" panose="020F0502020204030204" pitchFamily="34" charset="0"/>
            </a:rPr>
            <a:t>exclusion specification</a:t>
          </a:r>
          <a:endParaRPr lang="en-US" sz="1600" kern="1200" dirty="0">
            <a:solidFill>
              <a:schemeClr val="tx1"/>
            </a:solidFill>
            <a:latin typeface="Calibri" panose="020F0502020204030204" pitchFamily="34" charset="0"/>
          </a:endParaRPr>
        </a:p>
      </dgm:t>
    </dgm:pt>
    <dgm:pt modelId="{01317FE1-BC70-4CA5-A325-EC7028C90E54}" type="sibTrans" cxnId="{558FEB63-3E5B-41EF-8A5F-FE3285855C40}">
      <dgm:prSet/>
      <dgm:spPr/>
      <dgm:t>
        <a:bodyPr/>
        <a:lstStyle/>
        <a:p>
          <a:endParaRPr lang="en-US">
            <a:latin typeface="Calibri" panose="020F0502020204030204" pitchFamily="34" charset="0"/>
          </a:endParaRPr>
        </a:p>
      </dgm:t>
    </dgm:pt>
    <dgm:pt modelId="{7CD78921-C906-4E3D-B137-FF338D051E30}" type="parTrans" cxnId="{558FEB63-3E5B-41EF-8A5F-FE3285855C40}">
      <dgm:prSet/>
      <dgm:spPr/>
      <dgm:t>
        <a:bodyPr/>
        <a:lstStyle/>
        <a:p>
          <a:endParaRPr lang="en-US">
            <a:latin typeface="Calibri" panose="020F0502020204030204" pitchFamily="34" charset="0"/>
          </a:endParaRPr>
        </a:p>
      </dgm:t>
    </dgm:pt>
    <dgm:pt modelId="{21E589F1-67F2-4DDD-82BA-DEC80BB900AA}" type="pres">
      <dgm:prSet presAssocID="{14193D4F-15EC-4CE8-9035-DEDB469389F4}" presName="theList" presStyleCnt="0">
        <dgm:presLayoutVars>
          <dgm:dir/>
          <dgm:animLvl val="lvl"/>
          <dgm:resizeHandles val="exact"/>
        </dgm:presLayoutVars>
      </dgm:prSet>
      <dgm:spPr/>
    </dgm:pt>
    <dgm:pt modelId="{CD32C244-8671-4344-BE33-E400765D1084}" type="pres">
      <dgm:prSet presAssocID="{FBFD3210-C3BF-4612-8914-4552AD37EF02}" presName="compNode" presStyleCnt="0"/>
      <dgm:spPr/>
    </dgm:pt>
    <dgm:pt modelId="{3946CF5A-6DDC-4162-8F10-6483CE8EF3EC}" type="pres">
      <dgm:prSet presAssocID="{FBFD3210-C3BF-4612-8914-4552AD37EF02}" presName="aNode" presStyleLbl="bgShp" presStyleIdx="0" presStyleCnt="5"/>
      <dgm:spPr/>
    </dgm:pt>
    <dgm:pt modelId="{BB9C7C65-3463-47FC-91AA-1EB42E868A66}" type="pres">
      <dgm:prSet presAssocID="{FBFD3210-C3BF-4612-8914-4552AD37EF02}" presName="textNode" presStyleLbl="bgShp" presStyleIdx="0" presStyleCnt="5"/>
      <dgm:spPr/>
    </dgm:pt>
    <dgm:pt modelId="{06DCB218-BC8E-4B45-8890-28199EE7F69C}" type="pres">
      <dgm:prSet presAssocID="{FBFD3210-C3BF-4612-8914-4552AD37EF02}" presName="compChildNode" presStyleCnt="0"/>
      <dgm:spPr/>
    </dgm:pt>
    <dgm:pt modelId="{B6990AC9-925B-4D3C-BDD5-0DFD71D777BA}" type="pres">
      <dgm:prSet presAssocID="{FBFD3210-C3BF-4612-8914-4552AD37EF02}" presName="theInnerList" presStyleCnt="0"/>
      <dgm:spPr/>
    </dgm:pt>
    <dgm:pt modelId="{17B971D9-33E3-45F2-BAEE-7F1B54BBAB18}" type="pres">
      <dgm:prSet presAssocID="{22CF2ABB-BA9A-4F29-B50C-97B9B0D6E3F5}" presName="childNode" presStyleLbl="node1" presStyleIdx="0" presStyleCnt="5" custScaleX="114416">
        <dgm:presLayoutVars>
          <dgm:bulletEnabled val="1"/>
        </dgm:presLayoutVars>
      </dgm:prSet>
      <dgm:spPr/>
    </dgm:pt>
    <dgm:pt modelId="{AD203BE0-217D-44D1-9AA6-F1E18F62E71C}" type="pres">
      <dgm:prSet presAssocID="{FBFD3210-C3BF-4612-8914-4552AD37EF02}" presName="aSpace" presStyleCnt="0"/>
      <dgm:spPr/>
    </dgm:pt>
    <dgm:pt modelId="{D3010454-14AD-4B5D-A8EC-9EBA25E40987}" type="pres">
      <dgm:prSet presAssocID="{B9C55D58-5017-4B46-9610-46F8C7A6DE4C}" presName="compNode" presStyleCnt="0"/>
      <dgm:spPr/>
    </dgm:pt>
    <dgm:pt modelId="{90EC8499-B454-4CA7-89F2-6B26EF1FE690}" type="pres">
      <dgm:prSet presAssocID="{B9C55D58-5017-4B46-9610-46F8C7A6DE4C}" presName="aNode" presStyleLbl="bgShp" presStyleIdx="1" presStyleCnt="5"/>
      <dgm:spPr>
        <a:xfrm>
          <a:off x="1842118" y="0"/>
          <a:ext cx="1709067" cy="5440680"/>
        </a:xfrm>
        <a:prstGeom prst="roundRect">
          <a:avLst>
            <a:gd name="adj" fmla="val 10000"/>
          </a:avLst>
        </a:prstGeom>
      </dgm:spPr>
    </dgm:pt>
    <dgm:pt modelId="{BE210688-FC7A-4885-B07C-89ACB4170FB3}" type="pres">
      <dgm:prSet presAssocID="{B9C55D58-5017-4B46-9610-46F8C7A6DE4C}" presName="textNode" presStyleLbl="bgShp" presStyleIdx="1" presStyleCnt="5"/>
      <dgm:spPr/>
    </dgm:pt>
    <dgm:pt modelId="{0153F0E1-15F2-4EF1-BC2A-8645C9C26812}" type="pres">
      <dgm:prSet presAssocID="{B9C55D58-5017-4B46-9610-46F8C7A6DE4C}" presName="compChildNode" presStyleCnt="0"/>
      <dgm:spPr/>
    </dgm:pt>
    <dgm:pt modelId="{39784430-FD0F-4DD9-82D1-FB30A29E07F3}" type="pres">
      <dgm:prSet presAssocID="{B9C55D58-5017-4B46-9610-46F8C7A6DE4C}" presName="theInnerList" presStyleCnt="0"/>
      <dgm:spPr/>
    </dgm:pt>
    <dgm:pt modelId="{638FC513-A4DB-4367-91F0-666629513BCC}" type="pres">
      <dgm:prSet presAssocID="{82668E1E-968F-4462-824B-C8357E85B6D8}" presName="childNode" presStyleLbl="node1" presStyleIdx="1" presStyleCnt="5">
        <dgm:presLayoutVars>
          <dgm:bulletEnabled val="1"/>
        </dgm:presLayoutVars>
      </dgm:prSet>
      <dgm:spPr/>
    </dgm:pt>
    <dgm:pt modelId="{C2116509-056F-48EA-B0EE-64EC6E4A1C1F}" type="pres">
      <dgm:prSet presAssocID="{B9C55D58-5017-4B46-9610-46F8C7A6DE4C}" presName="aSpace" presStyleCnt="0"/>
      <dgm:spPr/>
    </dgm:pt>
    <dgm:pt modelId="{5EB9B450-C381-4A37-B9AC-A6703464515A}" type="pres">
      <dgm:prSet presAssocID="{9B3C78D6-D001-4A05-887A-32400654CCA1}" presName="compNode" presStyleCnt="0"/>
      <dgm:spPr/>
    </dgm:pt>
    <dgm:pt modelId="{8D059D44-829D-43E0-AE49-23C377470FD3}" type="pres">
      <dgm:prSet presAssocID="{9B3C78D6-D001-4A05-887A-32400654CCA1}" presName="aNode" presStyleLbl="bgShp" presStyleIdx="2" presStyleCnt="5"/>
      <dgm:spPr>
        <a:xfrm>
          <a:off x="3524770" y="0"/>
          <a:ext cx="1637258" cy="5212080"/>
        </a:xfrm>
        <a:prstGeom prst="roundRect">
          <a:avLst>
            <a:gd name="adj" fmla="val 10000"/>
          </a:avLst>
        </a:prstGeom>
      </dgm:spPr>
    </dgm:pt>
    <dgm:pt modelId="{CCEF5C8F-77F1-4982-9DE2-B0936DB45EAF}" type="pres">
      <dgm:prSet presAssocID="{9B3C78D6-D001-4A05-887A-32400654CCA1}" presName="textNode" presStyleLbl="bgShp" presStyleIdx="2" presStyleCnt="5"/>
      <dgm:spPr/>
    </dgm:pt>
    <dgm:pt modelId="{D6454309-E0D5-42C1-B771-F5546FC21234}" type="pres">
      <dgm:prSet presAssocID="{9B3C78D6-D001-4A05-887A-32400654CCA1}" presName="compChildNode" presStyleCnt="0"/>
      <dgm:spPr/>
    </dgm:pt>
    <dgm:pt modelId="{CEE8C063-B798-4BFB-BE82-BFFABF913408}" type="pres">
      <dgm:prSet presAssocID="{9B3C78D6-D001-4A05-887A-32400654CCA1}" presName="theInnerList" presStyleCnt="0"/>
      <dgm:spPr/>
    </dgm:pt>
    <dgm:pt modelId="{8D52714F-931C-4200-83E5-6934B0123427}" type="pres">
      <dgm:prSet presAssocID="{E37C97DE-1A4F-4D90-AC3F-12C153524160}" presName="childNode" presStyleLbl="node1" presStyleIdx="2" presStyleCnt="5" custScaleY="101742" custLinFactNeighborX="-54" custLinFactNeighborY="474">
        <dgm:presLayoutVars>
          <dgm:bulletEnabled val="1"/>
        </dgm:presLayoutVars>
      </dgm:prSet>
      <dgm:spPr/>
    </dgm:pt>
    <dgm:pt modelId="{A7B6ECBE-CF58-4691-9E08-1F1C37EDFB72}" type="pres">
      <dgm:prSet presAssocID="{9B3C78D6-D001-4A05-887A-32400654CCA1}" presName="aSpace" presStyleCnt="0"/>
      <dgm:spPr/>
    </dgm:pt>
    <dgm:pt modelId="{159CB5A4-8C4F-4D36-BF2C-F4E377BEA79D}" type="pres">
      <dgm:prSet presAssocID="{92316295-CC15-4DA9-9221-6405A45D1618}" presName="compNode" presStyleCnt="0"/>
      <dgm:spPr/>
    </dgm:pt>
    <dgm:pt modelId="{988D184B-E00C-42AA-889C-2B5E99785E66}" type="pres">
      <dgm:prSet presAssocID="{92316295-CC15-4DA9-9221-6405A45D1618}" presName="aNode" presStyleLbl="bgShp" presStyleIdx="3" presStyleCnt="5"/>
      <dgm:spPr/>
    </dgm:pt>
    <dgm:pt modelId="{FF69AF00-C61C-47ED-B417-D463EF032583}" type="pres">
      <dgm:prSet presAssocID="{92316295-CC15-4DA9-9221-6405A45D1618}" presName="textNode" presStyleLbl="bgShp" presStyleIdx="3" presStyleCnt="5"/>
      <dgm:spPr/>
    </dgm:pt>
    <dgm:pt modelId="{CFACD4B2-EDFE-49CB-8114-F5B47444CBFB}" type="pres">
      <dgm:prSet presAssocID="{92316295-CC15-4DA9-9221-6405A45D1618}" presName="compChildNode" presStyleCnt="0"/>
      <dgm:spPr/>
    </dgm:pt>
    <dgm:pt modelId="{3704609B-A651-490D-8BDD-6BA9ED92E4CF}" type="pres">
      <dgm:prSet presAssocID="{92316295-CC15-4DA9-9221-6405A45D1618}" presName="theInnerList" presStyleCnt="0"/>
      <dgm:spPr/>
    </dgm:pt>
    <dgm:pt modelId="{A3D0418C-14B8-4EAD-BA59-ADB07CD50ED9}" type="pres">
      <dgm:prSet presAssocID="{2E7FC5A8-B2ED-4044-9ACB-9116E2102E01}" presName="childNode" presStyleLbl="node1" presStyleIdx="3" presStyleCnt="5">
        <dgm:presLayoutVars>
          <dgm:bulletEnabled val="1"/>
        </dgm:presLayoutVars>
      </dgm:prSet>
      <dgm:spPr/>
    </dgm:pt>
    <dgm:pt modelId="{EDB89345-BB5E-4AA8-AC20-686CC5D73977}" type="pres">
      <dgm:prSet presAssocID="{92316295-CC15-4DA9-9221-6405A45D1618}" presName="aSpace" presStyleCnt="0"/>
      <dgm:spPr/>
    </dgm:pt>
    <dgm:pt modelId="{9EC5CCCC-0E4F-4CEE-A641-F6058A458908}" type="pres">
      <dgm:prSet presAssocID="{9F64ACBD-1085-4952-BB7F-EB3E43BB3A51}" presName="compNode" presStyleCnt="0"/>
      <dgm:spPr/>
    </dgm:pt>
    <dgm:pt modelId="{1FE8014E-664D-4C9E-94E8-86BF86659FF2}" type="pres">
      <dgm:prSet presAssocID="{9F64ACBD-1085-4952-BB7F-EB3E43BB3A51}" presName="aNode" presStyleLbl="bgShp" presStyleIdx="4" presStyleCnt="5" custLinFactNeighborX="-340"/>
      <dgm:spPr/>
    </dgm:pt>
    <dgm:pt modelId="{B61CD354-4994-43CE-B2B3-F9CB45764D15}" type="pres">
      <dgm:prSet presAssocID="{9F64ACBD-1085-4952-BB7F-EB3E43BB3A51}" presName="textNode" presStyleLbl="bgShp" presStyleIdx="4" presStyleCnt="5"/>
      <dgm:spPr/>
    </dgm:pt>
    <dgm:pt modelId="{9B216232-9760-449C-8FD6-6FE70CCF4F29}" type="pres">
      <dgm:prSet presAssocID="{9F64ACBD-1085-4952-BB7F-EB3E43BB3A51}" presName="compChildNode" presStyleCnt="0"/>
      <dgm:spPr/>
    </dgm:pt>
    <dgm:pt modelId="{6DC14DE7-B1A1-4AC7-9AD8-CFD109FD1DB4}" type="pres">
      <dgm:prSet presAssocID="{9F64ACBD-1085-4952-BB7F-EB3E43BB3A51}" presName="theInnerList" presStyleCnt="0"/>
      <dgm:spPr/>
    </dgm:pt>
    <dgm:pt modelId="{745D201D-7F63-487E-A2F2-1836F4B4AB4D}" type="pres">
      <dgm:prSet presAssocID="{3EF0CA6C-E4A4-4912-82FA-23C593D04B3D}" presName="childNode" presStyleLbl="node1" presStyleIdx="4" presStyleCnt="5" custScaleX="113199">
        <dgm:presLayoutVars>
          <dgm:bulletEnabled val="1"/>
        </dgm:presLayoutVars>
      </dgm:prSet>
      <dgm:spPr/>
    </dgm:pt>
  </dgm:ptLst>
  <dgm:cxnLst>
    <dgm:cxn modelId="{D91C7101-EFD2-4CD6-BE0A-43C9C45854A6}" type="presOf" srcId="{2E7FC5A8-B2ED-4044-9ACB-9116E2102E01}" destId="{A3D0418C-14B8-4EAD-BA59-ADB07CD50ED9}" srcOrd="0" destOrd="0" presId="urn:microsoft.com/office/officeart/2005/8/layout/lProcess2"/>
    <dgm:cxn modelId="{FC40480C-B350-4C7D-B503-7EDDC17F8B34}" srcId="{14193D4F-15EC-4CE8-9035-DEDB469389F4}" destId="{FBFD3210-C3BF-4612-8914-4552AD37EF02}" srcOrd="0" destOrd="0" parTransId="{3FB07E00-BA28-4D61-B8C2-901240795C13}" sibTransId="{D931D14C-5E94-489B-B1C0-BAB0448DD7EB}"/>
    <dgm:cxn modelId="{09F0311E-32A0-49F1-9890-3BDEF676F6FF}" type="presOf" srcId="{92316295-CC15-4DA9-9221-6405A45D1618}" destId="{988D184B-E00C-42AA-889C-2B5E99785E66}" srcOrd="0" destOrd="0" presId="urn:microsoft.com/office/officeart/2005/8/layout/lProcess2"/>
    <dgm:cxn modelId="{7BAB9620-32C4-4A06-85B2-90E582E05CAA}" type="presOf" srcId="{14193D4F-15EC-4CE8-9035-DEDB469389F4}" destId="{21E589F1-67F2-4DDD-82BA-DEC80BB900AA}" srcOrd="0" destOrd="0" presId="urn:microsoft.com/office/officeart/2005/8/layout/lProcess2"/>
    <dgm:cxn modelId="{816E562A-E89A-4879-9F43-E9AC5BFFD3DE}" type="presOf" srcId="{9B3C78D6-D001-4A05-887A-32400654CCA1}" destId="{8D059D44-829D-43E0-AE49-23C377470FD3}" srcOrd="0" destOrd="0" presId="urn:microsoft.com/office/officeart/2005/8/layout/lProcess2"/>
    <dgm:cxn modelId="{6DC98235-2F34-48B5-9D8A-7E5CD31FFA42}" type="presOf" srcId="{B9C55D58-5017-4B46-9610-46F8C7A6DE4C}" destId="{BE210688-FC7A-4885-B07C-89ACB4170FB3}" srcOrd="1" destOrd="0" presId="urn:microsoft.com/office/officeart/2005/8/layout/lProcess2"/>
    <dgm:cxn modelId="{0A579B5C-6BF1-4590-9DCA-E88AF575CF0F}" type="presOf" srcId="{9F64ACBD-1085-4952-BB7F-EB3E43BB3A51}" destId="{B61CD354-4994-43CE-B2B3-F9CB45764D15}" srcOrd="1" destOrd="0" presId="urn:microsoft.com/office/officeart/2005/8/layout/lProcess2"/>
    <dgm:cxn modelId="{A678CC5F-FADB-40BE-8741-DFB5407081A3}" srcId="{14193D4F-15EC-4CE8-9035-DEDB469389F4}" destId="{9B3C78D6-D001-4A05-887A-32400654CCA1}" srcOrd="2" destOrd="0" parTransId="{878D427C-3B5B-4A3B-BDBB-015EA9895523}" sibTransId="{9B607503-5DDC-4C9D-AB28-4BD7A4565F63}"/>
    <dgm:cxn modelId="{558FEB63-3E5B-41EF-8A5F-FE3285855C40}" srcId="{FBFD3210-C3BF-4612-8914-4552AD37EF02}" destId="{22CF2ABB-BA9A-4F29-B50C-97B9B0D6E3F5}" srcOrd="0" destOrd="0" parTransId="{7CD78921-C906-4E3D-B137-FF338D051E30}" sibTransId="{01317FE1-BC70-4CA5-A325-EC7028C90E54}"/>
    <dgm:cxn modelId="{5D91F86C-7367-40A1-B7AC-5503492C6CF2}" srcId="{9F64ACBD-1085-4952-BB7F-EB3E43BB3A51}" destId="{3EF0CA6C-E4A4-4912-82FA-23C593D04B3D}" srcOrd="0" destOrd="0" parTransId="{873CD2E0-2B7F-465D-A878-5133E13D7CBB}" sibTransId="{B3B87A64-2845-47D1-BB44-E781EC705D6F}"/>
    <dgm:cxn modelId="{7C79E151-A548-416F-AD95-6A68595E6313}" srcId="{9B3C78D6-D001-4A05-887A-32400654CCA1}" destId="{E37C97DE-1A4F-4D90-AC3F-12C153524160}" srcOrd="0" destOrd="0" parTransId="{8622BA93-072F-479E-9BAA-2739603C45C3}" sibTransId="{975C74A9-38E6-46DC-BAA0-7007D69DEAD6}"/>
    <dgm:cxn modelId="{70FDBA55-5E78-4887-9AD8-7EFA0E9EFCA8}" type="presOf" srcId="{FBFD3210-C3BF-4612-8914-4552AD37EF02}" destId="{BB9C7C65-3463-47FC-91AA-1EB42E868A66}" srcOrd="1" destOrd="0" presId="urn:microsoft.com/office/officeart/2005/8/layout/lProcess2"/>
    <dgm:cxn modelId="{17FCEC55-4BE7-4AF0-8601-6B776A61D688}" type="presOf" srcId="{B9C55D58-5017-4B46-9610-46F8C7A6DE4C}" destId="{90EC8499-B454-4CA7-89F2-6B26EF1FE690}" srcOrd="0" destOrd="0" presId="urn:microsoft.com/office/officeart/2005/8/layout/lProcess2"/>
    <dgm:cxn modelId="{4C1C0B90-EB50-4645-98C2-7623C5A009E2}" type="presOf" srcId="{92316295-CC15-4DA9-9221-6405A45D1618}" destId="{FF69AF00-C61C-47ED-B417-D463EF032583}" srcOrd="1" destOrd="0" presId="urn:microsoft.com/office/officeart/2005/8/layout/lProcess2"/>
    <dgm:cxn modelId="{AAC28591-4180-4C1D-8269-E6D3F552B660}" srcId="{14193D4F-15EC-4CE8-9035-DEDB469389F4}" destId="{9F64ACBD-1085-4952-BB7F-EB3E43BB3A51}" srcOrd="4" destOrd="0" parTransId="{49B48E73-D7EF-44CD-9D41-33AC5C57F780}" sibTransId="{9A510DAE-E931-4E6C-8F68-4648CFC5A649}"/>
    <dgm:cxn modelId="{7502B59B-060B-44D6-BFC8-066EEC30DC25}" type="presOf" srcId="{E37C97DE-1A4F-4D90-AC3F-12C153524160}" destId="{8D52714F-931C-4200-83E5-6934B0123427}" srcOrd="0" destOrd="0" presId="urn:microsoft.com/office/officeart/2005/8/layout/lProcess2"/>
    <dgm:cxn modelId="{79AAFEA0-5867-4357-BC63-89ECC44F5DA3}" type="presOf" srcId="{9F64ACBD-1085-4952-BB7F-EB3E43BB3A51}" destId="{1FE8014E-664D-4C9E-94E8-86BF86659FF2}" srcOrd="0" destOrd="0" presId="urn:microsoft.com/office/officeart/2005/8/layout/lProcess2"/>
    <dgm:cxn modelId="{459230A5-77BE-43C0-8C6A-4486AA35297D}" type="presOf" srcId="{22CF2ABB-BA9A-4F29-B50C-97B9B0D6E3F5}" destId="{17B971D9-33E3-45F2-BAEE-7F1B54BBAB18}" srcOrd="0" destOrd="0" presId="urn:microsoft.com/office/officeart/2005/8/layout/lProcess2"/>
    <dgm:cxn modelId="{557F1AB0-6C04-46B2-8423-62A3ED2328EF}" srcId="{14193D4F-15EC-4CE8-9035-DEDB469389F4}" destId="{92316295-CC15-4DA9-9221-6405A45D1618}" srcOrd="3" destOrd="0" parTransId="{2FD01DB7-45EC-44D0-96B1-023EF2A21E28}" sibTransId="{53C17B3D-8C03-45E4-AEF9-09D5D41D66E4}"/>
    <dgm:cxn modelId="{759015C2-BCF0-44D7-96A3-E25F918E781F}" srcId="{92316295-CC15-4DA9-9221-6405A45D1618}" destId="{2E7FC5A8-B2ED-4044-9ACB-9116E2102E01}" srcOrd="0" destOrd="0" parTransId="{EA8F40DA-D4DA-498D-B6E1-8CD893335781}" sibTransId="{ABDBE6C7-0375-49C4-97A3-78DD90C463F1}"/>
    <dgm:cxn modelId="{034AA7C8-280A-4B65-8D49-0B7D7EC3C2EB}" type="presOf" srcId="{9B3C78D6-D001-4A05-887A-32400654CCA1}" destId="{CCEF5C8F-77F1-4982-9DE2-B0936DB45EAF}" srcOrd="1" destOrd="0" presId="urn:microsoft.com/office/officeart/2005/8/layout/lProcess2"/>
    <dgm:cxn modelId="{5DFBF7CD-FE02-4365-ADC7-28CBA493E35A}" srcId="{B9C55D58-5017-4B46-9610-46F8C7A6DE4C}" destId="{82668E1E-968F-4462-824B-C8357E85B6D8}" srcOrd="0" destOrd="0" parTransId="{125F29CD-401E-4BE0-A027-38A905EEC337}" sibTransId="{C7D8AFA5-394F-49B7-93C5-5C358C75535C}"/>
    <dgm:cxn modelId="{5EDAC3D2-E15E-4B1A-929C-4C71A0567C3A}" type="presOf" srcId="{3EF0CA6C-E4A4-4912-82FA-23C593D04B3D}" destId="{745D201D-7F63-487E-A2F2-1836F4B4AB4D}" srcOrd="0" destOrd="0" presId="urn:microsoft.com/office/officeart/2005/8/layout/lProcess2"/>
    <dgm:cxn modelId="{5AF703D3-74D4-4A99-85B4-53038C5AB513}" type="presOf" srcId="{82668E1E-968F-4462-824B-C8357E85B6D8}" destId="{638FC513-A4DB-4367-91F0-666629513BCC}" srcOrd="0" destOrd="0" presId="urn:microsoft.com/office/officeart/2005/8/layout/lProcess2"/>
    <dgm:cxn modelId="{D52239D7-35F6-40EF-9153-354FA76C40F7}" srcId="{14193D4F-15EC-4CE8-9035-DEDB469389F4}" destId="{B9C55D58-5017-4B46-9610-46F8C7A6DE4C}" srcOrd="1" destOrd="0" parTransId="{A434AE25-7475-4504-8A29-22E09076F672}" sibTransId="{BB3067CC-D81B-41D0-B205-7503CBC77D5A}"/>
    <dgm:cxn modelId="{A3D9C4F0-8DBD-4B04-9DFD-DDBFF9D03158}" type="presOf" srcId="{FBFD3210-C3BF-4612-8914-4552AD37EF02}" destId="{3946CF5A-6DDC-4162-8F10-6483CE8EF3EC}" srcOrd="0" destOrd="0" presId="urn:microsoft.com/office/officeart/2005/8/layout/lProcess2"/>
    <dgm:cxn modelId="{6C66A205-DE23-4BD2-904C-29C046BC8EBC}" type="presParOf" srcId="{21E589F1-67F2-4DDD-82BA-DEC80BB900AA}" destId="{CD32C244-8671-4344-BE33-E400765D1084}" srcOrd="0" destOrd="0" presId="urn:microsoft.com/office/officeart/2005/8/layout/lProcess2"/>
    <dgm:cxn modelId="{F0B079B5-F949-4D64-A78C-30C859F43E86}" type="presParOf" srcId="{CD32C244-8671-4344-BE33-E400765D1084}" destId="{3946CF5A-6DDC-4162-8F10-6483CE8EF3EC}" srcOrd="0" destOrd="0" presId="urn:microsoft.com/office/officeart/2005/8/layout/lProcess2"/>
    <dgm:cxn modelId="{C5723B26-9095-4D8A-AD6F-201AB6BD27D1}" type="presParOf" srcId="{CD32C244-8671-4344-BE33-E400765D1084}" destId="{BB9C7C65-3463-47FC-91AA-1EB42E868A66}" srcOrd="1" destOrd="0" presId="urn:microsoft.com/office/officeart/2005/8/layout/lProcess2"/>
    <dgm:cxn modelId="{722013AC-10E8-4BD8-B481-136AB4B11395}" type="presParOf" srcId="{CD32C244-8671-4344-BE33-E400765D1084}" destId="{06DCB218-BC8E-4B45-8890-28199EE7F69C}" srcOrd="2" destOrd="0" presId="urn:microsoft.com/office/officeart/2005/8/layout/lProcess2"/>
    <dgm:cxn modelId="{9CF5AB8D-FF53-4E6F-8A37-679F68F1F492}" type="presParOf" srcId="{06DCB218-BC8E-4B45-8890-28199EE7F69C}" destId="{B6990AC9-925B-4D3C-BDD5-0DFD71D777BA}" srcOrd="0" destOrd="0" presId="urn:microsoft.com/office/officeart/2005/8/layout/lProcess2"/>
    <dgm:cxn modelId="{01508526-E137-4456-8245-230380B8FA3E}" type="presParOf" srcId="{B6990AC9-925B-4D3C-BDD5-0DFD71D777BA}" destId="{17B971D9-33E3-45F2-BAEE-7F1B54BBAB18}" srcOrd="0" destOrd="0" presId="urn:microsoft.com/office/officeart/2005/8/layout/lProcess2"/>
    <dgm:cxn modelId="{08371B1A-2BE0-4FB6-BCE4-E7E039DEBFA8}" type="presParOf" srcId="{21E589F1-67F2-4DDD-82BA-DEC80BB900AA}" destId="{AD203BE0-217D-44D1-9AA6-F1E18F62E71C}" srcOrd="1" destOrd="0" presId="urn:microsoft.com/office/officeart/2005/8/layout/lProcess2"/>
    <dgm:cxn modelId="{FA458490-693A-4D7D-BD55-41CD4FAEE5C4}" type="presParOf" srcId="{21E589F1-67F2-4DDD-82BA-DEC80BB900AA}" destId="{D3010454-14AD-4B5D-A8EC-9EBA25E40987}" srcOrd="2" destOrd="0" presId="urn:microsoft.com/office/officeart/2005/8/layout/lProcess2"/>
    <dgm:cxn modelId="{FA1E7530-16F0-4A02-A46D-2A07F70DC15C}" type="presParOf" srcId="{D3010454-14AD-4B5D-A8EC-9EBA25E40987}" destId="{90EC8499-B454-4CA7-89F2-6B26EF1FE690}" srcOrd="0" destOrd="0" presId="urn:microsoft.com/office/officeart/2005/8/layout/lProcess2"/>
    <dgm:cxn modelId="{469CC6EE-22AB-4A43-8E3E-8F741230D971}" type="presParOf" srcId="{D3010454-14AD-4B5D-A8EC-9EBA25E40987}" destId="{BE210688-FC7A-4885-B07C-89ACB4170FB3}" srcOrd="1" destOrd="0" presId="urn:microsoft.com/office/officeart/2005/8/layout/lProcess2"/>
    <dgm:cxn modelId="{B19C0366-CE27-41CA-A860-99B0667F0620}" type="presParOf" srcId="{D3010454-14AD-4B5D-A8EC-9EBA25E40987}" destId="{0153F0E1-15F2-4EF1-BC2A-8645C9C26812}" srcOrd="2" destOrd="0" presId="urn:microsoft.com/office/officeart/2005/8/layout/lProcess2"/>
    <dgm:cxn modelId="{D59F8999-A1FE-4FFC-B9F5-18DC79FB6D2F}" type="presParOf" srcId="{0153F0E1-15F2-4EF1-BC2A-8645C9C26812}" destId="{39784430-FD0F-4DD9-82D1-FB30A29E07F3}" srcOrd="0" destOrd="0" presId="urn:microsoft.com/office/officeart/2005/8/layout/lProcess2"/>
    <dgm:cxn modelId="{39570DBC-747E-4F8F-9F81-4455C56B6A14}" type="presParOf" srcId="{39784430-FD0F-4DD9-82D1-FB30A29E07F3}" destId="{638FC513-A4DB-4367-91F0-666629513BCC}" srcOrd="0" destOrd="0" presId="urn:microsoft.com/office/officeart/2005/8/layout/lProcess2"/>
    <dgm:cxn modelId="{97C983B4-B998-4D73-BA1F-3CE3FB4D80DA}" type="presParOf" srcId="{21E589F1-67F2-4DDD-82BA-DEC80BB900AA}" destId="{C2116509-056F-48EA-B0EE-64EC6E4A1C1F}" srcOrd="3" destOrd="0" presId="urn:microsoft.com/office/officeart/2005/8/layout/lProcess2"/>
    <dgm:cxn modelId="{D7B6763C-B2FB-4535-9DD4-6F27A9815DAD}" type="presParOf" srcId="{21E589F1-67F2-4DDD-82BA-DEC80BB900AA}" destId="{5EB9B450-C381-4A37-B9AC-A6703464515A}" srcOrd="4" destOrd="0" presId="urn:microsoft.com/office/officeart/2005/8/layout/lProcess2"/>
    <dgm:cxn modelId="{0CB31C98-B808-4058-B2E4-E0F8AD309485}" type="presParOf" srcId="{5EB9B450-C381-4A37-B9AC-A6703464515A}" destId="{8D059D44-829D-43E0-AE49-23C377470FD3}" srcOrd="0" destOrd="0" presId="urn:microsoft.com/office/officeart/2005/8/layout/lProcess2"/>
    <dgm:cxn modelId="{BC318EC0-AA37-4F25-9EE6-C4EEAACA4832}" type="presParOf" srcId="{5EB9B450-C381-4A37-B9AC-A6703464515A}" destId="{CCEF5C8F-77F1-4982-9DE2-B0936DB45EAF}" srcOrd="1" destOrd="0" presId="urn:microsoft.com/office/officeart/2005/8/layout/lProcess2"/>
    <dgm:cxn modelId="{0213CECD-0851-47C5-AA2C-8F96A88E06B2}" type="presParOf" srcId="{5EB9B450-C381-4A37-B9AC-A6703464515A}" destId="{D6454309-E0D5-42C1-B771-F5546FC21234}" srcOrd="2" destOrd="0" presId="urn:microsoft.com/office/officeart/2005/8/layout/lProcess2"/>
    <dgm:cxn modelId="{30784BD6-6B95-4BC4-AD14-A7999B14355C}" type="presParOf" srcId="{D6454309-E0D5-42C1-B771-F5546FC21234}" destId="{CEE8C063-B798-4BFB-BE82-BFFABF913408}" srcOrd="0" destOrd="0" presId="urn:microsoft.com/office/officeart/2005/8/layout/lProcess2"/>
    <dgm:cxn modelId="{833F24D3-5A79-42B6-A050-721C9095306E}" type="presParOf" srcId="{CEE8C063-B798-4BFB-BE82-BFFABF913408}" destId="{8D52714F-931C-4200-83E5-6934B0123427}" srcOrd="0" destOrd="0" presId="urn:microsoft.com/office/officeart/2005/8/layout/lProcess2"/>
    <dgm:cxn modelId="{2D2EBB02-1FDB-4EF3-9684-16980B30AC0D}" type="presParOf" srcId="{21E589F1-67F2-4DDD-82BA-DEC80BB900AA}" destId="{A7B6ECBE-CF58-4691-9E08-1F1C37EDFB72}" srcOrd="5" destOrd="0" presId="urn:microsoft.com/office/officeart/2005/8/layout/lProcess2"/>
    <dgm:cxn modelId="{B3C97154-5898-4CCF-9B0A-3F64881C21DE}" type="presParOf" srcId="{21E589F1-67F2-4DDD-82BA-DEC80BB900AA}" destId="{159CB5A4-8C4F-4D36-BF2C-F4E377BEA79D}" srcOrd="6" destOrd="0" presId="urn:microsoft.com/office/officeart/2005/8/layout/lProcess2"/>
    <dgm:cxn modelId="{1B5E76D3-5CCA-44B0-80DF-96888285431D}" type="presParOf" srcId="{159CB5A4-8C4F-4D36-BF2C-F4E377BEA79D}" destId="{988D184B-E00C-42AA-889C-2B5E99785E66}" srcOrd="0" destOrd="0" presId="urn:microsoft.com/office/officeart/2005/8/layout/lProcess2"/>
    <dgm:cxn modelId="{DDA1AFB4-8D8F-49F0-AFC0-04F4BA41D349}" type="presParOf" srcId="{159CB5A4-8C4F-4D36-BF2C-F4E377BEA79D}" destId="{FF69AF00-C61C-47ED-B417-D463EF032583}" srcOrd="1" destOrd="0" presId="urn:microsoft.com/office/officeart/2005/8/layout/lProcess2"/>
    <dgm:cxn modelId="{643CA8C2-DFD7-44B3-9560-CB42A9137B43}" type="presParOf" srcId="{159CB5A4-8C4F-4D36-BF2C-F4E377BEA79D}" destId="{CFACD4B2-EDFE-49CB-8114-F5B47444CBFB}" srcOrd="2" destOrd="0" presId="urn:microsoft.com/office/officeart/2005/8/layout/lProcess2"/>
    <dgm:cxn modelId="{5A6E9CDB-E76C-4D0F-B919-A4AA58734BEE}" type="presParOf" srcId="{CFACD4B2-EDFE-49CB-8114-F5B47444CBFB}" destId="{3704609B-A651-490D-8BDD-6BA9ED92E4CF}" srcOrd="0" destOrd="0" presId="urn:microsoft.com/office/officeart/2005/8/layout/lProcess2"/>
    <dgm:cxn modelId="{F15B8DE0-08C1-4F7A-9077-A363B4A99CE0}" type="presParOf" srcId="{3704609B-A651-490D-8BDD-6BA9ED92E4CF}" destId="{A3D0418C-14B8-4EAD-BA59-ADB07CD50ED9}" srcOrd="0" destOrd="0" presId="urn:microsoft.com/office/officeart/2005/8/layout/lProcess2"/>
    <dgm:cxn modelId="{E557E86B-B4F4-4ECC-85D2-B2F956AEFF33}" type="presParOf" srcId="{21E589F1-67F2-4DDD-82BA-DEC80BB900AA}" destId="{EDB89345-BB5E-4AA8-AC20-686CC5D73977}" srcOrd="7" destOrd="0" presId="urn:microsoft.com/office/officeart/2005/8/layout/lProcess2"/>
    <dgm:cxn modelId="{0AF28F55-EA85-41ED-B57C-F12F196A22B4}" type="presParOf" srcId="{21E589F1-67F2-4DDD-82BA-DEC80BB900AA}" destId="{9EC5CCCC-0E4F-4CEE-A641-F6058A458908}" srcOrd="8" destOrd="0" presId="urn:microsoft.com/office/officeart/2005/8/layout/lProcess2"/>
    <dgm:cxn modelId="{FD358CFD-6E36-4468-BEC0-AFCC6E62C397}" type="presParOf" srcId="{9EC5CCCC-0E4F-4CEE-A641-F6058A458908}" destId="{1FE8014E-664D-4C9E-94E8-86BF86659FF2}" srcOrd="0" destOrd="0" presId="urn:microsoft.com/office/officeart/2005/8/layout/lProcess2"/>
    <dgm:cxn modelId="{C7BAC3FB-2F34-4AF1-81E9-F745F2E21891}" type="presParOf" srcId="{9EC5CCCC-0E4F-4CEE-A641-F6058A458908}" destId="{B61CD354-4994-43CE-B2B3-F9CB45764D15}" srcOrd="1" destOrd="0" presId="urn:microsoft.com/office/officeart/2005/8/layout/lProcess2"/>
    <dgm:cxn modelId="{1847D269-D002-4ABB-8E18-D76CBB1E1017}" type="presParOf" srcId="{9EC5CCCC-0E4F-4CEE-A641-F6058A458908}" destId="{9B216232-9760-449C-8FD6-6FE70CCF4F29}" srcOrd="2" destOrd="0" presId="urn:microsoft.com/office/officeart/2005/8/layout/lProcess2"/>
    <dgm:cxn modelId="{847448AA-6AC3-4E59-974D-E4E5823935E2}" type="presParOf" srcId="{9B216232-9760-449C-8FD6-6FE70CCF4F29}" destId="{6DC14DE7-B1A1-4AC7-9AD8-CFD109FD1DB4}" srcOrd="0" destOrd="0" presId="urn:microsoft.com/office/officeart/2005/8/layout/lProcess2"/>
    <dgm:cxn modelId="{E56238C1-3F00-4FE4-9E79-11B623CA1279}" type="presParOf" srcId="{6DC14DE7-B1A1-4AC7-9AD8-CFD109FD1DB4}" destId="{745D201D-7F63-487E-A2F2-1836F4B4AB4D}" srcOrd="0" destOrd="0" presId="urn:microsoft.com/office/officeart/2005/8/layout/lProcess2"/>
  </dgm:cxnLst>
  <dgm:bg>
    <a:solidFill>
      <a:schemeClr val="accent4">
        <a:lumMod val="40000"/>
        <a:lumOff val="60000"/>
      </a:schemeClr>
    </a:solidFill>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8F3E433-3A7F-45B2-B390-B82A7BECFBDF}" type="doc">
      <dgm:prSet loTypeId="urn:microsoft.com/office/officeart/2008/layout/AscendingPictureAccentProcess" loCatId="process" qsTypeId="urn:microsoft.com/office/officeart/2005/8/quickstyle/simple1" qsCatId="simple" csTypeId="urn:microsoft.com/office/officeart/2005/8/colors/accent1_2" csCatId="accent1" phldr="1"/>
      <dgm:spPr/>
      <dgm:t>
        <a:bodyPr/>
        <a:lstStyle/>
        <a:p>
          <a:endParaRPr lang="en-US"/>
        </a:p>
      </dgm:t>
    </dgm:pt>
    <dgm:pt modelId="{353A57B7-9791-46DA-9E41-4E938DAAB955}">
      <dgm:prSet phldrT="[Text]" custT="1"/>
      <dgm:spPr>
        <a:solidFill>
          <a:schemeClr val="bg1"/>
        </a:solidFill>
        <a:ln>
          <a:solidFill>
            <a:schemeClr val="tx1"/>
          </a:solidFill>
        </a:ln>
      </dgm:spPr>
      <dgm:t>
        <a:bodyPr/>
        <a:lstStyle/>
        <a:p>
          <a:pPr>
            <a:spcAft>
              <a:spcPts val="0"/>
            </a:spcAft>
          </a:pPr>
          <a:r>
            <a:rPr lang="en-US" sz="2400" kern="1200" dirty="0">
              <a:solidFill>
                <a:prstClr val="black"/>
              </a:solidFill>
              <a:latin typeface="Calibri"/>
              <a:ea typeface="+mn-ea"/>
              <a:cs typeface="+mn-cs"/>
            </a:rPr>
            <a:t>Assess the measure specifications’ precision, ensuring all diagnosis and </a:t>
          </a:r>
        </a:p>
        <a:p>
          <a:pPr>
            <a:spcAft>
              <a:spcPts val="0"/>
            </a:spcAft>
          </a:pPr>
          <a:r>
            <a:rPr lang="en-US" sz="2400" kern="1200" dirty="0">
              <a:solidFill>
                <a:prstClr val="black"/>
              </a:solidFill>
              <a:latin typeface="Calibri"/>
              <a:ea typeface="+mn-ea"/>
              <a:cs typeface="+mn-cs"/>
            </a:rPr>
            <a:t>procedure codes used in the measure are updated when the code sets change </a:t>
          </a:r>
        </a:p>
      </dgm:t>
    </dgm:pt>
    <dgm:pt modelId="{9D91486D-CEE0-40A6-A82B-4AAA4AA909DC}" type="parTrans" cxnId="{5076C7E7-9842-4D68-924A-65004997C5C3}">
      <dgm:prSet/>
      <dgm:spPr/>
      <dgm:t>
        <a:bodyPr/>
        <a:lstStyle/>
        <a:p>
          <a:endParaRPr lang="en-US"/>
        </a:p>
      </dgm:t>
    </dgm:pt>
    <dgm:pt modelId="{B4CA6901-5E20-49B6-B28C-A8C79DBFA31D}" type="sibTrans" cxnId="{5076C7E7-9842-4D68-924A-65004997C5C3}">
      <dgm:prSet/>
      <dgm:spPr>
        <a:blipFill rotWithShape="1">
          <a:blip xmlns:r="http://schemas.openxmlformats.org/officeDocument/2006/relationships" r:embed="rId1"/>
          <a:stretch>
            <a:fillRect/>
          </a:stretch>
        </a:blipFill>
      </dgm:spPr>
      <dgm:t>
        <a:bodyPr/>
        <a:lstStyle/>
        <a:p>
          <a:endParaRPr lang="en-US"/>
        </a:p>
      </dgm:t>
      <dgm:extLst>
        <a:ext uri="{E40237B7-FDA0-4F09-8148-C483321AD2D9}">
          <dgm14:cNvPr xmlns:dgm14="http://schemas.microsoft.com/office/drawing/2010/diagram" id="0" name="" descr="graphic of many thought bubbles" title="Graphic of a notebook, pen, and eyeglasses"/>
        </a:ext>
      </dgm:extLst>
    </dgm:pt>
    <dgm:pt modelId="{884284FD-A9F2-4619-A56B-13A0D8A6DDDA}">
      <dgm:prSet phldrT="[Text]" custT="1"/>
      <dgm:spPr>
        <a:solidFill>
          <a:prstClr val="white"/>
        </a:solidFill>
        <a:ln w="25400" cap="flat" cmpd="sng" algn="ctr">
          <a:solidFill>
            <a:prstClr val="black"/>
          </a:solidFill>
          <a:prstDash val="solid"/>
        </a:ln>
        <a:effectLst/>
      </dgm:spPr>
      <dgm:t>
        <a:bodyPr spcFirstLastPara="0" vert="horz" wrap="square" lIns="611759" tIns="91440" rIns="91440" bIns="91440" numCol="1" spcCol="1270" anchor="ctr" anchorCtr="0"/>
        <a:lstStyle/>
        <a:p>
          <a:pPr marL="0" indent="0" algn="l">
            <a:tabLst/>
          </a:pPr>
          <a:r>
            <a:rPr lang="en-US" sz="2400" kern="1200" dirty="0">
              <a:solidFill>
                <a:prstClr val="black"/>
              </a:solidFill>
              <a:latin typeface="Calibri"/>
              <a:ea typeface="+mn-ea"/>
              <a:cs typeface="+mn-cs"/>
            </a:rPr>
            <a:t>Address feedback received </a:t>
          </a:r>
          <a:r>
            <a:rPr lang="en-US" sz="2400" kern="1200" dirty="0">
              <a:solidFill>
                <a:schemeClr val="tx1"/>
              </a:solidFill>
              <a:latin typeface="+mj-lt"/>
            </a:rPr>
            <a:t>about the measure’s specifications, reliability, and validity </a:t>
          </a:r>
        </a:p>
        <a:p>
          <a:pPr marL="0" indent="0" algn="l"/>
          <a:r>
            <a:rPr lang="en-US" sz="2400" kern="1200" dirty="0">
              <a:solidFill>
                <a:schemeClr val="tx1"/>
              </a:solidFill>
              <a:latin typeface="+mj-lt"/>
            </a:rPr>
            <a:t>Opportunities for harmonization</a:t>
          </a:r>
          <a:endParaRPr lang="en-US" sz="2800" kern="1200" dirty="0">
            <a:solidFill>
              <a:schemeClr val="tx1"/>
            </a:solidFill>
          </a:endParaRPr>
        </a:p>
      </dgm:t>
    </dgm:pt>
    <dgm:pt modelId="{35308312-54A1-4731-BEE5-8D9B42C503AF}" type="parTrans" cxnId="{F774FA81-D859-46FE-9596-5284F8D38A1D}">
      <dgm:prSet/>
      <dgm:spPr/>
      <dgm:t>
        <a:bodyPr/>
        <a:lstStyle/>
        <a:p>
          <a:endParaRPr lang="en-US"/>
        </a:p>
      </dgm:t>
    </dgm:pt>
    <dgm:pt modelId="{01AEF8C2-DCA5-4403-B437-934D0D2B54DF}" type="sibTrans" cxnId="{F774FA81-D859-46FE-9596-5284F8D38A1D}">
      <dgm:prSet/>
      <dgm:spPr>
        <a:blipFill rotWithShape="1">
          <a:blip xmlns:r="http://schemas.openxmlformats.org/officeDocument/2006/relationships" r:embed="rId2"/>
          <a:stretch>
            <a:fillRect/>
          </a:stretch>
        </a:blipFill>
      </dgm:spPr>
      <dgm:t>
        <a:bodyPr/>
        <a:lstStyle/>
        <a:p>
          <a:endParaRPr lang="en-US"/>
        </a:p>
      </dgm:t>
      <dgm:extLst>
        <a:ext uri="{E40237B7-FDA0-4F09-8148-C483321AD2D9}">
          <dgm14:cNvPr xmlns:dgm14="http://schemas.microsoft.com/office/drawing/2010/diagram" id="0" name="" descr="graphic of many thought bubbles" title="graphic of many thought bubbles"/>
        </a:ext>
      </dgm:extLst>
    </dgm:pt>
    <dgm:pt modelId="{7C906A35-B521-4110-AADD-D3F6494D9CF3}" type="pres">
      <dgm:prSet presAssocID="{A8F3E433-3A7F-45B2-B390-B82A7BECFBDF}" presName="Name0" presStyleCnt="0">
        <dgm:presLayoutVars>
          <dgm:chMax val="7"/>
          <dgm:chPref val="7"/>
          <dgm:dir/>
        </dgm:presLayoutVars>
      </dgm:prSet>
      <dgm:spPr/>
    </dgm:pt>
    <dgm:pt modelId="{E9810AA4-4B38-4541-834D-004433635F79}" type="pres">
      <dgm:prSet presAssocID="{A8F3E433-3A7F-45B2-B390-B82A7BECFBDF}" presName="dot1" presStyleLbl="alignNode1" presStyleIdx="0" presStyleCnt="10"/>
      <dgm:spPr/>
    </dgm:pt>
    <dgm:pt modelId="{2BF7617B-3B27-4059-AB2C-7281C78D1F8C}" type="pres">
      <dgm:prSet presAssocID="{A8F3E433-3A7F-45B2-B390-B82A7BECFBDF}" presName="dot2" presStyleLbl="alignNode1" presStyleIdx="1" presStyleCnt="10"/>
      <dgm:spPr/>
    </dgm:pt>
    <dgm:pt modelId="{856AF1B1-FDC7-4894-A9DF-30EB03ACD774}" type="pres">
      <dgm:prSet presAssocID="{A8F3E433-3A7F-45B2-B390-B82A7BECFBDF}" presName="dot3" presStyleLbl="alignNode1" presStyleIdx="2" presStyleCnt="10"/>
      <dgm:spPr/>
    </dgm:pt>
    <dgm:pt modelId="{D2F1A04B-7F41-426E-B859-EA9EF771BBAF}" type="pres">
      <dgm:prSet presAssocID="{A8F3E433-3A7F-45B2-B390-B82A7BECFBDF}" presName="dotArrow1" presStyleLbl="alignNode1" presStyleIdx="3" presStyleCnt="10" custAng="19416898" custLinFactX="-74207" custLinFactNeighborX="-100000" custLinFactNeighborY="38884"/>
      <dgm:spPr>
        <a:solidFill>
          <a:schemeClr val="bg1"/>
        </a:solidFill>
        <a:ln>
          <a:solidFill>
            <a:schemeClr val="bg1"/>
          </a:solidFill>
        </a:ln>
      </dgm:spPr>
    </dgm:pt>
    <dgm:pt modelId="{3856868E-60D9-41AA-A642-3EBCEB1547D3}" type="pres">
      <dgm:prSet presAssocID="{A8F3E433-3A7F-45B2-B390-B82A7BECFBDF}" presName="dotArrow2" presStyleLbl="alignNode1" presStyleIdx="4" presStyleCnt="10" custLinFactY="55446" custLinFactNeighborX="-43400" custLinFactNeighborY="100000"/>
      <dgm:spPr>
        <a:solidFill>
          <a:schemeClr val="bg1"/>
        </a:solidFill>
        <a:ln>
          <a:solidFill>
            <a:schemeClr val="bg1"/>
          </a:solidFill>
        </a:ln>
      </dgm:spPr>
    </dgm:pt>
    <dgm:pt modelId="{2D649A14-0493-453E-8A87-62B27517C4D4}" type="pres">
      <dgm:prSet presAssocID="{A8F3E433-3A7F-45B2-B390-B82A7BECFBDF}" presName="dotArrow3" presStyleLbl="alignNode1" presStyleIdx="5" presStyleCnt="10" custLinFactY="100000" custLinFactNeighborX="50855" custLinFactNeighborY="135059"/>
      <dgm:spPr>
        <a:solidFill>
          <a:schemeClr val="bg1"/>
        </a:solidFill>
        <a:ln>
          <a:solidFill>
            <a:schemeClr val="bg1"/>
          </a:solidFill>
        </a:ln>
      </dgm:spPr>
    </dgm:pt>
    <dgm:pt modelId="{73643ED3-D207-40E5-86C8-6F516337C0C0}" type="pres">
      <dgm:prSet presAssocID="{A8F3E433-3A7F-45B2-B390-B82A7BECFBDF}" presName="dotArrow4" presStyleLbl="alignNode1" presStyleIdx="6" presStyleCnt="10" custLinFactNeighborX="31383" custLinFactNeighborY="98582"/>
      <dgm:spPr>
        <a:solidFill>
          <a:schemeClr val="bg1"/>
        </a:solidFill>
        <a:ln>
          <a:solidFill>
            <a:schemeClr val="bg1"/>
          </a:solidFill>
        </a:ln>
      </dgm:spPr>
    </dgm:pt>
    <dgm:pt modelId="{B38BDAC1-236A-4E08-BAF4-D3D6BDFB514D}" type="pres">
      <dgm:prSet presAssocID="{A8F3E433-3A7F-45B2-B390-B82A7BECFBDF}" presName="dotArrow5" presStyleLbl="alignNode1" presStyleIdx="7" presStyleCnt="10" custLinFactY="32698" custLinFactNeighborX="11511" custLinFactNeighborY="100000"/>
      <dgm:spPr>
        <a:solidFill>
          <a:schemeClr val="bg1"/>
        </a:solidFill>
        <a:ln>
          <a:solidFill>
            <a:schemeClr val="bg1"/>
          </a:solidFill>
        </a:ln>
      </dgm:spPr>
    </dgm:pt>
    <dgm:pt modelId="{31AB208C-73B8-4DE7-BCDC-7D98C69C063D}" type="pres">
      <dgm:prSet presAssocID="{A8F3E433-3A7F-45B2-B390-B82A7BECFBDF}" presName="dotArrow6" presStyleLbl="alignNode1" presStyleIdx="8" presStyleCnt="10" custAng="3213996"/>
      <dgm:spPr>
        <a:solidFill>
          <a:schemeClr val="bg1"/>
        </a:solidFill>
        <a:ln>
          <a:solidFill>
            <a:schemeClr val="bg1"/>
          </a:solidFill>
        </a:ln>
      </dgm:spPr>
    </dgm:pt>
    <dgm:pt modelId="{106BA956-4599-47B2-A0CF-34A09919078E}" type="pres">
      <dgm:prSet presAssocID="{A8F3E433-3A7F-45B2-B390-B82A7BECFBDF}" presName="dotArrow7" presStyleLbl="alignNode1" presStyleIdx="9" presStyleCnt="10" custLinFactX="-19737" custLinFactNeighborX="-100000" custLinFactNeighborY="12821"/>
      <dgm:spPr>
        <a:solidFill>
          <a:schemeClr val="bg1"/>
        </a:solidFill>
        <a:ln>
          <a:solidFill>
            <a:schemeClr val="bg1"/>
          </a:solidFill>
        </a:ln>
      </dgm:spPr>
    </dgm:pt>
    <dgm:pt modelId="{6B19BE4E-950A-4A3E-AD4D-87F78C8F912B}" type="pres">
      <dgm:prSet presAssocID="{353A57B7-9791-46DA-9E41-4E938DAAB955}" presName="parTx1" presStyleLbl="node1" presStyleIdx="0" presStyleCnt="2" custScaleX="190056" custScaleY="220462" custLinFactNeighborX="-8157" custLinFactNeighborY="78048"/>
      <dgm:spPr/>
    </dgm:pt>
    <dgm:pt modelId="{1557CA73-2C60-40DA-8619-6CDB57609FC3}" type="pres">
      <dgm:prSet presAssocID="{B4CA6901-5E20-49B6-B28C-A8C79DBFA31D}" presName="picture1" presStyleCnt="0"/>
      <dgm:spPr/>
    </dgm:pt>
    <dgm:pt modelId="{5C4DE994-B98F-4956-89DF-6F51019EE018}" type="pres">
      <dgm:prSet presAssocID="{B4CA6901-5E20-49B6-B28C-A8C79DBFA31D}" presName="imageRepeatNode" presStyleLbl="fgImgPlace1" presStyleIdx="0" presStyleCnt="2" custScaleX="125517" custScaleY="150706" custLinFactX="155185" custLinFactNeighborX="200000" custLinFactNeighborY="78132"/>
      <dgm:spPr/>
    </dgm:pt>
    <dgm:pt modelId="{74F45E86-DCA7-43C7-848F-4DCE5F648539}" type="pres">
      <dgm:prSet presAssocID="{884284FD-A9F2-4619-A56B-13A0D8A6DDDA}" presName="parTx2" presStyleLbl="node1" presStyleIdx="1" presStyleCnt="2" custScaleX="177898" custScaleY="214033" custLinFactNeighborX="35775" custLinFactNeighborY="-83423"/>
      <dgm:spPr>
        <a:xfrm>
          <a:off x="3352789" y="1333503"/>
          <a:ext cx="5141605" cy="1659263"/>
        </a:xfrm>
        <a:prstGeom prst="roundRect">
          <a:avLst/>
        </a:prstGeom>
      </dgm:spPr>
    </dgm:pt>
    <dgm:pt modelId="{CA0B3360-E212-4256-8462-31DFE32CBBFE}" type="pres">
      <dgm:prSet presAssocID="{01AEF8C2-DCA5-4403-B437-934D0D2B54DF}" presName="picture2" presStyleCnt="0"/>
      <dgm:spPr/>
    </dgm:pt>
    <dgm:pt modelId="{F5CF642D-E4D5-4E71-AD90-0A88CFC9A421}" type="pres">
      <dgm:prSet presAssocID="{01AEF8C2-DCA5-4403-B437-934D0D2B54DF}" presName="imageRepeatNode" presStyleLbl="fgImgPlace1" presStyleIdx="1" presStyleCnt="2" custScaleX="208032" custScaleY="195782" custLinFactX="-21508" custLinFactNeighborX="-100000" custLinFactNeighborY="9246"/>
      <dgm:spPr/>
    </dgm:pt>
  </dgm:ptLst>
  <dgm:cxnLst>
    <dgm:cxn modelId="{3A0CE005-C74F-4E0E-8469-E58BE8C5B619}" type="presOf" srcId="{884284FD-A9F2-4619-A56B-13A0D8A6DDDA}" destId="{74F45E86-DCA7-43C7-848F-4DCE5F648539}" srcOrd="0" destOrd="0" presId="urn:microsoft.com/office/officeart/2008/layout/AscendingPictureAccentProcess"/>
    <dgm:cxn modelId="{30B73910-33DB-43FD-891A-89BA92C16178}" type="presOf" srcId="{01AEF8C2-DCA5-4403-B437-934D0D2B54DF}" destId="{F5CF642D-E4D5-4E71-AD90-0A88CFC9A421}" srcOrd="0" destOrd="0" presId="urn:microsoft.com/office/officeart/2008/layout/AscendingPictureAccentProcess"/>
    <dgm:cxn modelId="{94618312-FBF4-4241-A5E1-29688F69DC80}" type="presOf" srcId="{B4CA6901-5E20-49B6-B28C-A8C79DBFA31D}" destId="{5C4DE994-B98F-4956-89DF-6F51019EE018}" srcOrd="0" destOrd="0" presId="urn:microsoft.com/office/officeart/2008/layout/AscendingPictureAccentProcess"/>
    <dgm:cxn modelId="{F774FA81-D859-46FE-9596-5284F8D38A1D}" srcId="{A8F3E433-3A7F-45B2-B390-B82A7BECFBDF}" destId="{884284FD-A9F2-4619-A56B-13A0D8A6DDDA}" srcOrd="1" destOrd="0" parTransId="{35308312-54A1-4731-BEE5-8D9B42C503AF}" sibTransId="{01AEF8C2-DCA5-4403-B437-934D0D2B54DF}"/>
    <dgm:cxn modelId="{5076C7E7-9842-4D68-924A-65004997C5C3}" srcId="{A8F3E433-3A7F-45B2-B390-B82A7BECFBDF}" destId="{353A57B7-9791-46DA-9E41-4E938DAAB955}" srcOrd="0" destOrd="0" parTransId="{9D91486D-CEE0-40A6-A82B-4AAA4AA909DC}" sibTransId="{B4CA6901-5E20-49B6-B28C-A8C79DBFA31D}"/>
    <dgm:cxn modelId="{B26594EB-3D73-4210-8DC0-08B16FF1567E}" type="presOf" srcId="{A8F3E433-3A7F-45B2-B390-B82A7BECFBDF}" destId="{7C906A35-B521-4110-AADD-D3F6494D9CF3}" srcOrd="0" destOrd="0" presId="urn:microsoft.com/office/officeart/2008/layout/AscendingPictureAccentProcess"/>
    <dgm:cxn modelId="{A4E20FEC-DCCA-4767-9F8C-189FC2340CBC}" type="presOf" srcId="{353A57B7-9791-46DA-9E41-4E938DAAB955}" destId="{6B19BE4E-950A-4A3E-AD4D-87F78C8F912B}" srcOrd="0" destOrd="0" presId="urn:microsoft.com/office/officeart/2008/layout/AscendingPictureAccentProcess"/>
    <dgm:cxn modelId="{25E9B52A-880A-4920-8803-0ED96F5C897A}" type="presParOf" srcId="{7C906A35-B521-4110-AADD-D3F6494D9CF3}" destId="{E9810AA4-4B38-4541-834D-004433635F79}" srcOrd="0" destOrd="0" presId="urn:microsoft.com/office/officeart/2008/layout/AscendingPictureAccentProcess"/>
    <dgm:cxn modelId="{6ACC31D6-50C7-497F-9183-16D55E0BF6A9}" type="presParOf" srcId="{7C906A35-B521-4110-AADD-D3F6494D9CF3}" destId="{2BF7617B-3B27-4059-AB2C-7281C78D1F8C}" srcOrd="1" destOrd="0" presId="urn:microsoft.com/office/officeart/2008/layout/AscendingPictureAccentProcess"/>
    <dgm:cxn modelId="{D1A12877-32A5-43ED-A5A5-86C3615ABD02}" type="presParOf" srcId="{7C906A35-B521-4110-AADD-D3F6494D9CF3}" destId="{856AF1B1-FDC7-4894-A9DF-30EB03ACD774}" srcOrd="2" destOrd="0" presId="urn:microsoft.com/office/officeart/2008/layout/AscendingPictureAccentProcess"/>
    <dgm:cxn modelId="{829766DC-68E0-4B75-AD1C-8A4EAC3242BC}" type="presParOf" srcId="{7C906A35-B521-4110-AADD-D3F6494D9CF3}" destId="{D2F1A04B-7F41-426E-B859-EA9EF771BBAF}" srcOrd="3" destOrd="0" presId="urn:microsoft.com/office/officeart/2008/layout/AscendingPictureAccentProcess"/>
    <dgm:cxn modelId="{094ED55B-5AFE-4CC3-9BA6-CF0C424287E6}" type="presParOf" srcId="{7C906A35-B521-4110-AADD-D3F6494D9CF3}" destId="{3856868E-60D9-41AA-A642-3EBCEB1547D3}" srcOrd="4" destOrd="0" presId="urn:microsoft.com/office/officeart/2008/layout/AscendingPictureAccentProcess"/>
    <dgm:cxn modelId="{9B4C4FFC-C541-4C99-A60B-53DDF5E3D3F9}" type="presParOf" srcId="{7C906A35-B521-4110-AADD-D3F6494D9CF3}" destId="{2D649A14-0493-453E-8A87-62B27517C4D4}" srcOrd="5" destOrd="0" presId="urn:microsoft.com/office/officeart/2008/layout/AscendingPictureAccentProcess"/>
    <dgm:cxn modelId="{6BB23CB2-09BE-44F1-A157-8AD2E2F6688A}" type="presParOf" srcId="{7C906A35-B521-4110-AADD-D3F6494D9CF3}" destId="{73643ED3-D207-40E5-86C8-6F516337C0C0}" srcOrd="6" destOrd="0" presId="urn:microsoft.com/office/officeart/2008/layout/AscendingPictureAccentProcess"/>
    <dgm:cxn modelId="{3D40FC29-2A2A-475D-BB6E-48336A9AF3F4}" type="presParOf" srcId="{7C906A35-B521-4110-AADD-D3F6494D9CF3}" destId="{B38BDAC1-236A-4E08-BAF4-D3D6BDFB514D}" srcOrd="7" destOrd="0" presId="urn:microsoft.com/office/officeart/2008/layout/AscendingPictureAccentProcess"/>
    <dgm:cxn modelId="{3A810E37-C6B5-474D-9D1B-353E3143ADD1}" type="presParOf" srcId="{7C906A35-B521-4110-AADD-D3F6494D9CF3}" destId="{31AB208C-73B8-4DE7-BCDC-7D98C69C063D}" srcOrd="8" destOrd="0" presId="urn:microsoft.com/office/officeart/2008/layout/AscendingPictureAccentProcess"/>
    <dgm:cxn modelId="{56D40D8F-987F-4FA6-9474-62C70C9A50E7}" type="presParOf" srcId="{7C906A35-B521-4110-AADD-D3F6494D9CF3}" destId="{106BA956-4599-47B2-A0CF-34A09919078E}" srcOrd="9" destOrd="0" presId="urn:microsoft.com/office/officeart/2008/layout/AscendingPictureAccentProcess"/>
    <dgm:cxn modelId="{62EF5D8A-08D9-429F-84CC-77C33EE0AC87}" type="presParOf" srcId="{7C906A35-B521-4110-AADD-D3F6494D9CF3}" destId="{6B19BE4E-950A-4A3E-AD4D-87F78C8F912B}" srcOrd="10" destOrd="0" presId="urn:microsoft.com/office/officeart/2008/layout/AscendingPictureAccentProcess"/>
    <dgm:cxn modelId="{BBF77658-A8D9-49FD-AF68-E1A533F4B471}" type="presParOf" srcId="{7C906A35-B521-4110-AADD-D3F6494D9CF3}" destId="{1557CA73-2C60-40DA-8619-6CDB57609FC3}" srcOrd="11" destOrd="0" presId="urn:microsoft.com/office/officeart/2008/layout/AscendingPictureAccentProcess"/>
    <dgm:cxn modelId="{3C428A3B-3FA8-4B8A-A9E4-16348AF68C03}" type="presParOf" srcId="{1557CA73-2C60-40DA-8619-6CDB57609FC3}" destId="{5C4DE994-B98F-4956-89DF-6F51019EE018}" srcOrd="0" destOrd="0" presId="urn:microsoft.com/office/officeart/2008/layout/AscendingPictureAccentProcess"/>
    <dgm:cxn modelId="{0293C6A0-DA13-4585-82E3-602E91404BCC}" type="presParOf" srcId="{7C906A35-B521-4110-AADD-D3F6494D9CF3}" destId="{74F45E86-DCA7-43C7-848F-4DCE5F648539}" srcOrd="12" destOrd="0" presId="urn:microsoft.com/office/officeart/2008/layout/AscendingPictureAccentProcess"/>
    <dgm:cxn modelId="{AA26CC2F-873E-49A5-8577-CA05E3A6DCA3}" type="presParOf" srcId="{7C906A35-B521-4110-AADD-D3F6494D9CF3}" destId="{CA0B3360-E212-4256-8462-31DFE32CBBFE}" srcOrd="13" destOrd="0" presId="urn:microsoft.com/office/officeart/2008/layout/AscendingPictureAccentProcess"/>
    <dgm:cxn modelId="{E46170AD-04F7-4710-9C5A-2E235E1ABC25}" type="presParOf" srcId="{CA0B3360-E212-4256-8462-31DFE32CBBFE}" destId="{F5CF642D-E4D5-4E71-AD90-0A88CFC9A421}" srcOrd="0" destOrd="0" presId="urn:microsoft.com/office/officeart/2008/layout/AscendingPictureAccent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4193D4F-15EC-4CE8-9035-DEDB469389F4}"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FBFD3210-C3BF-4612-8914-4552AD37EF02}">
      <dgm:prSet phldrT="[Text]"/>
      <dgm:spPr>
        <a:solidFill>
          <a:schemeClr val="accent4">
            <a:lumMod val="20000"/>
            <a:lumOff val="80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gm:spPr>
      <dgm:t>
        <a:bodyPr/>
        <a:lstStyle/>
        <a:p>
          <a:pPr>
            <a:lnSpc>
              <a:spcPct val="100000"/>
            </a:lnSpc>
            <a:spcAft>
              <a:spcPts val="0"/>
            </a:spcAft>
          </a:pPr>
          <a:r>
            <a:rPr lang="en-US" dirty="0">
              <a:solidFill>
                <a:schemeClr val="tx1"/>
              </a:solidFill>
              <a:latin typeface="Calibri" panose="020F0502020204030204" pitchFamily="34" charset="0"/>
            </a:rPr>
            <a:t>Change in  timeframe </a:t>
          </a:r>
        </a:p>
        <a:p>
          <a:pPr>
            <a:lnSpc>
              <a:spcPct val="100000"/>
            </a:lnSpc>
            <a:spcAft>
              <a:spcPts val="0"/>
            </a:spcAft>
          </a:pPr>
          <a:r>
            <a:rPr lang="en-US" dirty="0">
              <a:solidFill>
                <a:schemeClr val="tx1"/>
              </a:solidFill>
              <a:latin typeface="Calibri" panose="020F0502020204030204" pitchFamily="34" charset="0"/>
            </a:rPr>
            <a:t>of  measure </a:t>
          </a:r>
        </a:p>
      </dgm:t>
    </dgm:pt>
    <dgm:pt modelId="{3FB07E00-BA28-4D61-B8C2-901240795C13}" type="parTrans" cxnId="{FC40480C-B350-4C7D-B503-7EDDC17F8B34}">
      <dgm:prSet/>
      <dgm:spPr/>
      <dgm:t>
        <a:bodyPr/>
        <a:lstStyle/>
        <a:p>
          <a:endParaRPr lang="en-US">
            <a:latin typeface="Calibri" panose="020F0502020204030204" pitchFamily="34" charset="0"/>
          </a:endParaRPr>
        </a:p>
      </dgm:t>
    </dgm:pt>
    <dgm:pt modelId="{D931D14C-5E94-489B-B1C0-BAB0448DD7EB}" type="sibTrans" cxnId="{FC40480C-B350-4C7D-B503-7EDDC17F8B34}">
      <dgm:prSet/>
      <dgm:spPr/>
      <dgm:t>
        <a:bodyPr/>
        <a:lstStyle/>
        <a:p>
          <a:endParaRPr lang="en-US">
            <a:latin typeface="Calibri" panose="020F0502020204030204" pitchFamily="34" charset="0"/>
          </a:endParaRPr>
        </a:p>
      </dgm:t>
    </dgm:pt>
    <dgm:pt modelId="{9B3C78D6-D001-4A05-887A-32400654CCA1}">
      <dgm:prSet phldrT="[Text]" custT="1"/>
      <dgm:spPr>
        <a:solidFill>
          <a:schemeClr val="accent4">
            <a:lumMod val="20000"/>
            <a:lumOff val="80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gm:spPr>
      <dgm:t>
        <a:bodyPr spcFirstLastPara="0" vert="horz" wrap="square" lIns="80010" tIns="80010" rIns="80010" bIns="80010" numCol="1" spcCol="1270" anchor="ctr" anchorCtr="0"/>
        <a:lstStyle/>
        <a:p>
          <a:pPr>
            <a:spcAft>
              <a:spcPts val="0"/>
            </a:spcAft>
          </a:pPr>
          <a:r>
            <a:rPr lang="en-US" sz="2300" kern="1200" dirty="0">
              <a:solidFill>
                <a:schemeClr val="tx1"/>
              </a:solidFill>
              <a:latin typeface="Calibri" panose="020F0502020204030204" pitchFamily="34" charset="0"/>
            </a:rPr>
            <a:t>Change</a:t>
          </a:r>
        </a:p>
        <a:p>
          <a:pPr>
            <a:spcAft>
              <a:spcPts val="0"/>
            </a:spcAft>
          </a:pPr>
          <a:r>
            <a:rPr lang="en-US" sz="2300" kern="1200" dirty="0">
              <a:solidFill>
                <a:schemeClr val="tx1"/>
              </a:solidFill>
              <a:latin typeface="Calibri" panose="020F0502020204030204" pitchFamily="34" charset="0"/>
            </a:rPr>
            <a:t> in </a:t>
          </a:r>
          <a:r>
            <a:rPr lang="en-US" sz="2100" kern="1200" dirty="0">
              <a:solidFill>
                <a:schemeClr val="tx1"/>
              </a:solidFill>
              <a:latin typeface="Calibri" panose="020F0502020204030204" pitchFamily="34" charset="0"/>
              <a:ea typeface="+mn-ea"/>
              <a:cs typeface="+mn-cs"/>
            </a:rPr>
            <a:t>risk-adjustment</a:t>
          </a:r>
          <a:r>
            <a:rPr lang="en-US" sz="2300" kern="1200" dirty="0">
              <a:solidFill>
                <a:schemeClr val="tx1"/>
              </a:solidFill>
              <a:latin typeface="Calibri" panose="020F0502020204030204" pitchFamily="34" charset="0"/>
            </a:rPr>
            <a:t> approach </a:t>
          </a:r>
        </a:p>
      </dgm:t>
    </dgm:pt>
    <dgm:pt modelId="{878D427C-3B5B-4A3B-BDBB-015EA9895523}" type="parTrans" cxnId="{A678CC5F-FADB-40BE-8741-DFB5407081A3}">
      <dgm:prSet/>
      <dgm:spPr/>
      <dgm:t>
        <a:bodyPr/>
        <a:lstStyle/>
        <a:p>
          <a:endParaRPr lang="en-US">
            <a:latin typeface="Calibri" panose="020F0502020204030204" pitchFamily="34" charset="0"/>
          </a:endParaRPr>
        </a:p>
      </dgm:t>
    </dgm:pt>
    <dgm:pt modelId="{9B607503-5DDC-4C9D-AB28-4BD7A4565F63}" type="sibTrans" cxnId="{A678CC5F-FADB-40BE-8741-DFB5407081A3}">
      <dgm:prSet/>
      <dgm:spPr/>
      <dgm:t>
        <a:bodyPr/>
        <a:lstStyle/>
        <a:p>
          <a:endParaRPr lang="en-US">
            <a:latin typeface="Calibri" panose="020F0502020204030204" pitchFamily="34" charset="0"/>
          </a:endParaRPr>
        </a:p>
      </dgm:t>
    </dgm:pt>
    <dgm:pt modelId="{92316295-CC15-4DA9-9221-6405A45D1618}">
      <dgm:prSet phldrT="[Text]"/>
      <dgm:spPr>
        <a:solidFill>
          <a:schemeClr val="accent4">
            <a:lumMod val="20000"/>
            <a:lumOff val="80000"/>
            <a:alpha val="6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gm:spPr>
      <dgm:t>
        <a:bodyPr/>
        <a:lstStyle/>
        <a:p>
          <a:pPr>
            <a:spcAft>
              <a:spcPts val="0"/>
            </a:spcAft>
          </a:pPr>
          <a:r>
            <a:rPr lang="en-US" dirty="0">
              <a:solidFill>
                <a:schemeClr val="tx1"/>
              </a:solidFill>
              <a:latin typeface="Calibri" panose="020F0502020204030204" pitchFamily="34" charset="0"/>
            </a:rPr>
            <a:t>Changes </a:t>
          </a:r>
        </a:p>
        <a:p>
          <a:pPr>
            <a:spcAft>
              <a:spcPts val="0"/>
            </a:spcAft>
          </a:pPr>
          <a:r>
            <a:rPr lang="en-US" dirty="0">
              <a:solidFill>
                <a:schemeClr val="tx1"/>
              </a:solidFill>
              <a:latin typeface="Calibri" panose="020F0502020204030204" pitchFamily="34" charset="0"/>
            </a:rPr>
            <a:t>in public policy </a:t>
          </a:r>
        </a:p>
      </dgm:t>
    </dgm:pt>
    <dgm:pt modelId="{2FD01DB7-45EC-44D0-96B1-023EF2A21E28}" type="parTrans" cxnId="{557F1AB0-6C04-46B2-8423-62A3ED2328EF}">
      <dgm:prSet/>
      <dgm:spPr/>
      <dgm:t>
        <a:bodyPr/>
        <a:lstStyle/>
        <a:p>
          <a:endParaRPr lang="en-US">
            <a:latin typeface="Calibri" panose="020F0502020204030204" pitchFamily="34" charset="0"/>
          </a:endParaRPr>
        </a:p>
      </dgm:t>
    </dgm:pt>
    <dgm:pt modelId="{53C17B3D-8C03-45E4-AEF9-09D5D41D66E4}" type="sibTrans" cxnId="{557F1AB0-6C04-46B2-8423-62A3ED2328EF}">
      <dgm:prSet/>
      <dgm:spPr/>
      <dgm:t>
        <a:bodyPr/>
        <a:lstStyle/>
        <a:p>
          <a:endParaRPr lang="en-US">
            <a:latin typeface="Calibri" panose="020F0502020204030204" pitchFamily="34" charset="0"/>
          </a:endParaRPr>
        </a:p>
      </dgm:t>
    </dgm:pt>
    <dgm:pt modelId="{9F64ACBD-1085-4952-BB7F-EB3E43BB3A51}">
      <dgm:prSet/>
      <dgm:spPr>
        <a:solidFill>
          <a:schemeClr val="accent4">
            <a:lumMod val="20000"/>
            <a:lumOff val="80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gm:spPr>
      <dgm:t>
        <a:bodyPr/>
        <a:lstStyle/>
        <a:p>
          <a:r>
            <a:rPr lang="en-US" dirty="0">
              <a:solidFill>
                <a:schemeClr val="tx1"/>
              </a:solidFill>
              <a:latin typeface="Calibri" panose="020F0502020204030204" pitchFamily="34" charset="0"/>
            </a:rPr>
            <a:t>Additions or deletions of diagnostic codes</a:t>
          </a:r>
        </a:p>
      </dgm:t>
    </dgm:pt>
    <dgm:pt modelId="{49B48E73-D7EF-44CD-9D41-33AC5C57F780}" type="parTrans" cxnId="{AAC28591-4180-4C1D-8269-E6D3F552B660}">
      <dgm:prSet/>
      <dgm:spPr/>
      <dgm:t>
        <a:bodyPr/>
        <a:lstStyle/>
        <a:p>
          <a:endParaRPr lang="en-US">
            <a:latin typeface="Calibri" panose="020F0502020204030204" pitchFamily="34" charset="0"/>
          </a:endParaRPr>
        </a:p>
      </dgm:t>
    </dgm:pt>
    <dgm:pt modelId="{9A510DAE-E931-4E6C-8F68-4648CFC5A649}" type="sibTrans" cxnId="{AAC28591-4180-4C1D-8269-E6D3F552B660}">
      <dgm:prSet/>
      <dgm:spPr/>
      <dgm:t>
        <a:bodyPr/>
        <a:lstStyle/>
        <a:p>
          <a:endParaRPr lang="en-US">
            <a:latin typeface="Calibri" panose="020F0502020204030204" pitchFamily="34" charset="0"/>
          </a:endParaRPr>
        </a:p>
      </dgm:t>
    </dgm:pt>
    <dgm:pt modelId="{B9C55D58-5017-4B46-9610-46F8C7A6DE4C}">
      <dgm:prSet custT="1"/>
      <dgm:spPr>
        <a:solidFill>
          <a:schemeClr val="accent4">
            <a:lumMod val="40000"/>
            <a:lumOff val="60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gm:spPr>
      <dgm:t>
        <a:bodyPr spcFirstLastPara="0" vert="horz" wrap="square" lIns="80010" tIns="80010" rIns="80010" bIns="80010" numCol="1" spcCol="1270" anchor="ctr" anchorCtr="0"/>
        <a:lstStyle/>
        <a:p>
          <a:pPr marL="0" lvl="0" indent="0" algn="ctr" defTabSz="933450">
            <a:lnSpc>
              <a:spcPct val="90000"/>
            </a:lnSpc>
            <a:spcBef>
              <a:spcPct val="0"/>
            </a:spcBef>
            <a:spcAft>
              <a:spcPts val="0"/>
            </a:spcAft>
            <a:buNone/>
          </a:pPr>
          <a:r>
            <a:rPr lang="en-US" sz="2400" kern="1200" dirty="0">
              <a:solidFill>
                <a:schemeClr val="tx1"/>
              </a:solidFill>
              <a:latin typeface="Calibri" panose="020F0502020204030204" pitchFamily="34" charset="0"/>
              <a:ea typeface="+mn-ea"/>
              <a:cs typeface="+mn-cs"/>
            </a:rPr>
            <a:t>Adding </a:t>
          </a:r>
        </a:p>
        <a:p>
          <a:pPr marL="0" lvl="0" indent="0" algn="ctr" defTabSz="933450">
            <a:lnSpc>
              <a:spcPct val="90000"/>
            </a:lnSpc>
            <a:spcBef>
              <a:spcPct val="0"/>
            </a:spcBef>
            <a:spcAft>
              <a:spcPts val="0"/>
            </a:spcAft>
            <a:buNone/>
          </a:pPr>
          <a:r>
            <a:rPr lang="en-US" sz="2400" kern="1200" dirty="0">
              <a:solidFill>
                <a:schemeClr val="tx1"/>
              </a:solidFill>
              <a:latin typeface="Calibri" panose="020F0502020204030204" pitchFamily="34" charset="0"/>
              <a:ea typeface="+mn-ea"/>
              <a:cs typeface="+mn-cs"/>
            </a:rPr>
            <a:t>a new variable </a:t>
          </a:r>
        </a:p>
      </dgm:t>
    </dgm:pt>
    <dgm:pt modelId="{BB3067CC-D81B-41D0-B205-7503CBC77D5A}" type="sibTrans" cxnId="{D52239D7-35F6-40EF-9153-354FA76C40F7}">
      <dgm:prSet/>
      <dgm:spPr/>
      <dgm:t>
        <a:bodyPr/>
        <a:lstStyle/>
        <a:p>
          <a:endParaRPr lang="en-US">
            <a:latin typeface="Calibri" panose="020F0502020204030204" pitchFamily="34" charset="0"/>
          </a:endParaRPr>
        </a:p>
      </dgm:t>
    </dgm:pt>
    <dgm:pt modelId="{A434AE25-7475-4504-8A29-22E09076F672}" type="parTrans" cxnId="{D52239D7-35F6-40EF-9153-354FA76C40F7}">
      <dgm:prSet/>
      <dgm:spPr/>
      <dgm:t>
        <a:bodyPr/>
        <a:lstStyle/>
        <a:p>
          <a:endParaRPr lang="en-US">
            <a:latin typeface="Calibri" panose="020F0502020204030204" pitchFamily="34" charset="0"/>
          </a:endParaRPr>
        </a:p>
      </dgm:t>
    </dgm:pt>
    <dgm:pt modelId="{3EF0CA6C-E4A4-4912-82FA-23C593D04B3D}">
      <dgm:prSet custT="1"/>
      <dgm:spPr>
        <a:solidFill>
          <a:schemeClr val="tx2">
            <a:lumMod val="20000"/>
            <a:lumOff val="80000"/>
          </a:schemeClr>
        </a:solidFill>
        <a:ln w="38100">
          <a:solidFill>
            <a:srgbClr val="3333FF"/>
          </a:solidFill>
        </a:ln>
        <a:scene3d>
          <a:camera prst="orthographicFront"/>
          <a:lightRig rig="threePt" dir="t"/>
        </a:scene3d>
        <a:sp3d>
          <a:bevelT w="165100" prst="coolSlant"/>
        </a:sp3d>
      </dgm:spPr>
      <dgm:t>
        <a:bodyPr anchor="t" anchorCtr="0"/>
        <a:lstStyle/>
        <a:p>
          <a:pPr>
            <a:lnSpc>
              <a:spcPct val="100000"/>
            </a:lnSpc>
            <a:spcAft>
              <a:spcPts val="0"/>
            </a:spcAft>
          </a:pPr>
          <a:endParaRPr lang="en-US" sz="1600" dirty="0">
            <a:solidFill>
              <a:schemeClr val="tx1"/>
            </a:solidFill>
            <a:latin typeface="Calibri" panose="020F0502020204030204" pitchFamily="34" charset="0"/>
          </a:endParaRPr>
        </a:p>
        <a:p>
          <a:pPr>
            <a:lnSpc>
              <a:spcPct val="100000"/>
            </a:lnSpc>
            <a:spcAft>
              <a:spcPts val="0"/>
            </a:spcAft>
          </a:pPr>
          <a:r>
            <a:rPr lang="en-US" sz="1800" dirty="0">
              <a:solidFill>
                <a:schemeClr val="tx1"/>
              </a:solidFill>
              <a:latin typeface="Calibri" panose="020F0502020204030204" pitchFamily="34" charset="0"/>
            </a:rPr>
            <a:t>Representing different</a:t>
          </a:r>
        </a:p>
        <a:p>
          <a:pPr>
            <a:lnSpc>
              <a:spcPct val="100000"/>
            </a:lnSpc>
            <a:spcAft>
              <a:spcPts val="0"/>
            </a:spcAft>
          </a:pPr>
          <a:r>
            <a:rPr lang="en-US" sz="1800" dirty="0">
              <a:solidFill>
                <a:schemeClr val="tx1"/>
              </a:solidFill>
              <a:latin typeface="Calibri" panose="020F0502020204030204" pitchFamily="34" charset="0"/>
            </a:rPr>
            <a:t> or new classification</a:t>
          </a:r>
        </a:p>
        <a:p>
          <a:pPr>
            <a:lnSpc>
              <a:spcPct val="100000"/>
            </a:lnSpc>
            <a:spcAft>
              <a:spcPts val="0"/>
            </a:spcAft>
          </a:pPr>
          <a:r>
            <a:rPr lang="en-US" sz="1800" dirty="0">
              <a:solidFill>
                <a:schemeClr val="tx1"/>
              </a:solidFill>
              <a:latin typeface="Calibri" panose="020F0502020204030204" pitchFamily="34" charset="0"/>
            </a:rPr>
            <a:t>categories</a:t>
          </a:r>
        </a:p>
      </dgm:t>
    </dgm:pt>
    <dgm:pt modelId="{B3B87A64-2845-47D1-BB44-E781EC705D6F}" type="sibTrans" cxnId="{5D91F86C-7367-40A1-B7AC-5503492C6CF2}">
      <dgm:prSet/>
      <dgm:spPr/>
      <dgm:t>
        <a:bodyPr/>
        <a:lstStyle/>
        <a:p>
          <a:endParaRPr lang="en-US">
            <a:latin typeface="Calibri" panose="020F0502020204030204" pitchFamily="34" charset="0"/>
          </a:endParaRPr>
        </a:p>
      </dgm:t>
    </dgm:pt>
    <dgm:pt modelId="{873CD2E0-2B7F-465D-A878-5133E13D7CBB}" type="parTrans" cxnId="{5D91F86C-7367-40A1-B7AC-5503492C6CF2}">
      <dgm:prSet/>
      <dgm:spPr/>
      <dgm:t>
        <a:bodyPr/>
        <a:lstStyle/>
        <a:p>
          <a:endParaRPr lang="en-US">
            <a:latin typeface="Calibri" panose="020F0502020204030204" pitchFamily="34" charset="0"/>
          </a:endParaRPr>
        </a:p>
      </dgm:t>
    </dgm:pt>
    <dgm:pt modelId="{2E7FC5A8-B2ED-4044-9ACB-9116E2102E01}">
      <dgm:prSet custT="1"/>
      <dgm:spPr>
        <a:solidFill>
          <a:schemeClr val="tx2">
            <a:lumMod val="20000"/>
            <a:lumOff val="80000"/>
          </a:schemeClr>
        </a:solidFill>
        <a:ln w="38100">
          <a:solidFill>
            <a:srgbClr val="3333FF"/>
          </a:solidFill>
        </a:ln>
        <a:scene3d>
          <a:camera prst="orthographicFront"/>
          <a:lightRig rig="threePt" dir="t"/>
        </a:scene3d>
        <a:sp3d>
          <a:bevelT w="165100" prst="coolSlant"/>
        </a:sp3d>
      </dgm:spPr>
      <dgm:t>
        <a:bodyPr anchor="t" anchorCtr="0"/>
        <a:lstStyle/>
        <a:p>
          <a:pPr>
            <a:spcAft>
              <a:spcPts val="0"/>
            </a:spcAft>
          </a:pPr>
          <a:endParaRPr lang="en-US" sz="1800" dirty="0">
            <a:solidFill>
              <a:schemeClr val="tx1"/>
            </a:solidFill>
            <a:latin typeface="Calibri" panose="020F0502020204030204" pitchFamily="34" charset="0"/>
          </a:endParaRPr>
        </a:p>
        <a:p>
          <a:pPr>
            <a:spcAft>
              <a:spcPts val="0"/>
            </a:spcAft>
          </a:pPr>
          <a:r>
            <a:rPr lang="en-US" sz="1800" dirty="0">
              <a:solidFill>
                <a:schemeClr val="tx1"/>
              </a:solidFill>
              <a:latin typeface="Calibri" panose="020F0502020204030204" pitchFamily="34" charset="0"/>
            </a:rPr>
            <a:t>Changes</a:t>
          </a:r>
        </a:p>
        <a:p>
          <a:pPr>
            <a:spcAft>
              <a:spcPts val="0"/>
            </a:spcAft>
          </a:pPr>
          <a:r>
            <a:rPr lang="en-US" sz="1800" dirty="0">
              <a:solidFill>
                <a:schemeClr val="tx1"/>
              </a:solidFill>
              <a:latin typeface="Calibri" panose="020F0502020204030204" pitchFamily="34" charset="0"/>
            </a:rPr>
            <a:t> to the definition of a critical access hospital</a:t>
          </a:r>
        </a:p>
      </dgm:t>
    </dgm:pt>
    <dgm:pt modelId="{ABDBE6C7-0375-49C4-97A3-78DD90C463F1}" type="sibTrans" cxnId="{759015C2-BCF0-44D7-96A3-E25F918E781F}">
      <dgm:prSet/>
      <dgm:spPr/>
      <dgm:t>
        <a:bodyPr/>
        <a:lstStyle/>
        <a:p>
          <a:endParaRPr lang="en-US">
            <a:latin typeface="Calibri" panose="020F0502020204030204" pitchFamily="34" charset="0"/>
          </a:endParaRPr>
        </a:p>
      </dgm:t>
    </dgm:pt>
    <dgm:pt modelId="{EA8F40DA-D4DA-498D-B6E1-8CD893335781}" type="parTrans" cxnId="{759015C2-BCF0-44D7-96A3-E25F918E781F}">
      <dgm:prSet/>
      <dgm:spPr/>
      <dgm:t>
        <a:bodyPr/>
        <a:lstStyle/>
        <a:p>
          <a:endParaRPr lang="en-US">
            <a:latin typeface="Calibri" panose="020F0502020204030204" pitchFamily="34" charset="0"/>
          </a:endParaRPr>
        </a:p>
      </dgm:t>
    </dgm:pt>
    <dgm:pt modelId="{E37C97DE-1A4F-4D90-AC3F-12C153524160}">
      <dgm:prSet phldrT="[Text]" custT="1"/>
      <dgm:spPr>
        <a:solidFill>
          <a:schemeClr val="tx2">
            <a:lumMod val="20000"/>
            <a:lumOff val="80000"/>
          </a:schemeClr>
        </a:solidFill>
        <a:ln w="38100">
          <a:solidFill>
            <a:srgbClr val="3333FF"/>
          </a:solidFill>
        </a:ln>
        <a:scene3d>
          <a:camera prst="orthographicFront"/>
          <a:lightRig rig="threePt" dir="t"/>
        </a:scene3d>
        <a:sp3d>
          <a:bevelT w="165100" prst="coolSlant"/>
        </a:sp3d>
      </dgm:spPr>
      <dgm:t>
        <a:bodyPr/>
        <a:lstStyle/>
        <a:p>
          <a:pPr>
            <a:spcAft>
              <a:spcPts val="0"/>
            </a:spcAft>
          </a:pPr>
          <a:r>
            <a:rPr lang="en-US" sz="1800" dirty="0">
              <a:solidFill>
                <a:schemeClr val="tx1"/>
              </a:solidFill>
              <a:latin typeface="Calibri" panose="020F0502020204030204" pitchFamily="34" charset="0"/>
            </a:rPr>
            <a:t>From risk-stratification to a model-based approach</a:t>
          </a:r>
        </a:p>
        <a:p>
          <a:pPr>
            <a:spcAft>
              <a:spcPct val="35000"/>
            </a:spcAft>
          </a:pPr>
          <a:r>
            <a:rPr lang="en-US" sz="1800" dirty="0">
              <a:solidFill>
                <a:schemeClr val="tx1"/>
              </a:solidFill>
              <a:latin typeface="Calibri" panose="020F0502020204030204" pitchFamily="34" charset="0"/>
            </a:rPr>
            <a:t> or </a:t>
          </a:r>
        </a:p>
        <a:p>
          <a:pPr>
            <a:spcAft>
              <a:spcPct val="35000"/>
            </a:spcAft>
          </a:pPr>
          <a:r>
            <a:rPr lang="en-US" sz="1800" dirty="0">
              <a:solidFill>
                <a:schemeClr val="tx1"/>
              </a:solidFill>
              <a:latin typeface="Calibri" panose="020F0502020204030204" pitchFamily="34" charset="0"/>
            </a:rPr>
            <a:t> addition/ deletion of a variable in the risk-adjustment approach</a:t>
          </a:r>
        </a:p>
      </dgm:t>
    </dgm:pt>
    <dgm:pt modelId="{975C74A9-38E6-46DC-BAA0-7007D69DEAD6}" type="sibTrans" cxnId="{7C79E151-A548-416F-AD95-6A68595E6313}">
      <dgm:prSet/>
      <dgm:spPr/>
      <dgm:t>
        <a:bodyPr/>
        <a:lstStyle/>
        <a:p>
          <a:endParaRPr lang="en-US">
            <a:latin typeface="Calibri" panose="020F0502020204030204" pitchFamily="34" charset="0"/>
          </a:endParaRPr>
        </a:p>
      </dgm:t>
    </dgm:pt>
    <dgm:pt modelId="{8622BA93-072F-479E-9BAA-2739603C45C3}" type="parTrans" cxnId="{7C79E151-A548-416F-AD95-6A68595E6313}">
      <dgm:prSet/>
      <dgm:spPr/>
      <dgm:t>
        <a:bodyPr/>
        <a:lstStyle/>
        <a:p>
          <a:endParaRPr lang="en-US">
            <a:latin typeface="Calibri" panose="020F0502020204030204" pitchFamily="34" charset="0"/>
          </a:endParaRPr>
        </a:p>
      </dgm:t>
    </dgm:pt>
    <dgm:pt modelId="{82668E1E-968F-4462-824B-C8357E85B6D8}">
      <dgm:prSet custT="1"/>
      <dgm:spPr>
        <a:solidFill>
          <a:schemeClr val="tx2">
            <a:lumMod val="20000"/>
            <a:lumOff val="80000"/>
          </a:schemeClr>
        </a:solidFill>
        <a:ln w="38100">
          <a:solidFill>
            <a:srgbClr val="3333FF"/>
          </a:solidFill>
        </a:ln>
        <a:scene3d>
          <a:camera prst="orthographicFront"/>
          <a:lightRig rig="threePt" dir="t"/>
        </a:scene3d>
        <a:sp3d>
          <a:bevelT w="165100" prst="coolSlant"/>
        </a:sp3d>
      </dgm:spPr>
      <dgm:t>
        <a:bodyPr anchor="t" anchorCtr="0"/>
        <a:lstStyle/>
        <a:p>
          <a:pPr>
            <a:spcAft>
              <a:spcPts val="0"/>
            </a:spcAft>
          </a:pPr>
          <a:r>
            <a:rPr lang="en-US" sz="1800" dirty="0">
              <a:solidFill>
                <a:schemeClr val="tx1"/>
              </a:solidFill>
              <a:latin typeface="Calibri" panose="020F0502020204030204" pitchFamily="34" charset="0"/>
            </a:rPr>
            <a:t>All patients last year</a:t>
          </a:r>
        </a:p>
        <a:p>
          <a:pPr>
            <a:spcAft>
              <a:spcPts val="0"/>
            </a:spcAft>
          </a:pPr>
          <a:endParaRPr lang="en-US" sz="1800" dirty="0">
            <a:solidFill>
              <a:schemeClr val="tx1"/>
            </a:solidFill>
            <a:latin typeface="Calibri" panose="020F0502020204030204" pitchFamily="34" charset="0"/>
          </a:endParaRPr>
        </a:p>
        <a:p>
          <a:pPr>
            <a:spcAft>
              <a:spcPts val="0"/>
            </a:spcAft>
          </a:pPr>
          <a:r>
            <a:rPr lang="en-US" sz="1800" dirty="0">
              <a:solidFill>
                <a:schemeClr val="tx1"/>
              </a:solidFill>
              <a:latin typeface="Calibri" panose="020F0502020204030204" pitchFamily="34" charset="0"/>
            </a:rPr>
            <a:t> </a:t>
          </a:r>
          <a:r>
            <a:rPr lang="en-US" sz="1800" i="1" dirty="0">
              <a:solidFill>
                <a:schemeClr val="tx1"/>
              </a:solidFill>
              <a:latin typeface="Calibri" panose="020F0502020204030204" pitchFamily="34" charset="0"/>
            </a:rPr>
            <a:t>versus</a:t>
          </a:r>
        </a:p>
        <a:p>
          <a:pPr>
            <a:spcAft>
              <a:spcPts val="0"/>
            </a:spcAft>
          </a:pPr>
          <a:r>
            <a:rPr lang="en-US" sz="1800" i="1" dirty="0">
              <a:solidFill>
                <a:schemeClr val="tx1"/>
              </a:solidFill>
              <a:latin typeface="Calibri" panose="020F0502020204030204" pitchFamily="34" charset="0"/>
            </a:rPr>
            <a:t> </a:t>
          </a:r>
        </a:p>
        <a:p>
          <a:pPr>
            <a:spcAft>
              <a:spcPts val="0"/>
            </a:spcAft>
          </a:pPr>
          <a:r>
            <a:rPr lang="en-US" sz="1800" dirty="0">
              <a:solidFill>
                <a:schemeClr val="tx1"/>
              </a:solidFill>
              <a:latin typeface="Calibri" panose="020F0502020204030204" pitchFamily="34" charset="0"/>
            </a:rPr>
            <a:t>All patients this year </a:t>
          </a:r>
          <a:r>
            <a:rPr lang="en-US" sz="1800" i="1" dirty="0">
              <a:solidFill>
                <a:schemeClr val="tx1"/>
              </a:solidFill>
              <a:latin typeface="Calibri" panose="020F0502020204030204" pitchFamily="34" charset="0"/>
            </a:rPr>
            <a:t>and</a:t>
          </a:r>
          <a:r>
            <a:rPr lang="en-US" sz="1800" dirty="0">
              <a:solidFill>
                <a:schemeClr val="tx1"/>
              </a:solidFill>
              <a:latin typeface="Calibri" panose="020F0502020204030204" pitchFamily="34" charset="0"/>
            </a:rPr>
            <a:t> last year</a:t>
          </a:r>
        </a:p>
      </dgm:t>
    </dgm:pt>
    <dgm:pt modelId="{C7D8AFA5-394F-49B7-93C5-5C358C75535C}" type="sibTrans" cxnId="{5DFBF7CD-FE02-4365-ADC7-28CBA493E35A}">
      <dgm:prSet/>
      <dgm:spPr/>
      <dgm:t>
        <a:bodyPr/>
        <a:lstStyle/>
        <a:p>
          <a:endParaRPr lang="en-US">
            <a:latin typeface="Calibri" panose="020F0502020204030204" pitchFamily="34" charset="0"/>
          </a:endParaRPr>
        </a:p>
      </dgm:t>
    </dgm:pt>
    <dgm:pt modelId="{125F29CD-401E-4BE0-A027-38A905EEC337}" type="parTrans" cxnId="{5DFBF7CD-FE02-4365-ADC7-28CBA493E35A}">
      <dgm:prSet/>
      <dgm:spPr/>
      <dgm:t>
        <a:bodyPr/>
        <a:lstStyle/>
        <a:p>
          <a:endParaRPr lang="en-US">
            <a:latin typeface="Calibri" panose="020F0502020204030204" pitchFamily="34" charset="0"/>
          </a:endParaRPr>
        </a:p>
      </dgm:t>
    </dgm:pt>
    <dgm:pt modelId="{22CF2ABB-BA9A-4F29-B50C-97B9B0D6E3F5}">
      <dgm:prSet custT="1"/>
      <dgm:spPr>
        <a:solidFill>
          <a:schemeClr val="tx2">
            <a:lumMod val="20000"/>
            <a:lumOff val="80000"/>
          </a:schemeClr>
        </a:solidFill>
        <a:ln w="38100">
          <a:solidFill>
            <a:srgbClr val="3333FF"/>
          </a:solidFill>
        </a:ln>
        <a:scene3d>
          <a:camera prst="orthographicFront"/>
          <a:lightRig rig="threePt" dir="t"/>
        </a:scene3d>
        <a:sp3d>
          <a:bevelT w="165100" prst="coolSlant"/>
        </a:sp3d>
      </dgm:spPr>
      <dgm:t>
        <a:bodyPr anchor="t" anchorCtr="0"/>
        <a:lstStyle/>
        <a:p>
          <a:pPr>
            <a:spcAft>
              <a:spcPts val="0"/>
            </a:spcAft>
          </a:pPr>
          <a:r>
            <a:rPr lang="en-US" sz="1800" kern="1200" dirty="0">
              <a:solidFill>
                <a:schemeClr val="tx1"/>
              </a:solidFill>
              <a:latin typeface="Calibri" panose="020F0502020204030204" pitchFamily="34" charset="0"/>
            </a:rPr>
            <a:t>Deleting an element</a:t>
          </a:r>
        </a:p>
        <a:p>
          <a:pPr>
            <a:spcAft>
              <a:spcPts val="0"/>
            </a:spcAft>
          </a:pPr>
          <a:r>
            <a:rPr lang="en-US" sz="1800" kern="1200" dirty="0">
              <a:solidFill>
                <a:schemeClr val="tx1"/>
              </a:solidFill>
              <a:latin typeface="Calibri" panose="020F0502020204030204" pitchFamily="34" charset="0"/>
            </a:rPr>
            <a:t>or </a:t>
          </a:r>
        </a:p>
        <a:p>
          <a:pPr>
            <a:spcAft>
              <a:spcPts val="0"/>
            </a:spcAft>
          </a:pPr>
          <a:r>
            <a:rPr lang="en-US" sz="1800" kern="1200" dirty="0">
              <a:solidFill>
                <a:schemeClr val="tx1"/>
              </a:solidFill>
              <a:latin typeface="Calibri" panose="020F0502020204030204" pitchFamily="34" charset="0"/>
            </a:rPr>
            <a:t>component </a:t>
          </a:r>
        </a:p>
        <a:p>
          <a:pPr>
            <a:spcAft>
              <a:spcPts val="0"/>
            </a:spcAft>
          </a:pPr>
          <a:r>
            <a:rPr lang="en-US" sz="1800" kern="1200" dirty="0">
              <a:solidFill>
                <a:schemeClr val="tx1"/>
              </a:solidFill>
              <a:latin typeface="Calibri" panose="020F0502020204030204" pitchFamily="34" charset="0"/>
            </a:rPr>
            <a:t>of </a:t>
          </a:r>
        </a:p>
        <a:p>
          <a:pPr>
            <a:spcAft>
              <a:spcPts val="0"/>
            </a:spcAft>
          </a:pPr>
          <a:r>
            <a:rPr lang="en-US" sz="1800" kern="1200" dirty="0">
              <a:solidFill>
                <a:schemeClr val="tx1"/>
              </a:solidFill>
              <a:latin typeface="Calibri" panose="020F0502020204030204" pitchFamily="34" charset="0"/>
            </a:rPr>
            <a:t> numerator/</a:t>
          </a:r>
        </a:p>
        <a:p>
          <a:pPr>
            <a:spcAft>
              <a:spcPts val="0"/>
            </a:spcAft>
          </a:pPr>
          <a:r>
            <a:rPr lang="en-US" sz="1800" kern="1200" dirty="0">
              <a:solidFill>
                <a:schemeClr val="tx1"/>
              </a:solidFill>
              <a:latin typeface="Calibri" panose="020F0502020204030204" pitchFamily="34" charset="0"/>
            </a:rPr>
            <a:t>d</a:t>
          </a:r>
          <a:r>
            <a:rPr lang="en-US" sz="1800" kern="1200" dirty="0">
              <a:solidFill>
                <a:schemeClr val="tx1"/>
              </a:solidFill>
              <a:latin typeface="Calibri" panose="020F0502020204030204" pitchFamily="34" charset="0"/>
              <a:ea typeface="+mn-ea"/>
              <a:cs typeface="+mn-cs"/>
            </a:rPr>
            <a:t>enominator</a:t>
          </a:r>
        </a:p>
        <a:p>
          <a:pPr>
            <a:spcAft>
              <a:spcPts val="0"/>
            </a:spcAft>
          </a:pPr>
          <a:r>
            <a:rPr lang="en-US" sz="1800" kern="1200" dirty="0">
              <a:solidFill>
                <a:schemeClr val="tx1"/>
              </a:solidFill>
              <a:latin typeface="Calibri" panose="020F0502020204030204" pitchFamily="34" charset="0"/>
            </a:rPr>
            <a:t> or</a:t>
          </a:r>
        </a:p>
        <a:p>
          <a:pPr>
            <a:spcAft>
              <a:spcPts val="0"/>
            </a:spcAft>
          </a:pPr>
          <a:r>
            <a:rPr lang="en-US" sz="1800" kern="1200" dirty="0">
              <a:solidFill>
                <a:schemeClr val="tx1"/>
              </a:solidFill>
              <a:latin typeface="Calibri" panose="020F0502020204030204" pitchFamily="34" charset="0"/>
            </a:rPr>
            <a:t> inclusion/</a:t>
          </a:r>
        </a:p>
        <a:p>
          <a:pPr>
            <a:spcAft>
              <a:spcPts val="0"/>
            </a:spcAft>
          </a:pPr>
          <a:r>
            <a:rPr lang="en-US" sz="1800" kern="1200" dirty="0">
              <a:solidFill>
                <a:schemeClr val="tx1"/>
              </a:solidFill>
              <a:latin typeface="Calibri" panose="020F0502020204030204" pitchFamily="34" charset="0"/>
            </a:rPr>
            <a:t>exclusion specification</a:t>
          </a:r>
          <a:endParaRPr lang="en-US" sz="1600" kern="1200" dirty="0">
            <a:solidFill>
              <a:schemeClr val="tx1"/>
            </a:solidFill>
            <a:latin typeface="Calibri" panose="020F0502020204030204" pitchFamily="34" charset="0"/>
          </a:endParaRPr>
        </a:p>
      </dgm:t>
    </dgm:pt>
    <dgm:pt modelId="{01317FE1-BC70-4CA5-A325-EC7028C90E54}" type="sibTrans" cxnId="{558FEB63-3E5B-41EF-8A5F-FE3285855C40}">
      <dgm:prSet/>
      <dgm:spPr/>
      <dgm:t>
        <a:bodyPr/>
        <a:lstStyle/>
        <a:p>
          <a:endParaRPr lang="en-US">
            <a:latin typeface="Calibri" panose="020F0502020204030204" pitchFamily="34" charset="0"/>
          </a:endParaRPr>
        </a:p>
      </dgm:t>
    </dgm:pt>
    <dgm:pt modelId="{7CD78921-C906-4E3D-B137-FF338D051E30}" type="parTrans" cxnId="{558FEB63-3E5B-41EF-8A5F-FE3285855C40}">
      <dgm:prSet/>
      <dgm:spPr/>
      <dgm:t>
        <a:bodyPr/>
        <a:lstStyle/>
        <a:p>
          <a:endParaRPr lang="en-US">
            <a:latin typeface="Calibri" panose="020F0502020204030204" pitchFamily="34" charset="0"/>
          </a:endParaRPr>
        </a:p>
      </dgm:t>
    </dgm:pt>
    <dgm:pt modelId="{21E589F1-67F2-4DDD-82BA-DEC80BB900AA}" type="pres">
      <dgm:prSet presAssocID="{14193D4F-15EC-4CE8-9035-DEDB469389F4}" presName="theList" presStyleCnt="0">
        <dgm:presLayoutVars>
          <dgm:dir/>
          <dgm:animLvl val="lvl"/>
          <dgm:resizeHandles val="exact"/>
        </dgm:presLayoutVars>
      </dgm:prSet>
      <dgm:spPr/>
    </dgm:pt>
    <dgm:pt modelId="{CD32C244-8671-4344-BE33-E400765D1084}" type="pres">
      <dgm:prSet presAssocID="{FBFD3210-C3BF-4612-8914-4552AD37EF02}" presName="compNode" presStyleCnt="0"/>
      <dgm:spPr/>
    </dgm:pt>
    <dgm:pt modelId="{3946CF5A-6DDC-4162-8F10-6483CE8EF3EC}" type="pres">
      <dgm:prSet presAssocID="{FBFD3210-C3BF-4612-8914-4552AD37EF02}" presName="aNode" presStyleLbl="bgShp" presStyleIdx="0" presStyleCnt="5"/>
      <dgm:spPr/>
    </dgm:pt>
    <dgm:pt modelId="{BB9C7C65-3463-47FC-91AA-1EB42E868A66}" type="pres">
      <dgm:prSet presAssocID="{FBFD3210-C3BF-4612-8914-4552AD37EF02}" presName="textNode" presStyleLbl="bgShp" presStyleIdx="0" presStyleCnt="5"/>
      <dgm:spPr/>
    </dgm:pt>
    <dgm:pt modelId="{06DCB218-BC8E-4B45-8890-28199EE7F69C}" type="pres">
      <dgm:prSet presAssocID="{FBFD3210-C3BF-4612-8914-4552AD37EF02}" presName="compChildNode" presStyleCnt="0"/>
      <dgm:spPr/>
    </dgm:pt>
    <dgm:pt modelId="{B6990AC9-925B-4D3C-BDD5-0DFD71D777BA}" type="pres">
      <dgm:prSet presAssocID="{FBFD3210-C3BF-4612-8914-4552AD37EF02}" presName="theInnerList" presStyleCnt="0"/>
      <dgm:spPr/>
    </dgm:pt>
    <dgm:pt modelId="{17B971D9-33E3-45F2-BAEE-7F1B54BBAB18}" type="pres">
      <dgm:prSet presAssocID="{22CF2ABB-BA9A-4F29-B50C-97B9B0D6E3F5}" presName="childNode" presStyleLbl="node1" presStyleIdx="0" presStyleCnt="5" custScaleX="108682">
        <dgm:presLayoutVars>
          <dgm:bulletEnabled val="1"/>
        </dgm:presLayoutVars>
      </dgm:prSet>
      <dgm:spPr/>
    </dgm:pt>
    <dgm:pt modelId="{AD203BE0-217D-44D1-9AA6-F1E18F62E71C}" type="pres">
      <dgm:prSet presAssocID="{FBFD3210-C3BF-4612-8914-4552AD37EF02}" presName="aSpace" presStyleCnt="0"/>
      <dgm:spPr/>
    </dgm:pt>
    <dgm:pt modelId="{D3010454-14AD-4B5D-A8EC-9EBA25E40987}" type="pres">
      <dgm:prSet presAssocID="{B9C55D58-5017-4B46-9610-46F8C7A6DE4C}" presName="compNode" presStyleCnt="0"/>
      <dgm:spPr/>
    </dgm:pt>
    <dgm:pt modelId="{90EC8499-B454-4CA7-89F2-6B26EF1FE690}" type="pres">
      <dgm:prSet presAssocID="{B9C55D58-5017-4B46-9610-46F8C7A6DE4C}" presName="aNode" presStyleLbl="bgShp" presStyleIdx="1" presStyleCnt="5"/>
      <dgm:spPr>
        <a:xfrm>
          <a:off x="1842118" y="0"/>
          <a:ext cx="1709067" cy="5440680"/>
        </a:xfrm>
        <a:prstGeom prst="roundRect">
          <a:avLst>
            <a:gd name="adj" fmla="val 10000"/>
          </a:avLst>
        </a:prstGeom>
      </dgm:spPr>
    </dgm:pt>
    <dgm:pt modelId="{BE210688-FC7A-4885-B07C-89ACB4170FB3}" type="pres">
      <dgm:prSet presAssocID="{B9C55D58-5017-4B46-9610-46F8C7A6DE4C}" presName="textNode" presStyleLbl="bgShp" presStyleIdx="1" presStyleCnt="5"/>
      <dgm:spPr/>
    </dgm:pt>
    <dgm:pt modelId="{0153F0E1-15F2-4EF1-BC2A-8645C9C26812}" type="pres">
      <dgm:prSet presAssocID="{B9C55D58-5017-4B46-9610-46F8C7A6DE4C}" presName="compChildNode" presStyleCnt="0"/>
      <dgm:spPr/>
    </dgm:pt>
    <dgm:pt modelId="{39784430-FD0F-4DD9-82D1-FB30A29E07F3}" type="pres">
      <dgm:prSet presAssocID="{B9C55D58-5017-4B46-9610-46F8C7A6DE4C}" presName="theInnerList" presStyleCnt="0"/>
      <dgm:spPr/>
    </dgm:pt>
    <dgm:pt modelId="{638FC513-A4DB-4367-91F0-666629513BCC}" type="pres">
      <dgm:prSet presAssocID="{82668E1E-968F-4462-824B-C8357E85B6D8}" presName="childNode" presStyleLbl="node1" presStyleIdx="1" presStyleCnt="5">
        <dgm:presLayoutVars>
          <dgm:bulletEnabled val="1"/>
        </dgm:presLayoutVars>
      </dgm:prSet>
      <dgm:spPr/>
    </dgm:pt>
    <dgm:pt modelId="{C2116509-056F-48EA-B0EE-64EC6E4A1C1F}" type="pres">
      <dgm:prSet presAssocID="{B9C55D58-5017-4B46-9610-46F8C7A6DE4C}" presName="aSpace" presStyleCnt="0"/>
      <dgm:spPr/>
    </dgm:pt>
    <dgm:pt modelId="{5EB9B450-C381-4A37-B9AC-A6703464515A}" type="pres">
      <dgm:prSet presAssocID="{9B3C78D6-D001-4A05-887A-32400654CCA1}" presName="compNode" presStyleCnt="0"/>
      <dgm:spPr/>
    </dgm:pt>
    <dgm:pt modelId="{8D059D44-829D-43E0-AE49-23C377470FD3}" type="pres">
      <dgm:prSet presAssocID="{9B3C78D6-D001-4A05-887A-32400654CCA1}" presName="aNode" presStyleLbl="bgShp" presStyleIdx="2" presStyleCnt="5"/>
      <dgm:spPr>
        <a:xfrm>
          <a:off x="3524770" y="0"/>
          <a:ext cx="1637258" cy="5212080"/>
        </a:xfrm>
        <a:prstGeom prst="roundRect">
          <a:avLst>
            <a:gd name="adj" fmla="val 10000"/>
          </a:avLst>
        </a:prstGeom>
      </dgm:spPr>
    </dgm:pt>
    <dgm:pt modelId="{CCEF5C8F-77F1-4982-9DE2-B0936DB45EAF}" type="pres">
      <dgm:prSet presAssocID="{9B3C78D6-D001-4A05-887A-32400654CCA1}" presName="textNode" presStyleLbl="bgShp" presStyleIdx="2" presStyleCnt="5"/>
      <dgm:spPr/>
    </dgm:pt>
    <dgm:pt modelId="{D6454309-E0D5-42C1-B771-F5546FC21234}" type="pres">
      <dgm:prSet presAssocID="{9B3C78D6-D001-4A05-887A-32400654CCA1}" presName="compChildNode" presStyleCnt="0"/>
      <dgm:spPr/>
    </dgm:pt>
    <dgm:pt modelId="{CEE8C063-B798-4BFB-BE82-BFFABF913408}" type="pres">
      <dgm:prSet presAssocID="{9B3C78D6-D001-4A05-887A-32400654CCA1}" presName="theInnerList" presStyleCnt="0"/>
      <dgm:spPr/>
    </dgm:pt>
    <dgm:pt modelId="{8D52714F-931C-4200-83E5-6934B0123427}" type="pres">
      <dgm:prSet presAssocID="{E37C97DE-1A4F-4D90-AC3F-12C153524160}" presName="childNode" presStyleLbl="node1" presStyleIdx="2" presStyleCnt="5" custScaleY="101742" custLinFactNeighborX="-54" custLinFactNeighborY="474">
        <dgm:presLayoutVars>
          <dgm:bulletEnabled val="1"/>
        </dgm:presLayoutVars>
      </dgm:prSet>
      <dgm:spPr/>
    </dgm:pt>
    <dgm:pt modelId="{A7B6ECBE-CF58-4691-9E08-1F1C37EDFB72}" type="pres">
      <dgm:prSet presAssocID="{9B3C78D6-D001-4A05-887A-32400654CCA1}" presName="aSpace" presStyleCnt="0"/>
      <dgm:spPr/>
    </dgm:pt>
    <dgm:pt modelId="{159CB5A4-8C4F-4D36-BF2C-F4E377BEA79D}" type="pres">
      <dgm:prSet presAssocID="{92316295-CC15-4DA9-9221-6405A45D1618}" presName="compNode" presStyleCnt="0"/>
      <dgm:spPr/>
    </dgm:pt>
    <dgm:pt modelId="{988D184B-E00C-42AA-889C-2B5E99785E66}" type="pres">
      <dgm:prSet presAssocID="{92316295-CC15-4DA9-9221-6405A45D1618}" presName="aNode" presStyleLbl="bgShp" presStyleIdx="3" presStyleCnt="5"/>
      <dgm:spPr/>
    </dgm:pt>
    <dgm:pt modelId="{FF69AF00-C61C-47ED-B417-D463EF032583}" type="pres">
      <dgm:prSet presAssocID="{92316295-CC15-4DA9-9221-6405A45D1618}" presName="textNode" presStyleLbl="bgShp" presStyleIdx="3" presStyleCnt="5"/>
      <dgm:spPr/>
    </dgm:pt>
    <dgm:pt modelId="{CFACD4B2-EDFE-49CB-8114-F5B47444CBFB}" type="pres">
      <dgm:prSet presAssocID="{92316295-CC15-4DA9-9221-6405A45D1618}" presName="compChildNode" presStyleCnt="0"/>
      <dgm:spPr/>
    </dgm:pt>
    <dgm:pt modelId="{3704609B-A651-490D-8BDD-6BA9ED92E4CF}" type="pres">
      <dgm:prSet presAssocID="{92316295-CC15-4DA9-9221-6405A45D1618}" presName="theInnerList" presStyleCnt="0"/>
      <dgm:spPr/>
    </dgm:pt>
    <dgm:pt modelId="{A3D0418C-14B8-4EAD-BA59-ADB07CD50ED9}" type="pres">
      <dgm:prSet presAssocID="{2E7FC5A8-B2ED-4044-9ACB-9116E2102E01}" presName="childNode" presStyleLbl="node1" presStyleIdx="3" presStyleCnt="5">
        <dgm:presLayoutVars>
          <dgm:bulletEnabled val="1"/>
        </dgm:presLayoutVars>
      </dgm:prSet>
      <dgm:spPr/>
    </dgm:pt>
    <dgm:pt modelId="{EDB89345-BB5E-4AA8-AC20-686CC5D73977}" type="pres">
      <dgm:prSet presAssocID="{92316295-CC15-4DA9-9221-6405A45D1618}" presName="aSpace" presStyleCnt="0"/>
      <dgm:spPr/>
    </dgm:pt>
    <dgm:pt modelId="{9EC5CCCC-0E4F-4CEE-A641-F6058A458908}" type="pres">
      <dgm:prSet presAssocID="{9F64ACBD-1085-4952-BB7F-EB3E43BB3A51}" presName="compNode" presStyleCnt="0"/>
      <dgm:spPr/>
    </dgm:pt>
    <dgm:pt modelId="{1FE8014E-664D-4C9E-94E8-86BF86659FF2}" type="pres">
      <dgm:prSet presAssocID="{9F64ACBD-1085-4952-BB7F-EB3E43BB3A51}" presName="aNode" presStyleLbl="bgShp" presStyleIdx="4" presStyleCnt="5"/>
      <dgm:spPr/>
    </dgm:pt>
    <dgm:pt modelId="{B61CD354-4994-43CE-B2B3-F9CB45764D15}" type="pres">
      <dgm:prSet presAssocID="{9F64ACBD-1085-4952-BB7F-EB3E43BB3A51}" presName="textNode" presStyleLbl="bgShp" presStyleIdx="4" presStyleCnt="5"/>
      <dgm:spPr/>
    </dgm:pt>
    <dgm:pt modelId="{9B216232-9760-449C-8FD6-6FE70CCF4F29}" type="pres">
      <dgm:prSet presAssocID="{9F64ACBD-1085-4952-BB7F-EB3E43BB3A51}" presName="compChildNode" presStyleCnt="0"/>
      <dgm:spPr/>
    </dgm:pt>
    <dgm:pt modelId="{6DC14DE7-B1A1-4AC7-9AD8-CFD109FD1DB4}" type="pres">
      <dgm:prSet presAssocID="{9F64ACBD-1085-4952-BB7F-EB3E43BB3A51}" presName="theInnerList" presStyleCnt="0"/>
      <dgm:spPr/>
    </dgm:pt>
    <dgm:pt modelId="{745D201D-7F63-487E-A2F2-1836F4B4AB4D}" type="pres">
      <dgm:prSet presAssocID="{3EF0CA6C-E4A4-4912-82FA-23C593D04B3D}" presName="childNode" presStyleLbl="node1" presStyleIdx="4" presStyleCnt="5" custScaleX="105198">
        <dgm:presLayoutVars>
          <dgm:bulletEnabled val="1"/>
        </dgm:presLayoutVars>
      </dgm:prSet>
      <dgm:spPr/>
    </dgm:pt>
  </dgm:ptLst>
  <dgm:cxnLst>
    <dgm:cxn modelId="{D91C7101-EFD2-4CD6-BE0A-43C9C45854A6}" type="presOf" srcId="{2E7FC5A8-B2ED-4044-9ACB-9116E2102E01}" destId="{A3D0418C-14B8-4EAD-BA59-ADB07CD50ED9}" srcOrd="0" destOrd="0" presId="urn:microsoft.com/office/officeart/2005/8/layout/lProcess2"/>
    <dgm:cxn modelId="{FC40480C-B350-4C7D-B503-7EDDC17F8B34}" srcId="{14193D4F-15EC-4CE8-9035-DEDB469389F4}" destId="{FBFD3210-C3BF-4612-8914-4552AD37EF02}" srcOrd="0" destOrd="0" parTransId="{3FB07E00-BA28-4D61-B8C2-901240795C13}" sibTransId="{D931D14C-5E94-489B-B1C0-BAB0448DD7EB}"/>
    <dgm:cxn modelId="{09F0311E-32A0-49F1-9890-3BDEF676F6FF}" type="presOf" srcId="{92316295-CC15-4DA9-9221-6405A45D1618}" destId="{988D184B-E00C-42AA-889C-2B5E99785E66}" srcOrd="0" destOrd="0" presId="urn:microsoft.com/office/officeart/2005/8/layout/lProcess2"/>
    <dgm:cxn modelId="{7BAB9620-32C4-4A06-85B2-90E582E05CAA}" type="presOf" srcId="{14193D4F-15EC-4CE8-9035-DEDB469389F4}" destId="{21E589F1-67F2-4DDD-82BA-DEC80BB900AA}" srcOrd="0" destOrd="0" presId="urn:microsoft.com/office/officeart/2005/8/layout/lProcess2"/>
    <dgm:cxn modelId="{816E562A-E89A-4879-9F43-E9AC5BFFD3DE}" type="presOf" srcId="{9B3C78D6-D001-4A05-887A-32400654CCA1}" destId="{8D059D44-829D-43E0-AE49-23C377470FD3}" srcOrd="0" destOrd="0" presId="urn:microsoft.com/office/officeart/2005/8/layout/lProcess2"/>
    <dgm:cxn modelId="{6DC98235-2F34-48B5-9D8A-7E5CD31FFA42}" type="presOf" srcId="{B9C55D58-5017-4B46-9610-46F8C7A6DE4C}" destId="{BE210688-FC7A-4885-B07C-89ACB4170FB3}" srcOrd="1" destOrd="0" presId="urn:microsoft.com/office/officeart/2005/8/layout/lProcess2"/>
    <dgm:cxn modelId="{0A579B5C-6BF1-4590-9DCA-E88AF575CF0F}" type="presOf" srcId="{9F64ACBD-1085-4952-BB7F-EB3E43BB3A51}" destId="{B61CD354-4994-43CE-B2B3-F9CB45764D15}" srcOrd="1" destOrd="0" presId="urn:microsoft.com/office/officeart/2005/8/layout/lProcess2"/>
    <dgm:cxn modelId="{A678CC5F-FADB-40BE-8741-DFB5407081A3}" srcId="{14193D4F-15EC-4CE8-9035-DEDB469389F4}" destId="{9B3C78D6-D001-4A05-887A-32400654CCA1}" srcOrd="2" destOrd="0" parTransId="{878D427C-3B5B-4A3B-BDBB-015EA9895523}" sibTransId="{9B607503-5DDC-4C9D-AB28-4BD7A4565F63}"/>
    <dgm:cxn modelId="{558FEB63-3E5B-41EF-8A5F-FE3285855C40}" srcId="{FBFD3210-C3BF-4612-8914-4552AD37EF02}" destId="{22CF2ABB-BA9A-4F29-B50C-97B9B0D6E3F5}" srcOrd="0" destOrd="0" parTransId="{7CD78921-C906-4E3D-B137-FF338D051E30}" sibTransId="{01317FE1-BC70-4CA5-A325-EC7028C90E54}"/>
    <dgm:cxn modelId="{5D91F86C-7367-40A1-B7AC-5503492C6CF2}" srcId="{9F64ACBD-1085-4952-BB7F-EB3E43BB3A51}" destId="{3EF0CA6C-E4A4-4912-82FA-23C593D04B3D}" srcOrd="0" destOrd="0" parTransId="{873CD2E0-2B7F-465D-A878-5133E13D7CBB}" sibTransId="{B3B87A64-2845-47D1-BB44-E781EC705D6F}"/>
    <dgm:cxn modelId="{7C79E151-A548-416F-AD95-6A68595E6313}" srcId="{9B3C78D6-D001-4A05-887A-32400654CCA1}" destId="{E37C97DE-1A4F-4D90-AC3F-12C153524160}" srcOrd="0" destOrd="0" parTransId="{8622BA93-072F-479E-9BAA-2739603C45C3}" sibTransId="{975C74A9-38E6-46DC-BAA0-7007D69DEAD6}"/>
    <dgm:cxn modelId="{70FDBA55-5E78-4887-9AD8-7EFA0E9EFCA8}" type="presOf" srcId="{FBFD3210-C3BF-4612-8914-4552AD37EF02}" destId="{BB9C7C65-3463-47FC-91AA-1EB42E868A66}" srcOrd="1" destOrd="0" presId="urn:microsoft.com/office/officeart/2005/8/layout/lProcess2"/>
    <dgm:cxn modelId="{17FCEC55-4BE7-4AF0-8601-6B776A61D688}" type="presOf" srcId="{B9C55D58-5017-4B46-9610-46F8C7A6DE4C}" destId="{90EC8499-B454-4CA7-89F2-6B26EF1FE690}" srcOrd="0" destOrd="0" presId="urn:microsoft.com/office/officeart/2005/8/layout/lProcess2"/>
    <dgm:cxn modelId="{4C1C0B90-EB50-4645-98C2-7623C5A009E2}" type="presOf" srcId="{92316295-CC15-4DA9-9221-6405A45D1618}" destId="{FF69AF00-C61C-47ED-B417-D463EF032583}" srcOrd="1" destOrd="0" presId="urn:microsoft.com/office/officeart/2005/8/layout/lProcess2"/>
    <dgm:cxn modelId="{AAC28591-4180-4C1D-8269-E6D3F552B660}" srcId="{14193D4F-15EC-4CE8-9035-DEDB469389F4}" destId="{9F64ACBD-1085-4952-BB7F-EB3E43BB3A51}" srcOrd="4" destOrd="0" parTransId="{49B48E73-D7EF-44CD-9D41-33AC5C57F780}" sibTransId="{9A510DAE-E931-4E6C-8F68-4648CFC5A649}"/>
    <dgm:cxn modelId="{7502B59B-060B-44D6-BFC8-066EEC30DC25}" type="presOf" srcId="{E37C97DE-1A4F-4D90-AC3F-12C153524160}" destId="{8D52714F-931C-4200-83E5-6934B0123427}" srcOrd="0" destOrd="0" presId="urn:microsoft.com/office/officeart/2005/8/layout/lProcess2"/>
    <dgm:cxn modelId="{79AAFEA0-5867-4357-BC63-89ECC44F5DA3}" type="presOf" srcId="{9F64ACBD-1085-4952-BB7F-EB3E43BB3A51}" destId="{1FE8014E-664D-4C9E-94E8-86BF86659FF2}" srcOrd="0" destOrd="0" presId="urn:microsoft.com/office/officeart/2005/8/layout/lProcess2"/>
    <dgm:cxn modelId="{459230A5-77BE-43C0-8C6A-4486AA35297D}" type="presOf" srcId="{22CF2ABB-BA9A-4F29-B50C-97B9B0D6E3F5}" destId="{17B971D9-33E3-45F2-BAEE-7F1B54BBAB18}" srcOrd="0" destOrd="0" presId="urn:microsoft.com/office/officeart/2005/8/layout/lProcess2"/>
    <dgm:cxn modelId="{557F1AB0-6C04-46B2-8423-62A3ED2328EF}" srcId="{14193D4F-15EC-4CE8-9035-DEDB469389F4}" destId="{92316295-CC15-4DA9-9221-6405A45D1618}" srcOrd="3" destOrd="0" parTransId="{2FD01DB7-45EC-44D0-96B1-023EF2A21E28}" sibTransId="{53C17B3D-8C03-45E4-AEF9-09D5D41D66E4}"/>
    <dgm:cxn modelId="{759015C2-BCF0-44D7-96A3-E25F918E781F}" srcId="{92316295-CC15-4DA9-9221-6405A45D1618}" destId="{2E7FC5A8-B2ED-4044-9ACB-9116E2102E01}" srcOrd="0" destOrd="0" parTransId="{EA8F40DA-D4DA-498D-B6E1-8CD893335781}" sibTransId="{ABDBE6C7-0375-49C4-97A3-78DD90C463F1}"/>
    <dgm:cxn modelId="{034AA7C8-280A-4B65-8D49-0B7D7EC3C2EB}" type="presOf" srcId="{9B3C78D6-D001-4A05-887A-32400654CCA1}" destId="{CCEF5C8F-77F1-4982-9DE2-B0936DB45EAF}" srcOrd="1" destOrd="0" presId="urn:microsoft.com/office/officeart/2005/8/layout/lProcess2"/>
    <dgm:cxn modelId="{5DFBF7CD-FE02-4365-ADC7-28CBA493E35A}" srcId="{B9C55D58-5017-4B46-9610-46F8C7A6DE4C}" destId="{82668E1E-968F-4462-824B-C8357E85B6D8}" srcOrd="0" destOrd="0" parTransId="{125F29CD-401E-4BE0-A027-38A905EEC337}" sibTransId="{C7D8AFA5-394F-49B7-93C5-5C358C75535C}"/>
    <dgm:cxn modelId="{5EDAC3D2-E15E-4B1A-929C-4C71A0567C3A}" type="presOf" srcId="{3EF0CA6C-E4A4-4912-82FA-23C593D04B3D}" destId="{745D201D-7F63-487E-A2F2-1836F4B4AB4D}" srcOrd="0" destOrd="0" presId="urn:microsoft.com/office/officeart/2005/8/layout/lProcess2"/>
    <dgm:cxn modelId="{5AF703D3-74D4-4A99-85B4-53038C5AB513}" type="presOf" srcId="{82668E1E-968F-4462-824B-C8357E85B6D8}" destId="{638FC513-A4DB-4367-91F0-666629513BCC}" srcOrd="0" destOrd="0" presId="urn:microsoft.com/office/officeart/2005/8/layout/lProcess2"/>
    <dgm:cxn modelId="{D52239D7-35F6-40EF-9153-354FA76C40F7}" srcId="{14193D4F-15EC-4CE8-9035-DEDB469389F4}" destId="{B9C55D58-5017-4B46-9610-46F8C7A6DE4C}" srcOrd="1" destOrd="0" parTransId="{A434AE25-7475-4504-8A29-22E09076F672}" sibTransId="{BB3067CC-D81B-41D0-B205-7503CBC77D5A}"/>
    <dgm:cxn modelId="{A3D9C4F0-8DBD-4B04-9DFD-DDBFF9D03158}" type="presOf" srcId="{FBFD3210-C3BF-4612-8914-4552AD37EF02}" destId="{3946CF5A-6DDC-4162-8F10-6483CE8EF3EC}" srcOrd="0" destOrd="0" presId="urn:microsoft.com/office/officeart/2005/8/layout/lProcess2"/>
    <dgm:cxn modelId="{6C66A205-DE23-4BD2-904C-29C046BC8EBC}" type="presParOf" srcId="{21E589F1-67F2-4DDD-82BA-DEC80BB900AA}" destId="{CD32C244-8671-4344-BE33-E400765D1084}" srcOrd="0" destOrd="0" presId="urn:microsoft.com/office/officeart/2005/8/layout/lProcess2"/>
    <dgm:cxn modelId="{F0B079B5-F949-4D64-A78C-30C859F43E86}" type="presParOf" srcId="{CD32C244-8671-4344-BE33-E400765D1084}" destId="{3946CF5A-6DDC-4162-8F10-6483CE8EF3EC}" srcOrd="0" destOrd="0" presId="urn:microsoft.com/office/officeart/2005/8/layout/lProcess2"/>
    <dgm:cxn modelId="{C5723B26-9095-4D8A-AD6F-201AB6BD27D1}" type="presParOf" srcId="{CD32C244-8671-4344-BE33-E400765D1084}" destId="{BB9C7C65-3463-47FC-91AA-1EB42E868A66}" srcOrd="1" destOrd="0" presId="urn:microsoft.com/office/officeart/2005/8/layout/lProcess2"/>
    <dgm:cxn modelId="{722013AC-10E8-4BD8-B481-136AB4B11395}" type="presParOf" srcId="{CD32C244-8671-4344-BE33-E400765D1084}" destId="{06DCB218-BC8E-4B45-8890-28199EE7F69C}" srcOrd="2" destOrd="0" presId="urn:microsoft.com/office/officeart/2005/8/layout/lProcess2"/>
    <dgm:cxn modelId="{9CF5AB8D-FF53-4E6F-8A37-679F68F1F492}" type="presParOf" srcId="{06DCB218-BC8E-4B45-8890-28199EE7F69C}" destId="{B6990AC9-925B-4D3C-BDD5-0DFD71D777BA}" srcOrd="0" destOrd="0" presId="urn:microsoft.com/office/officeart/2005/8/layout/lProcess2"/>
    <dgm:cxn modelId="{01508526-E137-4456-8245-230380B8FA3E}" type="presParOf" srcId="{B6990AC9-925B-4D3C-BDD5-0DFD71D777BA}" destId="{17B971D9-33E3-45F2-BAEE-7F1B54BBAB18}" srcOrd="0" destOrd="0" presId="urn:microsoft.com/office/officeart/2005/8/layout/lProcess2"/>
    <dgm:cxn modelId="{08371B1A-2BE0-4FB6-BCE4-E7E039DEBFA8}" type="presParOf" srcId="{21E589F1-67F2-4DDD-82BA-DEC80BB900AA}" destId="{AD203BE0-217D-44D1-9AA6-F1E18F62E71C}" srcOrd="1" destOrd="0" presId="urn:microsoft.com/office/officeart/2005/8/layout/lProcess2"/>
    <dgm:cxn modelId="{FA458490-693A-4D7D-BD55-41CD4FAEE5C4}" type="presParOf" srcId="{21E589F1-67F2-4DDD-82BA-DEC80BB900AA}" destId="{D3010454-14AD-4B5D-A8EC-9EBA25E40987}" srcOrd="2" destOrd="0" presId="urn:microsoft.com/office/officeart/2005/8/layout/lProcess2"/>
    <dgm:cxn modelId="{FA1E7530-16F0-4A02-A46D-2A07F70DC15C}" type="presParOf" srcId="{D3010454-14AD-4B5D-A8EC-9EBA25E40987}" destId="{90EC8499-B454-4CA7-89F2-6B26EF1FE690}" srcOrd="0" destOrd="0" presId="urn:microsoft.com/office/officeart/2005/8/layout/lProcess2"/>
    <dgm:cxn modelId="{469CC6EE-22AB-4A43-8E3E-8F741230D971}" type="presParOf" srcId="{D3010454-14AD-4B5D-A8EC-9EBA25E40987}" destId="{BE210688-FC7A-4885-B07C-89ACB4170FB3}" srcOrd="1" destOrd="0" presId="urn:microsoft.com/office/officeart/2005/8/layout/lProcess2"/>
    <dgm:cxn modelId="{B19C0366-CE27-41CA-A860-99B0667F0620}" type="presParOf" srcId="{D3010454-14AD-4B5D-A8EC-9EBA25E40987}" destId="{0153F0E1-15F2-4EF1-BC2A-8645C9C26812}" srcOrd="2" destOrd="0" presId="urn:microsoft.com/office/officeart/2005/8/layout/lProcess2"/>
    <dgm:cxn modelId="{D59F8999-A1FE-4FFC-B9F5-18DC79FB6D2F}" type="presParOf" srcId="{0153F0E1-15F2-4EF1-BC2A-8645C9C26812}" destId="{39784430-FD0F-4DD9-82D1-FB30A29E07F3}" srcOrd="0" destOrd="0" presId="urn:microsoft.com/office/officeart/2005/8/layout/lProcess2"/>
    <dgm:cxn modelId="{39570DBC-747E-4F8F-9F81-4455C56B6A14}" type="presParOf" srcId="{39784430-FD0F-4DD9-82D1-FB30A29E07F3}" destId="{638FC513-A4DB-4367-91F0-666629513BCC}" srcOrd="0" destOrd="0" presId="urn:microsoft.com/office/officeart/2005/8/layout/lProcess2"/>
    <dgm:cxn modelId="{97C983B4-B998-4D73-BA1F-3CE3FB4D80DA}" type="presParOf" srcId="{21E589F1-67F2-4DDD-82BA-DEC80BB900AA}" destId="{C2116509-056F-48EA-B0EE-64EC6E4A1C1F}" srcOrd="3" destOrd="0" presId="urn:microsoft.com/office/officeart/2005/8/layout/lProcess2"/>
    <dgm:cxn modelId="{D7B6763C-B2FB-4535-9DD4-6F27A9815DAD}" type="presParOf" srcId="{21E589F1-67F2-4DDD-82BA-DEC80BB900AA}" destId="{5EB9B450-C381-4A37-B9AC-A6703464515A}" srcOrd="4" destOrd="0" presId="urn:microsoft.com/office/officeart/2005/8/layout/lProcess2"/>
    <dgm:cxn modelId="{0CB31C98-B808-4058-B2E4-E0F8AD309485}" type="presParOf" srcId="{5EB9B450-C381-4A37-B9AC-A6703464515A}" destId="{8D059D44-829D-43E0-AE49-23C377470FD3}" srcOrd="0" destOrd="0" presId="urn:microsoft.com/office/officeart/2005/8/layout/lProcess2"/>
    <dgm:cxn modelId="{BC318EC0-AA37-4F25-9EE6-C4EEAACA4832}" type="presParOf" srcId="{5EB9B450-C381-4A37-B9AC-A6703464515A}" destId="{CCEF5C8F-77F1-4982-9DE2-B0936DB45EAF}" srcOrd="1" destOrd="0" presId="urn:microsoft.com/office/officeart/2005/8/layout/lProcess2"/>
    <dgm:cxn modelId="{0213CECD-0851-47C5-AA2C-8F96A88E06B2}" type="presParOf" srcId="{5EB9B450-C381-4A37-B9AC-A6703464515A}" destId="{D6454309-E0D5-42C1-B771-F5546FC21234}" srcOrd="2" destOrd="0" presId="urn:microsoft.com/office/officeart/2005/8/layout/lProcess2"/>
    <dgm:cxn modelId="{30784BD6-6B95-4BC4-AD14-A7999B14355C}" type="presParOf" srcId="{D6454309-E0D5-42C1-B771-F5546FC21234}" destId="{CEE8C063-B798-4BFB-BE82-BFFABF913408}" srcOrd="0" destOrd="0" presId="urn:microsoft.com/office/officeart/2005/8/layout/lProcess2"/>
    <dgm:cxn modelId="{833F24D3-5A79-42B6-A050-721C9095306E}" type="presParOf" srcId="{CEE8C063-B798-4BFB-BE82-BFFABF913408}" destId="{8D52714F-931C-4200-83E5-6934B0123427}" srcOrd="0" destOrd="0" presId="urn:microsoft.com/office/officeart/2005/8/layout/lProcess2"/>
    <dgm:cxn modelId="{2D2EBB02-1FDB-4EF3-9684-16980B30AC0D}" type="presParOf" srcId="{21E589F1-67F2-4DDD-82BA-DEC80BB900AA}" destId="{A7B6ECBE-CF58-4691-9E08-1F1C37EDFB72}" srcOrd="5" destOrd="0" presId="urn:microsoft.com/office/officeart/2005/8/layout/lProcess2"/>
    <dgm:cxn modelId="{B3C97154-5898-4CCF-9B0A-3F64881C21DE}" type="presParOf" srcId="{21E589F1-67F2-4DDD-82BA-DEC80BB900AA}" destId="{159CB5A4-8C4F-4D36-BF2C-F4E377BEA79D}" srcOrd="6" destOrd="0" presId="urn:microsoft.com/office/officeart/2005/8/layout/lProcess2"/>
    <dgm:cxn modelId="{1B5E76D3-5CCA-44B0-80DF-96888285431D}" type="presParOf" srcId="{159CB5A4-8C4F-4D36-BF2C-F4E377BEA79D}" destId="{988D184B-E00C-42AA-889C-2B5E99785E66}" srcOrd="0" destOrd="0" presId="urn:microsoft.com/office/officeart/2005/8/layout/lProcess2"/>
    <dgm:cxn modelId="{DDA1AFB4-8D8F-49F0-AFC0-04F4BA41D349}" type="presParOf" srcId="{159CB5A4-8C4F-4D36-BF2C-F4E377BEA79D}" destId="{FF69AF00-C61C-47ED-B417-D463EF032583}" srcOrd="1" destOrd="0" presId="urn:microsoft.com/office/officeart/2005/8/layout/lProcess2"/>
    <dgm:cxn modelId="{643CA8C2-DFD7-44B3-9560-CB42A9137B43}" type="presParOf" srcId="{159CB5A4-8C4F-4D36-BF2C-F4E377BEA79D}" destId="{CFACD4B2-EDFE-49CB-8114-F5B47444CBFB}" srcOrd="2" destOrd="0" presId="urn:microsoft.com/office/officeart/2005/8/layout/lProcess2"/>
    <dgm:cxn modelId="{5A6E9CDB-E76C-4D0F-B919-A4AA58734BEE}" type="presParOf" srcId="{CFACD4B2-EDFE-49CB-8114-F5B47444CBFB}" destId="{3704609B-A651-490D-8BDD-6BA9ED92E4CF}" srcOrd="0" destOrd="0" presId="urn:microsoft.com/office/officeart/2005/8/layout/lProcess2"/>
    <dgm:cxn modelId="{F15B8DE0-08C1-4F7A-9077-A363B4A99CE0}" type="presParOf" srcId="{3704609B-A651-490D-8BDD-6BA9ED92E4CF}" destId="{A3D0418C-14B8-4EAD-BA59-ADB07CD50ED9}" srcOrd="0" destOrd="0" presId="urn:microsoft.com/office/officeart/2005/8/layout/lProcess2"/>
    <dgm:cxn modelId="{E557E86B-B4F4-4ECC-85D2-B2F956AEFF33}" type="presParOf" srcId="{21E589F1-67F2-4DDD-82BA-DEC80BB900AA}" destId="{EDB89345-BB5E-4AA8-AC20-686CC5D73977}" srcOrd="7" destOrd="0" presId="urn:microsoft.com/office/officeart/2005/8/layout/lProcess2"/>
    <dgm:cxn modelId="{0AF28F55-EA85-41ED-B57C-F12F196A22B4}" type="presParOf" srcId="{21E589F1-67F2-4DDD-82BA-DEC80BB900AA}" destId="{9EC5CCCC-0E4F-4CEE-A641-F6058A458908}" srcOrd="8" destOrd="0" presId="urn:microsoft.com/office/officeart/2005/8/layout/lProcess2"/>
    <dgm:cxn modelId="{FD358CFD-6E36-4468-BEC0-AFCC6E62C397}" type="presParOf" srcId="{9EC5CCCC-0E4F-4CEE-A641-F6058A458908}" destId="{1FE8014E-664D-4C9E-94E8-86BF86659FF2}" srcOrd="0" destOrd="0" presId="urn:microsoft.com/office/officeart/2005/8/layout/lProcess2"/>
    <dgm:cxn modelId="{C7BAC3FB-2F34-4AF1-81E9-F745F2E21891}" type="presParOf" srcId="{9EC5CCCC-0E4F-4CEE-A641-F6058A458908}" destId="{B61CD354-4994-43CE-B2B3-F9CB45764D15}" srcOrd="1" destOrd="0" presId="urn:microsoft.com/office/officeart/2005/8/layout/lProcess2"/>
    <dgm:cxn modelId="{1847D269-D002-4ABB-8E18-D76CBB1E1017}" type="presParOf" srcId="{9EC5CCCC-0E4F-4CEE-A641-F6058A458908}" destId="{9B216232-9760-449C-8FD6-6FE70CCF4F29}" srcOrd="2" destOrd="0" presId="urn:microsoft.com/office/officeart/2005/8/layout/lProcess2"/>
    <dgm:cxn modelId="{847448AA-6AC3-4E59-974D-E4E5823935E2}" type="presParOf" srcId="{9B216232-9760-449C-8FD6-6FE70CCF4F29}" destId="{6DC14DE7-B1A1-4AC7-9AD8-CFD109FD1DB4}" srcOrd="0" destOrd="0" presId="urn:microsoft.com/office/officeart/2005/8/layout/lProcess2"/>
    <dgm:cxn modelId="{E56238C1-3F00-4FE4-9E79-11B623CA1279}" type="presParOf" srcId="{6DC14DE7-B1A1-4AC7-9AD8-CFD109FD1DB4}" destId="{745D201D-7F63-487E-A2F2-1836F4B4AB4D}" srcOrd="0" destOrd="0" presId="urn:microsoft.com/office/officeart/2005/8/layout/lProcess2"/>
  </dgm:cxnLst>
  <dgm:bg>
    <a:solidFill>
      <a:schemeClr val="accent4">
        <a:lumMod val="40000"/>
        <a:lumOff val="60000"/>
      </a:schemeClr>
    </a:solidFill>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B0BD33-AEA7-4891-AA33-269AB6D7564C}">
      <dsp:nvSpPr>
        <dsp:cNvPr id="0" name=""/>
        <dsp:cNvSpPr/>
      </dsp:nvSpPr>
      <dsp:spPr>
        <a:xfrm rot="5400000">
          <a:off x="5358477" y="-2105024"/>
          <a:ext cx="1560261" cy="5773364"/>
        </a:xfrm>
        <a:prstGeom prst="round2SameRect">
          <a:avLst/>
        </a:prstGeom>
        <a:solidFill>
          <a:srgbClr val="00FFFF">
            <a:alpha val="20000"/>
          </a:srgbClr>
        </a:solidFill>
        <a:ln w="25400" cap="flat" cmpd="sng" algn="ctr">
          <a:solidFill>
            <a:schemeClr val="accent5">
              <a:tint val="40000"/>
              <a:alpha val="90000"/>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t" anchorCtr="0">
          <a:noAutofit/>
        </a:bodyPr>
        <a:lstStyle/>
        <a:p>
          <a:pPr marL="0" lvl="1" indent="0" algn="ctr" defTabSz="1244600">
            <a:lnSpc>
              <a:spcPct val="90000"/>
            </a:lnSpc>
            <a:spcBef>
              <a:spcPct val="0"/>
            </a:spcBef>
            <a:spcAft>
              <a:spcPct val="15000"/>
            </a:spcAft>
            <a:buNone/>
          </a:pPr>
          <a:r>
            <a:rPr lang="en-US" sz="2800" b="1" kern="1200" dirty="0">
              <a:latin typeface="+mj-lt"/>
            </a:rPr>
            <a:t>National Quality Partners</a:t>
          </a:r>
          <a:endParaRPr lang="en-US" sz="1800" kern="1200" dirty="0">
            <a:latin typeface="+mj-lt"/>
          </a:endParaRPr>
        </a:p>
        <a:p>
          <a:pPr marL="0" lvl="1" indent="0" algn="ctr" defTabSz="889000">
            <a:lnSpc>
              <a:spcPct val="90000"/>
            </a:lnSpc>
            <a:spcBef>
              <a:spcPct val="0"/>
            </a:spcBef>
            <a:spcAft>
              <a:spcPct val="15000"/>
            </a:spcAft>
            <a:buNone/>
          </a:pPr>
          <a:r>
            <a:rPr lang="en-US" sz="2000" kern="1200" dirty="0">
              <a:latin typeface="+mj-lt"/>
            </a:rPr>
            <a:t>Provides opportunities for NQF members to work together to advance quality on a national scale</a:t>
          </a:r>
          <a:endParaRPr lang="en-US" sz="1800" kern="1200" dirty="0">
            <a:latin typeface="+mj-lt"/>
          </a:endParaRPr>
        </a:p>
      </dsp:txBody>
      <dsp:txXfrm rot="-5400000">
        <a:off x="3251926" y="77693"/>
        <a:ext cx="5697198" cy="1407929"/>
      </dsp:txXfrm>
    </dsp:sp>
    <dsp:sp modelId="{AC6C4CD1-BC49-4659-BD0A-86DF599066FB}">
      <dsp:nvSpPr>
        <dsp:cNvPr id="0" name=""/>
        <dsp:cNvSpPr/>
      </dsp:nvSpPr>
      <dsp:spPr>
        <a:xfrm>
          <a:off x="4409" y="52350"/>
          <a:ext cx="3247517" cy="1458614"/>
        </a:xfrm>
        <a:prstGeom prst="roundRect">
          <a:avLst/>
        </a:prstGeom>
        <a:solidFill>
          <a:srgbClr val="00FFFF">
            <a:alpha val="20000"/>
          </a:srgbClr>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marL="0" lvl="0" indent="0" algn="ctr" defTabSz="2889250">
            <a:lnSpc>
              <a:spcPct val="90000"/>
            </a:lnSpc>
            <a:spcBef>
              <a:spcPct val="0"/>
            </a:spcBef>
            <a:spcAft>
              <a:spcPct val="35000"/>
            </a:spcAft>
            <a:buNone/>
          </a:pPr>
          <a:r>
            <a:rPr lang="en-US" sz="6500" kern="1200" dirty="0">
              <a:solidFill>
                <a:schemeClr val="tx1"/>
              </a:solidFill>
              <a:latin typeface="+mj-lt"/>
            </a:rPr>
            <a:t>NQP</a:t>
          </a:r>
        </a:p>
      </dsp:txBody>
      <dsp:txXfrm>
        <a:off x="75613" y="123554"/>
        <a:ext cx="3105109" cy="1316206"/>
      </dsp:txXfrm>
    </dsp:sp>
    <dsp:sp modelId="{83C4577D-89B3-4D93-896B-48DBDD749510}">
      <dsp:nvSpPr>
        <dsp:cNvPr id="0" name=""/>
        <dsp:cNvSpPr/>
      </dsp:nvSpPr>
      <dsp:spPr>
        <a:xfrm rot="5400000">
          <a:off x="5239108" y="-342289"/>
          <a:ext cx="1807817" cy="5773364"/>
        </a:xfrm>
        <a:prstGeom prst="round2SameRect">
          <a:avLst/>
        </a:prstGeom>
        <a:solidFill>
          <a:srgbClr val="00FFFF">
            <a:alpha val="60000"/>
          </a:srgbClr>
        </a:solidFill>
        <a:ln w="25400" cap="flat" cmpd="sng" algn="ctr">
          <a:solidFill>
            <a:schemeClr val="accent5">
              <a:tint val="40000"/>
              <a:hueOff val="-5370241"/>
              <a:satOff val="24126"/>
              <a:lumOff val="1658"/>
              <a:alpha val="8800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t" anchorCtr="0">
          <a:noAutofit/>
        </a:bodyPr>
        <a:lstStyle/>
        <a:p>
          <a:pPr marL="117475" lvl="1" indent="0" algn="ctr" defTabSz="622300">
            <a:lnSpc>
              <a:spcPct val="90000"/>
            </a:lnSpc>
            <a:spcBef>
              <a:spcPct val="0"/>
            </a:spcBef>
            <a:spcAft>
              <a:spcPct val="15000"/>
            </a:spcAft>
            <a:buNone/>
          </a:pPr>
          <a:r>
            <a:rPr lang="en-US" sz="2800" b="1" kern="1200" dirty="0">
              <a:latin typeface="Calibri" panose="020F0502020204030204" pitchFamily="34" charset="0"/>
              <a:ea typeface="+mn-ea"/>
              <a:cs typeface="+mn-cs"/>
            </a:rPr>
            <a:t>Measure Applications Partnership</a:t>
          </a:r>
          <a:endParaRPr lang="en-US" sz="1800" kern="1200" dirty="0">
            <a:latin typeface="Calibri" panose="020F0502020204030204" pitchFamily="34" charset="0"/>
            <a:ea typeface="+mn-ea"/>
            <a:cs typeface="+mn-cs"/>
          </a:endParaRPr>
        </a:p>
        <a:p>
          <a:pPr marL="117475" lvl="1" indent="0" algn="ctr" defTabSz="622300">
            <a:lnSpc>
              <a:spcPct val="90000"/>
            </a:lnSpc>
            <a:spcBef>
              <a:spcPct val="0"/>
            </a:spcBef>
            <a:spcAft>
              <a:spcPct val="15000"/>
            </a:spcAft>
            <a:buNone/>
          </a:pPr>
          <a:r>
            <a:rPr lang="en-US" sz="1800" kern="1200" dirty="0">
              <a:latin typeface="Calibri" panose="020F0502020204030204" pitchFamily="34" charset="0"/>
              <a:ea typeface="+mn-ea"/>
              <a:cs typeface="+mn-cs"/>
            </a:rPr>
            <a:t> M</a:t>
          </a:r>
          <a:r>
            <a:rPr lang="en-US" sz="2000" kern="1200" dirty="0">
              <a:latin typeface="Calibri" panose="020F0502020204030204" pitchFamily="34" charset="0"/>
              <a:ea typeface="+mn-ea"/>
              <a:cs typeface="+mn-cs"/>
            </a:rPr>
            <a:t>ultistakeholder partnership guides HHS on the selection of performance measures for federal health programs</a:t>
          </a:r>
          <a:endParaRPr lang="en-US" sz="1400" kern="1200" dirty="0">
            <a:latin typeface="Calibri" panose="020F0502020204030204" pitchFamily="34" charset="0"/>
            <a:ea typeface="+mn-ea"/>
            <a:cs typeface="+mn-cs"/>
          </a:endParaRPr>
        </a:p>
      </dsp:txBody>
      <dsp:txXfrm rot="-5400000">
        <a:off x="3256335" y="1728734"/>
        <a:ext cx="5685114" cy="1631317"/>
      </dsp:txXfrm>
    </dsp:sp>
    <dsp:sp modelId="{5AFA7258-5BFE-4685-B1C4-22DB333091F4}">
      <dsp:nvSpPr>
        <dsp:cNvPr id="0" name=""/>
        <dsp:cNvSpPr/>
      </dsp:nvSpPr>
      <dsp:spPr>
        <a:xfrm>
          <a:off x="4409" y="1809321"/>
          <a:ext cx="3247517" cy="1458614"/>
        </a:xfrm>
        <a:prstGeom prst="roundRect">
          <a:avLst/>
        </a:prstGeom>
        <a:solidFill>
          <a:srgbClr val="00FFFF">
            <a:alpha val="60000"/>
          </a:srgbClr>
        </a:solidFill>
        <a:ln w="25400" cap="flat" cmpd="sng" algn="ctr">
          <a:solidFill>
            <a:schemeClr val="lt1">
              <a:hueOff val="0"/>
              <a:satOff val="0"/>
              <a:lumOff val="0"/>
              <a:alphaOff val="0"/>
            </a:schemeClr>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marL="0" lvl="0" indent="0" algn="ctr" defTabSz="2889250">
            <a:lnSpc>
              <a:spcPct val="90000"/>
            </a:lnSpc>
            <a:spcBef>
              <a:spcPct val="0"/>
            </a:spcBef>
            <a:spcAft>
              <a:spcPct val="35000"/>
            </a:spcAft>
            <a:buNone/>
          </a:pPr>
          <a:r>
            <a:rPr lang="en-US" sz="6500" kern="1200" dirty="0">
              <a:solidFill>
                <a:schemeClr val="tx1"/>
              </a:solidFill>
              <a:latin typeface="+mj-lt"/>
            </a:rPr>
            <a:t>MAP</a:t>
          </a:r>
        </a:p>
      </dsp:txBody>
      <dsp:txXfrm>
        <a:off x="75613" y="1880525"/>
        <a:ext cx="3105109" cy="1316206"/>
      </dsp:txXfrm>
    </dsp:sp>
    <dsp:sp modelId="{58472DA0-695C-4466-BB63-E640BBAA71D2}">
      <dsp:nvSpPr>
        <dsp:cNvPr id="0" name=""/>
        <dsp:cNvSpPr/>
      </dsp:nvSpPr>
      <dsp:spPr>
        <a:xfrm rot="5400000">
          <a:off x="5407738" y="1359656"/>
          <a:ext cx="1461741" cy="5773364"/>
        </a:xfrm>
        <a:prstGeom prst="round2SameRect">
          <a:avLst/>
        </a:prstGeom>
        <a:solidFill>
          <a:srgbClr val="00FFFF">
            <a:alpha val="0"/>
          </a:srgbClr>
        </a:solidFill>
        <a:ln w="25400" cap="flat" cmpd="sng" algn="ctr">
          <a:solidFill>
            <a:srgbClr val="00FFFF"/>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t" anchorCtr="0">
          <a:noAutofit/>
        </a:bodyPr>
        <a:lstStyle/>
        <a:p>
          <a:pPr marL="117475" lvl="1" indent="0" algn="ctr" defTabSz="622300">
            <a:lnSpc>
              <a:spcPct val="90000"/>
            </a:lnSpc>
            <a:spcBef>
              <a:spcPct val="0"/>
            </a:spcBef>
            <a:spcAft>
              <a:spcPts val="0"/>
            </a:spcAft>
            <a:buNone/>
          </a:pPr>
          <a:r>
            <a:rPr lang="en-US" sz="2500" b="1" kern="1200" dirty="0">
              <a:latin typeface="Calibri" panose="020F0502020204030204" pitchFamily="34" charset="0"/>
              <a:ea typeface="+mn-ea"/>
              <a:cs typeface="+mn-cs"/>
            </a:rPr>
            <a:t>Consensus Standards Approval Committee</a:t>
          </a:r>
          <a:endParaRPr lang="en-US" sz="2500" kern="1200" dirty="0">
            <a:latin typeface="Calibri" panose="020F0502020204030204" pitchFamily="34" charset="0"/>
            <a:ea typeface="+mn-ea"/>
            <a:cs typeface="+mn-cs"/>
          </a:endParaRPr>
        </a:p>
        <a:p>
          <a:pPr marL="117475" lvl="1" indent="0" algn="ctr" defTabSz="622300">
            <a:lnSpc>
              <a:spcPct val="90000"/>
            </a:lnSpc>
            <a:spcBef>
              <a:spcPct val="0"/>
            </a:spcBef>
            <a:spcAft>
              <a:spcPct val="15000"/>
            </a:spcAft>
            <a:buNone/>
          </a:pPr>
          <a:r>
            <a:rPr lang="en-US" sz="1900" kern="1200" dirty="0">
              <a:latin typeface="Calibri" panose="020F0502020204030204" pitchFamily="34" charset="0"/>
              <a:ea typeface="+mn-ea"/>
              <a:cs typeface="+mn-cs"/>
            </a:rPr>
            <a:t>Approval of proposed consensus standards ongoing enhancement of NQF's Consensus Development</a:t>
          </a:r>
        </a:p>
      </dsp:txBody>
      <dsp:txXfrm rot="-5400000">
        <a:off x="3251927" y="3586823"/>
        <a:ext cx="5702008" cy="1319029"/>
      </dsp:txXfrm>
    </dsp:sp>
    <dsp:sp modelId="{084C1C7B-C37C-4F50-8153-450955D97728}">
      <dsp:nvSpPr>
        <dsp:cNvPr id="0" name=""/>
        <dsp:cNvSpPr/>
      </dsp:nvSpPr>
      <dsp:spPr>
        <a:xfrm>
          <a:off x="4409" y="3517031"/>
          <a:ext cx="3247517" cy="1458614"/>
        </a:xfrm>
        <a:prstGeom prst="roundRect">
          <a:avLst/>
        </a:prstGeom>
        <a:solidFill>
          <a:srgbClr val="00FFFF">
            <a:alpha val="0"/>
          </a:srgbClr>
        </a:solidFill>
        <a:ln w="25400" cap="flat" cmpd="sng" algn="ctr">
          <a:solidFill>
            <a:srgbClr val="00FFFF"/>
          </a:solidFill>
          <a:prstDash val="solid"/>
        </a:ln>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marL="0" lvl="0" indent="0" algn="ctr" defTabSz="2889250">
            <a:lnSpc>
              <a:spcPct val="90000"/>
            </a:lnSpc>
            <a:spcBef>
              <a:spcPct val="0"/>
            </a:spcBef>
            <a:spcAft>
              <a:spcPct val="35000"/>
            </a:spcAft>
            <a:buNone/>
          </a:pPr>
          <a:r>
            <a:rPr lang="en-US" sz="6500" kern="1200" dirty="0">
              <a:solidFill>
                <a:schemeClr val="tx1"/>
              </a:solidFill>
              <a:latin typeface="+mj-lt"/>
            </a:rPr>
            <a:t>CSAC</a:t>
          </a:r>
        </a:p>
      </dsp:txBody>
      <dsp:txXfrm>
        <a:off x="75613" y="3588235"/>
        <a:ext cx="3105109" cy="131620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B0BD33-AEA7-4891-AA33-269AB6D7564C}">
      <dsp:nvSpPr>
        <dsp:cNvPr id="0" name=""/>
        <dsp:cNvSpPr/>
      </dsp:nvSpPr>
      <dsp:spPr>
        <a:xfrm rot="5400000">
          <a:off x="4478238" y="-2039839"/>
          <a:ext cx="1345010" cy="5424689"/>
        </a:xfrm>
        <a:prstGeom prst="round2SameRect">
          <a:avLst/>
        </a:prstGeom>
        <a:solidFill>
          <a:schemeClr val="accent3">
            <a:lumMod val="40000"/>
            <a:lumOff val="60000"/>
            <a:alpha val="90000"/>
          </a:schemeClr>
        </a:solidFill>
        <a:ln w="25400" cap="flat" cmpd="sng" algn="ctr">
          <a:solidFill>
            <a:srgbClr val="92D050"/>
          </a:solidFill>
          <a:prstDash val="solid"/>
        </a:ln>
        <a:effectLst/>
        <a:scene3d>
          <a:camera prst="orthographicFront">
            <a:rot lat="0" lon="0" rev="0"/>
          </a:camera>
          <a:lightRig rig="contrasting" dir="t">
            <a:rot lat="0" lon="0" rev="7800000"/>
          </a:lightRig>
        </a:scene3d>
        <a:sp3d>
          <a:bevelT w="139700" h="139700"/>
        </a:sp3d>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latin typeface="+mj-lt"/>
            </a:rPr>
            <a:t>Limited review of precision of measure’s specifications</a:t>
          </a:r>
        </a:p>
        <a:p>
          <a:pPr marL="228600" lvl="1" indent="-228600" algn="l" defTabSz="1066800">
            <a:lnSpc>
              <a:spcPct val="90000"/>
            </a:lnSpc>
            <a:spcBef>
              <a:spcPct val="0"/>
            </a:spcBef>
            <a:spcAft>
              <a:spcPct val="15000"/>
            </a:spcAft>
            <a:buChar char="•"/>
          </a:pPr>
          <a:r>
            <a:rPr lang="en-US" sz="2400" kern="1200" dirty="0">
              <a:latin typeface="+mj-lt"/>
            </a:rPr>
            <a:t>Completed annually or semi-annually</a:t>
          </a:r>
        </a:p>
      </dsp:txBody>
      <dsp:txXfrm rot="-5400000">
        <a:off x="2438399" y="65658"/>
        <a:ext cx="5359031" cy="1213694"/>
      </dsp:txXfrm>
    </dsp:sp>
    <dsp:sp modelId="{AC6C4CD1-BC49-4659-BD0A-86DF599066FB}">
      <dsp:nvSpPr>
        <dsp:cNvPr id="0" name=""/>
        <dsp:cNvSpPr/>
      </dsp:nvSpPr>
      <dsp:spPr>
        <a:xfrm>
          <a:off x="228612" y="0"/>
          <a:ext cx="2255741" cy="1359209"/>
        </a:xfrm>
        <a:prstGeom prst="roundRect">
          <a:avLst/>
        </a:prstGeom>
        <a:solidFill>
          <a:srgbClr val="92D050"/>
        </a:solidFill>
        <a:ln w="85725" cap="flat" cmpd="sng" algn="ctr">
          <a:solidFill>
            <a:srgbClr val="00B050"/>
          </a:solidFill>
          <a:prstDash val="solid"/>
        </a:ln>
        <a:effectLst/>
        <a:scene3d>
          <a:camera prst="orthographicFront">
            <a:rot lat="0" lon="0" rev="0"/>
          </a:camera>
          <a:lightRig rig="contrasting" dir="t">
            <a:rot lat="0" lon="0" rev="7800000"/>
          </a:lightRig>
        </a:scene3d>
        <a:sp3d>
          <a:bevelT w="139700" h="139700"/>
        </a:sp3d>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a:lnSpc>
              <a:spcPct val="90000"/>
            </a:lnSpc>
            <a:spcBef>
              <a:spcPct val="0"/>
            </a:spcBef>
            <a:spcAft>
              <a:spcPct val="35000"/>
            </a:spcAft>
            <a:buNone/>
          </a:pPr>
          <a:r>
            <a:rPr lang="en-US" sz="3100" kern="1200" dirty="0">
              <a:solidFill>
                <a:schemeClr val="tx1"/>
              </a:solidFill>
              <a:latin typeface="+mj-lt"/>
            </a:rPr>
            <a:t>Measure Update</a:t>
          </a:r>
        </a:p>
      </dsp:txBody>
      <dsp:txXfrm>
        <a:off x="294963" y="66351"/>
        <a:ext cx="2123039" cy="1226507"/>
      </dsp:txXfrm>
    </dsp:sp>
    <dsp:sp modelId="{83C4577D-89B3-4D93-896B-48DBDD749510}">
      <dsp:nvSpPr>
        <dsp:cNvPr id="0" name=""/>
        <dsp:cNvSpPr/>
      </dsp:nvSpPr>
      <dsp:spPr>
        <a:xfrm rot="5400000">
          <a:off x="5316090" y="-829980"/>
          <a:ext cx="1253100" cy="5749004"/>
        </a:xfrm>
        <a:prstGeom prst="round2SameRect">
          <a:avLst/>
        </a:prstGeom>
        <a:solidFill>
          <a:srgbClr val="FFD004">
            <a:alpha val="20000"/>
          </a:srgbClr>
        </a:solidFill>
        <a:ln w="25400" cap="flat" cmpd="sng" algn="ctr">
          <a:solidFill>
            <a:schemeClr val="accent6">
              <a:lumMod val="75000"/>
            </a:schemeClr>
          </a:solidFill>
          <a:prstDash val="solid"/>
        </a:ln>
        <a:effectLst/>
        <a:scene3d>
          <a:camera prst="orthographicFront">
            <a:rot lat="0" lon="0" rev="0"/>
          </a:camera>
          <a:lightRig rig="contrasting" dir="t">
            <a:rot lat="0" lon="0" rev="7800000"/>
          </a:lightRig>
        </a:scene3d>
        <a:sp3d>
          <a:bevelT w="139700" h="139700"/>
        </a:sp3d>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latin typeface="+mj-lt"/>
            </a:rPr>
            <a:t>Required every three years</a:t>
          </a:r>
        </a:p>
        <a:p>
          <a:pPr marL="228600" lvl="1" indent="-228600" algn="l" defTabSz="1066800">
            <a:lnSpc>
              <a:spcPct val="90000"/>
            </a:lnSpc>
            <a:spcBef>
              <a:spcPct val="0"/>
            </a:spcBef>
            <a:spcAft>
              <a:spcPct val="15000"/>
            </a:spcAft>
            <a:buChar char="•"/>
          </a:pPr>
          <a:r>
            <a:rPr lang="en-US" sz="2400" kern="1200" dirty="0">
              <a:latin typeface="+mj-lt"/>
            </a:rPr>
            <a:t>Uses a process structure similar to measure development</a:t>
          </a:r>
        </a:p>
      </dsp:txBody>
      <dsp:txXfrm rot="-5400000">
        <a:off x="3068139" y="1479142"/>
        <a:ext cx="5687833" cy="1130758"/>
      </dsp:txXfrm>
    </dsp:sp>
    <dsp:sp modelId="{5AFA7258-5BFE-4685-B1C4-22DB333091F4}">
      <dsp:nvSpPr>
        <dsp:cNvPr id="0" name=""/>
        <dsp:cNvSpPr/>
      </dsp:nvSpPr>
      <dsp:spPr>
        <a:xfrm>
          <a:off x="152427" y="1411439"/>
          <a:ext cx="3063748" cy="1280696"/>
        </a:xfrm>
        <a:prstGeom prst="roundRect">
          <a:avLst/>
        </a:prstGeom>
        <a:solidFill>
          <a:srgbClr val="FFC000"/>
        </a:solidFill>
        <a:ln w="38100" cap="flat" cmpd="sng" algn="ctr">
          <a:solidFill>
            <a:schemeClr val="accent6">
              <a:lumMod val="75000"/>
            </a:schemeClr>
          </a:solidFill>
          <a:prstDash val="solid"/>
        </a:ln>
        <a:effectLst/>
        <a:scene3d>
          <a:camera prst="orthographicFront">
            <a:rot lat="0" lon="0" rev="0"/>
          </a:camera>
          <a:lightRig rig="contrasting" dir="t">
            <a:rot lat="0" lon="0" rev="7800000"/>
          </a:lightRig>
        </a:scene3d>
        <a:sp3d>
          <a:bevelT w="139700" h="139700"/>
        </a:sp3d>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a:lnSpc>
              <a:spcPct val="90000"/>
            </a:lnSpc>
            <a:spcBef>
              <a:spcPct val="0"/>
            </a:spcBef>
            <a:spcAft>
              <a:spcPct val="35000"/>
            </a:spcAft>
            <a:buNone/>
          </a:pPr>
          <a:r>
            <a:rPr lang="en-US" sz="3100" kern="1200" dirty="0">
              <a:solidFill>
                <a:schemeClr val="tx1"/>
              </a:solidFill>
              <a:latin typeface="+mj-lt"/>
            </a:rPr>
            <a:t>Comprehensive Re-evaluation</a:t>
          </a:r>
        </a:p>
      </dsp:txBody>
      <dsp:txXfrm>
        <a:off x="214945" y="1473957"/>
        <a:ext cx="2938712" cy="1155660"/>
      </dsp:txXfrm>
    </dsp:sp>
    <dsp:sp modelId="{58472DA0-695C-4466-BB63-E640BBAA71D2}">
      <dsp:nvSpPr>
        <dsp:cNvPr id="0" name=""/>
        <dsp:cNvSpPr/>
      </dsp:nvSpPr>
      <dsp:spPr>
        <a:xfrm rot="5400000">
          <a:off x="5042003" y="925998"/>
          <a:ext cx="2141407" cy="5749004"/>
        </a:xfrm>
        <a:prstGeom prst="round2SameRect">
          <a:avLst/>
        </a:prstGeom>
        <a:solidFill>
          <a:schemeClr val="accent5">
            <a:lumMod val="20000"/>
            <a:lumOff val="80000"/>
            <a:alpha val="90000"/>
          </a:schemeClr>
        </a:solidFill>
        <a:ln w="25400" cap="flat" cmpd="sng" algn="ctr">
          <a:solidFill>
            <a:srgbClr val="00B0F0"/>
          </a:solidFill>
          <a:prstDash val="solid"/>
        </a:ln>
        <a:effectLst/>
        <a:scene3d>
          <a:camera prst="orthographicFront">
            <a:rot lat="0" lon="0" rev="0"/>
          </a:camera>
          <a:lightRig rig="contrasting" dir="t">
            <a:rot lat="0" lon="0" rev="7800000"/>
          </a:lightRig>
        </a:scene3d>
        <a:sp3d>
          <a:bevelT w="139700" h="139700"/>
        </a:sp3d>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a:latin typeface="+mj-lt"/>
            </a:rPr>
            <a:t>Limited examination of measure based on new information</a:t>
          </a:r>
        </a:p>
        <a:p>
          <a:pPr marL="228600" lvl="1" indent="-228600" algn="l" defTabSz="1066800">
            <a:lnSpc>
              <a:spcPct val="90000"/>
            </a:lnSpc>
            <a:spcBef>
              <a:spcPct val="0"/>
            </a:spcBef>
            <a:spcAft>
              <a:spcPct val="15000"/>
            </a:spcAft>
            <a:buChar char="•"/>
          </a:pPr>
          <a:r>
            <a:rPr lang="en-US" sz="2400" kern="1200" dirty="0">
              <a:latin typeface="+mj-lt"/>
            </a:rPr>
            <a:t>Completed as quickly as possible, regardless of the timing with respect to the annual or three-year cycle</a:t>
          </a:r>
        </a:p>
      </dsp:txBody>
      <dsp:txXfrm rot="-5400000">
        <a:off x="3238205" y="2834332"/>
        <a:ext cx="5644469" cy="1932337"/>
      </dsp:txXfrm>
    </dsp:sp>
    <dsp:sp modelId="{084C1C7B-C37C-4F50-8153-450955D97728}">
      <dsp:nvSpPr>
        <dsp:cNvPr id="0" name=""/>
        <dsp:cNvSpPr/>
      </dsp:nvSpPr>
      <dsp:spPr>
        <a:xfrm>
          <a:off x="166512" y="2729833"/>
          <a:ext cx="3233814" cy="2146966"/>
        </a:xfrm>
        <a:prstGeom prst="roundRect">
          <a:avLst/>
        </a:prstGeom>
        <a:solidFill>
          <a:srgbClr val="00B0F0"/>
        </a:solidFill>
        <a:ln w="25400" cap="flat" cmpd="sng" algn="ctr">
          <a:noFill/>
          <a:prstDash val="solid"/>
        </a:ln>
        <a:effectLst/>
        <a:scene3d>
          <a:camera prst="orthographicFront">
            <a:rot lat="0" lon="0" rev="0"/>
          </a:camera>
          <a:lightRig rig="contrasting" dir="t">
            <a:rot lat="0" lon="0" rev="7800000"/>
          </a:lightRig>
        </a:scene3d>
        <a:sp3d>
          <a:bevelT w="139700" h="139700"/>
        </a:sp3d>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a:lnSpc>
              <a:spcPct val="90000"/>
            </a:lnSpc>
            <a:spcBef>
              <a:spcPct val="0"/>
            </a:spcBef>
            <a:spcAft>
              <a:spcPct val="35000"/>
            </a:spcAft>
            <a:buNone/>
          </a:pPr>
          <a:r>
            <a:rPr lang="en-US" sz="3100" kern="1200" dirty="0">
              <a:solidFill>
                <a:schemeClr val="tx1"/>
              </a:solidFill>
              <a:latin typeface="+mj-lt"/>
            </a:rPr>
            <a:t>Ad Hoc Review</a:t>
          </a:r>
        </a:p>
      </dsp:txBody>
      <dsp:txXfrm>
        <a:off x="271318" y="2834639"/>
        <a:ext cx="3024202" cy="19373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46CF5A-6DDC-4162-8F10-6483CE8EF3EC}">
      <dsp:nvSpPr>
        <dsp:cNvPr id="0" name=""/>
        <dsp:cNvSpPr/>
      </dsp:nvSpPr>
      <dsp:spPr>
        <a:xfrm>
          <a:off x="4747" y="0"/>
          <a:ext cx="1665982" cy="4983480"/>
        </a:xfrm>
        <a:prstGeom prst="roundRect">
          <a:avLst>
            <a:gd name="adj" fmla="val 10000"/>
          </a:avLst>
        </a:prstGeom>
        <a:solidFill>
          <a:schemeClr val="accent4">
            <a:lumMod val="20000"/>
            <a:lumOff val="80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100000"/>
            </a:lnSpc>
            <a:spcBef>
              <a:spcPct val="0"/>
            </a:spcBef>
            <a:spcAft>
              <a:spcPts val="0"/>
            </a:spcAft>
            <a:buNone/>
          </a:pPr>
          <a:r>
            <a:rPr lang="en-US" sz="2400" kern="1200" dirty="0">
              <a:solidFill>
                <a:schemeClr val="tx1"/>
              </a:solidFill>
              <a:latin typeface="Calibri" panose="020F0502020204030204" pitchFamily="34" charset="0"/>
            </a:rPr>
            <a:t>Change in  timeframe </a:t>
          </a:r>
        </a:p>
        <a:p>
          <a:pPr marL="0" lvl="0" indent="0" algn="ctr" defTabSz="1066800">
            <a:lnSpc>
              <a:spcPct val="100000"/>
            </a:lnSpc>
            <a:spcBef>
              <a:spcPct val="0"/>
            </a:spcBef>
            <a:spcAft>
              <a:spcPts val="0"/>
            </a:spcAft>
            <a:buNone/>
          </a:pPr>
          <a:r>
            <a:rPr lang="en-US" sz="2400" kern="1200" dirty="0">
              <a:solidFill>
                <a:schemeClr val="tx1"/>
              </a:solidFill>
              <a:latin typeface="Calibri" panose="020F0502020204030204" pitchFamily="34" charset="0"/>
            </a:rPr>
            <a:t>of  measure </a:t>
          </a:r>
        </a:p>
      </dsp:txBody>
      <dsp:txXfrm>
        <a:off x="4747" y="0"/>
        <a:ext cx="1665982" cy="1495044"/>
      </dsp:txXfrm>
    </dsp:sp>
    <dsp:sp modelId="{17B971D9-33E3-45F2-BAEE-7F1B54BBAB18}">
      <dsp:nvSpPr>
        <dsp:cNvPr id="0" name=""/>
        <dsp:cNvSpPr/>
      </dsp:nvSpPr>
      <dsp:spPr>
        <a:xfrm>
          <a:off x="75278" y="1495044"/>
          <a:ext cx="1524920" cy="3239262"/>
        </a:xfrm>
        <a:prstGeom prst="roundRect">
          <a:avLst>
            <a:gd name="adj" fmla="val 10000"/>
          </a:avLst>
        </a:prstGeom>
        <a:solidFill>
          <a:schemeClr val="tx2">
            <a:lumMod val="20000"/>
            <a:lumOff val="80000"/>
          </a:schemeClr>
        </a:solidFill>
        <a:ln w="38100" cap="flat" cmpd="sng" algn="ctr">
          <a:solidFill>
            <a:srgbClr val="3333FF"/>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t" anchorCtr="0">
          <a:noAutofit/>
        </a:bodyPr>
        <a:lstStyle/>
        <a:p>
          <a:pPr marL="0" lvl="0" indent="0" algn="ctr" defTabSz="800100">
            <a:lnSpc>
              <a:spcPct val="90000"/>
            </a:lnSpc>
            <a:spcBef>
              <a:spcPct val="0"/>
            </a:spcBef>
            <a:spcAft>
              <a:spcPts val="0"/>
            </a:spcAft>
            <a:buNone/>
          </a:pPr>
          <a:endParaRPr lang="en-US" sz="1800" kern="1200" dirty="0">
            <a:solidFill>
              <a:schemeClr val="tx1"/>
            </a:solidFill>
            <a:latin typeface="Calibri" panose="020F0502020204030204" pitchFamily="34" charset="0"/>
          </a:endParaRP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Deleting an element</a:t>
          </a: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or </a:t>
          </a: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component </a:t>
          </a: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of </a:t>
          </a: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 numerator/</a:t>
          </a: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d</a:t>
          </a:r>
          <a:r>
            <a:rPr lang="en-US" sz="1800" kern="1200" dirty="0">
              <a:solidFill>
                <a:schemeClr val="tx1"/>
              </a:solidFill>
              <a:latin typeface="Calibri" panose="020F0502020204030204" pitchFamily="34" charset="0"/>
              <a:ea typeface="+mn-ea"/>
              <a:cs typeface="+mn-cs"/>
            </a:rPr>
            <a:t>enominator</a:t>
          </a: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 or</a:t>
          </a: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 inclusion/</a:t>
          </a: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exclusion specification</a:t>
          </a:r>
          <a:endParaRPr lang="en-US" sz="1600" kern="1200" dirty="0">
            <a:solidFill>
              <a:schemeClr val="tx1"/>
            </a:solidFill>
            <a:latin typeface="Calibri" panose="020F0502020204030204" pitchFamily="34" charset="0"/>
          </a:endParaRPr>
        </a:p>
      </dsp:txBody>
      <dsp:txXfrm>
        <a:off x="119941" y="1539707"/>
        <a:ext cx="1435594" cy="3149936"/>
      </dsp:txXfrm>
    </dsp:sp>
    <dsp:sp modelId="{90EC8499-B454-4CA7-89F2-6B26EF1FE690}">
      <dsp:nvSpPr>
        <dsp:cNvPr id="0" name=""/>
        <dsp:cNvSpPr/>
      </dsp:nvSpPr>
      <dsp:spPr>
        <a:xfrm>
          <a:off x="1795678" y="0"/>
          <a:ext cx="1665982" cy="4983480"/>
        </a:xfrm>
        <a:prstGeom prst="roundRect">
          <a:avLst>
            <a:gd name="adj" fmla="val 10000"/>
          </a:avLst>
        </a:prstGeom>
        <a:solidFill>
          <a:schemeClr val="accent4">
            <a:lumMod val="40000"/>
            <a:lumOff val="60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sp:spPr>
      <dsp:style>
        <a:lnRef idx="0">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ts val="0"/>
            </a:spcAft>
            <a:buNone/>
          </a:pPr>
          <a:r>
            <a:rPr lang="en-US" sz="2400" kern="1200" dirty="0">
              <a:solidFill>
                <a:schemeClr val="tx1"/>
              </a:solidFill>
              <a:latin typeface="Calibri" panose="020F0502020204030204" pitchFamily="34" charset="0"/>
              <a:ea typeface="+mn-ea"/>
              <a:cs typeface="+mn-cs"/>
            </a:rPr>
            <a:t>Adding </a:t>
          </a:r>
        </a:p>
        <a:p>
          <a:pPr marL="0" lvl="0" indent="0" algn="ctr" defTabSz="933450">
            <a:lnSpc>
              <a:spcPct val="90000"/>
            </a:lnSpc>
            <a:spcBef>
              <a:spcPct val="0"/>
            </a:spcBef>
            <a:spcAft>
              <a:spcPts val="0"/>
            </a:spcAft>
            <a:buNone/>
          </a:pPr>
          <a:r>
            <a:rPr lang="en-US" sz="2400" kern="1200" dirty="0">
              <a:solidFill>
                <a:schemeClr val="tx1"/>
              </a:solidFill>
              <a:latin typeface="Calibri" panose="020F0502020204030204" pitchFamily="34" charset="0"/>
              <a:ea typeface="+mn-ea"/>
              <a:cs typeface="+mn-cs"/>
            </a:rPr>
            <a:t>a new variable </a:t>
          </a:r>
        </a:p>
      </dsp:txBody>
      <dsp:txXfrm>
        <a:off x="1795678" y="0"/>
        <a:ext cx="1665982" cy="1495044"/>
      </dsp:txXfrm>
    </dsp:sp>
    <dsp:sp modelId="{638FC513-A4DB-4367-91F0-666629513BCC}">
      <dsp:nvSpPr>
        <dsp:cNvPr id="0" name=""/>
        <dsp:cNvSpPr/>
      </dsp:nvSpPr>
      <dsp:spPr>
        <a:xfrm>
          <a:off x="1962276" y="1495044"/>
          <a:ext cx="1332785" cy="3239262"/>
        </a:xfrm>
        <a:prstGeom prst="roundRect">
          <a:avLst>
            <a:gd name="adj" fmla="val 10000"/>
          </a:avLst>
        </a:prstGeom>
        <a:solidFill>
          <a:schemeClr val="tx2">
            <a:lumMod val="20000"/>
            <a:lumOff val="80000"/>
          </a:schemeClr>
        </a:solidFill>
        <a:ln w="38100" cap="flat" cmpd="sng" algn="ctr">
          <a:solidFill>
            <a:srgbClr val="3333FF"/>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t" anchorCtr="0">
          <a:noAutofit/>
        </a:bodyPr>
        <a:lstStyle/>
        <a:p>
          <a:pPr marL="0" lvl="0" indent="0" algn="ctr" defTabSz="800100">
            <a:lnSpc>
              <a:spcPct val="90000"/>
            </a:lnSpc>
            <a:spcBef>
              <a:spcPct val="0"/>
            </a:spcBef>
            <a:spcAft>
              <a:spcPts val="0"/>
            </a:spcAft>
            <a:buNone/>
          </a:pPr>
          <a:endParaRPr lang="en-US" sz="1800" kern="1200" dirty="0">
            <a:solidFill>
              <a:schemeClr val="tx1"/>
            </a:solidFill>
            <a:latin typeface="Calibri" panose="020F0502020204030204" pitchFamily="34" charset="0"/>
          </a:endParaRP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All patients last year</a:t>
          </a:r>
        </a:p>
        <a:p>
          <a:pPr marL="0" lvl="0" indent="0" algn="ctr" defTabSz="800100">
            <a:lnSpc>
              <a:spcPct val="90000"/>
            </a:lnSpc>
            <a:spcBef>
              <a:spcPct val="0"/>
            </a:spcBef>
            <a:spcAft>
              <a:spcPts val="0"/>
            </a:spcAft>
            <a:buNone/>
          </a:pPr>
          <a:endParaRPr lang="en-US" sz="1800" kern="1200" dirty="0">
            <a:solidFill>
              <a:schemeClr val="tx1"/>
            </a:solidFill>
            <a:latin typeface="Calibri" panose="020F0502020204030204" pitchFamily="34" charset="0"/>
          </a:endParaRP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 </a:t>
          </a:r>
          <a:r>
            <a:rPr lang="en-US" sz="1800" i="1" kern="1200" dirty="0">
              <a:solidFill>
                <a:schemeClr val="tx1"/>
              </a:solidFill>
              <a:latin typeface="Calibri" panose="020F0502020204030204" pitchFamily="34" charset="0"/>
            </a:rPr>
            <a:t>versus</a:t>
          </a:r>
        </a:p>
        <a:p>
          <a:pPr marL="0" lvl="0" indent="0" algn="ctr" defTabSz="800100">
            <a:lnSpc>
              <a:spcPct val="90000"/>
            </a:lnSpc>
            <a:spcBef>
              <a:spcPct val="0"/>
            </a:spcBef>
            <a:spcAft>
              <a:spcPts val="0"/>
            </a:spcAft>
            <a:buNone/>
          </a:pPr>
          <a:r>
            <a:rPr lang="en-US" sz="1800" i="1" kern="1200" dirty="0">
              <a:solidFill>
                <a:schemeClr val="tx1"/>
              </a:solidFill>
              <a:latin typeface="Calibri" panose="020F0502020204030204" pitchFamily="34" charset="0"/>
            </a:rPr>
            <a:t> </a:t>
          </a: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All patients this year </a:t>
          </a:r>
          <a:r>
            <a:rPr lang="en-US" sz="1800" i="1" kern="1200" dirty="0">
              <a:solidFill>
                <a:schemeClr val="tx1"/>
              </a:solidFill>
              <a:latin typeface="Calibri" panose="020F0502020204030204" pitchFamily="34" charset="0"/>
            </a:rPr>
            <a:t>and</a:t>
          </a:r>
          <a:r>
            <a:rPr lang="en-US" sz="1800" kern="1200" dirty="0">
              <a:solidFill>
                <a:schemeClr val="tx1"/>
              </a:solidFill>
              <a:latin typeface="Calibri" panose="020F0502020204030204" pitchFamily="34" charset="0"/>
            </a:rPr>
            <a:t> last year</a:t>
          </a:r>
        </a:p>
      </dsp:txBody>
      <dsp:txXfrm>
        <a:off x="2001312" y="1534080"/>
        <a:ext cx="1254713" cy="3161190"/>
      </dsp:txXfrm>
    </dsp:sp>
    <dsp:sp modelId="{8D059D44-829D-43E0-AE49-23C377470FD3}">
      <dsp:nvSpPr>
        <dsp:cNvPr id="0" name=""/>
        <dsp:cNvSpPr/>
      </dsp:nvSpPr>
      <dsp:spPr>
        <a:xfrm>
          <a:off x="3586608" y="0"/>
          <a:ext cx="1665982" cy="4983480"/>
        </a:xfrm>
        <a:prstGeom prst="roundRect">
          <a:avLst>
            <a:gd name="adj" fmla="val 10000"/>
          </a:avLst>
        </a:prstGeom>
        <a:solidFill>
          <a:schemeClr val="accent4">
            <a:lumMod val="20000"/>
            <a:lumOff val="80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sp:spPr>
      <dsp:style>
        <a:lnRef idx="0">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1066800">
            <a:lnSpc>
              <a:spcPct val="90000"/>
            </a:lnSpc>
            <a:spcBef>
              <a:spcPct val="0"/>
            </a:spcBef>
            <a:spcAft>
              <a:spcPts val="0"/>
            </a:spcAft>
            <a:buNone/>
          </a:pPr>
          <a:r>
            <a:rPr lang="en-US" sz="2400" kern="1200" dirty="0">
              <a:solidFill>
                <a:schemeClr val="tx1"/>
              </a:solidFill>
              <a:latin typeface="Calibri" panose="020F0502020204030204" pitchFamily="34" charset="0"/>
            </a:rPr>
            <a:t>Change</a:t>
          </a:r>
        </a:p>
        <a:p>
          <a:pPr marL="0" lvl="0" indent="0" algn="ctr" defTabSz="1066800">
            <a:lnSpc>
              <a:spcPct val="90000"/>
            </a:lnSpc>
            <a:spcBef>
              <a:spcPct val="0"/>
            </a:spcBef>
            <a:spcAft>
              <a:spcPts val="0"/>
            </a:spcAft>
            <a:buNone/>
          </a:pPr>
          <a:r>
            <a:rPr lang="en-US" sz="2400" kern="1200" dirty="0">
              <a:solidFill>
                <a:schemeClr val="tx1"/>
              </a:solidFill>
              <a:latin typeface="Calibri" panose="020F0502020204030204" pitchFamily="34" charset="0"/>
            </a:rPr>
            <a:t> in </a:t>
          </a:r>
          <a:r>
            <a:rPr lang="en-US" sz="2400" kern="1200" dirty="0">
              <a:solidFill>
                <a:schemeClr val="tx1"/>
              </a:solidFill>
              <a:latin typeface="Calibri" panose="020F0502020204030204" pitchFamily="34" charset="0"/>
              <a:ea typeface="+mn-ea"/>
              <a:cs typeface="+mn-cs"/>
            </a:rPr>
            <a:t>risk-adjustment</a:t>
          </a:r>
          <a:r>
            <a:rPr lang="en-US" sz="2400" kern="1200" dirty="0">
              <a:solidFill>
                <a:schemeClr val="tx1"/>
              </a:solidFill>
              <a:latin typeface="Calibri" panose="020F0502020204030204" pitchFamily="34" charset="0"/>
            </a:rPr>
            <a:t> approach </a:t>
          </a:r>
        </a:p>
      </dsp:txBody>
      <dsp:txXfrm>
        <a:off x="3586608" y="0"/>
        <a:ext cx="1665982" cy="1495044"/>
      </dsp:txXfrm>
    </dsp:sp>
    <dsp:sp modelId="{8D52714F-931C-4200-83E5-6934B0123427}">
      <dsp:nvSpPr>
        <dsp:cNvPr id="0" name=""/>
        <dsp:cNvSpPr/>
      </dsp:nvSpPr>
      <dsp:spPr>
        <a:xfrm>
          <a:off x="3752487" y="1510880"/>
          <a:ext cx="1332785" cy="3237757"/>
        </a:xfrm>
        <a:prstGeom prst="roundRect">
          <a:avLst>
            <a:gd name="adj" fmla="val 10000"/>
          </a:avLst>
        </a:prstGeom>
        <a:solidFill>
          <a:schemeClr val="tx2">
            <a:lumMod val="20000"/>
            <a:lumOff val="80000"/>
          </a:schemeClr>
        </a:solidFill>
        <a:ln w="38100" cap="flat" cmpd="sng" algn="ctr">
          <a:solidFill>
            <a:srgbClr val="3333FF"/>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marL="0" lvl="0" indent="0" algn="ctr" defTabSz="755650">
            <a:lnSpc>
              <a:spcPct val="90000"/>
            </a:lnSpc>
            <a:spcBef>
              <a:spcPct val="0"/>
            </a:spcBef>
            <a:spcAft>
              <a:spcPts val="0"/>
            </a:spcAft>
            <a:buNone/>
          </a:pPr>
          <a:r>
            <a:rPr lang="en-US" sz="1700" kern="1200" dirty="0">
              <a:solidFill>
                <a:schemeClr val="tx1"/>
              </a:solidFill>
              <a:latin typeface="Calibri" panose="020F0502020204030204" pitchFamily="34" charset="0"/>
            </a:rPr>
            <a:t>From risk-stratification to a model-based approach</a:t>
          </a:r>
        </a:p>
        <a:p>
          <a:pPr marL="0" lvl="0" indent="0" algn="ctr" defTabSz="755650">
            <a:lnSpc>
              <a:spcPct val="90000"/>
            </a:lnSpc>
            <a:spcBef>
              <a:spcPct val="0"/>
            </a:spcBef>
            <a:spcAft>
              <a:spcPct val="35000"/>
            </a:spcAft>
            <a:buNone/>
          </a:pPr>
          <a:r>
            <a:rPr lang="en-US" sz="1700" kern="1200" dirty="0">
              <a:solidFill>
                <a:schemeClr val="tx1"/>
              </a:solidFill>
              <a:latin typeface="Calibri" panose="020F0502020204030204" pitchFamily="34" charset="0"/>
            </a:rPr>
            <a:t> or </a:t>
          </a:r>
        </a:p>
        <a:p>
          <a:pPr marL="0" lvl="0" indent="0" algn="ctr" defTabSz="755650">
            <a:lnSpc>
              <a:spcPct val="90000"/>
            </a:lnSpc>
            <a:spcBef>
              <a:spcPct val="0"/>
            </a:spcBef>
            <a:spcAft>
              <a:spcPct val="35000"/>
            </a:spcAft>
            <a:buNone/>
          </a:pPr>
          <a:r>
            <a:rPr lang="en-US" sz="1700" kern="1200" dirty="0">
              <a:solidFill>
                <a:schemeClr val="tx1"/>
              </a:solidFill>
              <a:latin typeface="Calibri" panose="020F0502020204030204" pitchFamily="34" charset="0"/>
            </a:rPr>
            <a:t> addition/ deletion of a variable in the risk-adjustment approach</a:t>
          </a:r>
        </a:p>
      </dsp:txBody>
      <dsp:txXfrm>
        <a:off x="3791523" y="1549916"/>
        <a:ext cx="1254713" cy="3159685"/>
      </dsp:txXfrm>
    </dsp:sp>
    <dsp:sp modelId="{988D184B-E00C-42AA-889C-2B5E99785E66}">
      <dsp:nvSpPr>
        <dsp:cNvPr id="0" name=""/>
        <dsp:cNvSpPr/>
      </dsp:nvSpPr>
      <dsp:spPr>
        <a:xfrm>
          <a:off x="5377539" y="0"/>
          <a:ext cx="1665982" cy="4983480"/>
        </a:xfrm>
        <a:prstGeom prst="roundRect">
          <a:avLst>
            <a:gd name="adj" fmla="val 10000"/>
          </a:avLst>
        </a:prstGeom>
        <a:solidFill>
          <a:schemeClr val="accent4">
            <a:lumMod val="20000"/>
            <a:lumOff val="80000"/>
            <a:alpha val="6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ts val="0"/>
            </a:spcAft>
            <a:buNone/>
          </a:pPr>
          <a:r>
            <a:rPr lang="en-US" sz="2400" kern="1200" dirty="0">
              <a:solidFill>
                <a:schemeClr val="tx1"/>
              </a:solidFill>
              <a:latin typeface="Calibri" panose="020F0502020204030204" pitchFamily="34" charset="0"/>
            </a:rPr>
            <a:t>Changes </a:t>
          </a:r>
        </a:p>
        <a:p>
          <a:pPr marL="0" lvl="0" indent="0" algn="ctr" defTabSz="1066800">
            <a:lnSpc>
              <a:spcPct val="90000"/>
            </a:lnSpc>
            <a:spcBef>
              <a:spcPct val="0"/>
            </a:spcBef>
            <a:spcAft>
              <a:spcPts val="0"/>
            </a:spcAft>
            <a:buNone/>
          </a:pPr>
          <a:r>
            <a:rPr lang="en-US" sz="2400" kern="1200" dirty="0">
              <a:solidFill>
                <a:schemeClr val="tx1"/>
              </a:solidFill>
              <a:latin typeface="Calibri" panose="020F0502020204030204" pitchFamily="34" charset="0"/>
            </a:rPr>
            <a:t>in public policy </a:t>
          </a:r>
        </a:p>
      </dsp:txBody>
      <dsp:txXfrm>
        <a:off x="5377539" y="0"/>
        <a:ext cx="1665982" cy="1495044"/>
      </dsp:txXfrm>
    </dsp:sp>
    <dsp:sp modelId="{A3D0418C-14B8-4EAD-BA59-ADB07CD50ED9}">
      <dsp:nvSpPr>
        <dsp:cNvPr id="0" name=""/>
        <dsp:cNvSpPr/>
      </dsp:nvSpPr>
      <dsp:spPr>
        <a:xfrm>
          <a:off x="5544137" y="1495044"/>
          <a:ext cx="1332785" cy="3239262"/>
        </a:xfrm>
        <a:prstGeom prst="roundRect">
          <a:avLst>
            <a:gd name="adj" fmla="val 10000"/>
          </a:avLst>
        </a:prstGeom>
        <a:solidFill>
          <a:schemeClr val="tx2">
            <a:lumMod val="20000"/>
            <a:lumOff val="80000"/>
          </a:schemeClr>
        </a:solidFill>
        <a:ln w="38100" cap="flat" cmpd="sng" algn="ctr">
          <a:solidFill>
            <a:srgbClr val="3333FF"/>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22860" tIns="17145" rIns="22860" bIns="17145" numCol="1" spcCol="1270" anchor="t" anchorCtr="0">
          <a:noAutofit/>
        </a:bodyPr>
        <a:lstStyle/>
        <a:p>
          <a:pPr marL="0" lvl="0" indent="0" algn="ctr" defTabSz="400050">
            <a:lnSpc>
              <a:spcPct val="90000"/>
            </a:lnSpc>
            <a:spcBef>
              <a:spcPct val="0"/>
            </a:spcBef>
            <a:spcAft>
              <a:spcPts val="0"/>
            </a:spcAft>
            <a:buNone/>
          </a:pPr>
          <a:endParaRPr lang="en-US" sz="900" kern="1200" dirty="0">
            <a:solidFill>
              <a:schemeClr val="tx1"/>
            </a:solidFill>
            <a:latin typeface="Calibri" panose="020F0502020204030204" pitchFamily="34" charset="0"/>
          </a:endParaRPr>
        </a:p>
        <a:p>
          <a:pPr marL="0" lvl="0" indent="0" algn="ctr" defTabSz="400050">
            <a:lnSpc>
              <a:spcPct val="90000"/>
            </a:lnSpc>
            <a:spcBef>
              <a:spcPct val="0"/>
            </a:spcBef>
            <a:spcAft>
              <a:spcPts val="0"/>
            </a:spcAft>
            <a:buNone/>
          </a:pPr>
          <a:r>
            <a:rPr lang="en-US" sz="1800" kern="1200" dirty="0">
              <a:solidFill>
                <a:schemeClr val="tx1"/>
              </a:solidFill>
              <a:latin typeface="Calibri" panose="020F0502020204030204" pitchFamily="34" charset="0"/>
            </a:rPr>
            <a:t>Changes</a:t>
          </a:r>
        </a:p>
        <a:p>
          <a:pPr marL="0" lvl="0" indent="0" algn="ctr" defTabSz="400050">
            <a:lnSpc>
              <a:spcPct val="90000"/>
            </a:lnSpc>
            <a:spcBef>
              <a:spcPct val="0"/>
            </a:spcBef>
            <a:spcAft>
              <a:spcPts val="0"/>
            </a:spcAft>
            <a:buNone/>
          </a:pPr>
          <a:r>
            <a:rPr lang="en-US" sz="1800" kern="1200" dirty="0">
              <a:solidFill>
                <a:schemeClr val="tx1"/>
              </a:solidFill>
              <a:latin typeface="Calibri" panose="020F0502020204030204" pitchFamily="34" charset="0"/>
            </a:rPr>
            <a:t> to the definition of a critical access hospital</a:t>
          </a:r>
        </a:p>
      </dsp:txBody>
      <dsp:txXfrm>
        <a:off x="5583173" y="1534080"/>
        <a:ext cx="1254713" cy="3161190"/>
      </dsp:txXfrm>
    </dsp:sp>
    <dsp:sp modelId="{1FE8014E-664D-4C9E-94E8-86BF86659FF2}">
      <dsp:nvSpPr>
        <dsp:cNvPr id="0" name=""/>
        <dsp:cNvSpPr/>
      </dsp:nvSpPr>
      <dsp:spPr>
        <a:xfrm>
          <a:off x="7162806" y="0"/>
          <a:ext cx="1665982" cy="4983480"/>
        </a:xfrm>
        <a:prstGeom prst="roundRect">
          <a:avLst>
            <a:gd name="adj" fmla="val 10000"/>
          </a:avLst>
        </a:prstGeom>
        <a:solidFill>
          <a:schemeClr val="accent4">
            <a:lumMod val="20000"/>
            <a:lumOff val="80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sp:spPr>
      <dsp:style>
        <a:lnRef idx="0">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0" kern="1200" dirty="0">
              <a:solidFill>
                <a:schemeClr val="tx1"/>
              </a:solidFill>
              <a:latin typeface="Calibri" panose="020F0502020204030204" pitchFamily="34" charset="0"/>
            </a:rPr>
            <a:t>Additions or deletions of diagnostic codes</a:t>
          </a:r>
        </a:p>
      </dsp:txBody>
      <dsp:txXfrm>
        <a:off x="7162806" y="0"/>
        <a:ext cx="1665982" cy="1495044"/>
      </dsp:txXfrm>
    </dsp:sp>
    <dsp:sp modelId="{745D201D-7F63-487E-A2F2-1836F4B4AB4D}">
      <dsp:nvSpPr>
        <dsp:cNvPr id="0" name=""/>
        <dsp:cNvSpPr/>
      </dsp:nvSpPr>
      <dsp:spPr>
        <a:xfrm>
          <a:off x="7247111" y="1495044"/>
          <a:ext cx="1508699" cy="3239262"/>
        </a:xfrm>
        <a:prstGeom prst="roundRect">
          <a:avLst>
            <a:gd name="adj" fmla="val 10000"/>
          </a:avLst>
        </a:prstGeom>
        <a:solidFill>
          <a:schemeClr val="tx2">
            <a:lumMod val="20000"/>
            <a:lumOff val="80000"/>
          </a:schemeClr>
        </a:solidFill>
        <a:ln w="38100" cap="flat" cmpd="sng" algn="ctr">
          <a:solidFill>
            <a:srgbClr val="3333FF"/>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20320" tIns="15240" rIns="20320" bIns="15240" numCol="1" spcCol="1270" anchor="t" anchorCtr="0">
          <a:noAutofit/>
        </a:bodyPr>
        <a:lstStyle/>
        <a:p>
          <a:pPr marL="0" lvl="0" indent="0" algn="ctr" defTabSz="355600">
            <a:lnSpc>
              <a:spcPct val="100000"/>
            </a:lnSpc>
            <a:spcBef>
              <a:spcPct val="0"/>
            </a:spcBef>
            <a:spcAft>
              <a:spcPts val="0"/>
            </a:spcAft>
            <a:buNone/>
          </a:pPr>
          <a:endParaRPr lang="en-US" sz="800" kern="1200" dirty="0">
            <a:solidFill>
              <a:schemeClr val="tx1"/>
            </a:solidFill>
            <a:latin typeface="Calibri" panose="020F0502020204030204" pitchFamily="34" charset="0"/>
          </a:endParaRPr>
        </a:p>
        <a:p>
          <a:pPr marL="0" lvl="0" indent="0" algn="ctr" defTabSz="355600">
            <a:lnSpc>
              <a:spcPct val="100000"/>
            </a:lnSpc>
            <a:spcBef>
              <a:spcPct val="0"/>
            </a:spcBef>
            <a:spcAft>
              <a:spcPts val="0"/>
            </a:spcAft>
            <a:buNone/>
          </a:pPr>
          <a:r>
            <a:rPr lang="en-US" sz="1800" kern="1200" dirty="0">
              <a:solidFill>
                <a:schemeClr val="tx1"/>
              </a:solidFill>
              <a:latin typeface="Calibri" panose="020F0502020204030204" pitchFamily="34" charset="0"/>
            </a:rPr>
            <a:t>Representing </a:t>
          </a:r>
          <a:r>
            <a:rPr lang="en-US" sz="2000" kern="1200" dirty="0">
              <a:solidFill>
                <a:schemeClr val="tx1"/>
              </a:solidFill>
              <a:latin typeface="Calibri" panose="020F0502020204030204" pitchFamily="34" charset="0"/>
            </a:rPr>
            <a:t>different</a:t>
          </a:r>
        </a:p>
        <a:p>
          <a:pPr marL="0" lvl="0" indent="0" algn="ctr" defTabSz="355600">
            <a:lnSpc>
              <a:spcPct val="100000"/>
            </a:lnSpc>
            <a:spcBef>
              <a:spcPct val="0"/>
            </a:spcBef>
            <a:spcAft>
              <a:spcPts val="0"/>
            </a:spcAft>
            <a:buNone/>
          </a:pPr>
          <a:r>
            <a:rPr lang="en-US" sz="2000" kern="1200" dirty="0">
              <a:solidFill>
                <a:schemeClr val="tx1"/>
              </a:solidFill>
              <a:latin typeface="Calibri" panose="020F0502020204030204" pitchFamily="34" charset="0"/>
            </a:rPr>
            <a:t> or new </a:t>
          </a:r>
          <a:r>
            <a:rPr lang="en-US" sz="1800" kern="1200" dirty="0">
              <a:solidFill>
                <a:schemeClr val="tx1"/>
              </a:solidFill>
              <a:latin typeface="Calibri" panose="020F0502020204030204" pitchFamily="34" charset="0"/>
            </a:rPr>
            <a:t>classification</a:t>
          </a:r>
          <a:endParaRPr lang="en-US" sz="2000" kern="1200" dirty="0">
            <a:solidFill>
              <a:schemeClr val="tx1"/>
            </a:solidFill>
            <a:latin typeface="Calibri" panose="020F0502020204030204" pitchFamily="34" charset="0"/>
          </a:endParaRPr>
        </a:p>
        <a:p>
          <a:pPr marL="0" lvl="0" indent="0" algn="ctr" defTabSz="355600">
            <a:lnSpc>
              <a:spcPct val="100000"/>
            </a:lnSpc>
            <a:spcBef>
              <a:spcPct val="0"/>
            </a:spcBef>
            <a:spcAft>
              <a:spcPts val="0"/>
            </a:spcAft>
            <a:buNone/>
          </a:pPr>
          <a:r>
            <a:rPr lang="en-US" sz="2000" kern="1200" dirty="0">
              <a:solidFill>
                <a:schemeClr val="tx1"/>
              </a:solidFill>
              <a:latin typeface="Calibri" panose="020F0502020204030204" pitchFamily="34" charset="0"/>
            </a:rPr>
            <a:t>categories</a:t>
          </a:r>
          <a:endParaRPr lang="en-US" sz="1600" kern="1200" dirty="0">
            <a:solidFill>
              <a:schemeClr val="tx1"/>
            </a:solidFill>
            <a:latin typeface="Calibri" panose="020F0502020204030204" pitchFamily="34" charset="0"/>
          </a:endParaRPr>
        </a:p>
      </dsp:txBody>
      <dsp:txXfrm>
        <a:off x="7291299" y="1539232"/>
        <a:ext cx="1420323" cy="315088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810AA4-4B38-4541-834D-004433635F79}">
      <dsp:nvSpPr>
        <dsp:cNvPr id="0" name=""/>
        <dsp:cNvSpPr/>
      </dsp:nvSpPr>
      <dsp:spPr>
        <a:xfrm>
          <a:off x="3274342" y="2869511"/>
          <a:ext cx="134004" cy="134004"/>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F7617B-3B27-4059-AB2C-7281C78D1F8C}">
      <dsp:nvSpPr>
        <dsp:cNvPr id="0" name=""/>
        <dsp:cNvSpPr/>
      </dsp:nvSpPr>
      <dsp:spPr>
        <a:xfrm>
          <a:off x="3156955" y="3057630"/>
          <a:ext cx="134004" cy="134004"/>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56AF1B1-FDC7-4894-A9DF-30EB03ACD774}">
      <dsp:nvSpPr>
        <dsp:cNvPr id="0" name=""/>
        <dsp:cNvSpPr/>
      </dsp:nvSpPr>
      <dsp:spPr>
        <a:xfrm>
          <a:off x="3017055" y="3220501"/>
          <a:ext cx="134004" cy="134004"/>
        </a:xfrm>
        <a:prstGeom prst="ellips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F1A04B-7F41-426E-B859-EA9EF771BBAF}">
      <dsp:nvSpPr>
        <dsp:cNvPr id="0" name=""/>
        <dsp:cNvSpPr/>
      </dsp:nvSpPr>
      <dsp:spPr>
        <a:xfrm rot="19416898">
          <a:off x="2950847" y="1028331"/>
          <a:ext cx="134004" cy="134004"/>
        </a:xfrm>
        <a:prstGeom prst="ellipse">
          <a:avLst/>
        </a:prstGeom>
        <a:solidFill>
          <a:schemeClr val="bg1"/>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sp>
    <dsp:sp modelId="{3856868E-60D9-41AA-A642-3EBCEB1547D3}">
      <dsp:nvSpPr>
        <dsp:cNvPr id="0" name=""/>
        <dsp:cNvSpPr/>
      </dsp:nvSpPr>
      <dsp:spPr>
        <a:xfrm>
          <a:off x="3305163" y="1077845"/>
          <a:ext cx="134004" cy="134004"/>
        </a:xfrm>
        <a:prstGeom prst="ellipse">
          <a:avLst/>
        </a:prstGeom>
        <a:solidFill>
          <a:schemeClr val="bg1"/>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sp>
    <dsp:sp modelId="{2D649A14-0493-453E-8A87-62B27517C4D4}">
      <dsp:nvSpPr>
        <dsp:cNvPr id="0" name=""/>
        <dsp:cNvSpPr/>
      </dsp:nvSpPr>
      <dsp:spPr>
        <a:xfrm>
          <a:off x="3609962" y="1077846"/>
          <a:ext cx="134004" cy="134004"/>
        </a:xfrm>
        <a:prstGeom prst="ellipse">
          <a:avLst/>
        </a:prstGeom>
        <a:solidFill>
          <a:schemeClr val="bg1"/>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sp>
    <dsp:sp modelId="{73643ED3-D207-40E5-86C8-6F516337C0C0}">
      <dsp:nvSpPr>
        <dsp:cNvPr id="0" name=""/>
        <dsp:cNvSpPr/>
      </dsp:nvSpPr>
      <dsp:spPr>
        <a:xfrm>
          <a:off x="3762362" y="1001645"/>
          <a:ext cx="134004" cy="134004"/>
        </a:xfrm>
        <a:prstGeom prst="ellipse">
          <a:avLst/>
        </a:prstGeom>
        <a:solidFill>
          <a:schemeClr val="bg1"/>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sp>
    <dsp:sp modelId="{B38BDAC1-236A-4E08-BAF4-D3D6BDFB514D}">
      <dsp:nvSpPr>
        <dsp:cNvPr id="0" name=""/>
        <dsp:cNvSpPr/>
      </dsp:nvSpPr>
      <dsp:spPr>
        <a:xfrm>
          <a:off x="3914762" y="1154046"/>
          <a:ext cx="134004" cy="134004"/>
        </a:xfrm>
        <a:prstGeom prst="ellipse">
          <a:avLst/>
        </a:prstGeom>
        <a:solidFill>
          <a:schemeClr val="bg1"/>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sp>
    <dsp:sp modelId="{31AB208C-73B8-4DE7-BCDC-7D98C69C063D}">
      <dsp:nvSpPr>
        <dsp:cNvPr id="0" name=""/>
        <dsp:cNvSpPr/>
      </dsp:nvSpPr>
      <dsp:spPr>
        <a:xfrm rot="3213996">
          <a:off x="3541814" y="987960"/>
          <a:ext cx="134004" cy="134004"/>
        </a:xfrm>
        <a:prstGeom prst="ellipse">
          <a:avLst/>
        </a:prstGeom>
        <a:solidFill>
          <a:schemeClr val="bg1"/>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sp>
    <dsp:sp modelId="{106BA956-4599-47B2-A0CF-34A09919078E}">
      <dsp:nvSpPr>
        <dsp:cNvPr id="0" name=""/>
        <dsp:cNvSpPr/>
      </dsp:nvSpPr>
      <dsp:spPr>
        <a:xfrm>
          <a:off x="3381362" y="1230244"/>
          <a:ext cx="134004" cy="134004"/>
        </a:xfrm>
        <a:prstGeom prst="ellipse">
          <a:avLst/>
        </a:prstGeom>
        <a:solidFill>
          <a:schemeClr val="bg1"/>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sp>
    <dsp:sp modelId="{6B19BE4E-950A-4A3E-AD4D-87F78C8F912B}">
      <dsp:nvSpPr>
        <dsp:cNvPr id="0" name=""/>
        <dsp:cNvSpPr/>
      </dsp:nvSpPr>
      <dsp:spPr>
        <a:xfrm>
          <a:off x="914406" y="3848096"/>
          <a:ext cx="5492995" cy="1709103"/>
        </a:xfrm>
        <a:prstGeom prst="roundRect">
          <a:avLst/>
        </a:prstGeom>
        <a:solidFill>
          <a:schemeClr val="bg1"/>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11759" tIns="91440" rIns="91440" bIns="91440" numCol="1" spcCol="1270" anchor="ctr" anchorCtr="0">
          <a:noAutofit/>
        </a:bodyPr>
        <a:lstStyle/>
        <a:p>
          <a:pPr marL="0" lvl="0" indent="0" algn="l" defTabSz="1066800">
            <a:lnSpc>
              <a:spcPct val="90000"/>
            </a:lnSpc>
            <a:spcBef>
              <a:spcPct val="0"/>
            </a:spcBef>
            <a:spcAft>
              <a:spcPts val="0"/>
            </a:spcAft>
            <a:buNone/>
          </a:pPr>
          <a:r>
            <a:rPr lang="en-US" sz="2400" kern="1200" dirty="0">
              <a:solidFill>
                <a:prstClr val="black"/>
              </a:solidFill>
              <a:latin typeface="Calibri"/>
              <a:ea typeface="+mn-ea"/>
              <a:cs typeface="+mn-cs"/>
            </a:rPr>
            <a:t>Assess the measure specifications’ precision, ensuring all diagnosis and </a:t>
          </a:r>
        </a:p>
        <a:p>
          <a:pPr marL="0" lvl="0" indent="0" algn="l" defTabSz="1066800">
            <a:lnSpc>
              <a:spcPct val="90000"/>
            </a:lnSpc>
            <a:spcBef>
              <a:spcPct val="0"/>
            </a:spcBef>
            <a:spcAft>
              <a:spcPts val="0"/>
            </a:spcAft>
            <a:buNone/>
          </a:pPr>
          <a:r>
            <a:rPr lang="en-US" sz="2400" kern="1200" dirty="0">
              <a:solidFill>
                <a:prstClr val="black"/>
              </a:solidFill>
              <a:latin typeface="Calibri"/>
              <a:ea typeface="+mn-ea"/>
              <a:cs typeface="+mn-cs"/>
            </a:rPr>
            <a:t>procedure codes used in the measure are updated when the code sets change </a:t>
          </a:r>
        </a:p>
      </dsp:txBody>
      <dsp:txXfrm>
        <a:off x="997838" y="3931528"/>
        <a:ext cx="5326131" cy="1542239"/>
      </dsp:txXfrm>
    </dsp:sp>
    <dsp:sp modelId="{5C4DE994-B98F-4956-89DF-6F51019EE018}">
      <dsp:nvSpPr>
        <dsp:cNvPr id="0" name=""/>
        <dsp:cNvSpPr/>
      </dsp:nvSpPr>
      <dsp:spPr>
        <a:xfrm>
          <a:off x="6238866" y="3657594"/>
          <a:ext cx="1681978" cy="2019386"/>
        </a:xfrm>
        <a:prstGeom prst="ellipse">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4F45E86-DCA7-43C7-848F-4DCE5F648539}">
      <dsp:nvSpPr>
        <dsp:cNvPr id="0" name=""/>
        <dsp:cNvSpPr/>
      </dsp:nvSpPr>
      <dsp:spPr>
        <a:xfrm>
          <a:off x="3581403" y="1104897"/>
          <a:ext cx="5141605" cy="1659263"/>
        </a:xfrm>
        <a:prstGeom prst="roundRect">
          <a:avLst/>
        </a:prstGeom>
        <a:solidFill>
          <a:prstClr val="white"/>
        </a:solidFill>
        <a:ln w="25400" cap="flat" cmpd="sng" algn="ctr">
          <a:solidFill>
            <a:prstClr val="black"/>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11759" tIns="91440" rIns="91440" bIns="91440" numCol="1" spcCol="1270" anchor="ctr" anchorCtr="0">
          <a:noAutofit/>
        </a:bodyPr>
        <a:lstStyle/>
        <a:p>
          <a:pPr marL="0" lvl="0" indent="0" algn="l" defTabSz="1066800">
            <a:lnSpc>
              <a:spcPct val="90000"/>
            </a:lnSpc>
            <a:spcBef>
              <a:spcPct val="0"/>
            </a:spcBef>
            <a:spcAft>
              <a:spcPct val="35000"/>
            </a:spcAft>
            <a:buNone/>
            <a:tabLst/>
          </a:pPr>
          <a:r>
            <a:rPr lang="en-US" sz="2400" kern="1200" dirty="0">
              <a:solidFill>
                <a:prstClr val="black"/>
              </a:solidFill>
              <a:latin typeface="Calibri"/>
              <a:ea typeface="+mn-ea"/>
              <a:cs typeface="+mn-cs"/>
            </a:rPr>
            <a:t>Address feedback received </a:t>
          </a:r>
          <a:r>
            <a:rPr lang="en-US" sz="2400" kern="1200" dirty="0">
              <a:solidFill>
                <a:schemeClr val="tx1"/>
              </a:solidFill>
              <a:latin typeface="+mj-lt"/>
            </a:rPr>
            <a:t>about the measure’s specifications, reliability, and validity </a:t>
          </a:r>
        </a:p>
        <a:p>
          <a:pPr marL="0" lvl="0" indent="0" algn="l" defTabSz="1066800">
            <a:lnSpc>
              <a:spcPct val="90000"/>
            </a:lnSpc>
            <a:spcBef>
              <a:spcPct val="0"/>
            </a:spcBef>
            <a:spcAft>
              <a:spcPct val="35000"/>
            </a:spcAft>
            <a:buNone/>
          </a:pPr>
          <a:r>
            <a:rPr lang="en-US" sz="2400" kern="1200" dirty="0">
              <a:solidFill>
                <a:schemeClr val="tx1"/>
              </a:solidFill>
              <a:latin typeface="+mj-lt"/>
            </a:rPr>
            <a:t>Opportunities for harmonization</a:t>
          </a:r>
          <a:endParaRPr lang="en-US" sz="2800" kern="1200" dirty="0">
            <a:solidFill>
              <a:schemeClr val="tx1"/>
            </a:solidFill>
          </a:endParaRPr>
        </a:p>
      </dsp:txBody>
      <dsp:txXfrm>
        <a:off x="3662402" y="1185896"/>
        <a:ext cx="4979607" cy="1497265"/>
      </dsp:txXfrm>
    </dsp:sp>
    <dsp:sp modelId="{F5CF642D-E4D5-4E71-AD90-0A88CFC9A421}">
      <dsp:nvSpPr>
        <dsp:cNvPr id="0" name=""/>
        <dsp:cNvSpPr/>
      </dsp:nvSpPr>
      <dsp:spPr>
        <a:xfrm>
          <a:off x="519702" y="916222"/>
          <a:ext cx="2787712" cy="2623383"/>
        </a:xfrm>
        <a:prstGeom prst="ellipse">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46CF5A-6DDC-4162-8F10-6483CE8EF3EC}">
      <dsp:nvSpPr>
        <dsp:cNvPr id="0" name=""/>
        <dsp:cNvSpPr/>
      </dsp:nvSpPr>
      <dsp:spPr>
        <a:xfrm>
          <a:off x="4829" y="0"/>
          <a:ext cx="1694705" cy="5105400"/>
        </a:xfrm>
        <a:prstGeom prst="roundRect">
          <a:avLst>
            <a:gd name="adj" fmla="val 10000"/>
          </a:avLst>
        </a:prstGeom>
        <a:solidFill>
          <a:schemeClr val="accent4">
            <a:lumMod val="20000"/>
            <a:lumOff val="80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sp:spPr>
      <dsp:style>
        <a:lnRef idx="0">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100000"/>
            </a:lnSpc>
            <a:spcBef>
              <a:spcPct val="0"/>
            </a:spcBef>
            <a:spcAft>
              <a:spcPts val="0"/>
            </a:spcAft>
            <a:buNone/>
          </a:pPr>
          <a:r>
            <a:rPr lang="en-US" sz="2300" kern="1200" dirty="0">
              <a:solidFill>
                <a:schemeClr val="tx1"/>
              </a:solidFill>
              <a:latin typeface="Calibri" panose="020F0502020204030204" pitchFamily="34" charset="0"/>
            </a:rPr>
            <a:t>Change in  timeframe </a:t>
          </a:r>
        </a:p>
        <a:p>
          <a:pPr marL="0" lvl="0" indent="0" algn="ctr" defTabSz="1022350">
            <a:lnSpc>
              <a:spcPct val="100000"/>
            </a:lnSpc>
            <a:spcBef>
              <a:spcPct val="0"/>
            </a:spcBef>
            <a:spcAft>
              <a:spcPts val="0"/>
            </a:spcAft>
            <a:buNone/>
          </a:pPr>
          <a:r>
            <a:rPr lang="en-US" sz="2300" kern="1200" dirty="0">
              <a:solidFill>
                <a:schemeClr val="tx1"/>
              </a:solidFill>
              <a:latin typeface="Calibri" panose="020F0502020204030204" pitchFamily="34" charset="0"/>
            </a:rPr>
            <a:t>of  measure </a:t>
          </a:r>
        </a:p>
      </dsp:txBody>
      <dsp:txXfrm>
        <a:off x="4829" y="0"/>
        <a:ext cx="1694705" cy="1531620"/>
      </dsp:txXfrm>
    </dsp:sp>
    <dsp:sp modelId="{17B971D9-33E3-45F2-BAEE-7F1B54BBAB18}">
      <dsp:nvSpPr>
        <dsp:cNvPr id="0" name=""/>
        <dsp:cNvSpPr/>
      </dsp:nvSpPr>
      <dsp:spPr>
        <a:xfrm>
          <a:off x="115446" y="1531620"/>
          <a:ext cx="1473472" cy="3318510"/>
        </a:xfrm>
        <a:prstGeom prst="roundRect">
          <a:avLst>
            <a:gd name="adj" fmla="val 10000"/>
          </a:avLst>
        </a:prstGeom>
        <a:solidFill>
          <a:schemeClr val="tx2">
            <a:lumMod val="20000"/>
            <a:lumOff val="80000"/>
          </a:schemeClr>
        </a:solidFill>
        <a:ln w="38100" cap="flat" cmpd="sng" algn="ctr">
          <a:solidFill>
            <a:srgbClr val="3333FF"/>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t" anchorCtr="0">
          <a:noAutofit/>
        </a:bodyPr>
        <a:lstStyle/>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Deleting an element</a:t>
          </a: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or </a:t>
          </a: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component </a:t>
          </a: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of </a:t>
          </a: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 numerator/</a:t>
          </a: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d</a:t>
          </a:r>
          <a:r>
            <a:rPr lang="en-US" sz="1800" kern="1200" dirty="0">
              <a:solidFill>
                <a:schemeClr val="tx1"/>
              </a:solidFill>
              <a:latin typeface="Calibri" panose="020F0502020204030204" pitchFamily="34" charset="0"/>
              <a:ea typeface="+mn-ea"/>
              <a:cs typeface="+mn-cs"/>
            </a:rPr>
            <a:t>enominator</a:t>
          </a: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 or</a:t>
          </a: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 inclusion/</a:t>
          </a: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exclusion specification</a:t>
          </a:r>
          <a:endParaRPr lang="en-US" sz="1600" kern="1200" dirty="0">
            <a:solidFill>
              <a:schemeClr val="tx1"/>
            </a:solidFill>
            <a:latin typeface="Calibri" panose="020F0502020204030204" pitchFamily="34" charset="0"/>
          </a:endParaRPr>
        </a:p>
      </dsp:txBody>
      <dsp:txXfrm>
        <a:off x="158603" y="1574777"/>
        <a:ext cx="1387158" cy="3232196"/>
      </dsp:txXfrm>
    </dsp:sp>
    <dsp:sp modelId="{90EC8499-B454-4CA7-89F2-6B26EF1FE690}">
      <dsp:nvSpPr>
        <dsp:cNvPr id="0" name=""/>
        <dsp:cNvSpPr/>
      </dsp:nvSpPr>
      <dsp:spPr>
        <a:xfrm>
          <a:off x="1826638" y="0"/>
          <a:ext cx="1694705" cy="5105400"/>
        </a:xfrm>
        <a:prstGeom prst="roundRect">
          <a:avLst>
            <a:gd name="adj" fmla="val 10000"/>
          </a:avLst>
        </a:prstGeom>
        <a:solidFill>
          <a:schemeClr val="accent4">
            <a:lumMod val="40000"/>
            <a:lumOff val="60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sp:spPr>
      <dsp:style>
        <a:lnRef idx="0">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ts val="0"/>
            </a:spcAft>
            <a:buNone/>
          </a:pPr>
          <a:r>
            <a:rPr lang="en-US" sz="2400" kern="1200" dirty="0">
              <a:solidFill>
                <a:schemeClr val="tx1"/>
              </a:solidFill>
              <a:latin typeface="Calibri" panose="020F0502020204030204" pitchFamily="34" charset="0"/>
              <a:ea typeface="+mn-ea"/>
              <a:cs typeface="+mn-cs"/>
            </a:rPr>
            <a:t>Adding </a:t>
          </a:r>
        </a:p>
        <a:p>
          <a:pPr marL="0" lvl="0" indent="0" algn="ctr" defTabSz="933450">
            <a:lnSpc>
              <a:spcPct val="90000"/>
            </a:lnSpc>
            <a:spcBef>
              <a:spcPct val="0"/>
            </a:spcBef>
            <a:spcAft>
              <a:spcPts val="0"/>
            </a:spcAft>
            <a:buNone/>
          </a:pPr>
          <a:r>
            <a:rPr lang="en-US" sz="2400" kern="1200" dirty="0">
              <a:solidFill>
                <a:schemeClr val="tx1"/>
              </a:solidFill>
              <a:latin typeface="Calibri" panose="020F0502020204030204" pitchFamily="34" charset="0"/>
              <a:ea typeface="+mn-ea"/>
              <a:cs typeface="+mn-cs"/>
            </a:rPr>
            <a:t>a new variable </a:t>
          </a:r>
        </a:p>
      </dsp:txBody>
      <dsp:txXfrm>
        <a:off x="1826638" y="0"/>
        <a:ext cx="1694705" cy="1531620"/>
      </dsp:txXfrm>
    </dsp:sp>
    <dsp:sp modelId="{638FC513-A4DB-4367-91F0-666629513BCC}">
      <dsp:nvSpPr>
        <dsp:cNvPr id="0" name=""/>
        <dsp:cNvSpPr/>
      </dsp:nvSpPr>
      <dsp:spPr>
        <a:xfrm>
          <a:off x="1996108" y="1531620"/>
          <a:ext cx="1355764" cy="3318510"/>
        </a:xfrm>
        <a:prstGeom prst="roundRect">
          <a:avLst>
            <a:gd name="adj" fmla="val 10000"/>
          </a:avLst>
        </a:prstGeom>
        <a:solidFill>
          <a:schemeClr val="tx2">
            <a:lumMod val="20000"/>
            <a:lumOff val="80000"/>
          </a:schemeClr>
        </a:solidFill>
        <a:ln w="38100" cap="flat" cmpd="sng" algn="ctr">
          <a:solidFill>
            <a:srgbClr val="3333FF"/>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t" anchorCtr="0">
          <a:noAutofit/>
        </a:bodyPr>
        <a:lstStyle/>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All patients last year</a:t>
          </a:r>
        </a:p>
        <a:p>
          <a:pPr marL="0" lvl="0" indent="0" algn="ctr" defTabSz="800100">
            <a:lnSpc>
              <a:spcPct val="90000"/>
            </a:lnSpc>
            <a:spcBef>
              <a:spcPct val="0"/>
            </a:spcBef>
            <a:spcAft>
              <a:spcPts val="0"/>
            </a:spcAft>
            <a:buNone/>
          </a:pPr>
          <a:endParaRPr lang="en-US" sz="1800" kern="1200" dirty="0">
            <a:solidFill>
              <a:schemeClr val="tx1"/>
            </a:solidFill>
            <a:latin typeface="Calibri" panose="020F0502020204030204" pitchFamily="34" charset="0"/>
          </a:endParaRP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 </a:t>
          </a:r>
          <a:r>
            <a:rPr lang="en-US" sz="1800" i="1" kern="1200" dirty="0">
              <a:solidFill>
                <a:schemeClr val="tx1"/>
              </a:solidFill>
              <a:latin typeface="Calibri" panose="020F0502020204030204" pitchFamily="34" charset="0"/>
            </a:rPr>
            <a:t>versus</a:t>
          </a:r>
        </a:p>
        <a:p>
          <a:pPr marL="0" lvl="0" indent="0" algn="ctr" defTabSz="800100">
            <a:lnSpc>
              <a:spcPct val="90000"/>
            </a:lnSpc>
            <a:spcBef>
              <a:spcPct val="0"/>
            </a:spcBef>
            <a:spcAft>
              <a:spcPts val="0"/>
            </a:spcAft>
            <a:buNone/>
          </a:pPr>
          <a:r>
            <a:rPr lang="en-US" sz="1800" i="1" kern="1200" dirty="0">
              <a:solidFill>
                <a:schemeClr val="tx1"/>
              </a:solidFill>
              <a:latin typeface="Calibri" panose="020F0502020204030204" pitchFamily="34" charset="0"/>
            </a:rPr>
            <a:t> </a:t>
          </a: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All patients this year </a:t>
          </a:r>
          <a:r>
            <a:rPr lang="en-US" sz="1800" i="1" kern="1200" dirty="0">
              <a:solidFill>
                <a:schemeClr val="tx1"/>
              </a:solidFill>
              <a:latin typeface="Calibri" panose="020F0502020204030204" pitchFamily="34" charset="0"/>
            </a:rPr>
            <a:t>and</a:t>
          </a:r>
          <a:r>
            <a:rPr lang="en-US" sz="1800" kern="1200" dirty="0">
              <a:solidFill>
                <a:schemeClr val="tx1"/>
              </a:solidFill>
              <a:latin typeface="Calibri" panose="020F0502020204030204" pitchFamily="34" charset="0"/>
            </a:rPr>
            <a:t> last year</a:t>
          </a:r>
        </a:p>
      </dsp:txBody>
      <dsp:txXfrm>
        <a:off x="2035817" y="1571329"/>
        <a:ext cx="1276346" cy="3239092"/>
      </dsp:txXfrm>
    </dsp:sp>
    <dsp:sp modelId="{8D059D44-829D-43E0-AE49-23C377470FD3}">
      <dsp:nvSpPr>
        <dsp:cNvPr id="0" name=""/>
        <dsp:cNvSpPr/>
      </dsp:nvSpPr>
      <dsp:spPr>
        <a:xfrm>
          <a:off x="3648447" y="0"/>
          <a:ext cx="1694705" cy="5105400"/>
        </a:xfrm>
        <a:prstGeom prst="roundRect">
          <a:avLst>
            <a:gd name="adj" fmla="val 10000"/>
          </a:avLst>
        </a:prstGeom>
        <a:solidFill>
          <a:schemeClr val="accent4">
            <a:lumMod val="20000"/>
            <a:lumOff val="80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sp:spPr>
      <dsp:style>
        <a:lnRef idx="0">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marL="0" lvl="0" indent="0" algn="ctr" defTabSz="1022350">
            <a:lnSpc>
              <a:spcPct val="90000"/>
            </a:lnSpc>
            <a:spcBef>
              <a:spcPct val="0"/>
            </a:spcBef>
            <a:spcAft>
              <a:spcPts val="0"/>
            </a:spcAft>
            <a:buNone/>
          </a:pPr>
          <a:r>
            <a:rPr lang="en-US" sz="2300" kern="1200" dirty="0">
              <a:solidFill>
                <a:schemeClr val="tx1"/>
              </a:solidFill>
              <a:latin typeface="Calibri" panose="020F0502020204030204" pitchFamily="34" charset="0"/>
            </a:rPr>
            <a:t>Change</a:t>
          </a:r>
        </a:p>
        <a:p>
          <a:pPr marL="0" lvl="0" indent="0" algn="ctr" defTabSz="1022350">
            <a:lnSpc>
              <a:spcPct val="90000"/>
            </a:lnSpc>
            <a:spcBef>
              <a:spcPct val="0"/>
            </a:spcBef>
            <a:spcAft>
              <a:spcPts val="0"/>
            </a:spcAft>
            <a:buNone/>
          </a:pPr>
          <a:r>
            <a:rPr lang="en-US" sz="2300" kern="1200" dirty="0">
              <a:solidFill>
                <a:schemeClr val="tx1"/>
              </a:solidFill>
              <a:latin typeface="Calibri" panose="020F0502020204030204" pitchFamily="34" charset="0"/>
            </a:rPr>
            <a:t> in </a:t>
          </a:r>
          <a:r>
            <a:rPr lang="en-US" sz="2100" kern="1200" dirty="0">
              <a:solidFill>
                <a:schemeClr val="tx1"/>
              </a:solidFill>
              <a:latin typeface="Calibri" panose="020F0502020204030204" pitchFamily="34" charset="0"/>
              <a:ea typeface="+mn-ea"/>
              <a:cs typeface="+mn-cs"/>
            </a:rPr>
            <a:t>risk-adjustment</a:t>
          </a:r>
          <a:r>
            <a:rPr lang="en-US" sz="2300" kern="1200" dirty="0">
              <a:solidFill>
                <a:schemeClr val="tx1"/>
              </a:solidFill>
              <a:latin typeface="Calibri" panose="020F0502020204030204" pitchFamily="34" charset="0"/>
            </a:rPr>
            <a:t> approach </a:t>
          </a:r>
        </a:p>
      </dsp:txBody>
      <dsp:txXfrm>
        <a:off x="3648447" y="0"/>
        <a:ext cx="1694705" cy="1531620"/>
      </dsp:txXfrm>
    </dsp:sp>
    <dsp:sp modelId="{8D52714F-931C-4200-83E5-6934B0123427}">
      <dsp:nvSpPr>
        <dsp:cNvPr id="0" name=""/>
        <dsp:cNvSpPr/>
      </dsp:nvSpPr>
      <dsp:spPr>
        <a:xfrm>
          <a:off x="3817185" y="1547843"/>
          <a:ext cx="1355764" cy="3316969"/>
        </a:xfrm>
        <a:prstGeom prst="roundRect">
          <a:avLst>
            <a:gd name="adj" fmla="val 10000"/>
          </a:avLst>
        </a:prstGeom>
        <a:solidFill>
          <a:schemeClr val="tx2">
            <a:lumMod val="20000"/>
            <a:lumOff val="80000"/>
          </a:schemeClr>
        </a:solidFill>
        <a:ln w="38100" cap="flat" cmpd="sng" algn="ctr">
          <a:solidFill>
            <a:srgbClr val="3333FF"/>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From risk-stratification to a model-based approach</a:t>
          </a:r>
        </a:p>
        <a:p>
          <a:pPr marL="0" lvl="0" indent="0" algn="ctr" defTabSz="800100">
            <a:lnSpc>
              <a:spcPct val="90000"/>
            </a:lnSpc>
            <a:spcBef>
              <a:spcPct val="0"/>
            </a:spcBef>
            <a:spcAft>
              <a:spcPct val="35000"/>
            </a:spcAft>
            <a:buNone/>
          </a:pPr>
          <a:r>
            <a:rPr lang="en-US" sz="1800" kern="1200" dirty="0">
              <a:solidFill>
                <a:schemeClr val="tx1"/>
              </a:solidFill>
              <a:latin typeface="Calibri" panose="020F0502020204030204" pitchFamily="34" charset="0"/>
            </a:rPr>
            <a:t> or </a:t>
          </a:r>
        </a:p>
        <a:p>
          <a:pPr marL="0" lvl="0" indent="0" algn="ctr" defTabSz="800100">
            <a:lnSpc>
              <a:spcPct val="90000"/>
            </a:lnSpc>
            <a:spcBef>
              <a:spcPct val="0"/>
            </a:spcBef>
            <a:spcAft>
              <a:spcPct val="35000"/>
            </a:spcAft>
            <a:buNone/>
          </a:pPr>
          <a:r>
            <a:rPr lang="en-US" sz="1800" kern="1200" dirty="0">
              <a:solidFill>
                <a:schemeClr val="tx1"/>
              </a:solidFill>
              <a:latin typeface="Calibri" panose="020F0502020204030204" pitchFamily="34" charset="0"/>
            </a:rPr>
            <a:t> addition/ deletion of a variable in the risk-adjustment approach</a:t>
          </a:r>
        </a:p>
      </dsp:txBody>
      <dsp:txXfrm>
        <a:off x="3856894" y="1587552"/>
        <a:ext cx="1276346" cy="3237551"/>
      </dsp:txXfrm>
    </dsp:sp>
    <dsp:sp modelId="{988D184B-E00C-42AA-889C-2B5E99785E66}">
      <dsp:nvSpPr>
        <dsp:cNvPr id="0" name=""/>
        <dsp:cNvSpPr/>
      </dsp:nvSpPr>
      <dsp:spPr>
        <a:xfrm>
          <a:off x="5470255" y="0"/>
          <a:ext cx="1694705" cy="5105400"/>
        </a:xfrm>
        <a:prstGeom prst="roundRect">
          <a:avLst>
            <a:gd name="adj" fmla="val 10000"/>
          </a:avLst>
        </a:prstGeom>
        <a:solidFill>
          <a:schemeClr val="accent4">
            <a:lumMod val="20000"/>
            <a:lumOff val="80000"/>
            <a:alpha val="6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sp:spPr>
      <dsp:style>
        <a:lnRef idx="0">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ts val="0"/>
            </a:spcAft>
            <a:buNone/>
          </a:pPr>
          <a:r>
            <a:rPr lang="en-US" sz="2300" kern="1200" dirty="0">
              <a:solidFill>
                <a:schemeClr val="tx1"/>
              </a:solidFill>
              <a:latin typeface="Calibri" panose="020F0502020204030204" pitchFamily="34" charset="0"/>
            </a:rPr>
            <a:t>Changes </a:t>
          </a:r>
        </a:p>
        <a:p>
          <a:pPr marL="0" lvl="0" indent="0" algn="ctr" defTabSz="1022350">
            <a:lnSpc>
              <a:spcPct val="90000"/>
            </a:lnSpc>
            <a:spcBef>
              <a:spcPct val="0"/>
            </a:spcBef>
            <a:spcAft>
              <a:spcPts val="0"/>
            </a:spcAft>
            <a:buNone/>
          </a:pPr>
          <a:r>
            <a:rPr lang="en-US" sz="2300" kern="1200" dirty="0">
              <a:solidFill>
                <a:schemeClr val="tx1"/>
              </a:solidFill>
              <a:latin typeface="Calibri" panose="020F0502020204030204" pitchFamily="34" charset="0"/>
            </a:rPr>
            <a:t>in public policy </a:t>
          </a:r>
        </a:p>
      </dsp:txBody>
      <dsp:txXfrm>
        <a:off x="5470255" y="0"/>
        <a:ext cx="1694705" cy="1531620"/>
      </dsp:txXfrm>
    </dsp:sp>
    <dsp:sp modelId="{A3D0418C-14B8-4EAD-BA59-ADB07CD50ED9}">
      <dsp:nvSpPr>
        <dsp:cNvPr id="0" name=""/>
        <dsp:cNvSpPr/>
      </dsp:nvSpPr>
      <dsp:spPr>
        <a:xfrm>
          <a:off x="5639726" y="1531620"/>
          <a:ext cx="1355764" cy="3318510"/>
        </a:xfrm>
        <a:prstGeom prst="roundRect">
          <a:avLst>
            <a:gd name="adj" fmla="val 10000"/>
          </a:avLst>
        </a:prstGeom>
        <a:solidFill>
          <a:schemeClr val="tx2">
            <a:lumMod val="20000"/>
            <a:lumOff val="80000"/>
          </a:schemeClr>
        </a:solidFill>
        <a:ln w="38100" cap="flat" cmpd="sng" algn="ctr">
          <a:solidFill>
            <a:srgbClr val="3333FF"/>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t" anchorCtr="0">
          <a:noAutofit/>
        </a:bodyPr>
        <a:lstStyle/>
        <a:p>
          <a:pPr marL="0" lvl="0" indent="0" algn="ctr" defTabSz="800100">
            <a:lnSpc>
              <a:spcPct val="90000"/>
            </a:lnSpc>
            <a:spcBef>
              <a:spcPct val="0"/>
            </a:spcBef>
            <a:spcAft>
              <a:spcPts val="0"/>
            </a:spcAft>
            <a:buNone/>
          </a:pPr>
          <a:endParaRPr lang="en-US" sz="1800" kern="1200" dirty="0">
            <a:solidFill>
              <a:schemeClr val="tx1"/>
            </a:solidFill>
            <a:latin typeface="Calibri" panose="020F0502020204030204" pitchFamily="34" charset="0"/>
          </a:endParaRP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Changes</a:t>
          </a:r>
        </a:p>
        <a:p>
          <a:pPr marL="0" lvl="0" indent="0" algn="ctr" defTabSz="800100">
            <a:lnSpc>
              <a:spcPct val="90000"/>
            </a:lnSpc>
            <a:spcBef>
              <a:spcPct val="0"/>
            </a:spcBef>
            <a:spcAft>
              <a:spcPts val="0"/>
            </a:spcAft>
            <a:buNone/>
          </a:pPr>
          <a:r>
            <a:rPr lang="en-US" sz="1800" kern="1200" dirty="0">
              <a:solidFill>
                <a:schemeClr val="tx1"/>
              </a:solidFill>
              <a:latin typeface="Calibri" panose="020F0502020204030204" pitchFamily="34" charset="0"/>
            </a:rPr>
            <a:t> to the definition of a critical access hospital</a:t>
          </a:r>
        </a:p>
      </dsp:txBody>
      <dsp:txXfrm>
        <a:off x="5679435" y="1571329"/>
        <a:ext cx="1276346" cy="3239092"/>
      </dsp:txXfrm>
    </dsp:sp>
    <dsp:sp modelId="{1FE8014E-664D-4C9E-94E8-86BF86659FF2}">
      <dsp:nvSpPr>
        <dsp:cNvPr id="0" name=""/>
        <dsp:cNvSpPr/>
      </dsp:nvSpPr>
      <dsp:spPr>
        <a:xfrm>
          <a:off x="7292064" y="0"/>
          <a:ext cx="1694705" cy="5105400"/>
        </a:xfrm>
        <a:prstGeom prst="roundRect">
          <a:avLst>
            <a:gd name="adj" fmla="val 10000"/>
          </a:avLst>
        </a:prstGeom>
        <a:solidFill>
          <a:schemeClr val="accent4">
            <a:lumMod val="20000"/>
            <a:lumOff val="80000"/>
          </a:schemeClr>
        </a:solidFill>
        <a:ln w="38100">
          <a:solidFill>
            <a:srgbClr val="3333FF"/>
          </a:solidFill>
        </a:ln>
        <a:effectLst/>
        <a:scene3d>
          <a:camera prst="orthographicFront">
            <a:rot lat="0" lon="0" rev="0"/>
          </a:camera>
          <a:lightRig rig="contrasting" dir="t">
            <a:rot lat="0" lon="0" rev="1500000"/>
          </a:lightRig>
        </a:scene3d>
        <a:sp3d prstMaterial="metal">
          <a:bevelT w="88900" h="88900"/>
        </a:sp3d>
      </dsp:spPr>
      <dsp:style>
        <a:lnRef idx="0">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dirty="0">
              <a:solidFill>
                <a:schemeClr val="tx1"/>
              </a:solidFill>
              <a:latin typeface="Calibri" panose="020F0502020204030204" pitchFamily="34" charset="0"/>
            </a:rPr>
            <a:t>Additions or deletions of diagnostic codes</a:t>
          </a:r>
        </a:p>
      </dsp:txBody>
      <dsp:txXfrm>
        <a:off x="7292064" y="0"/>
        <a:ext cx="1694705" cy="1531620"/>
      </dsp:txXfrm>
    </dsp:sp>
    <dsp:sp modelId="{745D201D-7F63-487E-A2F2-1836F4B4AB4D}">
      <dsp:nvSpPr>
        <dsp:cNvPr id="0" name=""/>
        <dsp:cNvSpPr/>
      </dsp:nvSpPr>
      <dsp:spPr>
        <a:xfrm>
          <a:off x="7426298" y="1531620"/>
          <a:ext cx="1426237" cy="3318510"/>
        </a:xfrm>
        <a:prstGeom prst="roundRect">
          <a:avLst>
            <a:gd name="adj" fmla="val 10000"/>
          </a:avLst>
        </a:prstGeom>
        <a:solidFill>
          <a:schemeClr val="tx2">
            <a:lumMod val="20000"/>
            <a:lumOff val="80000"/>
          </a:schemeClr>
        </a:solidFill>
        <a:ln w="38100" cap="flat" cmpd="sng" algn="ctr">
          <a:solidFill>
            <a:srgbClr val="3333FF"/>
          </a:solidFill>
          <a:prstDash val="solid"/>
        </a:ln>
        <a:effectLst/>
        <a:scene3d>
          <a:camera prst="orthographicFront"/>
          <a:lightRig rig="threePt" dir="t"/>
        </a:scene3d>
        <a:sp3d>
          <a:bevelT w="1651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t" anchorCtr="0">
          <a:noAutofit/>
        </a:bodyPr>
        <a:lstStyle/>
        <a:p>
          <a:pPr marL="0" lvl="0" indent="0" algn="ctr" defTabSz="711200">
            <a:lnSpc>
              <a:spcPct val="100000"/>
            </a:lnSpc>
            <a:spcBef>
              <a:spcPct val="0"/>
            </a:spcBef>
            <a:spcAft>
              <a:spcPts val="0"/>
            </a:spcAft>
            <a:buNone/>
          </a:pPr>
          <a:endParaRPr lang="en-US" sz="1600" kern="1200" dirty="0">
            <a:solidFill>
              <a:schemeClr val="tx1"/>
            </a:solidFill>
            <a:latin typeface="Calibri" panose="020F0502020204030204" pitchFamily="34" charset="0"/>
          </a:endParaRPr>
        </a:p>
        <a:p>
          <a:pPr marL="0" lvl="0" indent="0" algn="ctr" defTabSz="711200">
            <a:lnSpc>
              <a:spcPct val="100000"/>
            </a:lnSpc>
            <a:spcBef>
              <a:spcPct val="0"/>
            </a:spcBef>
            <a:spcAft>
              <a:spcPts val="0"/>
            </a:spcAft>
            <a:buNone/>
          </a:pPr>
          <a:r>
            <a:rPr lang="en-US" sz="1800" kern="1200" dirty="0">
              <a:solidFill>
                <a:schemeClr val="tx1"/>
              </a:solidFill>
              <a:latin typeface="Calibri" panose="020F0502020204030204" pitchFamily="34" charset="0"/>
            </a:rPr>
            <a:t>Representing different</a:t>
          </a:r>
        </a:p>
        <a:p>
          <a:pPr marL="0" lvl="0" indent="0" algn="ctr" defTabSz="711200">
            <a:lnSpc>
              <a:spcPct val="100000"/>
            </a:lnSpc>
            <a:spcBef>
              <a:spcPct val="0"/>
            </a:spcBef>
            <a:spcAft>
              <a:spcPts val="0"/>
            </a:spcAft>
            <a:buNone/>
          </a:pPr>
          <a:r>
            <a:rPr lang="en-US" sz="1800" kern="1200" dirty="0">
              <a:solidFill>
                <a:schemeClr val="tx1"/>
              </a:solidFill>
              <a:latin typeface="Calibri" panose="020F0502020204030204" pitchFamily="34" charset="0"/>
            </a:rPr>
            <a:t> or new classification</a:t>
          </a:r>
        </a:p>
        <a:p>
          <a:pPr marL="0" lvl="0" indent="0" algn="ctr" defTabSz="711200">
            <a:lnSpc>
              <a:spcPct val="100000"/>
            </a:lnSpc>
            <a:spcBef>
              <a:spcPct val="0"/>
            </a:spcBef>
            <a:spcAft>
              <a:spcPts val="0"/>
            </a:spcAft>
            <a:buNone/>
          </a:pPr>
          <a:r>
            <a:rPr lang="en-US" sz="1800" kern="1200" dirty="0">
              <a:solidFill>
                <a:schemeClr val="tx1"/>
              </a:solidFill>
              <a:latin typeface="Calibri" panose="020F0502020204030204" pitchFamily="34" charset="0"/>
            </a:rPr>
            <a:t>categories</a:t>
          </a:r>
        </a:p>
      </dsp:txBody>
      <dsp:txXfrm>
        <a:off x="7468071" y="1573393"/>
        <a:ext cx="1342691" cy="3234964"/>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AscendingPictureAccentProcess">
  <dgm:title val=""/>
  <dgm:desc val=""/>
  <dgm:catLst>
    <dgm:cat type="process" pri="22500"/>
    <dgm:cat type="picture" pri="16000"/>
    <dgm:cat type="pictureconvert" pri="16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shape xmlns:r="http://schemas.openxmlformats.org/officeDocument/2006/relationships" r:blip="">
      <dgm:adjLst/>
    </dgm:shape>
    <dgm:choose name="Name1">
      <dgm:if name="Name2" axis="ch" ptType="node" func="cnt" op="equ" val="1">
        <dgm:choose name="Name3">
          <dgm:if name="Name4" func="var" arg="dir" op="equ" val="norm">
            <dgm:choose name="Name5">
              <dgm:if name="Name6" axis="des" func="maxDepth" op="gt" val="1">
                <dgm:alg type="composite">
                  <dgm:param type="ar" val="2.7"/>
                </dgm:alg>
                <dgm:constrLst>
                  <dgm:constr type="primFontSz" for="ch" forName="parTx1" op="equ" val="65"/>
                  <dgm:constr type="primFontSz" for="ch" forName="desTx1" op="equ" val="65"/>
                  <dgm:constr type="userD" refType="w" fact="0.0247"/>
                  <dgm:constr type="l" for="ch" forName="parTx1" refType="w" fact="0.2711"/>
                  <dgm:constr type="t" for="ch" forName="parTx1" refType="h" fact="0.9603"/>
                  <dgm:constr type="w" for="ch" forName="parTx1" refType="w" fact="0.5325"/>
                  <dgm:constr type="h" for="ch" forName="parTx1" refType="h" fact="0.3856"/>
                  <dgm:constr type="ctrX" for="ch" forName="picture1" refType="w" fact="0.2469"/>
                  <dgm:constr type="ctrY" for="ch" forName="picture1" refType="h" fact="0.9"/>
                  <dgm:constr type="w" for="ch" forName="picture1" refType="w" fact="0.2469"/>
                  <dgm:constr type="h" for="ch" forName="picture1" refType="h" fact="0.6667"/>
                  <dgm:constr type="l" for="ch" forName="desTx1" refType="r" refFor="ch" refForName="parTx1"/>
                  <dgm:constr type="r" for="ch" forName="desTx1" refType="w"/>
                  <dgm:constr type="t" for="ch" forName="desTx1" refType="t" refFor="ch" refForName="parTx1"/>
                  <dgm:constr type="h" for="ch" forName="desTx1" refType="h" refFor="ch" refForName="parTx1"/>
                </dgm:constrLst>
              </dgm:if>
              <dgm:else name="Name7">
                <dgm:alg type="composite">
                  <dgm:param type="ar" val="2"/>
                </dgm:alg>
                <dgm:constrLst>
                  <dgm:constr type="primFontSz" for="ch" forName="parTx1" op="equ" val="65"/>
                  <dgm:constr type="userD" refType="w" fact="0.0333"/>
                  <dgm:constr type="l" for="ch" forName="parTx1" refType="w" fact="0.366"/>
                  <dgm:constr type="t" for="ch" forName="parTx1" refType="h" fact="0.7113"/>
                  <dgm:constr type="w" for="ch" forName="parTx1" refType="w" fact="0.7189"/>
                  <dgm:constr type="h" for="ch" forName="parTx1" refType="h" fact="0.3856"/>
                  <dgm:constr type="ctrX" for="ch" forName="picture1" refType="w" fact="0.3333"/>
                  <dgm:constr type="ctrY" for="ch" forName="picture1" refType="h" fact="0.6667"/>
                  <dgm:constr type="w" for="ch" forName="picture1" refType="w" fact="0.3333"/>
                  <dgm:constr type="h" for="ch" forName="picture1" refType="h" fact="0.6667"/>
                </dgm:constrLst>
              </dgm:else>
            </dgm:choose>
          </dgm:if>
          <dgm:else name="Name8">
            <dgm:choose name="Name9">
              <dgm:if name="Name10" axis="des" func="maxDepth" op="gt" val="1">
                <dgm:alg type="composite">
                  <dgm:param type="ar" val="2.7"/>
                </dgm:alg>
                <dgm:constrLst>
                  <dgm:constr type="primFontSz" for="ch" forName="parTx1" op="equ" val="65"/>
                  <dgm:constr type="primFontSz" for="ch" forName="desTx1" op="equ" val="65"/>
                  <dgm:constr type="userD" refType="w" fact="0.0247"/>
                  <dgm:constr type="r" for="ch" forName="parTx1" refType="w" fact="0.7289"/>
                  <dgm:constr type="t" for="ch" forName="parTx1" refType="h" fact="0.9603"/>
                  <dgm:constr type="w" for="ch" forName="parTx1" refType="w" fact="0.5325"/>
                  <dgm:constr type="h" for="ch" forName="parTx1" refType="h" fact="0.3856"/>
                  <dgm:constr type="ctrX" for="ch" forName="picture1" refType="w" fact="0.7531"/>
                  <dgm:constr type="ctrY" for="ch" forName="picture1" refType="h" fact="0.9"/>
                  <dgm:constr type="w" for="ch" forName="picture1" refType="w" fact="0.2469"/>
                  <dgm:constr type="h" for="ch" forName="picture1" refType="h" fact="0.6667"/>
                  <dgm:constr type="r" for="ch" forName="desTx1" refType="l" refFor="ch" refForName="parTx1"/>
                  <dgm:constr type="l" for="ch" forName="desTx1"/>
                  <dgm:constr type="t" for="ch" forName="desTx1" refType="t" refFor="ch" refForName="parTx1"/>
                  <dgm:constr type="h" for="ch" forName="desTx1" refType="h" refFor="ch" refForName="parTx1"/>
                </dgm:constrLst>
              </dgm:if>
              <dgm:else name="Name11">
                <dgm:alg type="composite">
                  <dgm:param type="ar" val="2"/>
                </dgm:alg>
                <dgm:constrLst>
                  <dgm:constr type="primFontSz" for="ch" forName="parTx1" op="equ" val="65"/>
                  <dgm:constr type="userD" refType="w" fact="0.0333"/>
                  <dgm:constr type="r" for="ch" forName="parTx1" refType="w" fact="0.634"/>
                  <dgm:constr type="t" for="ch" forName="parTx1" refType="h" fact="0.7113"/>
                  <dgm:constr type="w" for="ch" forName="parTx1" refType="w" fact="0.7189"/>
                  <dgm:constr type="h" for="ch" forName="parTx1" refType="h" fact="0.3856"/>
                  <dgm:constr type="ctrX" for="ch" forName="picture1" refType="w" fact="0.6667"/>
                  <dgm:constr type="ctrY" for="ch" forName="picture1" refType="h" fact="0.6667"/>
                  <dgm:constr type="w" for="ch" forName="picture1" refType="w" fact="0.3333"/>
                  <dgm:constr type="h" for="ch" forName="picture1" refType="h" fact="0.6667"/>
                </dgm:constrLst>
              </dgm:else>
            </dgm:choose>
          </dgm:else>
        </dgm:choose>
      </dgm:if>
      <dgm:if name="Name12" axis="ch" ptType="node" func="cnt" op="equ" val="2">
        <dgm:choose name="Name13">
          <dgm:if name="Name14" func="var" arg="dir" op="equ" val="norm">
            <dgm:choose name="Name15">
              <dgm:if name="Name16"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3221"/>
                  <dgm:constr type="ctrY" for="ch" forName="dot1" refType="h" fact="0.5911"/>
                  <dgm:constr type="w" for="ch" forName="dot1" refType="userD"/>
                  <dgm:constr type="h" for="ch" forName="dot1" refType="userD"/>
                  <dgm:constr type="ctrX" for="ch" forName="dot2" refType="w" fact="0.3056"/>
                  <dgm:constr type="ctrY" for="ch" forName="dot2" refType="h" fact="0.644"/>
                  <dgm:constr type="w" for="ch" forName="dot2" refType="userD"/>
                  <dgm:constr type="h" for="ch" forName="dot2" refType="userD"/>
                  <dgm:constr type="ctrX" for="ch" forName="dot3" refType="w" fact="0.2859"/>
                  <dgm:constr type="ctrY" for="ch" forName="dot3" refType="h" fact="0.6898"/>
                  <dgm:constr type="w" for="ch" forName="dot3" refType="userD"/>
                  <dgm:constr type="h" for="ch" forName="dot3" refType="userD"/>
                  <dgm:constr type="ctrX" for="ch" forName="dotArrow1" refType="w" fact="0.3095"/>
                  <dgm:constr type="ctrY" for="ch" forName="dotArrow1" refType="h" fact="0.0587"/>
                  <dgm:constr type="w" for="ch" forName="dotArrow1" refType="userD"/>
                  <dgm:constr type="h" for="ch" forName="dotArrow1" refType="userD"/>
                  <dgm:constr type="ctrX" for="ch" forName="dotArrow2" refType="w" fact="0.3346"/>
                  <dgm:constr type="ctrY" for="ch" forName="dotArrow2" refType="h" fact="0.0287"/>
                  <dgm:constr type="w" for="ch" forName="dotArrow2" refType="userD"/>
                  <dgm:constr type="h" for="ch" forName="dotArrow2" refType="userD"/>
                  <dgm:constr type="ctrX" for="ch" forName="dotArrow3" refType="w" fact="0.3597"/>
                  <dgm:constr type="ctrY" for="ch" forName="dotArrow3" refType="h" fact="-0.0013"/>
                  <dgm:constr type="w" for="ch" forName="dotArrow3" refType="userD"/>
                  <dgm:constr type="h" for="ch" forName="dotArrow3" refType="userD"/>
                  <dgm:constr type="ctrX" for="ch" forName="dotArrow4" refType="w" fact="0.3848"/>
                  <dgm:constr type="ctrY" for="ch" forName="dotArrow4" refType="h" fact="0.0287"/>
                  <dgm:constr type="w" for="ch" forName="dotArrow4" refType="userD"/>
                  <dgm:constr type="h" for="ch" forName="dotArrow4" refType="userD"/>
                  <dgm:constr type="ctrX" for="ch" forName="dotArrow5" refType="w" fact="0.41"/>
                  <dgm:constr type="ctrY" for="ch" forName="dotArrow5" refType="h" fact="0.0587"/>
                  <dgm:constr type="w" for="ch" forName="dotArrow5" refType="userD"/>
                  <dgm:constr type="h" for="ch" forName="dotArrow5" refType="userD"/>
                  <dgm:constr type="ctrX" for="ch" forName="dotArrow6" refType="w" fact="0.3597"/>
                  <dgm:constr type="ctrY" for="ch" forName="dotArrow6" refType="h" fact="0.062"/>
                  <dgm:constr type="w" for="ch" forName="dotArrow6" refType="userD"/>
                  <dgm:constr type="h" for="ch" forName="dotArrow6" refType="userD"/>
                  <dgm:constr type="ctrX" for="ch" forName="dotArrow7" refType="w" fact="0.3597"/>
                  <dgm:constr type="ctrY" for="ch" forName="dotArrow7" refType="h" fact="0.1253"/>
                  <dgm:constr type="w" for="ch" forName="dotArrow7" refType="userD"/>
                  <dgm:constr type="h" for="ch" forName="dotArrow7" refType="userD"/>
                  <dgm:constr type="l" for="ch" forName="parTx1" refType="w" fact="0.197"/>
                  <dgm:constr type="t" for="ch" forName="parTx1" refType="h" fact="0.8169"/>
                  <dgm:constr type="w" for="ch" forName="parTx1" refType="w" fact="0.4064"/>
                  <dgm:constr type="h" for="ch" forName="parTx1" refType="h" fact="0.218"/>
                  <dgm:constr type="ctrX" for="ch" forName="picture1" refType="w" fact="0.1785"/>
                  <dgm:constr type="ctrY" for="ch" forName="picture1" refType="h" fact="0.7834"/>
                  <dgm:constr type="w" for="ch" forName="picture1" refType="w" fact="0.1884"/>
                  <dgm:constr type="h" for="ch" forName="picture1" refType="h" fact="0.376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688"/>
                  <dgm:constr type="t" for="ch" forName="parTx2" refType="h" fact="0.3905"/>
                  <dgm:constr type="w" for="ch" forName="parTx2" refType="w" fact="0.4064"/>
                  <dgm:constr type="h" for="ch" forName="parTx2" refType="h" fact="0.218"/>
                  <dgm:constr type="ctrX" for="ch" forName="picture2" refType="w" fact="0.3503"/>
                  <dgm:constr type="ctrY" for="ch" forName="picture2" refType="h" fact="0.357"/>
                  <dgm:constr type="w" for="ch" forName="picture2" refType="w" fact="0.1884"/>
                  <dgm:constr type="h" for="ch" forName="picture2" refType="h" fact="0.3768"/>
                  <dgm:constr type="l" for="ch" forName="desTx2" refType="r" refFor="ch" refForName="parTx2"/>
                  <dgm:constr type="r" for="ch" forName="desTx2" refType="w"/>
                  <dgm:constr type="t" for="ch" forName="desTx2" refType="t" refFor="ch" refForName="parTx2"/>
                  <dgm:constr type="h" for="ch" forName="desTx2" refType="h" refFor="ch" refForName="parTx2"/>
                </dgm:constrLst>
              </dgm:if>
              <dgm:else name="Name17">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4274"/>
                  <dgm:constr type="ctrY" for="ch" forName="dot1" refType="h" fact="0.5911"/>
                  <dgm:constr type="w" for="ch" forName="dot1" refType="userD"/>
                  <dgm:constr type="h" for="ch" forName="dot1" refType="userD"/>
                  <dgm:constr type="ctrX" for="ch" forName="dot2" refType="w" fact="0.4055"/>
                  <dgm:constr type="ctrY" for="ch" forName="dot2" refType="h" fact="0.644"/>
                  <dgm:constr type="w" for="ch" forName="dot2" refType="userD"/>
                  <dgm:constr type="h" for="ch" forName="dot2" refType="userD"/>
                  <dgm:constr type="ctrX" for="ch" forName="dot3" refType="w" fact="0.3794"/>
                  <dgm:constr type="ctrY" for="ch" forName="dot3" refType="h" fact="0.6898"/>
                  <dgm:constr type="w" for="ch" forName="dot3" refType="userD"/>
                  <dgm:constr type="h" for="ch" forName="dot3" refType="userD"/>
                  <dgm:constr type="ctrX" for="ch" forName="dotArrow1" refType="w" fact="0.4106"/>
                  <dgm:constr type="ctrY" for="ch" forName="dotArrow1" refType="h" fact="0.0587"/>
                  <dgm:constr type="w" for="ch" forName="dotArrow1" refType="userD"/>
                  <dgm:constr type="h" for="ch" forName="dotArrow1" refType="userD"/>
                  <dgm:constr type="ctrX" for="ch" forName="dotArrow2" refType="w" fact="0.444"/>
                  <dgm:constr type="ctrY" for="ch" forName="dotArrow2" refType="h" fact="0.0287"/>
                  <dgm:constr type="w" for="ch" forName="dotArrow2" refType="userD"/>
                  <dgm:constr type="h" for="ch" forName="dotArrow2" refType="userD"/>
                  <dgm:constr type="ctrX" for="ch" forName="dotArrow3" refType="w" fact="0.4773"/>
                  <dgm:constr type="ctrY" for="ch" forName="dotArrow3" refType="h" fact="-0.0013"/>
                  <dgm:constr type="w" for="ch" forName="dotArrow3" refType="userD"/>
                  <dgm:constr type="h" for="ch" forName="dotArrow3" refType="userD"/>
                  <dgm:constr type="ctrX" for="ch" forName="dotArrow4" refType="w" fact="0.5106"/>
                  <dgm:constr type="ctrY" for="ch" forName="dotArrow4" refType="h" fact="0.0287"/>
                  <dgm:constr type="w" for="ch" forName="dotArrow4" refType="userD"/>
                  <dgm:constr type="h" for="ch" forName="dotArrow4" refType="userD"/>
                  <dgm:constr type="ctrX" for="ch" forName="dotArrow5" refType="w" fact="0.544"/>
                  <dgm:constr type="ctrY" for="ch" forName="dotArrow5" refType="h" fact="0.0587"/>
                  <dgm:constr type="w" for="ch" forName="dotArrow5" refType="userD"/>
                  <dgm:constr type="h" for="ch" forName="dotArrow5" refType="userD"/>
                  <dgm:constr type="ctrX" for="ch" forName="dotArrow6" refType="w" fact="0.4773"/>
                  <dgm:constr type="ctrY" for="ch" forName="dotArrow6" refType="h" fact="0.062"/>
                  <dgm:constr type="w" for="ch" forName="dotArrow6" refType="userD"/>
                  <dgm:constr type="h" for="ch" forName="dotArrow6" refType="userD"/>
                  <dgm:constr type="ctrX" for="ch" forName="dotArrow7" refType="w" fact="0.4773"/>
                  <dgm:constr type="ctrY" for="ch" forName="dotArrow7" refType="h" fact="0.1253"/>
                  <dgm:constr type="w" for="ch" forName="dotArrow7" refType="userD"/>
                  <dgm:constr type="h" for="ch" forName="dotArrow7" refType="userD"/>
                  <dgm:constr type="l" for="ch" forName="parTx1" refType="w" fact="0.2614"/>
                  <dgm:constr type="t" for="ch" forName="parTx1" refType="h" fact="0.8086"/>
                  <dgm:constr type="w" for="ch" forName="parTx1" refType="w" fact="0.5392"/>
                  <dgm:constr type="h" for="ch" forName="parTx1" refType="h" fact="0.218"/>
                  <dgm:constr type="ctrX" for="ch" forName="picture1" refType="w" fact="0.2369"/>
                  <dgm:constr type="ctrY" for="ch" forName="picture1" refType="h" fact="0.7834"/>
                  <dgm:constr type="w" for="ch" forName="picture1" refType="w" fact="0.25"/>
                  <dgm:constr type="h" for="ch" forName="picture1" refType="h" fact="0.3768"/>
                  <dgm:constr type="l" for="ch" forName="parTx2" refType="w" fact="0.4893"/>
                  <dgm:constr type="t" for="ch" forName="parTx2" refType="h" fact="0.3822"/>
                  <dgm:constr type="w" for="ch" forName="parTx2" refType="w" fact="0.5392"/>
                  <dgm:constr type="h" for="ch" forName="parTx2" refType="h" fact="0.218"/>
                  <dgm:constr type="ctrX" for="ch" forName="picture2" refType="w" fact="0.4648"/>
                  <dgm:constr type="ctrY" for="ch" forName="picture2" refType="h" fact="0.357"/>
                  <dgm:constr type="w" for="ch" forName="picture2" refType="w" fact="0.25"/>
                  <dgm:constr type="h" for="ch" forName="picture2" refType="h" fact="0.3768"/>
                </dgm:constrLst>
              </dgm:else>
            </dgm:choose>
          </dgm:if>
          <dgm:else name="Name18">
            <dgm:choose name="Name19">
              <dgm:if name="Name20" axis="des" func="maxDepth" op="gt" val="1">
                <dgm:alg type="composite">
                  <dgm:param type="ar" val="2"/>
                </dgm:alg>
                <dgm:constrLst>
                  <dgm:constr type="primFontSz" for="ch" forName="parTx1" op="equ" val="65"/>
                  <dgm:constr type="primFontSz" for="ch" forName="parTx2" refType="primFontSz" refFor="ch" refForName="parTx1" op="equ"/>
                  <dgm:constr type="primFontSz" for="ch" forName="desTx1" op="equ" val="65"/>
                  <dgm:constr type="primFontSz" for="ch" forName="desTx2" refType="primFontSz" refFor="ch" refForName="desTx1" op="equ"/>
                  <dgm:constr type="userD" refType="w" fact="0.0188"/>
                  <dgm:constr type="ctrX" for="ch" forName="dot1" refType="w" fact="0.6779"/>
                  <dgm:constr type="ctrY" for="ch" forName="dot1" refType="h" fact="0.5911"/>
                  <dgm:constr type="w" for="ch" forName="dot1" refType="userD"/>
                  <dgm:constr type="h" for="ch" forName="dot1" refType="userD"/>
                  <dgm:constr type="ctrX" for="ch" forName="dot2" refType="w" fact="0.6944"/>
                  <dgm:constr type="ctrY" for="ch" forName="dot2" refType="h" fact="0.644"/>
                  <dgm:constr type="w" for="ch" forName="dot2" refType="userD"/>
                  <dgm:constr type="h" for="ch" forName="dot2" refType="userD"/>
                  <dgm:constr type="ctrX" for="ch" forName="dot3" refType="w" fact="0.7141"/>
                  <dgm:constr type="ctrY" for="ch" forName="dot3" refType="h" fact="0.6898"/>
                  <dgm:constr type="w" for="ch" forName="dot3" refType="userD"/>
                  <dgm:constr type="h" for="ch" forName="dot3" refType="userD"/>
                  <dgm:constr type="ctrX" for="ch" forName="dotArrow1" refType="w" fact="0.6905"/>
                  <dgm:constr type="ctrY" for="ch" forName="dotArrow1" refType="h" fact="0.0587"/>
                  <dgm:constr type="w" for="ch" forName="dotArrow1" refType="userD"/>
                  <dgm:constr type="h" for="ch" forName="dotArrow1" refType="userD"/>
                  <dgm:constr type="ctrX" for="ch" forName="dotArrow2" refType="w" fact="0.6654"/>
                  <dgm:constr type="ctrY" for="ch" forName="dotArrow2" refType="h" fact="0.0287"/>
                  <dgm:constr type="w" for="ch" forName="dotArrow2" refType="userD"/>
                  <dgm:constr type="h" for="ch" forName="dotArrow2" refType="userD"/>
                  <dgm:constr type="ctrX" for="ch" forName="dotArrow3" refType="w" fact="0.6403"/>
                  <dgm:constr type="ctrY" for="ch" forName="dotArrow3" refType="h" fact="-0.0013"/>
                  <dgm:constr type="w" for="ch" forName="dotArrow3" refType="userD"/>
                  <dgm:constr type="h" for="ch" forName="dotArrow3" refType="userD"/>
                  <dgm:constr type="ctrX" for="ch" forName="dotArrow4" refType="w" fact="0.6152"/>
                  <dgm:constr type="ctrY" for="ch" forName="dotArrow4" refType="h" fact="0.0287"/>
                  <dgm:constr type="w" for="ch" forName="dotArrow4" refType="userD"/>
                  <dgm:constr type="h" for="ch" forName="dotArrow4" refType="userD"/>
                  <dgm:constr type="ctrX" for="ch" forName="dotArrow5" refType="w" fact="0.59"/>
                  <dgm:constr type="ctrY" for="ch" forName="dotArrow5" refType="h" fact="0.0587"/>
                  <dgm:constr type="w" for="ch" forName="dotArrow5" refType="userD"/>
                  <dgm:constr type="h" for="ch" forName="dotArrow5" refType="userD"/>
                  <dgm:constr type="ctrX" for="ch" forName="dotArrow6" refType="w" fact="0.6403"/>
                  <dgm:constr type="ctrY" for="ch" forName="dotArrow6" refType="h" fact="0.062"/>
                  <dgm:constr type="w" for="ch" forName="dotArrow6" refType="userD"/>
                  <dgm:constr type="h" for="ch" forName="dotArrow6" refType="userD"/>
                  <dgm:constr type="ctrX" for="ch" forName="dotArrow7" refType="w" fact="0.6403"/>
                  <dgm:constr type="ctrY" for="ch" forName="dotArrow7" refType="h" fact="0.1253"/>
                  <dgm:constr type="w" for="ch" forName="dotArrow7" refType="userD"/>
                  <dgm:constr type="h" for="ch" forName="dotArrow7" refType="userD"/>
                  <dgm:constr type="r" for="ch" forName="parTx1" refType="w" fact="0.803"/>
                  <dgm:constr type="t" for="ch" forName="parTx1" refType="h" fact="0.8169"/>
                  <dgm:constr type="w" for="ch" forName="parTx1" refType="w" fact="0.4064"/>
                  <dgm:constr type="h" for="ch" forName="parTx1" refType="h" fact="0.218"/>
                  <dgm:constr type="ctrX" for="ch" forName="picture1" refType="w" fact="0.8215"/>
                  <dgm:constr type="ctrY" for="ch" forName="picture1" refType="h" fact="0.7834"/>
                  <dgm:constr type="w" for="ch" forName="picture1" refType="w" fact="0.1884"/>
                  <dgm:constr type="h" for="ch" forName="picture1" refType="h" fact="0.376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312"/>
                  <dgm:constr type="t" for="ch" forName="parTx2" refType="h" fact="0.3905"/>
                  <dgm:constr type="w" for="ch" forName="parTx2" refType="w" fact="0.4064"/>
                  <dgm:constr type="h" for="ch" forName="parTx2" refType="h" fact="0.218"/>
                  <dgm:constr type="ctrX" for="ch" forName="picture2" refType="w" fact="0.6497"/>
                  <dgm:constr type="ctrY" for="ch" forName="picture2" refType="h" fact="0.357"/>
                  <dgm:constr type="w" for="ch" forName="picture2" refType="w" fact="0.1884"/>
                  <dgm:constr type="h" for="ch" forName="picture2" refType="h" fact="0.3768"/>
                  <dgm:constr type="r" for="ch" forName="desTx2" refType="l" refFor="ch" refForName="parTx2"/>
                  <dgm:constr type="l" for="ch" forName="desTx2"/>
                  <dgm:constr type="t" for="ch" forName="desTx2" refType="t" refFor="ch" refForName="parTx2"/>
                  <dgm:constr type="h" for="ch" forName="desTx2" refType="h" refFor="ch" refForName="parTx2"/>
                </dgm:constrLst>
              </dgm:if>
              <dgm:else name="Name21">
                <dgm:alg type="composite">
                  <dgm:param type="ar" val="1.5073"/>
                </dgm:alg>
                <dgm:constrLst>
                  <dgm:constr type="primFontSz" for="ch" forName="parTx1" op="equ" val="65"/>
                  <dgm:constr type="primFontSz" for="ch" forName="parTx2" refType="primFontSz" refFor="ch" refForName="parTx1" op="equ"/>
                  <dgm:constr type="userD" refType="w" fact="0.025"/>
                  <dgm:constr type="ctrX" for="ch" forName="dot1" refType="w" fact="0.5726"/>
                  <dgm:constr type="ctrY" for="ch" forName="dot1" refType="h" fact="0.5911"/>
                  <dgm:constr type="w" for="ch" forName="dot1" refType="userD"/>
                  <dgm:constr type="h" for="ch" forName="dot1" refType="userD"/>
                  <dgm:constr type="ctrX" for="ch" forName="dot2" refType="w" fact="0.5945"/>
                  <dgm:constr type="ctrY" for="ch" forName="dot2" refType="h" fact="0.644"/>
                  <dgm:constr type="w" for="ch" forName="dot2" refType="userD"/>
                  <dgm:constr type="h" for="ch" forName="dot2" refType="userD"/>
                  <dgm:constr type="ctrX" for="ch" forName="dot3" refType="w" fact="0.6206"/>
                  <dgm:constr type="ctrY" for="ch" forName="dot3" refType="h" fact="0.6898"/>
                  <dgm:constr type="w" for="ch" forName="dot3" refType="userD"/>
                  <dgm:constr type="h" for="ch" forName="dot3" refType="userD"/>
                  <dgm:constr type="ctrX" for="ch" forName="dotArrow1" refType="w" fact="0.5894"/>
                  <dgm:constr type="ctrY" for="ch" forName="dotArrow1" refType="h" fact="0.0587"/>
                  <dgm:constr type="w" for="ch" forName="dotArrow1" refType="userD"/>
                  <dgm:constr type="h" for="ch" forName="dotArrow1" refType="userD"/>
                  <dgm:constr type="ctrX" for="ch" forName="dotArrow2" refType="w" fact="0.556"/>
                  <dgm:constr type="ctrY" for="ch" forName="dotArrow2" refType="h" fact="0.0287"/>
                  <dgm:constr type="w" for="ch" forName="dotArrow2" refType="userD"/>
                  <dgm:constr type="h" for="ch" forName="dotArrow2" refType="userD"/>
                  <dgm:constr type="ctrX" for="ch" forName="dotArrow3" refType="w" fact="0.5227"/>
                  <dgm:constr type="ctrY" for="ch" forName="dotArrow3" refType="h" fact="-0.0013"/>
                  <dgm:constr type="w" for="ch" forName="dotArrow3" refType="userD"/>
                  <dgm:constr type="h" for="ch" forName="dotArrow3" refType="userD"/>
                  <dgm:constr type="ctrX" for="ch" forName="dotArrow4" refType="w" fact="0.4894"/>
                  <dgm:constr type="ctrY" for="ch" forName="dotArrow4" refType="h" fact="0.0287"/>
                  <dgm:constr type="w" for="ch" forName="dotArrow4" refType="userD"/>
                  <dgm:constr type="h" for="ch" forName="dotArrow4" refType="userD"/>
                  <dgm:constr type="ctrX" for="ch" forName="dotArrow5" refType="w" fact="0.456"/>
                  <dgm:constr type="ctrY" for="ch" forName="dotArrow5" refType="h" fact="0.0587"/>
                  <dgm:constr type="w" for="ch" forName="dotArrow5" refType="userD"/>
                  <dgm:constr type="h" for="ch" forName="dotArrow5" refType="userD"/>
                  <dgm:constr type="ctrX" for="ch" forName="dotArrow6" refType="w" fact="0.5227"/>
                  <dgm:constr type="ctrY" for="ch" forName="dotArrow6" refType="h" fact="0.062"/>
                  <dgm:constr type="w" for="ch" forName="dotArrow6" refType="userD"/>
                  <dgm:constr type="h" for="ch" forName="dotArrow6" refType="userD"/>
                  <dgm:constr type="ctrX" for="ch" forName="dotArrow7" refType="w" fact="0.5227"/>
                  <dgm:constr type="ctrY" for="ch" forName="dotArrow7" refType="h" fact="0.1253"/>
                  <dgm:constr type="w" for="ch" forName="dotArrow7" refType="userD"/>
                  <dgm:constr type="h" for="ch" forName="dotArrow7" refType="userD"/>
                  <dgm:constr type="r" for="ch" forName="parTx1" refType="w" fact="0.7386"/>
                  <dgm:constr type="t" for="ch" forName="parTx1" refType="h" fact="0.8086"/>
                  <dgm:constr type="w" for="ch" forName="parTx1" refType="w" fact="0.5392"/>
                  <dgm:constr type="h" for="ch" forName="parTx1" refType="h" fact="0.218"/>
                  <dgm:constr type="ctrX" for="ch" forName="picture1" refType="w" fact="0.7631"/>
                  <dgm:constr type="ctrY" for="ch" forName="picture1" refType="h" fact="0.7834"/>
                  <dgm:constr type="w" for="ch" forName="picture1" refType="w" fact="0.25"/>
                  <dgm:constr type="h" for="ch" forName="picture1" refType="h" fact="0.3768"/>
                  <dgm:constr type="r" for="ch" forName="parTx2" refType="w" fact="0.5107"/>
                  <dgm:constr type="t" for="ch" forName="parTx2" refType="h" fact="0.3822"/>
                  <dgm:constr type="w" for="ch" forName="parTx2" refType="w" fact="0.5392"/>
                  <dgm:constr type="h" for="ch" forName="parTx2" refType="h" fact="0.218"/>
                  <dgm:constr type="ctrX" for="ch" forName="picture2" refType="w" fact="0.5352"/>
                  <dgm:constr type="ctrY" for="ch" forName="picture2" refType="h" fact="0.357"/>
                  <dgm:constr type="w" for="ch" forName="picture2" refType="w" fact="0.25"/>
                  <dgm:constr type="h" for="ch" forName="picture2" refType="h" fact="0.3768"/>
                </dgm:constrLst>
              </dgm:else>
            </dgm:choose>
          </dgm:else>
        </dgm:choose>
      </dgm:if>
      <dgm:if name="Name22" axis="ch" ptType="node" func="cnt" op="equ" val="3">
        <dgm:choose name="Name23">
          <dgm:if name="Name24" func="var" arg="dir" op="equ" val="norm">
            <dgm:choose name="Name25">
              <dgm:if name="Name26"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2981"/>
                  <dgm:constr type="ctrY" for="ch" forName="dot1" refType="h" fact="0.763"/>
                  <dgm:constr type="w" for="ch" forName="dot1" refType="userD"/>
                  <dgm:constr type="h" for="ch" forName="dot1" refType="userD"/>
                  <dgm:constr type="ctrX" for="ch" forName="dot2" refType="w" fact="0.2676"/>
                  <dgm:constr type="ctrY" for="ch" forName="dot2" refType="h" fact="0.7887"/>
                  <dgm:constr type="w" for="ch" forName="dot2" refType="userD"/>
                  <dgm:constr type="h" for="ch" forName="dot2" refType="userD"/>
                  <dgm:constr type="ctrX" for="ch" forName="dot3" refType="w" fact="0.2357"/>
                  <dgm:constr type="ctrY" for="ch" forName="dot3" refType="h" fact="0.809"/>
                  <dgm:constr type="w" for="ch" forName="dot3" refType="userD"/>
                  <dgm:constr type="h" for="ch" forName="dot3" refType="userD"/>
                  <dgm:constr type="ctrX" for="ch" forName="dot4" refType="w" fact="0.4445"/>
                  <dgm:constr type="ctrY" for="ch" forName="dot4" refType="h" fact="0.4655"/>
                  <dgm:constr type="w" for="ch" forName="dot4" refType="userD"/>
                  <dgm:constr type="h" for="ch" forName="dot4" refType="userD"/>
                  <dgm:constr type="ctrX" for="ch" forName="dot5" refType="w" fact="0.4323"/>
                  <dgm:constr type="ctrY" for="ch" forName="dot5" refType="h" fact="0.5178"/>
                  <dgm:constr type="w" for="ch" forName="dot5" refType="userD"/>
                  <dgm:constr type="h" for="ch" forName="dot5" refType="userD"/>
                  <dgm:constr type="ctrX" for="ch" forName="dotArrow1" refType="w" fact="0.4236"/>
                  <dgm:constr type="ctrY" for="ch" forName="dotArrow1" refType="h" fact="0.0718"/>
                  <dgm:constr type="w" for="ch" forName="dotArrow1" refType="userD"/>
                  <dgm:constr type="h" for="ch" forName="dotArrow1" refType="userD"/>
                  <dgm:constr type="ctrX" for="ch" forName="dotArrow2" refType="w" fact="0.446"/>
                  <dgm:constr type="ctrY" for="ch" forName="dotArrow2" refType="h" fact="0.0468"/>
                  <dgm:constr type="w" for="ch" forName="dotArrow2" refType="userD"/>
                  <dgm:constr type="h" for="ch" forName="dotArrow2" refType="userD"/>
                  <dgm:constr type="ctrX" for="ch" forName="dotArrow3" refType="w" fact="0.4685"/>
                  <dgm:constr type="ctrY" for="ch" forName="dotArrow3" refType="h" fact="0.0218"/>
                  <dgm:constr type="w" for="ch" forName="dotArrow3" refType="userD"/>
                  <dgm:constr type="h" for="ch" forName="dotArrow3" refType="userD"/>
                  <dgm:constr type="ctrX" for="ch" forName="dotArrow4" refType="w" fact="0.491"/>
                  <dgm:constr type="ctrY" for="ch" forName="dotArrow4" refType="h" fact="0.0468"/>
                  <dgm:constr type="w" for="ch" forName="dotArrow4" refType="userD"/>
                  <dgm:constr type="h" for="ch" forName="dotArrow4" refType="userD"/>
                  <dgm:constr type="ctrX" for="ch" forName="dotArrow5" refType="w" fact="0.5135"/>
                  <dgm:constr type="ctrY" for="ch" forName="dotArrow5" refType="h" fact="0.0718"/>
                  <dgm:constr type="w" for="ch" forName="dotArrow5" refType="userD"/>
                  <dgm:constr type="h" for="ch" forName="dotArrow5" refType="userD"/>
                  <dgm:constr type="ctrX" for="ch" forName="dotArrow6" refType="w" fact="0.4685"/>
                  <dgm:constr type="ctrY" for="ch" forName="dotArrow6" refType="h" fact="0.0745"/>
                  <dgm:constr type="w" for="ch" forName="dotArrow6" refType="userD"/>
                  <dgm:constr type="h" for="ch" forName="dotArrow6" refType="userD"/>
                  <dgm:constr type="ctrX" for="ch" forName="dotArrow7" refType="w" fact="0.4685"/>
                  <dgm:constr type="ctrY" for="ch" forName="dotArrow7" refType="h" fact="0.1273"/>
                  <dgm:constr type="w" for="ch" forName="dotArrow7" refType="userD"/>
                  <dgm:constr type="h" for="ch" forName="dotArrow7" refType="userD"/>
                  <dgm:constr type="l" for="ch" forName="parTx1" refType="w" fact="0.1487"/>
                  <dgm:constr type="t" for="ch" forName="parTx1" refType="h" fact="0.8596"/>
                  <dgm:constr type="w" for="ch" forName="parTx1" refType="w" fact="0.3491"/>
                  <dgm:constr type="h" for="ch" forName="parTx1" refType="h" fact="0.1638"/>
                  <dgm:constr type="ctrX" for="ch" forName="picture1" refType="w" fact="0.1328"/>
                  <dgm:constr type="ctrY" for="ch" forName="picture1" refType="h" fact="0.8361"/>
                  <dgm:constr type="w" for="ch" forName="picture1" refType="w" fact="0.1618"/>
                  <dgm:constr type="h" for="ch" forName="picture1" refType="h" fact="0.2832"/>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732"/>
                  <dgm:constr type="t" for="ch" forName="parTx2" refType="h" fact="0.6469"/>
                  <dgm:constr type="w" for="ch" forName="parTx2" refType="w" fact="0.3491"/>
                  <dgm:constr type="h" for="ch" forName="parTx2" refType="h" fact="0.1638"/>
                  <dgm:constr type="ctrX" for="ch" forName="picture2" refType="w" fact="0.3573"/>
                  <dgm:constr type="ctrY" for="ch" forName="picture2" refType="h" fact="0.6234"/>
                  <dgm:constr type="w" for="ch" forName="picture2" refType="w" fact="0.1618"/>
                  <dgm:constr type="h" for="ch" forName="picture2" refType="h" fact="0.2832"/>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4763"/>
                  <dgm:constr type="t" for="ch" forName="parTx3" refType="h" fact="0.3243"/>
                  <dgm:constr type="w" for="ch" forName="parTx3" refType="w" fact="0.3491"/>
                  <dgm:constr type="h" for="ch" forName="parTx3" refType="h" fact="0.1638"/>
                  <dgm:constr type="ctrX" for="ch" forName="picture3" refType="w" fact="0.4604"/>
                  <dgm:constr type="ctrY" for="ch" forName="picture3" refType="h" fact="0.3008"/>
                  <dgm:constr type="w" for="ch" forName="picture3" refType="w" fact="0.1618"/>
                  <dgm:constr type="h" for="ch" forName="picture3" refType="h" fact="0.2832"/>
                  <dgm:constr type="l" for="ch" forName="desTx3" refType="r" refFor="ch" refForName="parTx3"/>
                  <dgm:constr type="r" for="ch" forName="desTx3" refType="w"/>
                  <dgm:constr type="t" for="ch" forName="desTx3" refType="t" refFor="ch" refForName="parTx3"/>
                  <dgm:constr type="h" for="ch" forName="desTx3" refType="h" refFor="ch" refForName="parTx3"/>
                </dgm:constrLst>
              </dgm:if>
              <dgm:else name="Name27">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3684"/>
                  <dgm:constr type="ctrY" for="ch" forName="dot1" refType="h" fact="0.763"/>
                  <dgm:constr type="w" for="ch" forName="dot1" refType="userD"/>
                  <dgm:constr type="h" for="ch" forName="dot1" refType="userD"/>
                  <dgm:constr type="ctrX" for="ch" forName="dot2" refType="w" fact="0.3307"/>
                  <dgm:constr type="ctrY" for="ch" forName="dot2" refType="h" fact="0.7887"/>
                  <dgm:constr type="w" for="ch" forName="dot2" refType="userD"/>
                  <dgm:constr type="h" for="ch" forName="dot2" refType="userD"/>
                  <dgm:constr type="ctrX" for="ch" forName="dot3" refType="w" fact="0.2912"/>
                  <dgm:constr type="ctrY" for="ch" forName="dot3" refType="h" fact="0.809"/>
                  <dgm:constr type="w" for="ch" forName="dot3" refType="userD"/>
                  <dgm:constr type="h" for="ch" forName="dot3" refType="userD"/>
                  <dgm:constr type="ctrX" for="ch" forName="dot4" refType="w" fact="0.5494"/>
                  <dgm:constr type="ctrY" for="ch" forName="dot4" refType="h" fact="0.4655"/>
                  <dgm:constr type="w" for="ch" forName="dot4" refType="userD"/>
                  <dgm:constr type="h" for="ch" forName="dot4" refType="userD"/>
                  <dgm:constr type="ctrX" for="ch" forName="dot5" refType="w" fact="0.5342"/>
                  <dgm:constr type="ctrY" for="ch" forName="dot5" refType="h" fact="0.5178"/>
                  <dgm:constr type="w" for="ch" forName="dot5" refType="userD"/>
                  <dgm:constr type="h" for="ch" forName="dot5" refType="userD"/>
                  <dgm:constr type="ctrX" for="ch" forName="dotArrow1" refType="w" fact="0.5234"/>
                  <dgm:constr type="ctrY" for="ch" forName="dotArrow1" refType="h" fact="0.0718"/>
                  <dgm:constr type="w" for="ch" forName="dotArrow1" refType="userD"/>
                  <dgm:constr type="h" for="ch" forName="dotArrow1" refType="userD"/>
                  <dgm:constr type="ctrX" for="ch" forName="dotArrow2" refType="w" fact="0.5512"/>
                  <dgm:constr type="ctrY" for="ch" forName="dotArrow2" refType="h" fact="0.0468"/>
                  <dgm:constr type="w" for="ch" forName="dotArrow2" refType="userD"/>
                  <dgm:constr type="h" for="ch" forName="dotArrow2" refType="userD"/>
                  <dgm:constr type="ctrX" for="ch" forName="dotArrow3" refType="w" fact="0.579"/>
                  <dgm:constr type="ctrY" for="ch" forName="dotArrow3" refType="h" fact="0.0218"/>
                  <dgm:constr type="w" for="ch" forName="dotArrow3" refType="userD"/>
                  <dgm:constr type="h" for="ch" forName="dotArrow3" refType="userD"/>
                  <dgm:constr type="ctrX" for="ch" forName="dotArrow4" refType="w" fact="0.6068"/>
                  <dgm:constr type="ctrY" for="ch" forName="dotArrow4" refType="h" fact="0.0468"/>
                  <dgm:constr type="w" for="ch" forName="dotArrow4" refType="userD"/>
                  <dgm:constr type="h" for="ch" forName="dotArrow4" refType="userD"/>
                  <dgm:constr type="ctrX" for="ch" forName="dotArrow5" refType="w" fact="0.6346"/>
                  <dgm:constr type="ctrY" for="ch" forName="dotArrow5" refType="h" fact="0.0718"/>
                  <dgm:constr type="w" for="ch" forName="dotArrow5" refType="userD"/>
                  <dgm:constr type="h" for="ch" forName="dotArrow5" refType="userD"/>
                  <dgm:constr type="ctrX" for="ch" forName="dotArrow6" refType="w" fact="0.579"/>
                  <dgm:constr type="ctrY" for="ch" forName="dotArrow6" refType="h" fact="0.0745"/>
                  <dgm:constr type="w" for="ch" forName="dotArrow6" refType="userD"/>
                  <dgm:constr type="h" for="ch" forName="dotArrow6" refType="userD"/>
                  <dgm:constr type="ctrX" for="ch" forName="dotArrow7" refType="w" fact="0.579"/>
                  <dgm:constr type="ctrY" for="ch" forName="dotArrow7" refType="h" fact="0.1273"/>
                  <dgm:constr type="w" for="ch" forName="dotArrow7" refType="userD"/>
                  <dgm:constr type="h" for="ch" forName="dotArrow7" refType="userD"/>
                  <dgm:constr type="l" for="ch" forName="parTx1" refType="w" fact="0.1837"/>
                  <dgm:constr type="t" for="ch" forName="parTx1" refType="h" fact="0.8551"/>
                  <dgm:constr type="w" for="ch" forName="parTx1" refType="w" fact="0.4314"/>
                  <dgm:constr type="h" for="ch" forName="parTx1" refType="h" fact="0.1638"/>
                  <dgm:constr type="ctrX" for="ch" forName="picture1" refType="w" fact="0.1641"/>
                  <dgm:constr type="ctrY" for="ch" forName="picture1" refType="h" fact="0.8361"/>
                  <dgm:constr type="w" for="ch" forName="picture1" refType="w" fact="0.2"/>
                  <dgm:constr type="h" for="ch" forName="picture1" refType="h" fact="0.2832"/>
                  <dgm:constr type="l" for="ch" forName="parTx2" refType="w" fact="0.4612"/>
                  <dgm:constr type="t" for="ch" forName="parTx2" refType="h" fact="0.6424"/>
                  <dgm:constr type="w" for="ch" forName="parTx2" refType="w" fact="0.4314"/>
                  <dgm:constr type="h" for="ch" forName="parTx2" refType="h" fact="0.1638"/>
                  <dgm:constr type="ctrX" for="ch" forName="picture2" refType="w" fact="0.4416"/>
                  <dgm:constr type="ctrY" for="ch" forName="picture2" refType="h" fact="0.6234"/>
                  <dgm:constr type="w" for="ch" forName="picture2" refType="w" fact="0.2"/>
                  <dgm:constr type="h" for="ch" forName="picture2" refType="h" fact="0.2832"/>
                  <dgm:constr type="l" for="ch" forName="parTx3" refType="w" fact="0.5886"/>
                  <dgm:constr type="t" for="ch" forName="parTx3" refType="h" fact="0.3198"/>
                  <dgm:constr type="w" for="ch" forName="parTx3" refType="w" fact="0.4314"/>
                  <dgm:constr type="h" for="ch" forName="parTx3" refType="h" fact="0.1638"/>
                  <dgm:constr type="ctrX" for="ch" forName="picture3" refType="w" fact="0.569"/>
                  <dgm:constr type="ctrY" for="ch" forName="picture3" refType="h" fact="0.3008"/>
                  <dgm:constr type="w" for="ch" forName="picture3" refType="w" fact="0.2"/>
                  <dgm:constr type="h" for="ch" forName="picture3" refType="h" fact="0.2832"/>
                </dgm:constrLst>
              </dgm:else>
            </dgm:choose>
          </dgm:if>
          <dgm:else name="Name28">
            <dgm:choose name="Name29">
              <dgm:if name="Name30" axis="des" func="maxDepth" op="gt" val="1">
                <dgm:alg type="composite">
                  <dgm:param type="ar" val="1.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userD" refType="w" fact="0.0162"/>
                  <dgm:constr type="ctrX" for="ch" forName="dot1" refType="w" fact="0.7019"/>
                  <dgm:constr type="ctrY" for="ch" forName="dot1" refType="h" fact="0.763"/>
                  <dgm:constr type="w" for="ch" forName="dot1" refType="userD"/>
                  <dgm:constr type="h" for="ch" forName="dot1" refType="userD"/>
                  <dgm:constr type="ctrX" for="ch" forName="dot2" refType="w" fact="0.7324"/>
                  <dgm:constr type="ctrY" for="ch" forName="dot2" refType="h" fact="0.7887"/>
                  <dgm:constr type="w" for="ch" forName="dot2" refType="userD"/>
                  <dgm:constr type="h" for="ch" forName="dot2" refType="userD"/>
                  <dgm:constr type="ctrX" for="ch" forName="dot3" refType="w" fact="0.7643"/>
                  <dgm:constr type="ctrY" for="ch" forName="dot3" refType="h" fact="0.809"/>
                  <dgm:constr type="w" for="ch" forName="dot3" refType="userD"/>
                  <dgm:constr type="h" for="ch" forName="dot3" refType="userD"/>
                  <dgm:constr type="ctrX" for="ch" forName="dot4" refType="w" fact="0.5555"/>
                  <dgm:constr type="ctrY" for="ch" forName="dot4" refType="h" fact="0.4655"/>
                  <dgm:constr type="w" for="ch" forName="dot4" refType="userD"/>
                  <dgm:constr type="h" for="ch" forName="dot4" refType="userD"/>
                  <dgm:constr type="ctrX" for="ch" forName="dot5" refType="w" fact="0.5677"/>
                  <dgm:constr type="ctrY" for="ch" forName="dot5" refType="h" fact="0.5178"/>
                  <dgm:constr type="w" for="ch" forName="dot5" refType="userD"/>
                  <dgm:constr type="h" for="ch" forName="dot5" refType="userD"/>
                  <dgm:constr type="ctrX" for="ch" forName="dotArrow1" refType="w" fact="0.5764"/>
                  <dgm:constr type="ctrY" for="ch" forName="dotArrow1" refType="h" fact="0.0718"/>
                  <dgm:constr type="w" for="ch" forName="dotArrow1" refType="userD"/>
                  <dgm:constr type="h" for="ch" forName="dotArrow1" refType="userD"/>
                  <dgm:constr type="ctrX" for="ch" forName="dotArrow2" refType="w" fact="0.554"/>
                  <dgm:constr type="ctrY" for="ch" forName="dotArrow2" refType="h" fact="0.0468"/>
                  <dgm:constr type="w" for="ch" forName="dotArrow2" refType="userD"/>
                  <dgm:constr type="h" for="ch" forName="dotArrow2" refType="userD"/>
                  <dgm:constr type="ctrX" for="ch" forName="dotArrow3" refType="w" fact="0.5315"/>
                  <dgm:constr type="ctrY" for="ch" forName="dotArrow3" refType="h" fact="0.0218"/>
                  <dgm:constr type="w" for="ch" forName="dotArrow3" refType="userD"/>
                  <dgm:constr type="h" for="ch" forName="dotArrow3" refType="userD"/>
                  <dgm:constr type="ctrX" for="ch" forName="dotArrow4" refType="w" fact="0.509"/>
                  <dgm:constr type="ctrY" for="ch" forName="dotArrow4" refType="h" fact="0.0468"/>
                  <dgm:constr type="w" for="ch" forName="dotArrow4" refType="userD"/>
                  <dgm:constr type="h" for="ch" forName="dotArrow4" refType="userD"/>
                  <dgm:constr type="ctrX" for="ch" forName="dotArrow5" refType="w" fact="0.4865"/>
                  <dgm:constr type="ctrY" for="ch" forName="dotArrow5" refType="h" fact="0.0718"/>
                  <dgm:constr type="w" for="ch" forName="dotArrow5" refType="userD"/>
                  <dgm:constr type="h" for="ch" forName="dotArrow5" refType="userD"/>
                  <dgm:constr type="ctrX" for="ch" forName="dotArrow6" refType="w" fact="0.5315"/>
                  <dgm:constr type="ctrY" for="ch" forName="dotArrow6" refType="h" fact="0.0745"/>
                  <dgm:constr type="w" for="ch" forName="dotArrow6" refType="userD"/>
                  <dgm:constr type="h" for="ch" forName="dotArrow6" refType="userD"/>
                  <dgm:constr type="ctrX" for="ch" forName="dotArrow7" refType="w" fact="0.5315"/>
                  <dgm:constr type="ctrY" for="ch" forName="dotArrow7" refType="h" fact="0.1273"/>
                  <dgm:constr type="w" for="ch" forName="dotArrow7" refType="userD"/>
                  <dgm:constr type="h" for="ch" forName="dotArrow7" refType="userD"/>
                  <dgm:constr type="r" for="ch" forName="parTx1" refType="w" fact="0.8513"/>
                  <dgm:constr type="t" for="ch" forName="parTx1" refType="h" fact="0.8596"/>
                  <dgm:constr type="w" for="ch" forName="parTx1" refType="w" fact="0.3491"/>
                  <dgm:constr type="h" for="ch" forName="parTx1" refType="h" fact="0.1638"/>
                  <dgm:constr type="ctrX" for="ch" forName="picture1" refType="w" fact="0.8672"/>
                  <dgm:constr type="ctrY" for="ch" forName="picture1" refType="h" fact="0.8361"/>
                  <dgm:constr type="w" for="ch" forName="picture1" refType="w" fact="0.1618"/>
                  <dgm:constr type="h" for="ch" forName="picture1" refType="h" fact="0.2832"/>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268"/>
                  <dgm:constr type="t" for="ch" forName="parTx2" refType="h" fact="0.6469"/>
                  <dgm:constr type="w" for="ch" forName="parTx2" refType="w" fact="0.3491"/>
                  <dgm:constr type="h" for="ch" forName="parTx2" refType="h" fact="0.1638"/>
                  <dgm:constr type="ctrX" for="ch" forName="picture2" refType="w" fact="0.6427"/>
                  <dgm:constr type="ctrY" for="ch" forName="picture2" refType="h" fact="0.6234"/>
                  <dgm:constr type="w" for="ch" forName="picture2" refType="w" fact="0.1618"/>
                  <dgm:constr type="h" for="ch" forName="picture2" refType="h" fact="0.2832"/>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5237"/>
                  <dgm:constr type="t" for="ch" forName="parTx3" refType="h" fact="0.3243"/>
                  <dgm:constr type="w" for="ch" forName="parTx3" refType="w" fact="0.3491"/>
                  <dgm:constr type="h" for="ch" forName="parTx3" refType="h" fact="0.1638"/>
                  <dgm:constr type="ctrX" for="ch" forName="picture3" refType="w" fact="0.5396"/>
                  <dgm:constr type="ctrY" for="ch" forName="picture3" refType="h" fact="0.3008"/>
                  <dgm:constr type="w" for="ch" forName="picture3" refType="w" fact="0.1618"/>
                  <dgm:constr type="h" for="ch" forName="picture3" refType="h" fact="0.2832"/>
                  <dgm:constr type="r" for="ch" forName="desTx3" refType="l" refFor="ch" refForName="parTx3"/>
                  <dgm:constr type="l" for="ch" forName="desTx3"/>
                  <dgm:constr type="t" for="ch" forName="desTx3" refType="t" refFor="ch" refForName="parTx3"/>
                  <dgm:constr type="h" for="ch" forName="desTx3" refType="h" refFor="ch" refForName="parTx3"/>
                </dgm:constrLst>
              </dgm:if>
              <dgm:else name="Name31">
                <dgm:alg type="composite">
                  <dgm:param type="ar" val="1.416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userD" refType="w" fact="0.02"/>
                  <dgm:constr type="ctrX" for="ch" forName="dot1" refType="w" fact="0.6316"/>
                  <dgm:constr type="ctrY" for="ch" forName="dot1" refType="h" fact="0.763"/>
                  <dgm:constr type="w" for="ch" forName="dot1" refType="userD"/>
                  <dgm:constr type="h" for="ch" forName="dot1" refType="userD"/>
                  <dgm:constr type="ctrX" for="ch" forName="dot2" refType="w" fact="0.6693"/>
                  <dgm:constr type="ctrY" for="ch" forName="dot2" refType="h" fact="0.7887"/>
                  <dgm:constr type="w" for="ch" forName="dot2" refType="userD"/>
                  <dgm:constr type="h" for="ch" forName="dot2" refType="userD"/>
                  <dgm:constr type="ctrX" for="ch" forName="dot3" refType="w" fact="0.7088"/>
                  <dgm:constr type="ctrY" for="ch" forName="dot3" refType="h" fact="0.809"/>
                  <dgm:constr type="w" for="ch" forName="dot3" refType="userD"/>
                  <dgm:constr type="h" for="ch" forName="dot3" refType="userD"/>
                  <dgm:constr type="ctrX" for="ch" forName="dot4" refType="w" fact="0.4506"/>
                  <dgm:constr type="ctrY" for="ch" forName="dot4" refType="h" fact="0.4655"/>
                  <dgm:constr type="w" for="ch" forName="dot4" refType="userD"/>
                  <dgm:constr type="h" for="ch" forName="dot4" refType="userD"/>
                  <dgm:constr type="ctrX" for="ch" forName="dot5" refType="w" fact="0.4658"/>
                  <dgm:constr type="ctrY" for="ch" forName="dot5" refType="h" fact="0.5178"/>
                  <dgm:constr type="w" for="ch" forName="dot5" refType="userD"/>
                  <dgm:constr type="h" for="ch" forName="dot5" refType="userD"/>
                  <dgm:constr type="ctrX" for="ch" forName="dotArrow1" refType="w" fact="0.4766"/>
                  <dgm:constr type="ctrY" for="ch" forName="dotArrow1" refType="h" fact="0.0718"/>
                  <dgm:constr type="w" for="ch" forName="dotArrow1" refType="userD"/>
                  <dgm:constr type="h" for="ch" forName="dotArrow1" refType="userD"/>
                  <dgm:constr type="ctrX" for="ch" forName="dotArrow2" refType="w" fact="0.4488"/>
                  <dgm:constr type="ctrY" for="ch" forName="dotArrow2" refType="h" fact="0.0468"/>
                  <dgm:constr type="w" for="ch" forName="dotArrow2" refType="userD"/>
                  <dgm:constr type="h" for="ch" forName="dotArrow2" refType="userD"/>
                  <dgm:constr type="ctrX" for="ch" forName="dotArrow3" refType="w" fact="0.421"/>
                  <dgm:constr type="ctrY" for="ch" forName="dotArrow3" refType="h" fact="0.0218"/>
                  <dgm:constr type="w" for="ch" forName="dotArrow3" refType="userD"/>
                  <dgm:constr type="h" for="ch" forName="dotArrow3" refType="userD"/>
                  <dgm:constr type="ctrX" for="ch" forName="dotArrow4" refType="w" fact="0.3932"/>
                  <dgm:constr type="ctrY" for="ch" forName="dotArrow4" refType="h" fact="0.0468"/>
                  <dgm:constr type="w" for="ch" forName="dotArrow4" refType="userD"/>
                  <dgm:constr type="h" for="ch" forName="dotArrow4" refType="userD"/>
                  <dgm:constr type="ctrX" for="ch" forName="dotArrow5" refType="w" fact="0.3654"/>
                  <dgm:constr type="ctrY" for="ch" forName="dotArrow5" refType="h" fact="0.0718"/>
                  <dgm:constr type="w" for="ch" forName="dotArrow5" refType="userD"/>
                  <dgm:constr type="h" for="ch" forName="dotArrow5" refType="userD"/>
                  <dgm:constr type="ctrX" for="ch" forName="dotArrow6" refType="w" fact="0.421"/>
                  <dgm:constr type="ctrY" for="ch" forName="dotArrow6" refType="h" fact="0.0745"/>
                  <dgm:constr type="w" for="ch" forName="dotArrow6" refType="userD"/>
                  <dgm:constr type="h" for="ch" forName="dotArrow6" refType="userD"/>
                  <dgm:constr type="ctrX" for="ch" forName="dotArrow7" refType="w" fact="0.421"/>
                  <dgm:constr type="ctrY" for="ch" forName="dotArrow7" refType="h" fact="0.1273"/>
                  <dgm:constr type="w" for="ch" forName="dotArrow7" refType="userD"/>
                  <dgm:constr type="h" for="ch" forName="dotArrow7" refType="userD"/>
                  <dgm:constr type="r" for="ch" forName="parTx1" refType="w" fact="0.8163"/>
                  <dgm:constr type="t" for="ch" forName="parTx1" refType="h" fact="0.8551"/>
                  <dgm:constr type="w" for="ch" forName="parTx1" refType="w" fact="0.4314"/>
                  <dgm:constr type="h" for="ch" forName="parTx1" refType="h" fact="0.1638"/>
                  <dgm:constr type="ctrX" for="ch" forName="picture1" refType="w" fact="0.8359"/>
                  <dgm:constr type="ctrY" for="ch" forName="picture1" refType="h" fact="0.8361"/>
                  <dgm:constr type="w" for="ch" forName="picture1" refType="w" fact="0.2"/>
                  <dgm:constr type="h" for="ch" forName="picture1" refType="h" fact="0.2832"/>
                  <dgm:constr type="r" for="ch" forName="parTx2" refType="w" fact="0.5388"/>
                  <dgm:constr type="t" for="ch" forName="parTx2" refType="h" fact="0.6424"/>
                  <dgm:constr type="w" for="ch" forName="parTx2" refType="w" fact="0.4314"/>
                  <dgm:constr type="h" for="ch" forName="parTx2" refType="h" fact="0.1638"/>
                  <dgm:constr type="ctrX" for="ch" forName="picture2" refType="w" fact="0.5584"/>
                  <dgm:constr type="ctrY" for="ch" forName="picture2" refType="h" fact="0.6234"/>
                  <dgm:constr type="w" for="ch" forName="picture2" refType="w" fact="0.2"/>
                  <dgm:constr type="h" for="ch" forName="picture2" refType="h" fact="0.2832"/>
                  <dgm:constr type="r" for="ch" forName="parTx3" refType="w" fact="0.4114"/>
                  <dgm:constr type="t" for="ch" forName="parTx3" refType="h" fact="0.3198"/>
                  <dgm:constr type="w" for="ch" forName="parTx3" refType="w" fact="0.4314"/>
                  <dgm:constr type="h" for="ch" forName="parTx3" refType="h" fact="0.1638"/>
                  <dgm:constr type="ctrX" for="ch" forName="picture3" refType="w" fact="0.431"/>
                  <dgm:constr type="ctrY" for="ch" forName="picture3" refType="h" fact="0.3008"/>
                  <dgm:constr type="w" for="ch" forName="picture3" refType="w" fact="0.2"/>
                  <dgm:constr type="h" for="ch" forName="picture3" refType="h" fact="0.2832"/>
                </dgm:constrLst>
              </dgm:else>
            </dgm:choose>
          </dgm:else>
        </dgm:choose>
      </dgm:if>
      <dgm:if name="Name32" axis="ch" ptType="node" func="cnt" op="equ" val="4">
        <dgm:choose name="Name33">
          <dgm:if name="Name34" func="var" arg="dir" op="equ" val="norm">
            <dgm:choose name="Name35">
              <dgm:if name="Name36"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3253"/>
                  <dgm:constr type="ctrY" for="ch" forName="dot1" refType="h" fact="0.8215"/>
                  <dgm:constr type="w" for="ch" forName="dot1" refType="userD"/>
                  <dgm:constr type="h" for="ch" forName="dot1" refType="userD"/>
                  <dgm:constr type="ctrX" for="ch" forName="dot2" refType="w" fact="0.2949"/>
                  <dgm:constr type="ctrY" for="ch" forName="dot2" refType="h" fact="0.843"/>
                  <dgm:constr type="w" for="ch" forName="dot2" refType="userD"/>
                  <dgm:constr type="h" for="ch" forName="dot2" refType="userD"/>
                  <dgm:constr type="ctrX" for="ch" forName="dot3" refType="w" fact="0.2635"/>
                  <dgm:constr type="ctrY" for="ch" forName="dot3" refType="h" fact="0.8607"/>
                  <dgm:constr type="w" for="ch" forName="dot3" refType="userD"/>
                  <dgm:constr type="h" for="ch" forName="dot3" refType="userD"/>
                  <dgm:constr type="ctrX" for="ch" forName="dot4" refType="w" fact="0.2313"/>
                  <dgm:constr type="ctrY" for="ch" forName="dot4" refType="h" fact="0.8745"/>
                  <dgm:constr type="w" for="ch" forName="dot4" refType="userD"/>
                  <dgm:constr type="h" for="ch" forName="dot4" refType="userD"/>
                  <dgm:constr type="ctrX" for="ch" forName="dot5" refType="w" fact="0.4675"/>
                  <dgm:constr type="ctrY" for="ch" forName="dot5" refType="h" fact="0.6419"/>
                  <dgm:constr type="w" for="ch" forName="dot5" refType="userD"/>
                  <dgm:constr type="h" for="ch" forName="dot5" refType="userD"/>
                  <dgm:constr type="ctrX" for="ch" forName="dot6" refType="w" fact="0.5486"/>
                  <dgm:constr type="ctrY" for="ch" forName="dot6" refType="h" fact="0.3784"/>
                  <dgm:constr type="w" for="ch" forName="dot6" refType="userD"/>
                  <dgm:constr type="h" for="ch" forName="dot6" refType="userD"/>
                  <dgm:constr type="ctrX" for="ch" forName="dotArrow1" refType="w" fact="0.5267"/>
                  <dgm:constr type="ctrY" for="ch" forName="dotArrow1" refType="h" fact="0.0496"/>
                  <dgm:constr type="w" for="ch" forName="dotArrow1" refType="userD"/>
                  <dgm:constr type="h" for="ch" forName="dotArrow1" refType="userD"/>
                  <dgm:constr type="ctrX" for="ch" forName="dotArrow2" refType="w" fact="0.5462"/>
                  <dgm:constr type="ctrY" for="ch" forName="dotArrow2" refType="h" fact="0.0282"/>
                  <dgm:constr type="w" for="ch" forName="dotArrow2" refType="userD"/>
                  <dgm:constr type="h" for="ch" forName="dotArrow2" refType="userD"/>
                  <dgm:constr type="ctrX" for="ch" forName="dotArrow3" refType="w" fact="0.5657"/>
                  <dgm:constr type="ctrY" for="ch" forName="dotArrow3" refType="h" fact="0.0068"/>
                  <dgm:constr type="w" for="ch" forName="dotArrow3" refType="userD"/>
                  <dgm:constr type="h" for="ch" forName="dotArrow3" refType="userD"/>
                  <dgm:constr type="ctrX" for="ch" forName="dotArrow4" refType="w" fact="0.5851"/>
                  <dgm:constr type="ctrY" for="ch" forName="dotArrow4" refType="h" fact="0.0282"/>
                  <dgm:constr type="w" for="ch" forName="dotArrow4" refType="userD"/>
                  <dgm:constr type="h" for="ch" forName="dotArrow4" refType="userD"/>
                  <dgm:constr type="ctrX" for="ch" forName="dotArrow5" refType="w" fact="0.6046"/>
                  <dgm:constr type="ctrY" for="ch" forName="dotArrow5" refType="h" fact="0.0496"/>
                  <dgm:constr type="w" for="ch" forName="dotArrow5" refType="userD"/>
                  <dgm:constr type="h" for="ch" forName="dotArrow5" refType="userD"/>
                  <dgm:constr type="ctrX" for="ch" forName="dotArrow6" refType="w" fact="0.5657"/>
                  <dgm:constr type="ctrY" for="ch" forName="dotArrow6" refType="h" fact="0.052"/>
                  <dgm:constr type="w" for="ch" forName="dotArrow6" refType="userD"/>
                  <dgm:constr type="h" for="ch" forName="dotArrow6" refType="userD"/>
                  <dgm:constr type="ctrX" for="ch" forName="dotArrow7" refType="w" fact="0.5657"/>
                  <dgm:constr type="ctrY" for="ch" forName="dotArrow7" refType="h" fact="0.0972"/>
                  <dgm:constr type="w" for="ch" forName="dotArrow7" refType="userD"/>
                  <dgm:constr type="h" for="ch" forName="dotArrow7" refType="userD"/>
                  <dgm:constr type="l" for="ch" forName="parTx1" refType="w" fact="0.1466"/>
                  <dgm:constr type="t" for="ch" forName="parTx1" refType="h" fact="0.9095"/>
                  <dgm:constr type="w" for="ch" forName="parTx1" refType="w" fact="0.294"/>
                  <dgm:constr type="h" for="ch" forName="parTx1" refType="h" fact="0.1222"/>
                  <dgm:constr type="ctrX" for="ch" forName="picture1" refType="w" fact="0.1333"/>
                  <dgm:constr type="ctrY" for="ch" forName="picture1" refType="h" fact="0.8922"/>
                  <dgm:constr type="w" for="ch" forName="picture1" refType="w" fact="0.1363"/>
                  <dgm:constr type="h" for="ch" forName="picture1" refType="h" fact="0.211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105"/>
                  <dgm:constr type="t" for="ch" forName="parTx2" refType="h" fact="0.762"/>
                  <dgm:constr type="w" for="ch" forName="parTx2" refType="w" fact="0.294"/>
                  <dgm:constr type="h" for="ch" forName="parTx2" refType="h" fact="0.1222"/>
                  <dgm:constr type="ctrX" for="ch" forName="picture2" refType="w" fact="0.3972"/>
                  <dgm:constr type="ctrY" for="ch" forName="picture2" refType="h" fact="0.7447"/>
                  <dgm:constr type="w" for="ch" forName="picture2" refType="w" fact="0.1363"/>
                  <dgm:constr type="h" for="ch" forName="picture2" refType="h" fact="0.211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229"/>
                  <dgm:constr type="t" for="ch" forName="parTx3" refType="h" fact="0.5294"/>
                  <dgm:constr type="w" for="ch" forName="parTx3" refType="w" fact="0.294"/>
                  <dgm:constr type="h" for="ch" forName="parTx3" refType="h" fact="0.1222"/>
                  <dgm:constr type="ctrX" for="ch" forName="picture3" refType="w" fact="0.5095"/>
                  <dgm:constr type="ctrY" for="ch" forName="picture3" refType="h" fact="0.5121"/>
                  <dgm:constr type="w" for="ch" forName="picture3" refType="w" fact="0.1363"/>
                  <dgm:constr type="h" for="ch" forName="picture3" refType="h" fact="0.211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722"/>
                  <dgm:constr type="t" for="ch" forName="parTx4" refType="h" fact="0.2523"/>
                  <dgm:constr type="w" for="ch" forName="parTx4" refType="w" fact="0.294"/>
                  <dgm:constr type="h" for="ch" forName="parTx4" refType="h" fact="0.1222"/>
                  <dgm:constr type="ctrX" for="ch" forName="picture4" refType="w" fact="0.5588"/>
                  <dgm:constr type="ctrY" for="ch" forName="picture4" refType="h" fact="0.235"/>
                  <dgm:constr type="w" for="ch" forName="picture4" refType="w" fact="0.1363"/>
                  <dgm:constr type="h" for="ch" forName="picture4" refType="h" fact="0.2113"/>
                  <dgm:constr type="l" for="ch" forName="desTx4" refType="r" refFor="ch" refForName="parTx4"/>
                  <dgm:constr type="r" for="ch" forName="desTx4" refType="w"/>
                  <dgm:constr type="t" for="ch" forName="desTx4" refType="t" refFor="ch" refForName="parTx4"/>
                  <dgm:constr type="h" for="ch" forName="desTx4" refType="h" refFor="ch" refForName="parTx4"/>
                </dgm:constrLst>
              </dgm:if>
              <dgm:else name="Name37">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3978"/>
                  <dgm:constr type="ctrY" for="ch" forName="dot1" refType="h" fact="0.8215"/>
                  <dgm:constr type="w" for="ch" forName="dot1" refType="userD"/>
                  <dgm:constr type="h" for="ch" forName="dot1" refType="userD"/>
                  <dgm:constr type="ctrX" for="ch" forName="dot2" refType="w" fact="0.3606"/>
                  <dgm:constr type="ctrY" for="ch" forName="dot2" refType="h" fact="0.843"/>
                  <dgm:constr type="w" for="ch" forName="dot2" refType="userD"/>
                  <dgm:constr type="h" for="ch" forName="dot2" refType="userD"/>
                  <dgm:constr type="ctrX" for="ch" forName="dot3" refType="w" fact="0.3223"/>
                  <dgm:constr type="ctrY" for="ch" forName="dot3" refType="h" fact="0.8607"/>
                  <dgm:constr type="w" for="ch" forName="dot3" refType="userD"/>
                  <dgm:constr type="h" for="ch" forName="dot3" refType="userD"/>
                  <dgm:constr type="ctrX" for="ch" forName="dot4" refType="w" fact="0.2829"/>
                  <dgm:constr type="ctrY" for="ch" forName="dot4" refType="h" fact="0.8745"/>
                  <dgm:constr type="w" for="ch" forName="dot4" refType="userD"/>
                  <dgm:constr type="h" for="ch" forName="dot4" refType="userD"/>
                  <dgm:constr type="ctrX" for="ch" forName="dot5" refType="w" fact="0.5717"/>
                  <dgm:constr type="ctrY" for="ch" forName="dot5" refType="h" fact="0.6419"/>
                  <dgm:constr type="w" for="ch" forName="dot5" refType="userD"/>
                  <dgm:constr type="h" for="ch" forName="dot5" refType="userD"/>
                  <dgm:constr type="ctrX" for="ch" forName="dot6" refType="w" fact="0.6709"/>
                  <dgm:constr type="ctrY" for="ch" forName="dot6" refType="h" fact="0.3784"/>
                  <dgm:constr type="w" for="ch" forName="dot6" refType="userD"/>
                  <dgm:constr type="h" for="ch" forName="dot6" refType="userD"/>
                  <dgm:constr type="ctrX" for="ch" forName="dotArrow1" refType="w" fact="0.6441"/>
                  <dgm:constr type="ctrY" for="ch" forName="dotArrow1" refType="h" fact="0.0496"/>
                  <dgm:constr type="w" for="ch" forName="dotArrow1" refType="userD"/>
                  <dgm:constr type="h" for="ch" forName="dotArrow1" refType="userD"/>
                  <dgm:constr type="ctrX" for="ch" forName="dotArrow2" refType="w" fact="0.6679"/>
                  <dgm:constr type="ctrY" for="ch" forName="dotArrow2" refType="h" fact="0.0282"/>
                  <dgm:constr type="w" for="ch" forName="dotArrow2" refType="userD"/>
                  <dgm:constr type="h" for="ch" forName="dotArrow2" refType="userD"/>
                  <dgm:constr type="ctrX" for="ch" forName="dotArrow3" refType="w" fact="0.6917"/>
                  <dgm:constr type="ctrY" for="ch" forName="dotArrow3" refType="h" fact="0.0068"/>
                  <dgm:constr type="w" for="ch" forName="dotArrow3" refType="userD"/>
                  <dgm:constr type="h" for="ch" forName="dotArrow3" refType="userD"/>
                  <dgm:constr type="ctrX" for="ch" forName="dotArrow4" refType="w" fact="0.7155"/>
                  <dgm:constr type="ctrY" for="ch" forName="dotArrow4" refType="h" fact="0.0282"/>
                  <dgm:constr type="w" for="ch" forName="dotArrow4" refType="userD"/>
                  <dgm:constr type="h" for="ch" forName="dotArrow4" refType="userD"/>
                  <dgm:constr type="ctrX" for="ch" forName="dotArrow5" refType="w" fact="0.7394"/>
                  <dgm:constr type="ctrY" for="ch" forName="dotArrow5" refType="h" fact="0.0496"/>
                  <dgm:constr type="w" for="ch" forName="dotArrow5" refType="userD"/>
                  <dgm:constr type="h" for="ch" forName="dotArrow5" refType="userD"/>
                  <dgm:constr type="ctrX" for="ch" forName="dotArrow6" refType="w" fact="0.6917"/>
                  <dgm:constr type="ctrY" for="ch" forName="dotArrow6" refType="h" fact="0.052"/>
                  <dgm:constr type="w" for="ch" forName="dotArrow6" refType="userD"/>
                  <dgm:constr type="h" for="ch" forName="dotArrow6" refType="userD"/>
                  <dgm:constr type="ctrX" for="ch" forName="dotArrow7" refType="w" fact="0.6917"/>
                  <dgm:constr type="ctrY" for="ch" forName="dotArrow7" refType="h" fact="0.0972"/>
                  <dgm:constr type="w" for="ch" forName="dotArrow7" refType="userD"/>
                  <dgm:constr type="h" for="ch" forName="dotArrow7" refType="userD"/>
                  <dgm:constr type="l" for="ch" forName="parTx1" refType="w" fact="0.1793"/>
                  <dgm:constr type="t" for="ch" forName="parTx1" refType="h" fact="0.9064"/>
                  <dgm:constr type="w" for="ch" forName="parTx1" refType="w" fact="0.3595"/>
                  <dgm:constr type="h" for="ch" forName="parTx1" refType="h" fact="0.1222"/>
                  <dgm:constr type="ctrX" for="ch" forName="picture1" refType="w" fact="0.163"/>
                  <dgm:constr type="ctrY" for="ch" forName="picture1" refType="h" fact="0.8922"/>
                  <dgm:constr type="w" for="ch" forName="picture1" refType="w" fact="0.1667"/>
                  <dgm:constr type="h" for="ch" forName="picture1" refType="h" fact="0.2113"/>
                  <dgm:constr type="l" for="ch" forName="parTx2" refType="w" fact="0.502"/>
                  <dgm:constr type="t" for="ch" forName="parTx2" refType="h" fact="0.7589"/>
                  <dgm:constr type="w" for="ch" forName="parTx2" refType="w" fact="0.3595"/>
                  <dgm:constr type="h" for="ch" forName="parTx2" refType="h" fact="0.1222"/>
                  <dgm:constr type="ctrX" for="ch" forName="picture2" refType="w" fact="0.4857"/>
                  <dgm:constr type="ctrY" for="ch" forName="picture2" refType="h" fact="0.7447"/>
                  <dgm:constr type="w" for="ch" forName="picture2" refType="w" fact="0.1667"/>
                  <dgm:constr type="h" for="ch" forName="picture2" refType="h" fact="0.2113"/>
                  <dgm:constr type="l" for="ch" forName="parTx3" refType="w" fact="0.6394"/>
                  <dgm:constr type="t" for="ch" forName="parTx3" refType="h" fact="0.5263"/>
                  <dgm:constr type="w" for="ch" forName="parTx3" refType="w" fact="0.3595"/>
                  <dgm:constr type="h" for="ch" forName="parTx3" refType="h" fact="0.1222"/>
                  <dgm:constr type="ctrX" for="ch" forName="picture3" refType="w" fact="0.6231"/>
                  <dgm:constr type="ctrY" for="ch" forName="picture3" refType="h" fact="0.5121"/>
                  <dgm:constr type="w" for="ch" forName="picture3" refType="w" fact="0.1667"/>
                  <dgm:constr type="h" for="ch" forName="picture3" refType="h" fact="0.2113"/>
                  <dgm:constr type="l" for="ch" forName="parTx4" refType="w" fact="0.6997"/>
                  <dgm:constr type="t" for="ch" forName="parTx4" refType="h" fact="0.2492"/>
                  <dgm:constr type="w" for="ch" forName="parTx4" refType="w" fact="0.3595"/>
                  <dgm:constr type="h" for="ch" forName="parTx4" refType="h" fact="0.1222"/>
                  <dgm:constr type="ctrX" for="ch" forName="picture4" refType="w" fact="0.6834"/>
                  <dgm:constr type="ctrY" for="ch" forName="picture4" refType="h" fact="0.235"/>
                  <dgm:constr type="w" for="ch" forName="picture4" refType="w" fact="0.1667"/>
                  <dgm:constr type="h" for="ch" forName="picture4" refType="h" fact="0.2113"/>
                </dgm:constrLst>
              </dgm:else>
            </dgm:choose>
          </dgm:if>
          <dgm:else name="Name38">
            <dgm:choose name="Name39">
              <dgm:if name="Name40" axis="des" func="maxDepth" op="gt" val="1">
                <dgm:alg type="composite">
                  <dgm:param type="ar" val="1.5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userD" refType="w" fact="0.0136"/>
                  <dgm:constr type="ctrX" for="ch" forName="dot1" refType="w" fact="0.6747"/>
                  <dgm:constr type="ctrY" for="ch" forName="dot1" refType="h" fact="0.8215"/>
                  <dgm:constr type="w" for="ch" forName="dot1" refType="userD"/>
                  <dgm:constr type="h" for="ch" forName="dot1" refType="userD"/>
                  <dgm:constr type="ctrX" for="ch" forName="dot2" refType="w" fact="0.7051"/>
                  <dgm:constr type="ctrY" for="ch" forName="dot2" refType="h" fact="0.843"/>
                  <dgm:constr type="w" for="ch" forName="dot2" refType="userD"/>
                  <dgm:constr type="h" for="ch" forName="dot2" refType="userD"/>
                  <dgm:constr type="ctrX" for="ch" forName="dot3" refType="w" fact="0.7365"/>
                  <dgm:constr type="ctrY" for="ch" forName="dot3" refType="h" fact="0.8607"/>
                  <dgm:constr type="w" for="ch" forName="dot3" refType="userD"/>
                  <dgm:constr type="h" for="ch" forName="dot3" refType="userD"/>
                  <dgm:constr type="ctrX" for="ch" forName="dot4" refType="w" fact="0.7687"/>
                  <dgm:constr type="ctrY" for="ch" forName="dot4" refType="h" fact="0.8745"/>
                  <dgm:constr type="w" for="ch" forName="dot4" refType="userD"/>
                  <dgm:constr type="h" for="ch" forName="dot4" refType="userD"/>
                  <dgm:constr type="ctrX" for="ch" forName="dot5" refType="w" fact="0.5325"/>
                  <dgm:constr type="ctrY" for="ch" forName="dot5" refType="h" fact="0.6419"/>
                  <dgm:constr type="w" for="ch" forName="dot5" refType="userD"/>
                  <dgm:constr type="h" for="ch" forName="dot5" refType="userD"/>
                  <dgm:constr type="ctrX" for="ch" forName="dot6" refType="w" fact="0.4514"/>
                  <dgm:constr type="ctrY" for="ch" forName="dot6" refType="h" fact="0.3784"/>
                  <dgm:constr type="w" for="ch" forName="dot6" refType="userD"/>
                  <dgm:constr type="h" for="ch" forName="dot6" refType="userD"/>
                  <dgm:constr type="ctrX" for="ch" forName="dotArrow1" refType="w" fact="0.4733"/>
                  <dgm:constr type="ctrY" for="ch" forName="dotArrow1" refType="h" fact="0.0496"/>
                  <dgm:constr type="w" for="ch" forName="dotArrow1" refType="userD"/>
                  <dgm:constr type="h" for="ch" forName="dotArrow1" refType="userD"/>
                  <dgm:constr type="ctrX" for="ch" forName="dotArrow2" refType="w" fact="0.4538"/>
                  <dgm:constr type="ctrY" for="ch" forName="dotArrow2" refType="h" fact="0.0282"/>
                  <dgm:constr type="w" for="ch" forName="dotArrow2" refType="userD"/>
                  <dgm:constr type="h" for="ch" forName="dotArrow2" refType="userD"/>
                  <dgm:constr type="ctrX" for="ch" forName="dotArrow3" refType="w" fact="0.4343"/>
                  <dgm:constr type="ctrY" for="ch" forName="dotArrow3" refType="h" fact="0.0068"/>
                  <dgm:constr type="w" for="ch" forName="dotArrow3" refType="userD"/>
                  <dgm:constr type="h" for="ch" forName="dotArrow3" refType="userD"/>
                  <dgm:constr type="ctrX" for="ch" forName="dotArrow4" refType="w" fact="0.4149"/>
                  <dgm:constr type="ctrY" for="ch" forName="dotArrow4" refType="h" fact="0.0282"/>
                  <dgm:constr type="w" for="ch" forName="dotArrow4" refType="userD"/>
                  <dgm:constr type="h" for="ch" forName="dotArrow4" refType="userD"/>
                  <dgm:constr type="ctrX" for="ch" forName="dotArrow5" refType="w" fact="0.3954"/>
                  <dgm:constr type="ctrY" for="ch" forName="dotArrow5" refType="h" fact="0.0496"/>
                  <dgm:constr type="w" for="ch" forName="dotArrow5" refType="userD"/>
                  <dgm:constr type="h" for="ch" forName="dotArrow5" refType="userD"/>
                  <dgm:constr type="ctrX" for="ch" forName="dotArrow6" refType="w" fact="0.4343"/>
                  <dgm:constr type="ctrY" for="ch" forName="dotArrow6" refType="h" fact="0.052"/>
                  <dgm:constr type="w" for="ch" forName="dotArrow6" refType="userD"/>
                  <dgm:constr type="h" for="ch" forName="dotArrow6" refType="userD"/>
                  <dgm:constr type="ctrX" for="ch" forName="dotArrow7" refType="w" fact="0.4343"/>
                  <dgm:constr type="ctrY" for="ch" forName="dotArrow7" refType="h" fact="0.0972"/>
                  <dgm:constr type="w" for="ch" forName="dotArrow7" refType="userD"/>
                  <dgm:constr type="h" for="ch" forName="dotArrow7" refType="userD"/>
                  <dgm:constr type="r" for="ch" forName="parTx1" refType="w" fact="0.8534"/>
                  <dgm:constr type="t" for="ch" forName="parTx1" refType="h" fact="0.9095"/>
                  <dgm:constr type="w" for="ch" forName="parTx1" refType="w" fact="0.294"/>
                  <dgm:constr type="h" for="ch" forName="parTx1" refType="h" fact="0.1222"/>
                  <dgm:constr type="ctrX" for="ch" forName="picture1" refType="w" fact="0.8667"/>
                  <dgm:constr type="ctrY" for="ch" forName="picture1" refType="h" fact="0.8922"/>
                  <dgm:constr type="w" for="ch" forName="picture1" refType="w" fact="0.1363"/>
                  <dgm:constr type="h" for="ch" forName="picture1" refType="h" fact="0.211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895"/>
                  <dgm:constr type="t" for="ch" forName="parTx2" refType="h" fact="0.762"/>
                  <dgm:constr type="w" for="ch" forName="parTx2" refType="w" fact="0.294"/>
                  <dgm:constr type="h" for="ch" forName="parTx2" refType="h" fact="0.1222"/>
                  <dgm:constr type="ctrX" for="ch" forName="picture2" refType="w" fact="0.6028"/>
                  <dgm:constr type="ctrY" for="ch" forName="picture2" refType="h" fact="0.7447"/>
                  <dgm:constr type="w" for="ch" forName="picture2" refType="w" fact="0.1363"/>
                  <dgm:constr type="h" for="ch" forName="picture2" refType="h" fact="0.211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771"/>
                  <dgm:constr type="t" for="ch" forName="parTx3" refType="h" fact="0.5294"/>
                  <dgm:constr type="w" for="ch" forName="parTx3" refType="w" fact="0.294"/>
                  <dgm:constr type="h" for="ch" forName="parTx3" refType="h" fact="0.1222"/>
                  <dgm:constr type="ctrX" for="ch" forName="picture3" refType="w" fact="0.4905"/>
                  <dgm:constr type="ctrY" for="ch" forName="picture3" refType="h" fact="0.5121"/>
                  <dgm:constr type="w" for="ch" forName="picture3" refType="w" fact="0.1363"/>
                  <dgm:constr type="h" for="ch" forName="picture3" refType="h" fact="0.211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278"/>
                  <dgm:constr type="t" for="ch" forName="parTx4" refType="h" fact="0.2523"/>
                  <dgm:constr type="w" for="ch" forName="parTx4" refType="w" fact="0.294"/>
                  <dgm:constr type="h" for="ch" forName="parTx4" refType="h" fact="0.1222"/>
                  <dgm:constr type="ctrX" for="ch" forName="picture4" refType="w" fact="0.4412"/>
                  <dgm:constr type="ctrY" for="ch" forName="picture4" refType="h" fact="0.235"/>
                  <dgm:constr type="w" for="ch" forName="picture4" refType="w" fact="0.1363"/>
                  <dgm:constr type="h" for="ch" forName="picture4" refType="h" fact="0.2113"/>
                  <dgm:constr type="r" for="ch" forName="desTx4" refType="l" refFor="ch" refForName="parTx4"/>
                  <dgm:constr type="l" for="ch" forName="desTx4"/>
                  <dgm:constr type="t" for="ch" forName="desTx4" refType="t" refFor="ch" refForName="parTx4"/>
                  <dgm:constr type="h" for="ch" forName="desTx4" refType="h" refFor="ch" refForName="parTx4"/>
                </dgm:constrLst>
              </dgm:if>
              <dgm:else name="Name41">
                <dgm:alg type="composite">
                  <dgm:param type="ar" val="1.267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userD" refType="w" fact="0.0167"/>
                  <dgm:constr type="ctrX" for="ch" forName="dot1" refType="w" fact="0.6022"/>
                  <dgm:constr type="ctrY" for="ch" forName="dot1" refType="h" fact="0.8215"/>
                  <dgm:constr type="w" for="ch" forName="dot1" refType="userD"/>
                  <dgm:constr type="h" for="ch" forName="dot1" refType="userD"/>
                  <dgm:constr type="ctrX" for="ch" forName="dot2" refType="w" fact="0.6394"/>
                  <dgm:constr type="ctrY" for="ch" forName="dot2" refType="h" fact="0.843"/>
                  <dgm:constr type="w" for="ch" forName="dot2" refType="userD"/>
                  <dgm:constr type="h" for="ch" forName="dot2" refType="userD"/>
                  <dgm:constr type="ctrX" for="ch" forName="dot3" refType="w" fact="0.6777"/>
                  <dgm:constr type="ctrY" for="ch" forName="dot3" refType="h" fact="0.8607"/>
                  <dgm:constr type="w" for="ch" forName="dot3" refType="userD"/>
                  <dgm:constr type="h" for="ch" forName="dot3" refType="userD"/>
                  <dgm:constr type="ctrX" for="ch" forName="dot4" refType="w" fact="0.7171"/>
                  <dgm:constr type="ctrY" for="ch" forName="dot4" refType="h" fact="0.8745"/>
                  <dgm:constr type="w" for="ch" forName="dot4" refType="userD"/>
                  <dgm:constr type="h" for="ch" forName="dot4" refType="userD"/>
                  <dgm:constr type="ctrX" for="ch" forName="dot5" refType="w" fact="0.4283"/>
                  <dgm:constr type="ctrY" for="ch" forName="dot5" refType="h" fact="0.6419"/>
                  <dgm:constr type="w" for="ch" forName="dot5" refType="userD"/>
                  <dgm:constr type="h" for="ch" forName="dot5" refType="userD"/>
                  <dgm:constr type="ctrX" for="ch" forName="dot6" refType="w" fact="0.3291"/>
                  <dgm:constr type="ctrY" for="ch" forName="dot6" refType="h" fact="0.3784"/>
                  <dgm:constr type="w" for="ch" forName="dot6" refType="userD"/>
                  <dgm:constr type="h" for="ch" forName="dot6" refType="userD"/>
                  <dgm:constr type="ctrX" for="ch" forName="dotArrow1" refType="w" fact="0.3559"/>
                  <dgm:constr type="ctrY" for="ch" forName="dotArrow1" refType="h" fact="0.0496"/>
                  <dgm:constr type="w" for="ch" forName="dotArrow1" refType="userD"/>
                  <dgm:constr type="h" for="ch" forName="dotArrow1" refType="userD"/>
                  <dgm:constr type="ctrX" for="ch" forName="dotArrow2" refType="w" fact="0.3321"/>
                  <dgm:constr type="ctrY" for="ch" forName="dotArrow2" refType="h" fact="0.0282"/>
                  <dgm:constr type="w" for="ch" forName="dotArrow2" refType="userD"/>
                  <dgm:constr type="h" for="ch" forName="dotArrow2" refType="userD"/>
                  <dgm:constr type="ctrX" for="ch" forName="dotArrow3" refType="w" fact="0.3083"/>
                  <dgm:constr type="ctrY" for="ch" forName="dotArrow3" refType="h" fact="0.0068"/>
                  <dgm:constr type="w" for="ch" forName="dotArrow3" refType="userD"/>
                  <dgm:constr type="h" for="ch" forName="dotArrow3" refType="userD"/>
                  <dgm:constr type="ctrX" for="ch" forName="dotArrow4" refType="w" fact="0.2845"/>
                  <dgm:constr type="ctrY" for="ch" forName="dotArrow4" refType="h" fact="0.0282"/>
                  <dgm:constr type="w" for="ch" forName="dotArrow4" refType="userD"/>
                  <dgm:constr type="h" for="ch" forName="dotArrow4" refType="userD"/>
                  <dgm:constr type="ctrX" for="ch" forName="dotArrow5" refType="w" fact="0.2606"/>
                  <dgm:constr type="ctrY" for="ch" forName="dotArrow5" refType="h" fact="0.0496"/>
                  <dgm:constr type="w" for="ch" forName="dotArrow5" refType="userD"/>
                  <dgm:constr type="h" for="ch" forName="dotArrow5" refType="userD"/>
                  <dgm:constr type="ctrX" for="ch" forName="dotArrow6" refType="w" fact="0.3083"/>
                  <dgm:constr type="ctrY" for="ch" forName="dotArrow6" refType="h" fact="0.052"/>
                  <dgm:constr type="w" for="ch" forName="dotArrow6" refType="userD"/>
                  <dgm:constr type="h" for="ch" forName="dotArrow6" refType="userD"/>
                  <dgm:constr type="ctrX" for="ch" forName="dotArrow7" refType="w" fact="0.3083"/>
                  <dgm:constr type="ctrY" for="ch" forName="dotArrow7" refType="h" fact="0.0972"/>
                  <dgm:constr type="w" for="ch" forName="dotArrow7" refType="userD"/>
                  <dgm:constr type="h" for="ch" forName="dotArrow7" refType="userD"/>
                  <dgm:constr type="r" for="ch" forName="parTx1" refType="w" fact="0.8207"/>
                  <dgm:constr type="t" for="ch" forName="parTx1" refType="h" fact="0.9064"/>
                  <dgm:constr type="w" for="ch" forName="parTx1" refType="w" fact="0.3595"/>
                  <dgm:constr type="h" for="ch" forName="parTx1" refType="h" fact="0.1222"/>
                  <dgm:constr type="ctrX" for="ch" forName="picture1" refType="w" fact="0.837"/>
                  <dgm:constr type="ctrY" for="ch" forName="picture1" refType="h" fact="0.8922"/>
                  <dgm:constr type="w" for="ch" forName="picture1" refType="w" fact="0.1667"/>
                  <dgm:constr type="h" for="ch" forName="picture1" refType="h" fact="0.2113"/>
                  <dgm:constr type="r" for="ch" forName="parTx2" refType="w" fact="0.498"/>
                  <dgm:constr type="t" for="ch" forName="parTx2" refType="h" fact="0.7589"/>
                  <dgm:constr type="w" for="ch" forName="parTx2" refType="w" fact="0.3595"/>
                  <dgm:constr type="h" for="ch" forName="parTx2" refType="h" fact="0.1222"/>
                  <dgm:constr type="ctrX" for="ch" forName="picture2" refType="w" fact="0.5143"/>
                  <dgm:constr type="ctrY" for="ch" forName="picture2" refType="h" fact="0.7447"/>
                  <dgm:constr type="w" for="ch" forName="picture2" refType="w" fact="0.1667"/>
                  <dgm:constr type="h" for="ch" forName="picture2" refType="h" fact="0.2113"/>
                  <dgm:constr type="r" for="ch" forName="parTx3" refType="w" fact="0.3606"/>
                  <dgm:constr type="t" for="ch" forName="parTx3" refType="h" fact="0.5263"/>
                  <dgm:constr type="w" for="ch" forName="parTx3" refType="w" fact="0.3595"/>
                  <dgm:constr type="h" for="ch" forName="parTx3" refType="h" fact="0.1222"/>
                  <dgm:constr type="ctrX" for="ch" forName="picture3" refType="w" fact="0.3769"/>
                  <dgm:constr type="ctrY" for="ch" forName="picture3" refType="h" fact="0.5121"/>
                  <dgm:constr type="w" for="ch" forName="picture3" refType="w" fact="0.1667"/>
                  <dgm:constr type="h" for="ch" forName="picture3" refType="h" fact="0.2113"/>
                  <dgm:constr type="r" for="ch" forName="parTx4" refType="w" fact="0.3003"/>
                  <dgm:constr type="t" for="ch" forName="parTx4" refType="h" fact="0.2492"/>
                  <dgm:constr type="w" for="ch" forName="parTx4" refType="w" fact="0.3595"/>
                  <dgm:constr type="h" for="ch" forName="parTx4" refType="h" fact="0.1222"/>
                  <dgm:constr type="ctrX" for="ch" forName="picture4" refType="w" fact="0.3166"/>
                  <dgm:constr type="ctrY" for="ch" forName="picture4" refType="h" fact="0.235"/>
                  <dgm:constr type="w" for="ch" forName="picture4" refType="w" fact="0.1667"/>
                  <dgm:constr type="h" for="ch" forName="picture4" refType="h" fact="0.2113"/>
                </dgm:constrLst>
              </dgm:else>
            </dgm:choose>
          </dgm:else>
        </dgm:choose>
      </dgm:if>
      <dgm:if name="Name42" axis="ch" ptType="node" func="cnt" op="equ" val="5">
        <dgm:choose name="Name43">
          <dgm:if name="Name44" func="var" arg="dir" op="equ" val="norm">
            <dgm:choose name="Name45">
              <dgm:if name="Name46"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3263"/>
                  <dgm:constr type="ctrY" for="ch" forName="dot1" refType="h" fact="0.8674"/>
                  <dgm:constr type="w" for="ch" forName="dot1" refType="userD"/>
                  <dgm:constr type="h" for="ch" forName="dot1" refType="userD"/>
                  <dgm:constr type="ctrX" for="ch" forName="dot2" refType="w" fact="0.3001"/>
                  <dgm:constr type="ctrY" for="ch" forName="dot2" refType="h" fact="0.8824"/>
                  <dgm:constr type="w" for="ch" forName="dot2" refType="userD"/>
                  <dgm:constr type="h" for="ch" forName="dot2" refType="userD"/>
                  <dgm:constr type="ctrX" for="ch" forName="dot3" refType="w" fact="0.2733"/>
                  <dgm:constr type="ctrY" for="ch" forName="dot3" refType="h" fact="0.8948"/>
                  <dgm:constr type="w" for="ch" forName="dot3" refType="userD"/>
                  <dgm:constr type="h" for="ch" forName="dot3" refType="userD"/>
                  <dgm:constr type="ctrX" for="ch" forName="dot4" refType="w" fact="0.2462"/>
                  <dgm:constr type="ctrY" for="ch" forName="dot4" refType="h" fact="0.9044"/>
                  <dgm:constr type="w" for="ch" forName="dot4" refType="userD"/>
                  <dgm:constr type="h" for="ch" forName="dot4" refType="userD"/>
                  <dgm:constr type="ctrX" for="ch" forName="dot5" refType="w" fact="0.4691"/>
                  <dgm:constr type="ctrY" for="ch" forName="dot5" refType="h" fact="0.7222"/>
                  <dgm:constr type="w" for="ch" forName="dot5" refType="userD"/>
                  <dgm:constr type="h" for="ch" forName="dot5" refType="userD"/>
                  <dgm:constr type="ctrX" for="ch" forName="dot6" refType="w" fact="0.4484"/>
                  <dgm:constr type="ctrY" for="ch" forName="dot6" refType="h" fact="0.7518"/>
                  <dgm:constr type="w" for="ch" forName="dot6" refType="userD"/>
                  <dgm:constr type="h" for="ch" forName="dot6" refType="userD"/>
                  <dgm:constr type="ctrX" for="ch" forName="dot7" refType="w" fact="0.5549"/>
                  <dgm:constr type="ctrY" for="ch" forName="dot7" refType="h" fact="0.5422"/>
                  <dgm:constr type="w" for="ch" forName="dot7" refType="userD"/>
                  <dgm:constr type="h" for="ch" forName="dot7" refType="userD"/>
                  <dgm:constr type="ctrX" for="ch" forName="dot8" refType="w" fact="0.601"/>
                  <dgm:constr type="ctrY" for="ch" forName="dot8" refType="h" fact="0.3229"/>
                  <dgm:constr type="w" for="ch" forName="dot8" refType="userD"/>
                  <dgm:constr type="h" for="ch" forName="dot8" refType="userD"/>
                  <dgm:constr type="ctrX" for="ch" forName="dotArrow1" refType="w" fact="0.5779"/>
                  <dgm:constr type="ctrY" for="ch" forName="dotArrow1" refType="h" fact="0.0635"/>
                  <dgm:constr type="w" for="ch" forName="dotArrow1" refType="userD"/>
                  <dgm:constr type="h" for="ch" forName="dotArrow1" refType="userD"/>
                  <dgm:constr type="ctrX" for="ch" forName="dotArrow2" refType="w" fact="0.5951"/>
                  <dgm:constr type="ctrY" for="ch" forName="dotArrow2" refType="h" fact="0.0448"/>
                  <dgm:constr type="w" for="ch" forName="dotArrow2" refType="userD"/>
                  <dgm:constr type="h" for="ch" forName="dotArrow2" refType="userD"/>
                  <dgm:constr type="ctrX" for="ch" forName="dotArrow3" refType="w" fact="0.6123"/>
                  <dgm:constr type="ctrY" for="ch" forName="dotArrow3" refType="h" fact="0.026"/>
                  <dgm:constr type="w" for="ch" forName="dotArrow3" refType="userD"/>
                  <dgm:constr type="h" for="ch" forName="dotArrow3" refType="userD"/>
                  <dgm:constr type="ctrX" for="ch" forName="dotArrow4" refType="w" fact="0.6295"/>
                  <dgm:constr type="ctrY" for="ch" forName="dotArrow4" refType="h" fact="0.0448"/>
                  <dgm:constr type="w" for="ch" forName="dotArrow4" refType="userD"/>
                  <dgm:constr type="h" for="ch" forName="dotArrow4" refType="userD"/>
                  <dgm:constr type="ctrX" for="ch" forName="dotArrow5" refType="w" fact="0.6467"/>
                  <dgm:constr type="ctrY" for="ch" forName="dotArrow5" refType="h" fact="0.0635"/>
                  <dgm:constr type="w" for="ch" forName="dotArrow5" refType="userD"/>
                  <dgm:constr type="h" for="ch" forName="dotArrow5" refType="userD"/>
                  <dgm:constr type="ctrX" for="ch" forName="dotArrow6" refType="w" fact="0.6123"/>
                  <dgm:constr type="ctrY" for="ch" forName="dotArrow6" refType="h" fact="0.0656"/>
                  <dgm:constr type="w" for="ch" forName="dotArrow6" refType="userD"/>
                  <dgm:constr type="h" for="ch" forName="dotArrow6" refType="userD"/>
                  <dgm:constr type="ctrX" for="ch" forName="dotArrow7" refType="w" fact="0.6123"/>
                  <dgm:constr type="ctrY" for="ch" forName="dotArrow7" refType="h" fact="0.1052"/>
                  <dgm:constr type="w" for="ch" forName="dotArrow7" refType="userD"/>
                  <dgm:constr type="h" for="ch" forName="dotArrow7" refType="userD"/>
                  <dgm:constr type="l" for="ch" forName="parTx1" refType="w" fact="0.1746"/>
                  <dgm:constr type="t" for="ch" forName="parTx1" refType="h" fact="0.9304"/>
                  <dgm:constr type="w" for="ch" forName="parTx1" refType="w" fact="0.2544"/>
                  <dgm:constr type="h" for="ch" forName="parTx1" refType="h" fact="0.0962"/>
                  <dgm:constr type="ctrX" for="ch" forName="picture1" refType="w" fact="0.1631"/>
                  <dgm:constr type="ctrY" for="ch" forName="picture1" refType="h" fact="0.9169"/>
                  <dgm:constr type="w" for="ch" forName="picture1" refType="w" fact="0.118"/>
                  <dgm:constr type="h" for="ch" forName="picture1" refType="h" fact="0.166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3982"/>
                  <dgm:constr type="t" for="ch" forName="parTx2" refType="h" fact="0.8167"/>
                  <dgm:constr type="w" for="ch" forName="parTx2" refType="w" fact="0.2544"/>
                  <dgm:constr type="h" for="ch" forName="parTx2" refType="h" fact="0.0962"/>
                  <dgm:constr type="ctrX" for="ch" forName="picture2" refType="w" fact="0.3866"/>
                  <dgm:constr type="ctrY" for="ch" forName="picture2" refType="h" fact="0.8032"/>
                  <dgm:constr type="w" for="ch" forName="picture2" refType="w" fact="0.118"/>
                  <dgm:constr type="h" for="ch" forName="picture2" refType="h" fact="0.166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194"/>
                  <dgm:constr type="t" for="ch" forName="parTx3" refType="h" fact="0.6524"/>
                  <dgm:constr type="w" for="ch" forName="parTx3" refType="w" fact="0.2544"/>
                  <dgm:constr type="h" for="ch" forName="parTx3" refType="h" fact="0.0962"/>
                  <dgm:constr type="ctrX" for="ch" forName="picture3" refType="w" fact="0.5078"/>
                  <dgm:constr type="ctrY" for="ch" forName="picture3" refType="h" fact="0.6389"/>
                  <dgm:constr type="w" for="ch" forName="picture3" refType="w" fact="0.118"/>
                  <dgm:constr type="h" for="ch" forName="picture3" refType="h" fact="0.166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827"/>
                  <dgm:constr type="t" for="ch" forName="parTx4" refType="h" fact="0.4412"/>
                  <dgm:constr type="w" for="ch" forName="parTx4" refType="w" fact="0.2544"/>
                  <dgm:constr type="h" for="ch" forName="parTx4" refType="h" fact="0.0962"/>
                  <dgm:constr type="ctrX" for="ch" forName="picture4" refType="w" fact="0.5712"/>
                  <dgm:constr type="ctrY" for="ch" forName="picture4" refType="h" fact="0.4277"/>
                  <dgm:constr type="w" for="ch" forName="picture4" refType="w" fact="0.118"/>
                  <dgm:constr type="h" for="ch" forName="picture4" refType="h" fact="0.166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18"/>
                  <dgm:constr type="t" for="ch" forName="parTx5" refType="h" fact="0.2262"/>
                  <dgm:constr type="w" for="ch" forName="parTx5" refType="w" fact="0.2544"/>
                  <dgm:constr type="h" for="ch" forName="parTx5" refType="h" fact="0.0962"/>
                  <dgm:constr type="ctrX" for="ch" forName="picture5" refType="w" fact="0.6064"/>
                  <dgm:constr type="ctrY" for="ch" forName="picture5" refType="h" fact="0.2127"/>
                  <dgm:constr type="w" for="ch" forName="picture5" refType="w" fact="0.118"/>
                  <dgm:constr type="h" for="ch" forName="picture5" refType="h" fact="0.1663"/>
                  <dgm:constr type="l" for="ch" forName="desTx5" refType="r" refFor="ch" refForName="parTx5"/>
                  <dgm:constr type="r" for="ch" forName="desTx5" refType="w"/>
                  <dgm:constr type="t" for="ch" forName="desTx5" refType="t" refFor="ch" refForName="parTx5"/>
                  <dgm:constr type="h" for="ch" forName="desTx5" refType="h" refFor="ch" refForName="parTx5"/>
                </dgm:constrLst>
              </dgm:if>
              <dgm:else name="Name47">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3951"/>
                  <dgm:constr type="ctrY" for="ch" forName="dot1" refType="h" fact="0.8674"/>
                  <dgm:constr type="w" for="ch" forName="dot1" refType="userD"/>
                  <dgm:constr type="h" for="ch" forName="dot1" refType="userD"/>
                  <dgm:constr type="ctrX" for="ch" forName="dot2" refType="w" fact="0.3634"/>
                  <dgm:constr type="ctrY" for="ch" forName="dot2" refType="h" fact="0.8824"/>
                  <dgm:constr type="w" for="ch" forName="dot2" refType="userD"/>
                  <dgm:constr type="h" for="ch" forName="dot2" refType="userD"/>
                  <dgm:constr type="ctrX" for="ch" forName="dot3" refType="w" fact="0.331"/>
                  <dgm:constr type="ctrY" for="ch" forName="dot3" refType="h" fact="0.8948"/>
                  <dgm:constr type="w" for="ch" forName="dot3" refType="userD"/>
                  <dgm:constr type="h" for="ch" forName="dot3" refType="userD"/>
                  <dgm:constr type="ctrX" for="ch" forName="dot4" refType="w" fact="0.2981"/>
                  <dgm:constr type="ctrY" for="ch" forName="dot4" refType="h" fact="0.9044"/>
                  <dgm:constr type="w" for="ch" forName="dot4" refType="userD"/>
                  <dgm:constr type="h" for="ch" forName="dot4" refType="userD"/>
                  <dgm:constr type="ctrX" for="ch" forName="dot5" refType="w" fact="0.5681"/>
                  <dgm:constr type="ctrY" for="ch" forName="dot5" refType="h" fact="0.7222"/>
                  <dgm:constr type="w" for="ch" forName="dot5" refType="userD"/>
                  <dgm:constr type="h" for="ch" forName="dot5" refType="userD"/>
                  <dgm:constr type="ctrX" for="ch" forName="dot6" refType="w" fact="0.543"/>
                  <dgm:constr type="ctrY" for="ch" forName="dot6" refType="h" fact="0.7518"/>
                  <dgm:constr type="w" for="ch" forName="dot6" refType="userD"/>
                  <dgm:constr type="h" for="ch" forName="dot6" refType="userD"/>
                  <dgm:constr type="ctrX" for="ch" forName="dot7" refType="w" fact="0.672"/>
                  <dgm:constr type="ctrY" for="ch" forName="dot7" refType="h" fact="0.5422"/>
                  <dgm:constr type="w" for="ch" forName="dot7" refType="userD"/>
                  <dgm:constr type="h" for="ch" forName="dot7" refType="userD"/>
                  <dgm:constr type="ctrX" for="ch" forName="dot8" refType="w" fact="0.7278"/>
                  <dgm:constr type="ctrY" for="ch" forName="dot8" refType="h" fact="0.3229"/>
                  <dgm:constr type="w" for="ch" forName="dot8" refType="userD"/>
                  <dgm:constr type="h" for="ch" forName="dot8" refType="userD"/>
                  <dgm:constr type="ctrX" for="ch" forName="dotArrow1" refType="w" fact="0.6999"/>
                  <dgm:constr type="ctrY" for="ch" forName="dotArrow1" refType="h" fact="0.0635"/>
                  <dgm:constr type="w" for="ch" forName="dotArrow1" refType="userD"/>
                  <dgm:constr type="h" for="ch" forName="dotArrow1" refType="userD"/>
                  <dgm:constr type="ctrX" for="ch" forName="dotArrow2" refType="w" fact="0.7207"/>
                  <dgm:constr type="ctrY" for="ch" forName="dotArrow2" refType="h" fact="0.0448"/>
                  <dgm:constr type="w" for="ch" forName="dotArrow2" refType="userD"/>
                  <dgm:constr type="h" for="ch" forName="dotArrow2" refType="userD"/>
                  <dgm:constr type="ctrX" for="ch" forName="dotArrow3" refType="w" fact="0.7415"/>
                  <dgm:constr type="ctrY" for="ch" forName="dotArrow3" refType="h" fact="0.026"/>
                  <dgm:constr type="w" for="ch" forName="dotArrow3" refType="userD"/>
                  <dgm:constr type="h" for="ch" forName="dotArrow3" refType="userD"/>
                  <dgm:constr type="ctrX" for="ch" forName="dotArrow4" refType="w" fact="0.7624"/>
                  <dgm:constr type="ctrY" for="ch" forName="dotArrow4" refType="h" fact="0.0448"/>
                  <dgm:constr type="w" for="ch" forName="dotArrow4" refType="userD"/>
                  <dgm:constr type="h" for="ch" forName="dotArrow4" refType="userD"/>
                  <dgm:constr type="ctrX" for="ch" forName="dotArrow5" refType="w" fact="0.7832"/>
                  <dgm:constr type="ctrY" for="ch" forName="dotArrow5" refType="h" fact="0.0635"/>
                  <dgm:constr type="w" for="ch" forName="dotArrow5" refType="userD"/>
                  <dgm:constr type="h" for="ch" forName="dotArrow5" refType="userD"/>
                  <dgm:constr type="ctrX" for="ch" forName="dotArrow6" refType="w" fact="0.7415"/>
                  <dgm:constr type="ctrY" for="ch" forName="dotArrow6" refType="h" fact="0.0656"/>
                  <dgm:constr type="w" for="ch" forName="dotArrow6" refType="userD"/>
                  <dgm:constr type="h" for="ch" forName="dotArrow6" refType="userD"/>
                  <dgm:constr type="ctrX" for="ch" forName="dotArrow7" refType="w" fact="0.7415"/>
                  <dgm:constr type="ctrY" for="ch" forName="dotArrow7" refType="h" fact="0.1052"/>
                  <dgm:constr type="w" for="ch" forName="dotArrow7" refType="userD"/>
                  <dgm:constr type="h" for="ch" forName="dotArrow7" refType="userD"/>
                  <dgm:constr type="l" for="ch" forName="parTx1" refType="w" fact="0.2115"/>
                  <dgm:constr type="t" for="ch" forName="parTx1" refType="h" fact="0.928"/>
                  <dgm:constr type="w" for="ch" forName="parTx1" refType="w" fact="0.3081"/>
                  <dgm:constr type="h" for="ch" forName="parTx1" refType="h" fact="0.0962"/>
                  <dgm:constr type="ctrX" for="ch" forName="picture1" refType="w" fact="0.1975"/>
                  <dgm:constr type="ctrY" for="ch" forName="picture1" refType="h" fact="0.9169"/>
                  <dgm:constr type="w" for="ch" forName="picture1" refType="w" fact="0.1429"/>
                  <dgm:constr type="h" for="ch" forName="picture1" refType="h" fact="0.1663"/>
                  <dgm:constr type="l" for="ch" forName="parTx2" refType="w" fact="0.4822"/>
                  <dgm:constr type="t" for="ch" forName="parTx2" refType="h" fact="0.8143"/>
                  <dgm:constr type="w" for="ch" forName="parTx2" refType="w" fact="0.3081"/>
                  <dgm:constr type="h" for="ch" forName="parTx2" refType="h" fact="0.0962"/>
                  <dgm:constr type="ctrX" for="ch" forName="picture2" refType="w" fact="0.4682"/>
                  <dgm:constr type="ctrY" for="ch" forName="picture2" refType="h" fact="0.8032"/>
                  <dgm:constr type="w" for="ch" forName="picture2" refType="w" fact="0.1429"/>
                  <dgm:constr type="h" for="ch" forName="picture2" refType="h" fact="0.1663"/>
                  <dgm:constr type="l" for="ch" forName="parTx3" refType="w" fact="0.629"/>
                  <dgm:constr type="t" for="ch" forName="parTx3" refType="h" fact="0.65"/>
                  <dgm:constr type="w" for="ch" forName="parTx3" refType="w" fact="0.3081"/>
                  <dgm:constr type="h" for="ch" forName="parTx3" refType="h" fact="0.0962"/>
                  <dgm:constr type="ctrX" for="ch" forName="picture3" refType="w" fact="0.615"/>
                  <dgm:constr type="ctrY" for="ch" forName="picture3" refType="h" fact="0.6389"/>
                  <dgm:constr type="w" for="ch" forName="picture3" refType="w" fact="0.1429"/>
                  <dgm:constr type="h" for="ch" forName="picture3" refType="h" fact="0.1663"/>
                  <dgm:constr type="l" for="ch" forName="parTx4" refType="w" fact="0.7057"/>
                  <dgm:constr type="t" for="ch" forName="parTx4" refType="h" fact="0.4388"/>
                  <dgm:constr type="w" for="ch" forName="parTx4" refType="w" fact="0.3081"/>
                  <dgm:constr type="h" for="ch" forName="parTx4" refType="h" fact="0.0962"/>
                  <dgm:constr type="ctrX" for="ch" forName="picture4" refType="w" fact="0.6917"/>
                  <dgm:constr type="ctrY" for="ch" forName="picture4" refType="h" fact="0.4277"/>
                  <dgm:constr type="w" for="ch" forName="picture4" refType="w" fact="0.1429"/>
                  <dgm:constr type="h" for="ch" forName="picture4" refType="h" fact="0.1663"/>
                  <dgm:constr type="l" for="ch" forName="parTx5" refType="w" fact="0.7484"/>
                  <dgm:constr type="t" for="ch" forName="parTx5" refType="h" fact="0.2238"/>
                  <dgm:constr type="w" for="ch" forName="parTx5" refType="w" fact="0.3081"/>
                  <dgm:constr type="h" for="ch" forName="parTx5" refType="h" fact="0.0962"/>
                  <dgm:constr type="ctrX" for="ch" forName="picture5" refType="w" fact="0.7344"/>
                  <dgm:constr type="ctrY" for="ch" forName="picture5" refType="h" fact="0.2127"/>
                  <dgm:constr type="w" for="ch" forName="picture5" refType="w" fact="0.1429"/>
                  <dgm:constr type="h" for="ch" forName="picture5" refType="h" fact="0.1663"/>
                </dgm:constrLst>
              </dgm:else>
            </dgm:choose>
          </dgm:if>
          <dgm:else name="Name48">
            <dgm:choose name="Name49">
              <dgm:if name="Name50" axis="des" func="maxDepth" op="gt" val="1">
                <dgm:alg type="composite">
                  <dgm:param type="ar" val="1.41"/>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userD" refType="w" fact="0.0118"/>
                  <dgm:constr type="ctrX" for="ch" forName="dot1" refType="w" fact="0.6737"/>
                  <dgm:constr type="ctrY" for="ch" forName="dot1" refType="h" fact="0.8674"/>
                  <dgm:constr type="w" for="ch" forName="dot1" refType="userD"/>
                  <dgm:constr type="h" for="ch" forName="dot1" refType="userD"/>
                  <dgm:constr type="ctrX" for="ch" forName="dot2" refType="w" fact="0.6999"/>
                  <dgm:constr type="ctrY" for="ch" forName="dot2" refType="h" fact="0.8824"/>
                  <dgm:constr type="w" for="ch" forName="dot2" refType="userD"/>
                  <dgm:constr type="h" for="ch" forName="dot2" refType="userD"/>
                  <dgm:constr type="ctrX" for="ch" forName="dot3" refType="w" fact="0.7267"/>
                  <dgm:constr type="ctrY" for="ch" forName="dot3" refType="h" fact="0.8948"/>
                  <dgm:constr type="w" for="ch" forName="dot3" refType="userD"/>
                  <dgm:constr type="h" for="ch" forName="dot3" refType="userD"/>
                  <dgm:constr type="ctrX" for="ch" forName="dot4" refType="w" fact="0.7538"/>
                  <dgm:constr type="ctrY" for="ch" forName="dot4" refType="h" fact="0.9044"/>
                  <dgm:constr type="w" for="ch" forName="dot4" refType="userD"/>
                  <dgm:constr type="h" for="ch" forName="dot4" refType="userD"/>
                  <dgm:constr type="ctrX" for="ch" forName="dot5" refType="w" fact="0.5309"/>
                  <dgm:constr type="ctrY" for="ch" forName="dot5" refType="h" fact="0.7222"/>
                  <dgm:constr type="w" for="ch" forName="dot5" refType="userD"/>
                  <dgm:constr type="h" for="ch" forName="dot5" refType="userD"/>
                  <dgm:constr type="ctrX" for="ch" forName="dot6" refType="w" fact="0.5516"/>
                  <dgm:constr type="ctrY" for="ch" forName="dot6" refType="h" fact="0.7518"/>
                  <dgm:constr type="w" for="ch" forName="dot6" refType="userD"/>
                  <dgm:constr type="h" for="ch" forName="dot6" refType="userD"/>
                  <dgm:constr type="ctrX" for="ch" forName="dot7" refType="w" fact="0.4451"/>
                  <dgm:constr type="ctrY" for="ch" forName="dot7" refType="h" fact="0.5422"/>
                  <dgm:constr type="w" for="ch" forName="dot7" refType="userD"/>
                  <dgm:constr type="h" for="ch" forName="dot7" refType="userD"/>
                  <dgm:constr type="ctrX" for="ch" forName="dot8" refType="w" fact="0.399"/>
                  <dgm:constr type="ctrY" for="ch" forName="dot8" refType="h" fact="0.3229"/>
                  <dgm:constr type="w" for="ch" forName="dot8" refType="userD"/>
                  <dgm:constr type="h" for="ch" forName="dot8" refType="userD"/>
                  <dgm:constr type="ctrX" for="ch" forName="dotArrow1" refType="w" fact="0.4221"/>
                  <dgm:constr type="ctrY" for="ch" forName="dotArrow1" refType="h" fact="0.0635"/>
                  <dgm:constr type="w" for="ch" forName="dotArrow1" refType="userD"/>
                  <dgm:constr type="h" for="ch" forName="dotArrow1" refType="userD"/>
                  <dgm:constr type="ctrX" for="ch" forName="dotArrow2" refType="w" fact="0.4049"/>
                  <dgm:constr type="ctrY" for="ch" forName="dotArrow2" refType="h" fact="0.0448"/>
                  <dgm:constr type="w" for="ch" forName="dotArrow2" refType="userD"/>
                  <dgm:constr type="h" for="ch" forName="dotArrow2" refType="userD"/>
                  <dgm:constr type="ctrX" for="ch" forName="dotArrow3" refType="w" fact="0.3877"/>
                  <dgm:constr type="ctrY" for="ch" forName="dotArrow3" refType="h" fact="0.026"/>
                  <dgm:constr type="w" for="ch" forName="dotArrow3" refType="userD"/>
                  <dgm:constr type="h" for="ch" forName="dotArrow3" refType="userD"/>
                  <dgm:constr type="ctrX" for="ch" forName="dotArrow4" refType="w" fact="0.3705"/>
                  <dgm:constr type="ctrY" for="ch" forName="dotArrow4" refType="h" fact="0.0448"/>
                  <dgm:constr type="w" for="ch" forName="dotArrow4" refType="userD"/>
                  <dgm:constr type="h" for="ch" forName="dotArrow4" refType="userD"/>
                  <dgm:constr type="ctrX" for="ch" forName="dotArrow5" refType="w" fact="0.3533"/>
                  <dgm:constr type="ctrY" for="ch" forName="dotArrow5" refType="h" fact="0.0635"/>
                  <dgm:constr type="w" for="ch" forName="dotArrow5" refType="userD"/>
                  <dgm:constr type="h" for="ch" forName="dotArrow5" refType="userD"/>
                  <dgm:constr type="ctrX" for="ch" forName="dotArrow6" refType="w" fact="0.3877"/>
                  <dgm:constr type="ctrY" for="ch" forName="dotArrow6" refType="h" fact="0.0656"/>
                  <dgm:constr type="w" for="ch" forName="dotArrow6" refType="userD"/>
                  <dgm:constr type="h" for="ch" forName="dotArrow6" refType="userD"/>
                  <dgm:constr type="ctrX" for="ch" forName="dotArrow7" refType="w" fact="0.3877"/>
                  <dgm:constr type="ctrY" for="ch" forName="dotArrow7" refType="h" fact="0.1052"/>
                  <dgm:constr type="w" for="ch" forName="dotArrow7" refType="userD"/>
                  <dgm:constr type="h" for="ch" forName="dotArrow7" refType="userD"/>
                  <dgm:constr type="r" for="ch" forName="parTx1" refType="w" fact="0.8254"/>
                  <dgm:constr type="t" for="ch" forName="parTx1" refType="h" fact="0.9304"/>
                  <dgm:constr type="w" for="ch" forName="parTx1" refType="w" fact="0.2544"/>
                  <dgm:constr type="h" for="ch" forName="parTx1" refType="h" fact="0.0962"/>
                  <dgm:constr type="ctrX" for="ch" forName="picture1" refType="w" fact="0.8369"/>
                  <dgm:constr type="ctrY" for="ch" forName="picture1" refType="h" fact="0.9169"/>
                  <dgm:constr type="w" for="ch" forName="picture1" refType="w" fact="0.118"/>
                  <dgm:constr type="h" for="ch" forName="picture1" refType="h" fact="0.166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6018"/>
                  <dgm:constr type="t" for="ch" forName="parTx2" refType="h" fact="0.8167"/>
                  <dgm:constr type="w" for="ch" forName="parTx2" refType="w" fact="0.2544"/>
                  <dgm:constr type="h" for="ch" forName="parTx2" refType="h" fact="0.0962"/>
                  <dgm:constr type="ctrX" for="ch" forName="picture2" refType="w" fact="0.6134"/>
                  <dgm:constr type="ctrY" for="ch" forName="picture2" refType="h" fact="0.8032"/>
                  <dgm:constr type="w" for="ch" forName="picture2" refType="w" fact="0.118"/>
                  <dgm:constr type="h" for="ch" forName="picture2" refType="h" fact="0.166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806"/>
                  <dgm:constr type="t" for="ch" forName="parTx3" refType="h" fact="0.6524"/>
                  <dgm:constr type="w" for="ch" forName="parTx3" refType="w" fact="0.2544"/>
                  <dgm:constr type="h" for="ch" forName="parTx3" refType="h" fact="0.0962"/>
                  <dgm:constr type="ctrX" for="ch" forName="picture3" refType="w" fact="0.4922"/>
                  <dgm:constr type="ctrY" for="ch" forName="picture3" refType="h" fact="0.6389"/>
                  <dgm:constr type="w" for="ch" forName="picture3" refType="w" fact="0.118"/>
                  <dgm:constr type="h" for="ch" forName="picture3" refType="h" fact="0.166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173"/>
                  <dgm:constr type="t" for="ch" forName="parTx4" refType="h" fact="0.4412"/>
                  <dgm:constr type="w" for="ch" forName="parTx4" refType="w" fact="0.2544"/>
                  <dgm:constr type="h" for="ch" forName="parTx4" refType="h" fact="0.0962"/>
                  <dgm:constr type="ctrX" for="ch" forName="picture4" refType="w" fact="0.4288"/>
                  <dgm:constr type="ctrY" for="ch" forName="picture4" refType="h" fact="0.4277"/>
                  <dgm:constr type="w" for="ch" forName="picture4" refType="w" fact="0.118"/>
                  <dgm:constr type="h" for="ch" forName="picture4" refType="h" fact="0.166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82"/>
                  <dgm:constr type="t" for="ch" forName="parTx5" refType="h" fact="0.2262"/>
                  <dgm:constr type="w" for="ch" forName="parTx5" refType="w" fact="0.2544"/>
                  <dgm:constr type="h" for="ch" forName="parTx5" refType="h" fact="0.0962"/>
                  <dgm:constr type="ctrX" for="ch" forName="picture5" refType="w" fact="0.3936"/>
                  <dgm:constr type="ctrY" for="ch" forName="picture5" refType="h" fact="0.2127"/>
                  <dgm:constr type="w" for="ch" forName="picture5" refType="w" fact="0.118"/>
                  <dgm:constr type="h" for="ch" forName="picture5" refType="h" fact="0.1663"/>
                  <dgm:constr type="r" for="ch" forName="desTx5" refType="l" refFor="ch" refForName="parTx5"/>
                  <dgm:constr type="l" for="ch" forName="desTx5"/>
                  <dgm:constr type="t" for="ch" forName="desTx5" refType="t" refFor="ch" refForName="parTx5"/>
                  <dgm:constr type="h" for="ch" forName="desTx5" refType="h" refFor="ch" refForName="parTx5"/>
                </dgm:constrLst>
              </dgm:if>
              <dgm:else name="Name51">
                <dgm:alg type="composite">
                  <dgm:param type="ar" val="1.164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userD" refType="w" fact="0.0143"/>
                  <dgm:constr type="ctrX" for="ch" forName="dot1" refType="w" fact="0.6049"/>
                  <dgm:constr type="ctrY" for="ch" forName="dot1" refType="h" fact="0.8674"/>
                  <dgm:constr type="w" for="ch" forName="dot1" refType="userD"/>
                  <dgm:constr type="h" for="ch" forName="dot1" refType="userD"/>
                  <dgm:constr type="ctrX" for="ch" forName="dot2" refType="w" fact="0.6366"/>
                  <dgm:constr type="ctrY" for="ch" forName="dot2" refType="h" fact="0.8824"/>
                  <dgm:constr type="w" for="ch" forName="dot2" refType="userD"/>
                  <dgm:constr type="h" for="ch" forName="dot2" refType="userD"/>
                  <dgm:constr type="ctrX" for="ch" forName="dot3" refType="w" fact="0.669"/>
                  <dgm:constr type="ctrY" for="ch" forName="dot3" refType="h" fact="0.8948"/>
                  <dgm:constr type="w" for="ch" forName="dot3" refType="userD"/>
                  <dgm:constr type="h" for="ch" forName="dot3" refType="userD"/>
                  <dgm:constr type="ctrX" for="ch" forName="dot4" refType="w" fact="0.7019"/>
                  <dgm:constr type="ctrY" for="ch" forName="dot4" refType="h" fact="0.9044"/>
                  <dgm:constr type="w" for="ch" forName="dot4" refType="userD"/>
                  <dgm:constr type="h" for="ch" forName="dot4" refType="userD"/>
                  <dgm:constr type="ctrX" for="ch" forName="dot5" refType="w" fact="0.4319"/>
                  <dgm:constr type="ctrY" for="ch" forName="dot5" refType="h" fact="0.7222"/>
                  <dgm:constr type="w" for="ch" forName="dot5" refType="userD"/>
                  <dgm:constr type="h" for="ch" forName="dot5" refType="userD"/>
                  <dgm:constr type="ctrX" for="ch" forName="dot6" refType="w" fact="0.457"/>
                  <dgm:constr type="ctrY" for="ch" forName="dot6" refType="h" fact="0.7518"/>
                  <dgm:constr type="w" for="ch" forName="dot6" refType="userD"/>
                  <dgm:constr type="h" for="ch" forName="dot6" refType="userD"/>
                  <dgm:constr type="ctrX" for="ch" forName="dot7" refType="w" fact="0.328"/>
                  <dgm:constr type="ctrY" for="ch" forName="dot7" refType="h" fact="0.5422"/>
                  <dgm:constr type="w" for="ch" forName="dot7" refType="userD"/>
                  <dgm:constr type="h" for="ch" forName="dot7" refType="userD"/>
                  <dgm:constr type="ctrX" for="ch" forName="dot8" refType="w" fact="0.2722"/>
                  <dgm:constr type="ctrY" for="ch" forName="dot8" refType="h" fact="0.3229"/>
                  <dgm:constr type="w" for="ch" forName="dot8" refType="userD"/>
                  <dgm:constr type="h" for="ch" forName="dot8" refType="userD"/>
                  <dgm:constr type="ctrX" for="ch" forName="dotArrow1" refType="w" fact="0.3001"/>
                  <dgm:constr type="ctrY" for="ch" forName="dotArrow1" refType="h" fact="0.0635"/>
                  <dgm:constr type="w" for="ch" forName="dotArrow1" refType="userD"/>
                  <dgm:constr type="h" for="ch" forName="dotArrow1" refType="userD"/>
                  <dgm:constr type="ctrX" for="ch" forName="dotArrow2" refType="w" fact="0.2793"/>
                  <dgm:constr type="ctrY" for="ch" forName="dotArrow2" refType="h" fact="0.0448"/>
                  <dgm:constr type="w" for="ch" forName="dotArrow2" refType="userD"/>
                  <dgm:constr type="h" for="ch" forName="dotArrow2" refType="userD"/>
                  <dgm:constr type="ctrX" for="ch" forName="dotArrow3" refType="w" fact="0.2585"/>
                  <dgm:constr type="ctrY" for="ch" forName="dotArrow3" refType="h" fact="0.026"/>
                  <dgm:constr type="w" for="ch" forName="dotArrow3" refType="userD"/>
                  <dgm:constr type="h" for="ch" forName="dotArrow3" refType="userD"/>
                  <dgm:constr type="ctrX" for="ch" forName="dotArrow4" refType="w" fact="0.2376"/>
                  <dgm:constr type="ctrY" for="ch" forName="dotArrow4" refType="h" fact="0.0448"/>
                  <dgm:constr type="w" for="ch" forName="dotArrow4" refType="userD"/>
                  <dgm:constr type="h" for="ch" forName="dotArrow4" refType="userD"/>
                  <dgm:constr type="ctrX" for="ch" forName="dotArrow5" refType="w" fact="0.2168"/>
                  <dgm:constr type="ctrY" for="ch" forName="dotArrow5" refType="h" fact="0.0635"/>
                  <dgm:constr type="w" for="ch" forName="dotArrow5" refType="userD"/>
                  <dgm:constr type="h" for="ch" forName="dotArrow5" refType="userD"/>
                  <dgm:constr type="ctrX" for="ch" forName="dotArrow6" refType="w" fact="0.2585"/>
                  <dgm:constr type="ctrY" for="ch" forName="dotArrow6" refType="h" fact="0.0656"/>
                  <dgm:constr type="w" for="ch" forName="dotArrow6" refType="userD"/>
                  <dgm:constr type="h" for="ch" forName="dotArrow6" refType="userD"/>
                  <dgm:constr type="ctrX" for="ch" forName="dotArrow7" refType="w" fact="0.2585"/>
                  <dgm:constr type="ctrY" for="ch" forName="dotArrow7" refType="h" fact="0.1052"/>
                  <dgm:constr type="w" for="ch" forName="dotArrow7" refType="userD"/>
                  <dgm:constr type="h" for="ch" forName="dotArrow7" refType="userD"/>
                  <dgm:constr type="r" for="ch" forName="parTx1" refType="w" fact="0.7885"/>
                  <dgm:constr type="t" for="ch" forName="parTx1" refType="h" fact="0.928"/>
                  <dgm:constr type="w" for="ch" forName="parTx1" refType="w" fact="0.3081"/>
                  <dgm:constr type="h" for="ch" forName="parTx1" refType="h" fact="0.0962"/>
                  <dgm:constr type="ctrX" for="ch" forName="picture1" refType="w" fact="0.8025"/>
                  <dgm:constr type="ctrY" for="ch" forName="picture1" refType="h" fact="0.9169"/>
                  <dgm:constr type="w" for="ch" forName="picture1" refType="w" fact="0.1429"/>
                  <dgm:constr type="h" for="ch" forName="picture1" refType="h" fact="0.1663"/>
                  <dgm:constr type="r" for="ch" forName="parTx2" refType="w" fact="0.5178"/>
                  <dgm:constr type="t" for="ch" forName="parTx2" refType="h" fact="0.8143"/>
                  <dgm:constr type="w" for="ch" forName="parTx2" refType="w" fact="0.3081"/>
                  <dgm:constr type="h" for="ch" forName="parTx2" refType="h" fact="0.0962"/>
                  <dgm:constr type="ctrX" for="ch" forName="picture2" refType="w" fact="0.5318"/>
                  <dgm:constr type="ctrY" for="ch" forName="picture2" refType="h" fact="0.8032"/>
                  <dgm:constr type="w" for="ch" forName="picture2" refType="w" fact="0.1429"/>
                  <dgm:constr type="h" for="ch" forName="picture2" refType="h" fact="0.1663"/>
                  <dgm:constr type="r" for="ch" forName="parTx3" refType="w" fact="0.371"/>
                  <dgm:constr type="t" for="ch" forName="parTx3" refType="h" fact="0.65"/>
                  <dgm:constr type="w" for="ch" forName="parTx3" refType="w" fact="0.3081"/>
                  <dgm:constr type="h" for="ch" forName="parTx3" refType="h" fact="0.0962"/>
                  <dgm:constr type="ctrX" for="ch" forName="picture3" refType="w" fact="0.385"/>
                  <dgm:constr type="ctrY" for="ch" forName="picture3" refType="h" fact="0.6389"/>
                  <dgm:constr type="w" for="ch" forName="picture3" refType="w" fact="0.1429"/>
                  <dgm:constr type="h" for="ch" forName="picture3" refType="h" fact="0.1663"/>
                  <dgm:constr type="r" for="ch" forName="parTx4" refType="w" fact="0.2943"/>
                  <dgm:constr type="t" for="ch" forName="parTx4" refType="h" fact="0.4388"/>
                  <dgm:constr type="w" for="ch" forName="parTx4" refType="w" fact="0.3081"/>
                  <dgm:constr type="h" for="ch" forName="parTx4" refType="h" fact="0.0962"/>
                  <dgm:constr type="ctrX" for="ch" forName="picture4" refType="w" fact="0.3083"/>
                  <dgm:constr type="ctrY" for="ch" forName="picture4" refType="h" fact="0.4277"/>
                  <dgm:constr type="w" for="ch" forName="picture4" refType="w" fact="0.1429"/>
                  <dgm:constr type="h" for="ch" forName="picture4" refType="h" fact="0.1663"/>
                  <dgm:constr type="r" for="ch" forName="parTx5" refType="w" fact="0.2516"/>
                  <dgm:constr type="t" for="ch" forName="parTx5" refType="h" fact="0.2238"/>
                  <dgm:constr type="w" for="ch" forName="parTx5" refType="w" fact="0.3081"/>
                  <dgm:constr type="h" for="ch" forName="parTx5" refType="h" fact="0.0962"/>
                  <dgm:constr type="ctrX" for="ch" forName="picture5" refType="w" fact="0.2656"/>
                  <dgm:constr type="ctrY" for="ch" forName="picture5" refType="h" fact="0.2127"/>
                  <dgm:constr type="w" for="ch" forName="picture5" refType="w" fact="0.1429"/>
                  <dgm:constr type="h" for="ch" forName="picture5" refType="h" fact="0.1663"/>
                </dgm:constrLst>
              </dgm:else>
            </dgm:choose>
          </dgm:else>
        </dgm:choose>
      </dgm:if>
      <dgm:if name="Name52" axis="ch" ptType="node" func="cnt" op="equ" val="6">
        <dgm:choose name="Name53">
          <dgm:if name="Name54" func="var" arg="dir" op="equ" val="norm">
            <dgm:choose name="Name55">
              <dgm:if name="Name56"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3608"/>
                  <dgm:constr type="ctrY" for="ch" forName="dot1" refType="h" fact="0.8839"/>
                  <dgm:constr type="w" for="ch" forName="dot1" refType="userD"/>
                  <dgm:constr type="h" for="ch" forName="dot1" refType="userD"/>
                  <dgm:constr type="ctrX" for="ch" forName="dot2" refType="w" fact="0.3384"/>
                  <dgm:constr type="ctrY" for="ch" forName="dot2" refType="h" fact="0.8967"/>
                  <dgm:constr type="w" for="ch" forName="dot2" refType="userD"/>
                  <dgm:constr type="h" for="ch" forName="dot2" refType="userD"/>
                  <dgm:constr type="ctrX" for="ch" forName="dot3" refType="w" fact="0.3155"/>
                  <dgm:constr type="ctrY" for="ch" forName="dot3" refType="h" fact="0.9076"/>
                  <dgm:constr type="w" for="ch" forName="dot3" refType="userD"/>
                  <dgm:constr type="h" for="ch" forName="dot3" refType="userD"/>
                  <dgm:constr type="ctrX" for="ch" forName="dot4" refType="w" fact="0.2923"/>
                  <dgm:constr type="ctrY" for="ch" forName="dot4" refType="h" fact="0.9165"/>
                  <dgm:constr type="w" for="ch" forName="dot4" refType="userD"/>
                  <dgm:constr type="h" for="ch" forName="dot4" refType="userD"/>
                  <dgm:constr type="ctrX" for="ch" forName="dot5" refType="w" fact="0.2688"/>
                  <dgm:constr type="ctrY" for="ch" forName="dot5" refType="h" fact="0.9234"/>
                  <dgm:constr type="w" for="ch" forName="dot5" refType="userD"/>
                  <dgm:constr type="h" for="ch" forName="dot5" refType="userD"/>
                  <dgm:constr type="ctrX" for="ch" forName="dot6" refType="w" fact="0.4883"/>
                  <dgm:constr type="ctrY" for="ch" forName="dot6" refType="h" fact="0.764"/>
                  <dgm:constr type="w" for="ch" forName="dot6" refType="userD"/>
                  <dgm:constr type="h" for="ch" forName="dot6" refType="userD"/>
                  <dgm:constr type="ctrX" for="ch" forName="dot7" refType="w" fact="0.4695"/>
                  <dgm:constr type="ctrY" for="ch" forName="dot7" refType="h" fact="0.7878"/>
                  <dgm:constr type="w" for="ch" forName="dot7" refType="userD"/>
                  <dgm:constr type="h" for="ch" forName="dot7" refType="userD"/>
                  <dgm:constr type="ctrX" for="ch" forName="dot8" refType="w" fact="0.5696"/>
                  <dgm:constr type="ctrY" for="ch" forName="dot8" refType="h" fact="0.6227"/>
                  <dgm:constr type="w" for="ch" forName="dot8" refType="userD"/>
                  <dgm:constr type="h" for="ch" forName="dot8" refType="userD"/>
                  <dgm:constr type="ctrX" for="ch" forName="dot9" refType="w" fact="0.6247"/>
                  <dgm:constr type="ctrY" for="ch" forName="dot9" refType="h" fact="0.4556"/>
                  <dgm:constr type="w" for="ch" forName="dot9" refType="userD"/>
                  <dgm:constr type="h" for="ch" forName="dot9" refType="userD"/>
                  <dgm:constr type="ctrX" for="ch" forName="dot10" refType="w" fact="0.6509"/>
                  <dgm:constr type="ctrY" for="ch" forName="dot10" refType="h" fact="0.2816"/>
                  <dgm:constr type="w" for="ch" forName="dot10" refType="userD"/>
                  <dgm:constr type="h" for="ch" forName="dot10" refType="userD"/>
                  <dgm:constr type="ctrX" for="ch" forName="dotArrow1" refType="w" fact="0.6281"/>
                  <dgm:constr type="ctrY" for="ch" forName="dotArrow1" refType="h" fact="0.0748"/>
                  <dgm:constr type="w" for="ch" forName="dotArrow1" refType="userD"/>
                  <dgm:constr type="h" for="ch" forName="dotArrow1" refType="userD"/>
                  <dgm:constr type="ctrX" for="ch" forName="dotArrow2" refType="w" fact="0.6437"/>
                  <dgm:constr type="ctrY" for="ch" forName="dotArrow2" refType="h" fact="0.0581"/>
                  <dgm:constr type="w" for="ch" forName="dotArrow2" refType="userD"/>
                  <dgm:constr type="h" for="ch" forName="dotArrow2" refType="userD"/>
                  <dgm:constr type="ctrX" for="ch" forName="dotArrow3" refType="w" fact="0.6593"/>
                  <dgm:constr type="ctrY" for="ch" forName="dotArrow3" refType="h" fact="0.0414"/>
                  <dgm:constr type="w" for="ch" forName="dotArrow3" refType="userD"/>
                  <dgm:constr type="h" for="ch" forName="dotArrow3" refType="userD"/>
                  <dgm:constr type="ctrX" for="ch" forName="dotArrow4" refType="w" fact="0.675"/>
                  <dgm:constr type="ctrY" for="ch" forName="dotArrow4" refType="h" fact="0.0581"/>
                  <dgm:constr type="w" for="ch" forName="dotArrow4" refType="userD"/>
                  <dgm:constr type="h" for="ch" forName="dotArrow4" refType="userD"/>
                  <dgm:constr type="ctrX" for="ch" forName="dotArrow5" refType="w" fact="0.6906"/>
                  <dgm:constr type="ctrY" for="ch" forName="dotArrow5" refType="h" fact="0.0748"/>
                  <dgm:constr type="w" for="ch" forName="dotArrow5" refType="userD"/>
                  <dgm:constr type="h" for="ch" forName="dotArrow5" refType="userD"/>
                  <dgm:constr type="ctrX" for="ch" forName="dotArrow6" refType="w" fact="0.6593"/>
                  <dgm:constr type="ctrY" for="ch" forName="dotArrow6" refType="h" fact="0.0766"/>
                  <dgm:constr type="w" for="ch" forName="dotArrow6" refType="userD"/>
                  <dgm:constr type="h" for="ch" forName="dotArrow6" refType="userD"/>
                  <dgm:constr type="ctrX" for="ch" forName="dotArrow7" refType="w" fact="0.6593"/>
                  <dgm:constr type="ctrY" for="ch" forName="dotArrow7" refType="h" fact="0.1118"/>
                  <dgm:constr type="w" for="ch" forName="dotArrow7" refType="userD"/>
                  <dgm:constr type="h" for="ch" forName="dotArrow7" refType="userD"/>
                  <dgm:constr type="l" for="ch" forName="parTx1" refType="w" fact="0.2091"/>
                  <dgm:constr type="t" for="ch" forName="parTx1" refType="h" fact="0.9433"/>
                  <dgm:constr type="w" for="ch" forName="parTx1" refType="w" fact="0.2275"/>
                  <dgm:constr type="h" for="ch" forName="parTx1" refType="h" fact="0.0811"/>
                  <dgm:constr type="ctrX" for="ch" forName="picture1" refType="w" fact="0.1988"/>
                  <dgm:constr type="ctrY" for="ch" forName="picture1" refType="h" fact="0.9322"/>
                  <dgm:constr type="w" for="ch" forName="picture1" refType="w" fact="0.1055"/>
                  <dgm:constr type="h" for="ch" forName="picture1" refType="h" fact="0.1403"/>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273"/>
                  <dgm:constr type="t" for="ch" forName="parTx2" refType="h" fact="0.8468"/>
                  <dgm:constr type="w" for="ch" forName="parTx2" refType="w" fact="0.2275"/>
                  <dgm:constr type="h" for="ch" forName="parTx2" refType="h" fact="0.0811"/>
                  <dgm:constr type="ctrX" for="ch" forName="picture2" refType="w" fact="0.4169"/>
                  <dgm:constr type="ctrY" for="ch" forName="picture2" refType="h" fact="0.8357"/>
                  <dgm:constr type="w" for="ch" forName="picture2" refType="w" fact="0.1055"/>
                  <dgm:constr type="h" for="ch" forName="picture2" refType="h" fact="0.1403"/>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349"/>
                  <dgm:constr type="t" for="ch" forName="parTx3" refType="h" fact="0.7023"/>
                  <dgm:constr type="w" for="ch" forName="parTx3" refType="w" fact="0.2275"/>
                  <dgm:constr type="h" for="ch" forName="parTx3" refType="h" fact="0.0811"/>
                  <dgm:constr type="ctrX" for="ch" forName="picture3" refType="w" fact="0.5245"/>
                  <dgm:constr type="ctrY" for="ch" forName="picture3" refType="h" fact="0.6912"/>
                  <dgm:constr type="w" for="ch" forName="picture3" refType="w" fact="0.1055"/>
                  <dgm:constr type="h" for="ch" forName="picture3" refType="h" fact="0.1403"/>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5998"/>
                  <dgm:constr type="t" for="ch" forName="parTx4" refType="h" fact="0.5441"/>
                  <dgm:constr type="w" for="ch" forName="parTx4" refType="w" fact="0.2275"/>
                  <dgm:constr type="h" for="ch" forName="parTx4" refType="h" fact="0.0811"/>
                  <dgm:constr type="ctrX" for="ch" forName="picture4" refType="w" fact="0.5894"/>
                  <dgm:constr type="ctrY" for="ch" forName="picture4" refType="h" fact="0.533"/>
                  <dgm:constr type="w" for="ch" forName="picture4" refType="w" fact="0.1055"/>
                  <dgm:constr type="h" for="ch" forName="picture4" refType="h" fact="0.1403"/>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416"/>
                  <dgm:constr type="t" for="ch" forName="parTx5" refType="h" fact="0.3737"/>
                  <dgm:constr type="w" for="ch" forName="parTx5" refType="w" fact="0.2275"/>
                  <dgm:constr type="h" for="ch" forName="parTx5" refType="h" fact="0.0811"/>
                  <dgm:constr type="ctrX" for="ch" forName="picture5" refType="w" fact="0.6313"/>
                  <dgm:constr type="ctrY" for="ch" forName="picture5" refType="h" fact="0.3626"/>
                  <dgm:constr type="w" for="ch" forName="picture5" refType="w" fact="0.1055"/>
                  <dgm:constr type="h" for="ch" forName="picture5" refType="h" fact="0.1403"/>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644"/>
                  <dgm:constr type="t" for="ch" forName="parTx6" refType="h" fact="0.2061"/>
                  <dgm:constr type="w" for="ch" forName="parTx6" refType="w" fact="0.2275"/>
                  <dgm:constr type="h" for="ch" forName="parTx6" refType="h" fact="0.0811"/>
                  <dgm:constr type="ctrX" for="ch" forName="picture6" refType="w" fact="0.6541"/>
                  <dgm:constr type="ctrY" for="ch" forName="picture6" refType="h" fact="0.195"/>
                  <dgm:constr type="w" for="ch" forName="picture6" refType="w" fact="0.1055"/>
                  <dgm:constr type="h" for="ch" forName="picture6" refType="h" fact="0.1403"/>
                  <dgm:constr type="l" for="ch" forName="desTx6" refType="r" refFor="ch" refForName="parTx6"/>
                  <dgm:constr type="r" for="ch" forName="desTx6" refType="w"/>
                  <dgm:constr type="t" for="ch" forName="desTx6" refType="t" refFor="ch" refForName="parTx6"/>
                  <dgm:constr type="h" for="ch" forName="desTx6" refType="h" refFor="ch" refForName="parTx6"/>
                </dgm:constrLst>
              </dgm:if>
              <dgm:else name="Name57">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4276"/>
                  <dgm:constr type="ctrY" for="ch" forName="dot1" refType="h" fact="0.8839"/>
                  <dgm:constr type="w" for="ch" forName="dot1" refType="userD"/>
                  <dgm:constr type="h" for="ch" forName="dot1" refType="userD"/>
                  <dgm:constr type="ctrX" for="ch" forName="dot2" refType="w" fact="0.401"/>
                  <dgm:constr type="ctrY" for="ch" forName="dot2" refType="h" fact="0.8967"/>
                  <dgm:constr type="w" for="ch" forName="dot2" refType="userD"/>
                  <dgm:constr type="h" for="ch" forName="dot2" refType="userD"/>
                  <dgm:constr type="ctrX" for="ch" forName="dot3" refType="w" fact="0.3739"/>
                  <dgm:constr type="ctrY" for="ch" forName="dot3" refType="h" fact="0.9076"/>
                  <dgm:constr type="w" for="ch" forName="dot3" refType="userD"/>
                  <dgm:constr type="h" for="ch" forName="dot3" refType="userD"/>
                  <dgm:constr type="ctrX" for="ch" forName="dot4" refType="w" fact="0.3464"/>
                  <dgm:constr type="ctrY" for="ch" forName="dot4" refType="h" fact="0.9165"/>
                  <dgm:constr type="w" for="ch" forName="dot4" refType="userD"/>
                  <dgm:constr type="h" for="ch" forName="dot4" refType="userD"/>
                  <dgm:constr type="ctrX" for="ch" forName="dot5" refType="w" fact="0.3186"/>
                  <dgm:constr type="ctrY" for="ch" forName="dot5" refType="h" fact="0.9234"/>
                  <dgm:constr type="w" for="ch" forName="dot5" refType="userD"/>
                  <dgm:constr type="h" for="ch" forName="dot5" refType="userD"/>
                  <dgm:constr type="ctrX" for="ch" forName="dot6" refType="w" fact="0.5786"/>
                  <dgm:constr type="ctrY" for="ch" forName="dot6" refType="h" fact="0.764"/>
                  <dgm:constr type="w" for="ch" forName="dot6" refType="userD"/>
                  <dgm:constr type="h" for="ch" forName="dot6" refType="userD"/>
                  <dgm:constr type="ctrX" for="ch" forName="dot7" refType="w" fact="0.5564"/>
                  <dgm:constr type="ctrY" for="ch" forName="dot7" refType="h" fact="0.7878"/>
                  <dgm:constr type="w" for="ch" forName="dot7" refType="userD"/>
                  <dgm:constr type="h" for="ch" forName="dot7" refType="userD"/>
                  <dgm:constr type="ctrX" for="ch" forName="dot8" refType="w" fact="0.675"/>
                  <dgm:constr type="ctrY" for="ch" forName="dot8" refType="h" fact="0.6227"/>
                  <dgm:constr type="w" for="ch" forName="dot8" refType="userD"/>
                  <dgm:constr type="h" for="ch" forName="dot8" refType="userD"/>
                  <dgm:constr type="ctrX" for="ch" forName="dot9" refType="w" fact="0.7403"/>
                  <dgm:constr type="ctrY" for="ch" forName="dot9" refType="h" fact="0.4556"/>
                  <dgm:constr type="w" for="ch" forName="dot9" refType="userD"/>
                  <dgm:constr type="h" for="ch" forName="dot9" refType="userD"/>
                  <dgm:constr type="ctrX" for="ch" forName="dot10" refType="w" fact="0.7714"/>
                  <dgm:constr type="ctrY" for="ch" forName="dot10" refType="h" fact="0.2816"/>
                  <dgm:constr type="w" for="ch" forName="dot10" refType="userD"/>
                  <dgm:constr type="h" for="ch" forName="dot10" refType="userD"/>
                  <dgm:constr type="ctrX" for="ch" forName="dotArrow1" refType="w" fact="0.7443"/>
                  <dgm:constr type="ctrY" for="ch" forName="dotArrow1" refType="h" fact="0.0748"/>
                  <dgm:constr type="w" for="ch" forName="dotArrow1" refType="userD"/>
                  <dgm:constr type="h" for="ch" forName="dotArrow1" refType="userD"/>
                  <dgm:constr type="ctrX" for="ch" forName="dotArrow2" refType="w" fact="0.7628"/>
                  <dgm:constr type="ctrY" for="ch" forName="dotArrow2" refType="h" fact="0.0581"/>
                  <dgm:constr type="w" for="ch" forName="dotArrow2" refType="userD"/>
                  <dgm:constr type="h" for="ch" forName="dotArrow2" refType="userD"/>
                  <dgm:constr type="ctrX" for="ch" forName="dotArrow3" refType="w" fact="0.7814"/>
                  <dgm:constr type="ctrY" for="ch" forName="dotArrow3" refType="h" fact="0.0414"/>
                  <dgm:constr type="w" for="ch" forName="dotArrow3" refType="userD"/>
                  <dgm:constr type="h" for="ch" forName="dotArrow3" refType="userD"/>
                  <dgm:constr type="ctrX" for="ch" forName="dotArrow4" refType="w" fact="0.7999"/>
                  <dgm:constr type="ctrY" for="ch" forName="dotArrow4" refType="h" fact="0.0581"/>
                  <dgm:constr type="w" for="ch" forName="dotArrow4" refType="userD"/>
                  <dgm:constr type="h" for="ch" forName="dotArrow4" refType="userD"/>
                  <dgm:constr type="ctrX" for="ch" forName="dotArrow5" refType="w" fact="0.8184"/>
                  <dgm:constr type="ctrY" for="ch" forName="dotArrow5" refType="h" fact="0.0748"/>
                  <dgm:constr type="w" for="ch" forName="dotArrow5" refType="userD"/>
                  <dgm:constr type="h" for="ch" forName="dotArrow5" refType="userD"/>
                  <dgm:constr type="ctrX" for="ch" forName="dotArrow6" refType="w" fact="0.7814"/>
                  <dgm:constr type="ctrY" for="ch" forName="dotArrow6" refType="h" fact="0.0766"/>
                  <dgm:constr type="w" for="ch" forName="dotArrow6" refType="userD"/>
                  <dgm:constr type="h" for="ch" forName="dotArrow6" refType="userD"/>
                  <dgm:constr type="ctrX" for="ch" forName="dotArrow7" refType="w" fact="0.7814"/>
                  <dgm:constr type="ctrY" for="ch" forName="dotArrow7" refType="h" fact="0.1118"/>
                  <dgm:constr type="w" for="ch" forName="dotArrow7" refType="userD"/>
                  <dgm:constr type="h" for="ch" forName="dotArrow7" refType="userD"/>
                  <dgm:constr type="l" for="ch" forName="parTx1" refType="w" fact="0.2479"/>
                  <dgm:constr type="t" for="ch" forName="parTx1" refType="h" fact="0.9416"/>
                  <dgm:constr type="w" for="ch" forName="parTx1" refType="w" fact="0.2696"/>
                  <dgm:constr type="h" for="ch" forName="parTx1" refType="h" fact="0.0811"/>
                  <dgm:constr type="ctrX" for="ch" forName="picture1" refType="w" fact="0.2356"/>
                  <dgm:constr type="ctrY" for="ch" forName="picture1" refType="h" fact="0.9322"/>
                  <dgm:constr type="w" for="ch" forName="picture1" refType="w" fact="0.125"/>
                  <dgm:constr type="h" for="ch" forName="picture1" refType="h" fact="0.1403"/>
                  <dgm:constr type="l" for="ch" forName="parTx2" refType="w" fact="0.5064"/>
                  <dgm:constr type="t" for="ch" forName="parTx2" refType="h" fact="0.8451"/>
                  <dgm:constr type="w" for="ch" forName="parTx2" refType="w" fact="0.2696"/>
                  <dgm:constr type="h" for="ch" forName="parTx2" refType="h" fact="0.0811"/>
                  <dgm:constr type="ctrX" for="ch" forName="picture2" refType="w" fact="0.4941"/>
                  <dgm:constr type="ctrY" for="ch" forName="picture2" refType="h" fact="0.8357"/>
                  <dgm:constr type="w" for="ch" forName="picture2" refType="w" fact="0.125"/>
                  <dgm:constr type="h" for="ch" forName="picture2" refType="h" fact="0.1403"/>
                  <dgm:constr type="l" for="ch" forName="parTx3" refType="w" fact="0.6339"/>
                  <dgm:constr type="t" for="ch" forName="parTx3" refType="h" fact="0.7006"/>
                  <dgm:constr type="w" for="ch" forName="parTx3" refType="w" fact="0.2696"/>
                  <dgm:constr type="h" for="ch" forName="parTx3" refType="h" fact="0.0811"/>
                  <dgm:constr type="ctrX" for="ch" forName="picture3" refType="w" fact="0.6216"/>
                  <dgm:constr type="ctrY" for="ch" forName="picture3" refType="h" fact="0.6912"/>
                  <dgm:constr type="w" for="ch" forName="picture3" refType="w" fact="0.125"/>
                  <dgm:constr type="h" for="ch" forName="picture3" refType="h" fact="0.1403"/>
                  <dgm:constr type="l" for="ch" forName="parTx4" refType="w" fact="0.7108"/>
                  <dgm:constr type="t" for="ch" forName="parTx4" refType="h" fact="0.5424"/>
                  <dgm:constr type="w" for="ch" forName="parTx4" refType="w" fact="0.2696"/>
                  <dgm:constr type="h" for="ch" forName="parTx4" refType="h" fact="0.0811"/>
                  <dgm:constr type="ctrX" for="ch" forName="picture4" refType="w" fact="0.6985"/>
                  <dgm:constr type="ctrY" for="ch" forName="picture4" refType="h" fact="0.533"/>
                  <dgm:constr type="w" for="ch" forName="picture4" refType="w" fact="0.125"/>
                  <dgm:constr type="h" for="ch" forName="picture4" refType="h" fact="0.1403"/>
                  <dgm:constr type="l" for="ch" forName="parTx5" refType="w" fact="0.7604"/>
                  <dgm:constr type="t" for="ch" forName="parTx5" refType="h" fact="0.372"/>
                  <dgm:constr type="w" for="ch" forName="parTx5" refType="w" fact="0.2696"/>
                  <dgm:constr type="h" for="ch" forName="parTx5" refType="h" fact="0.0811"/>
                  <dgm:constr type="ctrX" for="ch" forName="picture5" refType="w" fact="0.7481"/>
                  <dgm:constr type="ctrY" for="ch" forName="picture5" refType="h" fact="0.3626"/>
                  <dgm:constr type="w" for="ch" forName="picture5" refType="w" fact="0.125"/>
                  <dgm:constr type="h" for="ch" forName="picture5" refType="h" fact="0.1403"/>
                  <dgm:constr type="l" for="ch" forName="parTx6" refType="w" fact="0.7874"/>
                  <dgm:constr type="t" for="ch" forName="parTx6" refType="h" fact="0.2044"/>
                  <dgm:constr type="w" for="ch" forName="parTx6" refType="w" fact="0.2696"/>
                  <dgm:constr type="h" for="ch" forName="parTx6" refType="h" fact="0.0811"/>
                  <dgm:constr type="ctrX" for="ch" forName="picture6" refType="w" fact="0.7751"/>
                  <dgm:constr type="ctrY" for="ch" forName="picture6" refType="h" fact="0.195"/>
                  <dgm:constr type="w" for="ch" forName="picture6" refType="w" fact="0.125"/>
                  <dgm:constr type="h" for="ch" forName="picture6" refType="h" fact="0.1403"/>
                </dgm:constrLst>
              </dgm:else>
            </dgm:choose>
          </dgm:if>
          <dgm:else name="Name58">
            <dgm:choose name="Name59">
              <dgm:if name="Name60" axis="des" func="maxDepth" op="gt" val="1">
                <dgm:alg type="composite">
                  <dgm:param type="ar" val="1.3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userD" refType="w" fact="0.0105"/>
                  <dgm:constr type="ctrX" for="ch" forName="dot1" refType="w" fact="0.6392"/>
                  <dgm:constr type="ctrY" for="ch" forName="dot1" refType="h" fact="0.8839"/>
                  <dgm:constr type="w" for="ch" forName="dot1" refType="userD"/>
                  <dgm:constr type="h" for="ch" forName="dot1" refType="userD"/>
                  <dgm:constr type="ctrX" for="ch" forName="dot2" refType="w" fact="0.6616"/>
                  <dgm:constr type="ctrY" for="ch" forName="dot2" refType="h" fact="0.8967"/>
                  <dgm:constr type="w" for="ch" forName="dot2" refType="userD"/>
                  <dgm:constr type="h" for="ch" forName="dot2" refType="userD"/>
                  <dgm:constr type="ctrX" for="ch" forName="dot3" refType="w" fact="0.6845"/>
                  <dgm:constr type="ctrY" for="ch" forName="dot3" refType="h" fact="0.9076"/>
                  <dgm:constr type="w" for="ch" forName="dot3" refType="userD"/>
                  <dgm:constr type="h" for="ch" forName="dot3" refType="userD"/>
                  <dgm:constr type="ctrX" for="ch" forName="dot4" refType="w" fact="0.7077"/>
                  <dgm:constr type="ctrY" for="ch" forName="dot4" refType="h" fact="0.9165"/>
                  <dgm:constr type="w" for="ch" forName="dot4" refType="userD"/>
                  <dgm:constr type="h" for="ch" forName="dot4" refType="userD"/>
                  <dgm:constr type="ctrX" for="ch" forName="dot5" refType="w" fact="0.7312"/>
                  <dgm:constr type="ctrY" for="ch" forName="dot5" refType="h" fact="0.9234"/>
                  <dgm:constr type="w" for="ch" forName="dot5" refType="userD"/>
                  <dgm:constr type="h" for="ch" forName="dot5" refType="userD"/>
                  <dgm:constr type="ctrX" for="ch" forName="dot6" refType="w" fact="0.5117"/>
                  <dgm:constr type="ctrY" for="ch" forName="dot6" refType="h" fact="0.764"/>
                  <dgm:constr type="w" for="ch" forName="dot6" refType="userD"/>
                  <dgm:constr type="h" for="ch" forName="dot6" refType="userD"/>
                  <dgm:constr type="ctrX" for="ch" forName="dot7" refType="w" fact="0.5305"/>
                  <dgm:constr type="ctrY" for="ch" forName="dot7" refType="h" fact="0.7878"/>
                  <dgm:constr type="w" for="ch" forName="dot7" refType="userD"/>
                  <dgm:constr type="h" for="ch" forName="dot7" refType="userD"/>
                  <dgm:constr type="ctrX" for="ch" forName="dot8" refType="w" fact="0.4304"/>
                  <dgm:constr type="ctrY" for="ch" forName="dot8" refType="h" fact="0.6227"/>
                  <dgm:constr type="w" for="ch" forName="dot8" refType="userD"/>
                  <dgm:constr type="h" for="ch" forName="dot8" refType="userD"/>
                  <dgm:constr type="ctrX" for="ch" forName="dot9" refType="w" fact="0.3753"/>
                  <dgm:constr type="ctrY" for="ch" forName="dot9" refType="h" fact="0.4556"/>
                  <dgm:constr type="w" for="ch" forName="dot9" refType="userD"/>
                  <dgm:constr type="h" for="ch" forName="dot9" refType="userD"/>
                  <dgm:constr type="ctrX" for="ch" forName="dot10" refType="w" fact="0.3491"/>
                  <dgm:constr type="ctrY" for="ch" forName="dot10" refType="h" fact="0.2816"/>
                  <dgm:constr type="w" for="ch" forName="dot10" refType="userD"/>
                  <dgm:constr type="h" for="ch" forName="dot10" refType="userD"/>
                  <dgm:constr type="ctrX" for="ch" forName="dotArrow1" refType="w" fact="0.3719"/>
                  <dgm:constr type="ctrY" for="ch" forName="dotArrow1" refType="h" fact="0.0748"/>
                  <dgm:constr type="w" for="ch" forName="dotArrow1" refType="userD"/>
                  <dgm:constr type="h" for="ch" forName="dotArrow1" refType="userD"/>
                  <dgm:constr type="ctrX" for="ch" forName="dotArrow2" refType="w" fact="0.3563"/>
                  <dgm:constr type="ctrY" for="ch" forName="dotArrow2" refType="h" fact="0.0581"/>
                  <dgm:constr type="w" for="ch" forName="dotArrow2" refType="userD"/>
                  <dgm:constr type="h" for="ch" forName="dotArrow2" refType="userD"/>
                  <dgm:constr type="ctrX" for="ch" forName="dotArrow3" refType="w" fact="0.3407"/>
                  <dgm:constr type="ctrY" for="ch" forName="dotArrow3" refType="h" fact="0.0414"/>
                  <dgm:constr type="w" for="ch" forName="dotArrow3" refType="userD"/>
                  <dgm:constr type="h" for="ch" forName="dotArrow3" refType="userD"/>
                  <dgm:constr type="ctrX" for="ch" forName="dotArrow4" refType="w" fact="0.325"/>
                  <dgm:constr type="ctrY" for="ch" forName="dotArrow4" refType="h" fact="0.0581"/>
                  <dgm:constr type="w" for="ch" forName="dotArrow4" refType="userD"/>
                  <dgm:constr type="h" for="ch" forName="dotArrow4" refType="userD"/>
                  <dgm:constr type="ctrX" for="ch" forName="dotArrow5" refType="w" fact="0.3094"/>
                  <dgm:constr type="ctrY" for="ch" forName="dotArrow5" refType="h" fact="0.0748"/>
                  <dgm:constr type="w" for="ch" forName="dotArrow5" refType="userD"/>
                  <dgm:constr type="h" for="ch" forName="dotArrow5" refType="userD"/>
                  <dgm:constr type="ctrX" for="ch" forName="dotArrow6" refType="w" fact="0.3407"/>
                  <dgm:constr type="ctrY" for="ch" forName="dotArrow6" refType="h" fact="0.0766"/>
                  <dgm:constr type="w" for="ch" forName="dotArrow6" refType="userD"/>
                  <dgm:constr type="h" for="ch" forName="dotArrow6" refType="userD"/>
                  <dgm:constr type="ctrX" for="ch" forName="dotArrow7" refType="w" fact="0.3407"/>
                  <dgm:constr type="ctrY" for="ch" forName="dotArrow7" refType="h" fact="0.1118"/>
                  <dgm:constr type="w" for="ch" forName="dotArrow7" refType="userD"/>
                  <dgm:constr type="h" for="ch" forName="dotArrow7" refType="userD"/>
                  <dgm:constr type="r" for="ch" forName="parTx1" refType="w" fact="0.7909"/>
                  <dgm:constr type="t" for="ch" forName="parTx1" refType="h" fact="0.9433"/>
                  <dgm:constr type="w" for="ch" forName="parTx1" refType="w" fact="0.2275"/>
                  <dgm:constr type="h" for="ch" forName="parTx1" refType="h" fact="0.0811"/>
                  <dgm:constr type="ctrX" for="ch" forName="picture1" refType="w" fact="0.8012"/>
                  <dgm:constr type="ctrY" for="ch" forName="picture1" refType="h" fact="0.9322"/>
                  <dgm:constr type="w" for="ch" forName="picture1" refType="w" fact="0.1055"/>
                  <dgm:constr type="h" for="ch" forName="picture1" refType="h" fact="0.1403"/>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727"/>
                  <dgm:constr type="t" for="ch" forName="parTx2" refType="h" fact="0.8468"/>
                  <dgm:constr type="w" for="ch" forName="parTx2" refType="w" fact="0.2275"/>
                  <dgm:constr type="h" for="ch" forName="parTx2" refType="h" fact="0.0811"/>
                  <dgm:constr type="ctrX" for="ch" forName="picture2" refType="w" fact="0.5831"/>
                  <dgm:constr type="ctrY" for="ch" forName="picture2" refType="h" fact="0.8357"/>
                  <dgm:constr type="w" for="ch" forName="picture2" refType="w" fact="0.1055"/>
                  <dgm:constr type="h" for="ch" forName="picture2" refType="h" fact="0.1403"/>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651"/>
                  <dgm:constr type="t" for="ch" forName="parTx3" refType="h" fact="0.7023"/>
                  <dgm:constr type="w" for="ch" forName="parTx3" refType="w" fact="0.2275"/>
                  <dgm:constr type="h" for="ch" forName="parTx3" refType="h" fact="0.0811"/>
                  <dgm:constr type="ctrX" for="ch" forName="picture3" refType="w" fact="0.4755"/>
                  <dgm:constr type="ctrY" for="ch" forName="picture3" refType="h" fact="0.6912"/>
                  <dgm:constr type="w" for="ch" forName="picture3" refType="w" fact="0.1055"/>
                  <dgm:constr type="h" for="ch" forName="picture3" refType="h" fact="0.1403"/>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4002"/>
                  <dgm:constr type="t" for="ch" forName="parTx4" refType="h" fact="0.5441"/>
                  <dgm:constr type="w" for="ch" forName="parTx4" refType="w" fact="0.2275"/>
                  <dgm:constr type="h" for="ch" forName="parTx4" refType="h" fact="0.0811"/>
                  <dgm:constr type="ctrX" for="ch" forName="picture4" refType="w" fact="0.4106"/>
                  <dgm:constr type="ctrY" for="ch" forName="picture4" refType="h" fact="0.533"/>
                  <dgm:constr type="w" for="ch" forName="picture4" refType="w" fact="0.1055"/>
                  <dgm:constr type="h" for="ch" forName="picture4" refType="h" fact="0.1403"/>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584"/>
                  <dgm:constr type="t" for="ch" forName="parTx5" refType="h" fact="0.3737"/>
                  <dgm:constr type="w" for="ch" forName="parTx5" refType="w" fact="0.2275"/>
                  <dgm:constr type="h" for="ch" forName="parTx5" refType="h" fact="0.0811"/>
                  <dgm:constr type="ctrX" for="ch" forName="picture5" refType="w" fact="0.3687"/>
                  <dgm:constr type="ctrY" for="ch" forName="picture5" refType="h" fact="0.3626"/>
                  <dgm:constr type="w" for="ch" forName="picture5" refType="w" fact="0.1055"/>
                  <dgm:constr type="h" for="ch" forName="picture5" refType="h" fact="0.1403"/>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356"/>
                  <dgm:constr type="t" for="ch" forName="parTx6" refType="h" fact="0.2061"/>
                  <dgm:constr type="w" for="ch" forName="parTx6" refType="w" fact="0.2275"/>
                  <dgm:constr type="h" for="ch" forName="parTx6" refType="h" fact="0.0811"/>
                  <dgm:constr type="ctrX" for="ch" forName="picture6" refType="w" fact="0.3459"/>
                  <dgm:constr type="ctrY" for="ch" forName="picture6" refType="h" fact="0.195"/>
                  <dgm:constr type="w" for="ch" forName="picture6" refType="w" fact="0.1055"/>
                  <dgm:constr type="h" for="ch" forName="picture6" refType="h" fact="0.1403"/>
                  <dgm:constr type="r" for="ch" forName="desTx6" refType="l" refFor="ch" refForName="parTx6"/>
                  <dgm:constr type="l" for="ch" forName="desTx6"/>
                  <dgm:constr type="t" for="ch" forName="desTx6" refType="t" refFor="ch" refForName="parTx6"/>
                  <dgm:constr type="h" for="ch" forName="desTx6" refType="h" refFor="ch" refForName="parTx6"/>
                </dgm:constrLst>
              </dgm:if>
              <dgm:else name="Name61">
                <dgm:alg type="composite">
                  <dgm:param type="ar" val="1.1223"/>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userD" refType="w" fact="0.0125"/>
                  <dgm:constr type="ctrX" for="ch" forName="dot1" refType="w" fact="0.5724"/>
                  <dgm:constr type="ctrY" for="ch" forName="dot1" refType="h" fact="0.8839"/>
                  <dgm:constr type="w" for="ch" forName="dot1" refType="userD"/>
                  <dgm:constr type="h" for="ch" forName="dot1" refType="userD"/>
                  <dgm:constr type="ctrX" for="ch" forName="dot2" refType="w" fact="0.599"/>
                  <dgm:constr type="ctrY" for="ch" forName="dot2" refType="h" fact="0.8967"/>
                  <dgm:constr type="w" for="ch" forName="dot2" refType="userD"/>
                  <dgm:constr type="h" for="ch" forName="dot2" refType="userD"/>
                  <dgm:constr type="ctrX" for="ch" forName="dot3" refType="w" fact="0.6261"/>
                  <dgm:constr type="ctrY" for="ch" forName="dot3" refType="h" fact="0.9076"/>
                  <dgm:constr type="w" for="ch" forName="dot3" refType="userD"/>
                  <dgm:constr type="h" for="ch" forName="dot3" refType="userD"/>
                  <dgm:constr type="ctrX" for="ch" forName="dot4" refType="w" fact="0.6536"/>
                  <dgm:constr type="ctrY" for="ch" forName="dot4" refType="h" fact="0.9165"/>
                  <dgm:constr type="w" for="ch" forName="dot4" refType="userD"/>
                  <dgm:constr type="h" for="ch" forName="dot4" refType="userD"/>
                  <dgm:constr type="ctrX" for="ch" forName="dot5" refType="w" fact="0.6814"/>
                  <dgm:constr type="ctrY" for="ch" forName="dot5" refType="h" fact="0.9234"/>
                  <dgm:constr type="w" for="ch" forName="dot5" refType="userD"/>
                  <dgm:constr type="h" for="ch" forName="dot5" refType="userD"/>
                  <dgm:constr type="ctrX" for="ch" forName="dot6" refType="w" fact="0.4214"/>
                  <dgm:constr type="ctrY" for="ch" forName="dot6" refType="h" fact="0.764"/>
                  <dgm:constr type="w" for="ch" forName="dot6" refType="userD"/>
                  <dgm:constr type="h" for="ch" forName="dot6" refType="userD"/>
                  <dgm:constr type="ctrX" for="ch" forName="dot7" refType="w" fact="0.4436"/>
                  <dgm:constr type="ctrY" for="ch" forName="dot7" refType="h" fact="0.7878"/>
                  <dgm:constr type="w" for="ch" forName="dot7" refType="userD"/>
                  <dgm:constr type="h" for="ch" forName="dot7" refType="userD"/>
                  <dgm:constr type="ctrX" for="ch" forName="dot8" refType="w" fact="0.325"/>
                  <dgm:constr type="ctrY" for="ch" forName="dot8" refType="h" fact="0.6227"/>
                  <dgm:constr type="w" for="ch" forName="dot8" refType="userD"/>
                  <dgm:constr type="h" for="ch" forName="dot8" refType="userD"/>
                  <dgm:constr type="ctrX" for="ch" forName="dot9" refType="w" fact="0.2597"/>
                  <dgm:constr type="ctrY" for="ch" forName="dot9" refType="h" fact="0.4556"/>
                  <dgm:constr type="w" for="ch" forName="dot9" refType="userD"/>
                  <dgm:constr type="h" for="ch" forName="dot9" refType="userD"/>
                  <dgm:constr type="ctrX" for="ch" forName="dot10" refType="w" fact="0.2286"/>
                  <dgm:constr type="ctrY" for="ch" forName="dot10" refType="h" fact="0.2816"/>
                  <dgm:constr type="w" for="ch" forName="dot10" refType="userD"/>
                  <dgm:constr type="h" for="ch" forName="dot10" refType="userD"/>
                  <dgm:constr type="ctrX" for="ch" forName="dotArrow1" refType="w" fact="0.2557"/>
                  <dgm:constr type="ctrY" for="ch" forName="dotArrow1" refType="h" fact="0.0748"/>
                  <dgm:constr type="w" for="ch" forName="dotArrow1" refType="userD"/>
                  <dgm:constr type="h" for="ch" forName="dotArrow1" refType="userD"/>
                  <dgm:constr type="ctrX" for="ch" forName="dotArrow2" refType="w" fact="0.2372"/>
                  <dgm:constr type="ctrY" for="ch" forName="dotArrow2" refType="h" fact="0.0581"/>
                  <dgm:constr type="w" for="ch" forName="dotArrow2" refType="userD"/>
                  <dgm:constr type="h" for="ch" forName="dotArrow2" refType="userD"/>
                  <dgm:constr type="ctrX" for="ch" forName="dotArrow3" refType="w" fact="0.2187"/>
                  <dgm:constr type="ctrY" for="ch" forName="dotArrow3" refType="h" fact="0.0414"/>
                  <dgm:constr type="w" for="ch" forName="dotArrow3" refType="userD"/>
                  <dgm:constr type="h" for="ch" forName="dotArrow3" refType="userD"/>
                  <dgm:constr type="ctrX" for="ch" forName="dotArrow4" refType="w" fact="0.2001"/>
                  <dgm:constr type="ctrY" for="ch" forName="dotArrow4" refType="h" fact="0.0581"/>
                  <dgm:constr type="w" for="ch" forName="dotArrow4" refType="userD"/>
                  <dgm:constr type="h" for="ch" forName="dotArrow4" refType="userD"/>
                  <dgm:constr type="ctrX" for="ch" forName="dotArrow5" refType="w" fact="0.1816"/>
                  <dgm:constr type="ctrY" for="ch" forName="dotArrow5" refType="h" fact="0.0748"/>
                  <dgm:constr type="w" for="ch" forName="dotArrow5" refType="userD"/>
                  <dgm:constr type="h" for="ch" forName="dotArrow5" refType="userD"/>
                  <dgm:constr type="ctrX" for="ch" forName="dotArrow6" refType="w" fact="0.2187"/>
                  <dgm:constr type="ctrY" for="ch" forName="dotArrow6" refType="h" fact="0.0766"/>
                  <dgm:constr type="w" for="ch" forName="dotArrow6" refType="userD"/>
                  <dgm:constr type="h" for="ch" forName="dotArrow6" refType="userD"/>
                  <dgm:constr type="ctrX" for="ch" forName="dotArrow7" refType="w" fact="0.2187"/>
                  <dgm:constr type="ctrY" for="ch" forName="dotArrow7" refType="h" fact="0.1118"/>
                  <dgm:constr type="w" for="ch" forName="dotArrow7" refType="userD"/>
                  <dgm:constr type="h" for="ch" forName="dotArrow7" refType="userD"/>
                  <dgm:constr type="r" for="ch" forName="parTx1" refType="w" fact="0.7522"/>
                  <dgm:constr type="t" for="ch" forName="parTx1" refType="h" fact="0.9416"/>
                  <dgm:constr type="w" for="ch" forName="parTx1" refType="w" fact="0.2696"/>
                  <dgm:constr type="h" for="ch" forName="parTx1" refType="h" fact="0.0811"/>
                  <dgm:constr type="ctrX" for="ch" forName="picture1" refType="w" fact="0.7644"/>
                  <dgm:constr type="ctrY" for="ch" forName="picture1" refType="h" fact="0.9322"/>
                  <dgm:constr type="w" for="ch" forName="picture1" refType="w" fact="0.125"/>
                  <dgm:constr type="h" for="ch" forName="picture1" refType="h" fact="0.1403"/>
                  <dgm:constr type="r" for="ch" forName="parTx2" refType="w" fact="0.4937"/>
                  <dgm:constr type="t" for="ch" forName="parTx2" refType="h" fact="0.8451"/>
                  <dgm:constr type="w" for="ch" forName="parTx2" refType="w" fact="0.2696"/>
                  <dgm:constr type="h" for="ch" forName="parTx2" refType="h" fact="0.0811"/>
                  <dgm:constr type="ctrX" for="ch" forName="picture2" refType="w" fact="0.5059"/>
                  <dgm:constr type="ctrY" for="ch" forName="picture2" refType="h" fact="0.8357"/>
                  <dgm:constr type="w" for="ch" forName="picture2" refType="w" fact="0.125"/>
                  <dgm:constr type="h" for="ch" forName="picture2" refType="h" fact="0.1403"/>
                  <dgm:constr type="r" for="ch" forName="parTx3" refType="w" fact="0.3662"/>
                  <dgm:constr type="t" for="ch" forName="parTx3" refType="h" fact="0.7006"/>
                  <dgm:constr type="w" for="ch" forName="parTx3" refType="w" fact="0.2696"/>
                  <dgm:constr type="h" for="ch" forName="parTx3" refType="h" fact="0.0811"/>
                  <dgm:constr type="ctrX" for="ch" forName="picture3" refType="w" fact="0.3784"/>
                  <dgm:constr type="ctrY" for="ch" forName="picture3" refType="h" fact="0.6912"/>
                  <dgm:constr type="w" for="ch" forName="picture3" refType="w" fact="0.125"/>
                  <dgm:constr type="h" for="ch" forName="picture3" refType="h" fact="0.1403"/>
                  <dgm:constr type="r" for="ch" forName="parTx4" refType="w" fact="0.2893"/>
                  <dgm:constr type="t" for="ch" forName="parTx4" refType="h" fact="0.5424"/>
                  <dgm:constr type="w" for="ch" forName="parTx4" refType="w" fact="0.2696"/>
                  <dgm:constr type="h" for="ch" forName="parTx4" refType="h" fact="0.0811"/>
                  <dgm:constr type="ctrX" for="ch" forName="picture4" refType="w" fact="0.3015"/>
                  <dgm:constr type="ctrY" for="ch" forName="picture4" refType="h" fact="0.533"/>
                  <dgm:constr type="w" for="ch" forName="picture4" refType="w" fact="0.125"/>
                  <dgm:constr type="h" for="ch" forName="picture4" refType="h" fact="0.1403"/>
                  <dgm:constr type="r" for="ch" forName="parTx5" refType="w" fact="0.2397"/>
                  <dgm:constr type="t" for="ch" forName="parTx5" refType="h" fact="0.372"/>
                  <dgm:constr type="w" for="ch" forName="parTx5" refType="w" fact="0.2696"/>
                  <dgm:constr type="h" for="ch" forName="parTx5" refType="h" fact="0.0811"/>
                  <dgm:constr type="ctrX" for="ch" forName="picture5" refType="w" fact="0.2519"/>
                  <dgm:constr type="ctrY" for="ch" forName="picture5" refType="h" fact="0.3626"/>
                  <dgm:constr type="w" for="ch" forName="picture5" refType="w" fact="0.125"/>
                  <dgm:constr type="h" for="ch" forName="picture5" refType="h" fact="0.1403"/>
                  <dgm:constr type="r" for="ch" forName="parTx6" refType="w" fact="0.2127"/>
                  <dgm:constr type="t" for="ch" forName="parTx6" refType="h" fact="0.2044"/>
                  <dgm:constr type="w" for="ch" forName="parTx6" refType="w" fact="0.2696"/>
                  <dgm:constr type="h" for="ch" forName="parTx6" refType="h" fact="0.0811"/>
                  <dgm:constr type="ctrX" for="ch" forName="picture6" refType="w" fact="0.2249"/>
                  <dgm:constr type="ctrY" for="ch" forName="picture6" refType="h" fact="0.195"/>
                  <dgm:constr type="w" for="ch" forName="picture6" refType="w" fact="0.125"/>
                  <dgm:constr type="h" for="ch" forName="picture6" refType="h" fact="0.1403"/>
                </dgm:constrLst>
              </dgm:else>
            </dgm:choose>
          </dgm:else>
        </dgm:choose>
      </dgm:if>
      <dgm:else name="Name62">
        <dgm:choose name="Name63">
          <dgm:if name="Name64" func="var" arg="dir" op="equ" val="norm">
            <dgm:choose name="Name65">
              <dgm:if name="Name66"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3909"/>
                  <dgm:constr type="ctrY" for="ch" forName="dot1" refType="h" fact="0.8342"/>
                  <dgm:constr type="w" for="ch" forName="dot1" refType="userD"/>
                  <dgm:constr type="h" for="ch" forName="dot1" refType="userD"/>
                  <dgm:constr type="ctrX" for="ch" forName="dot2" refType="w" fact="0.3721"/>
                  <dgm:constr type="ctrY" for="ch" forName="dot2" refType="h" fact="0.8448"/>
                  <dgm:constr type="w" for="ch" forName="dot2" refType="userD"/>
                  <dgm:constr type="h" for="ch" forName="dot2" refType="userD"/>
                  <dgm:constr type="ctrX" for="ch" forName="dot3" refType="w" fact="0.353"/>
                  <dgm:constr type="ctrY" for="ch" forName="dot3" refType="h" fact="0.8539"/>
                  <dgm:constr type="w" for="ch" forName="dot3" refType="userD"/>
                  <dgm:constr type="h" for="ch" forName="dot3" refType="userD"/>
                  <dgm:constr type="ctrX" for="ch" forName="dot4" refType="w" fact="0.3337"/>
                  <dgm:constr type="ctrY" for="ch" forName="dot4" refType="h" fact="0.8615"/>
                  <dgm:constr type="w" for="ch" forName="dot4" refType="userD"/>
                  <dgm:constr type="h" for="ch" forName="dot4" refType="userD"/>
                  <dgm:constr type="ctrX" for="ch" forName="dot5" refType="w" fact="0.3142"/>
                  <dgm:constr type="ctrY" for="ch" forName="dot5" refType="h" fact="0.8676"/>
                  <dgm:constr type="w" for="ch" forName="dot5" refType="userD"/>
                  <dgm:constr type="h" for="ch" forName="dot5" refType="userD"/>
                  <dgm:constr type="ctrX" for="ch" forName="dot6" refType="w" fact="0.5088"/>
                  <dgm:constr type="ctrY" for="ch" forName="dot6" refType="h" fact="0.7255"/>
                  <dgm:constr type="w" for="ch" forName="dot6" refType="userD"/>
                  <dgm:constr type="h" for="ch" forName="dot6" refType="userD"/>
                  <dgm:constr type="ctrX" for="ch" forName="dot7" refType="w" fact="0.4926"/>
                  <dgm:constr type="ctrY" for="ch" forName="dot7" refType="h" fact="0.7454"/>
                  <dgm:constr type="w" for="ch" forName="dot7" refType="userD"/>
                  <dgm:constr type="h" for="ch" forName="dot7" refType="userD"/>
                  <dgm:constr type="ctrX" for="ch" forName="dot8" refType="w" fact="0.5836"/>
                  <dgm:constr type="ctrY" for="ch" forName="dot8" refType="h" fact="0.6026"/>
                  <dgm:constr type="w" for="ch" forName="dot8" refType="userD"/>
                  <dgm:constr type="h" for="ch" forName="dot8" refType="userD"/>
                  <dgm:constr type="ctrX" for="ch" forName="dot9" refType="w" fact="0.6371"/>
                  <dgm:constr type="ctrY" for="ch" forName="dot9" refType="h" fact="0.4632"/>
                  <dgm:constr type="w" for="ch" forName="dot9" refType="userD"/>
                  <dgm:constr type="h" for="ch" forName="dot9" refType="userD"/>
                  <dgm:constr type="ctrX" for="ch" forName="dot10" refType="w" fact="0.6701"/>
                  <dgm:constr type="ctrY" for="ch" forName="dot10" refType="h" fact="0.3187"/>
                  <dgm:constr type="w" for="ch" forName="dot10" refType="userD"/>
                  <dgm:constr type="h" for="ch" forName="dot10" refType="userD"/>
                  <dgm:constr type="ctrX" for="ch" forName="dot11" refType="w" fact="0.6853"/>
                  <dgm:constr type="ctrY" for="ch" forName="dot11" refType="h" fact="0.1763"/>
                  <dgm:constr type="w" for="ch" forName="dot11" refType="userD"/>
                  <dgm:constr type="h" for="ch" forName="dot11" refType="userD"/>
                  <dgm:constr type="ctrX" for="ch" forName="dotArrow1" refType="w" fact="0.6627"/>
                  <dgm:constr type="ctrY" for="ch" forName="dotArrow1" refType="h" fact="-0.0099"/>
                  <dgm:constr type="w" for="ch" forName="dotArrow1" refType="userD"/>
                  <dgm:constr type="h" for="ch" forName="dotArrow1" refType="userD"/>
                  <dgm:constr type="ctrX" for="ch" forName="dotArrow2" refType="w" fact="0.6773"/>
                  <dgm:constr type="ctrY" for="ch" forName="dotArrow2" refType="h" fact="-0.0239"/>
                  <dgm:constr type="w" for="ch" forName="dotArrow2" refType="userD"/>
                  <dgm:constr type="h" for="ch" forName="dotArrow2" refType="userD"/>
                  <dgm:constr type="ctrX" for="ch" forName="dotArrow3" refType="w" fact="0.6919"/>
                  <dgm:constr type="ctrY" for="ch" forName="dotArrow3" refType="h" fact="-0.0378"/>
                  <dgm:constr type="w" for="ch" forName="dotArrow3" refType="userD"/>
                  <dgm:constr type="h" for="ch" forName="dotArrow3" refType="userD"/>
                  <dgm:constr type="ctrX" for="ch" forName="dotArrow4" refType="w" fact="0.7065"/>
                  <dgm:constr type="ctrY" for="ch" forName="dotArrow4" refType="h" fact="-0.0239"/>
                  <dgm:constr type="w" for="ch" forName="dotArrow4" refType="userD"/>
                  <dgm:constr type="h" for="ch" forName="dotArrow4" refType="userD"/>
                  <dgm:constr type="ctrX" for="ch" forName="dotArrow5" refType="w" fact="0.7212"/>
                  <dgm:constr type="ctrY" for="ch" forName="dotArrow5" refType="h" fact="-0.0099"/>
                  <dgm:constr type="w" for="ch" forName="dotArrow5" refType="userD"/>
                  <dgm:constr type="h" for="ch" forName="dotArrow5" refType="userD"/>
                  <dgm:constr type="ctrX" for="ch" forName="dotArrow6" refType="w" fact="0.6919"/>
                  <dgm:constr type="ctrY" for="ch" forName="dotArrow6" refType="h" fact="-0.0084"/>
                  <dgm:constr type="w" for="ch" forName="dotArrow6" refType="userD"/>
                  <dgm:constr type="h" for="ch" forName="dotArrow6" refType="userD"/>
                  <dgm:constr type="ctrX" for="ch" forName="dotArrow7" refType="w" fact="0.6919"/>
                  <dgm:constr type="ctrY" for="ch" forName="dotArrow7" refType="h" fact="0.0211"/>
                  <dgm:constr type="w" for="ch" forName="dotArrow7" refType="userD"/>
                  <dgm:constr type="h" for="ch" forName="dotArrow7" refType="userD"/>
                  <dgm:constr type="l" for="ch" forName="parTx1" refType="w" fact="0.2556"/>
                  <dgm:constr type="t" for="ch" forName="parTx1" refType="h" fact="0.8856"/>
                  <dgm:constr type="w" for="ch" forName="parTx1" refType="w" fact="0.2101"/>
                  <dgm:constr type="h" for="ch" forName="parTx1" refType="h" fact="0.0704"/>
                  <dgm:constr type="ctrX" for="ch" forName="picture1" refType="w" fact="0.246"/>
                  <dgm:constr type="ctrY" for="ch" forName="picture1" refType="h" fact="0.8769"/>
                  <dgm:constr type="w" for="ch" forName="picture1" refType="w" fact="0.0974"/>
                  <dgm:constr type="h" for="ch" forName="picture1" refType="h" fact="0.1218"/>
                  <dgm:constr type="l" for="ch" forName="desTx1" refType="r" refFor="ch" refForName="parTx1"/>
                  <dgm:constr type="r" for="ch" forName="desTx1" refType="w"/>
                  <dgm:constr type="t" for="ch" forName="desTx1" refType="t" refFor="ch" refForName="parTx1"/>
                  <dgm:constr type="h" for="ch" forName="desTx1" refType="h" refFor="ch" refForName="parTx1"/>
                  <dgm:constr type="l" for="ch" forName="parTx2" refType="w" fact="0.4535"/>
                  <dgm:constr type="t" for="ch" forName="parTx2" refType="h" fact="0.7956"/>
                  <dgm:constr type="w" for="ch" forName="parTx2" refType="w" fact="0.2101"/>
                  <dgm:constr type="h" for="ch" forName="parTx2" refType="h" fact="0.0704"/>
                  <dgm:constr type="ctrX" for="ch" forName="picture2" refType="w" fact="0.4439"/>
                  <dgm:constr type="ctrY" for="ch" forName="picture2" refType="h" fact="0.787"/>
                  <dgm:constr type="w" for="ch" forName="picture2" refType="w" fact="0.0974"/>
                  <dgm:constr type="h" for="ch" forName="picture2" refType="h" fact="0.1218"/>
                  <dgm:constr type="l" for="ch" forName="desTx2" refType="r" refFor="ch" refForName="parTx2"/>
                  <dgm:constr type="r" for="ch" forName="desTx2" refType="w"/>
                  <dgm:constr type="t" for="ch" forName="desTx2" refType="t" refFor="ch" refForName="parTx2"/>
                  <dgm:constr type="h" for="ch" forName="desTx2" refType="h" refFor="ch" refForName="parTx2"/>
                  <dgm:constr type="l" for="ch" forName="parTx3" refType="w" fact="0.5511"/>
                  <dgm:constr type="t" for="ch" forName="parTx3" refType="h" fact="0.673"/>
                  <dgm:constr type="w" for="ch" forName="parTx3" refType="w" fact="0.2101"/>
                  <dgm:constr type="h" for="ch" forName="parTx3" refType="h" fact="0.0704"/>
                  <dgm:constr type="ctrX" for="ch" forName="picture3" refType="w" fact="0.5415"/>
                  <dgm:constr type="ctrY" for="ch" forName="picture3" refType="h" fact="0.6644"/>
                  <dgm:constr type="w" for="ch" forName="picture3" refType="w" fact="0.0974"/>
                  <dgm:constr type="h" for="ch" forName="picture3" refType="h" fact="0.1218"/>
                  <dgm:constr type="l" for="ch" forName="desTx3" refType="r" refFor="ch" refForName="parTx3"/>
                  <dgm:constr type="r" for="ch" forName="desTx3" refType="w"/>
                  <dgm:constr type="t" for="ch" forName="desTx3" refType="t" refFor="ch" refForName="parTx3"/>
                  <dgm:constr type="h" for="ch" forName="desTx3" refType="h" refFor="ch" refForName="parTx3"/>
                  <dgm:constr type="l" for="ch" forName="parTx4" refType="w" fact="0.6132"/>
                  <dgm:constr type="t" for="ch" forName="parTx4" refType="h" fact="0.538"/>
                  <dgm:constr type="w" for="ch" forName="parTx4" refType="w" fact="0.2101"/>
                  <dgm:constr type="h" for="ch" forName="parTx4" refType="h" fact="0.0704"/>
                  <dgm:constr type="ctrX" for="ch" forName="picture4" refType="w" fact="0.6037"/>
                  <dgm:constr type="ctrY" for="ch" forName="picture4" refType="h" fact="0.5294"/>
                  <dgm:constr type="w" for="ch" forName="picture4" refType="w" fact="0.0974"/>
                  <dgm:constr type="h" for="ch" forName="picture4" refType="h" fact="0.1218"/>
                  <dgm:constr type="l" for="ch" forName="desTx4" refType="r" refFor="ch" refForName="parTx4"/>
                  <dgm:constr type="r" for="ch" forName="desTx4" refType="w"/>
                  <dgm:constr type="t" for="ch" forName="desTx4" refType="t" refFor="ch" refForName="parTx4"/>
                  <dgm:constr type="h" for="ch" forName="desTx4" refType="h" refFor="ch" refForName="parTx4"/>
                  <dgm:constr type="l" for="ch" forName="parTx5" refType="w" fact="0.6576"/>
                  <dgm:constr type="t" for="ch" forName="parTx5" refType="h" fact="0.3951"/>
                  <dgm:constr type="w" for="ch" forName="parTx5" refType="w" fact="0.2101"/>
                  <dgm:constr type="h" for="ch" forName="parTx5" refType="h" fact="0.0704"/>
                  <dgm:constr type="ctrX" for="ch" forName="picture5" refType="w" fact="0.648"/>
                  <dgm:constr type="ctrY" for="ch" forName="picture5" refType="h" fact="0.3864"/>
                  <dgm:constr type="w" for="ch" forName="picture5" refType="w" fact="0.0974"/>
                  <dgm:constr type="h" for="ch" forName="picture5" refType="h" fact="0.1218"/>
                  <dgm:constr type="l" for="ch" forName="desTx5" refType="r" refFor="ch" refForName="parTx5"/>
                  <dgm:constr type="r" for="ch" forName="desTx5" refType="w"/>
                  <dgm:constr type="t" for="ch" forName="desTx5" refType="t" refFor="ch" refForName="parTx5"/>
                  <dgm:constr type="h" for="ch" forName="desTx5" refType="h" refFor="ch" refForName="parTx5"/>
                  <dgm:constr type="l" for="ch" forName="parTx6" refType="w" fact="0.6828"/>
                  <dgm:constr type="t" for="ch" forName="parTx6" refType="h" fact="0.2531"/>
                  <dgm:constr type="w" for="ch" forName="parTx6" refType="w" fact="0.2101"/>
                  <dgm:constr type="h" for="ch" forName="parTx6" refType="h" fact="0.0704"/>
                  <dgm:constr type="ctrX" for="ch" forName="picture6" refType="w" fact="0.6733"/>
                  <dgm:constr type="ctrY" for="ch" forName="picture6" refType="h" fact="0.2444"/>
                  <dgm:constr type="w" for="ch" forName="picture6" refType="w" fact="0.0974"/>
                  <dgm:constr type="h" for="ch" forName="picture6" refType="h" fact="0.1218"/>
                  <dgm:constr type="l" for="ch" forName="desTx6" refType="r" refFor="ch" refForName="parTx6"/>
                  <dgm:constr type="r" for="ch" forName="desTx6" refType="w"/>
                  <dgm:constr type="t" for="ch" forName="desTx6" refType="t" refFor="ch" refForName="parTx6"/>
                  <dgm:constr type="h" for="ch" forName="desTx6" refType="h" refFor="ch" refForName="parTx6"/>
                  <dgm:constr type="l" for="ch" forName="parTx7" refType="w" fact="0.6966"/>
                  <dgm:constr type="t" for="ch" forName="parTx7" refType="h" fact="0.1162"/>
                  <dgm:constr type="w" for="ch" forName="parTx7" refType="w" fact="0.2101"/>
                  <dgm:constr type="h" for="ch" forName="parTx7" refType="h" fact="0.0704"/>
                  <dgm:constr type="ctrX" for="ch" forName="picture7" refType="w" fact="0.6871"/>
                  <dgm:constr type="ctrY" for="ch" forName="picture7" refType="h" fact="0.1075"/>
                  <dgm:constr type="w" for="ch" forName="picture7" refType="w" fact="0.0974"/>
                  <dgm:constr type="h" for="ch" forName="picture7" refType="h" fact="0.1218"/>
                  <dgm:constr type="l" for="ch" forName="desTx7" refType="r" refFor="ch" refForName="parTx7"/>
                  <dgm:constr type="r" for="ch" forName="desTx7" refType="w"/>
                  <dgm:constr type="t" for="ch" forName="desTx7" refType="t" refFor="ch" refForName="parTx7"/>
                  <dgm:constr type="h" for="ch" forName="desTx7" refType="h" refFor="ch" refForName="parTx7"/>
                </dgm:constrLst>
              </dgm:if>
              <dgm:else name="Name67">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4459"/>
                  <dgm:constr type="ctrY" for="ch" forName="dot1" refType="h" fact="0.8342"/>
                  <dgm:constr type="w" for="ch" forName="dot1" refType="userD"/>
                  <dgm:constr type="h" for="ch" forName="dot1" refType="userD"/>
                  <dgm:constr type="ctrX" for="ch" forName="dot2" refType="w" fact="0.4244"/>
                  <dgm:constr type="ctrY" for="ch" forName="dot2" refType="h" fact="0.8448"/>
                  <dgm:constr type="w" for="ch" forName="dot2" refType="userD"/>
                  <dgm:constr type="h" for="ch" forName="dot2" refType="userD"/>
                  <dgm:constr type="ctrX" for="ch" forName="dot3" refType="w" fact="0.4026"/>
                  <dgm:constr type="ctrY" for="ch" forName="dot3" refType="h" fact="0.8539"/>
                  <dgm:constr type="w" for="ch" forName="dot3" refType="userD"/>
                  <dgm:constr type="h" for="ch" forName="dot3" refType="userD"/>
                  <dgm:constr type="ctrX" for="ch" forName="dot4" refType="w" fact="0.3806"/>
                  <dgm:constr type="ctrY" for="ch" forName="dot4" refType="h" fact="0.8615"/>
                  <dgm:constr type="w" for="ch" forName="dot4" refType="userD"/>
                  <dgm:constr type="h" for="ch" forName="dot4" refType="userD"/>
                  <dgm:constr type="ctrX" for="ch" forName="dot5" refType="w" fact="0.3584"/>
                  <dgm:constr type="ctrY" for="ch" forName="dot5" refType="h" fact="0.8676"/>
                  <dgm:constr type="w" for="ch" forName="dot5" refType="userD"/>
                  <dgm:constr type="h" for="ch" forName="dot5" refType="userD"/>
                  <dgm:constr type="ctrX" for="ch" forName="dot6" refType="w" fact="0.5803"/>
                  <dgm:constr type="ctrY" for="ch" forName="dot6" refType="h" fact="0.7255"/>
                  <dgm:constr type="w" for="ch" forName="dot6" refType="userD"/>
                  <dgm:constr type="h" for="ch" forName="dot6" refType="userD"/>
                  <dgm:constr type="ctrX" for="ch" forName="dot7" refType="w" fact="0.5618"/>
                  <dgm:constr type="ctrY" for="ch" forName="dot7" refType="h" fact="0.7454"/>
                  <dgm:constr type="w" for="ch" forName="dot7" refType="userD"/>
                  <dgm:constr type="h" for="ch" forName="dot7" refType="userD"/>
                  <dgm:constr type="ctrX" for="ch" forName="dot8" refType="w" fact="0.6656"/>
                  <dgm:constr type="ctrY" for="ch" forName="dot8" refType="h" fact="0.6026"/>
                  <dgm:constr type="w" for="ch" forName="dot8" refType="userD"/>
                  <dgm:constr type="h" for="ch" forName="dot8" refType="userD"/>
                  <dgm:constr type="ctrX" for="ch" forName="dot9" refType="w" fact="0.7266"/>
                  <dgm:constr type="ctrY" for="ch" forName="dot9" refType="h" fact="0.4632"/>
                  <dgm:constr type="w" for="ch" forName="dot9" refType="userD"/>
                  <dgm:constr type="h" for="ch" forName="dot9" refType="userD"/>
                  <dgm:constr type="ctrX" for="ch" forName="dot10" refType="w" fact="0.7643"/>
                  <dgm:constr type="ctrY" for="ch" forName="dot10" refType="h" fact="0.3187"/>
                  <dgm:constr type="w" for="ch" forName="dot10" refType="userD"/>
                  <dgm:constr type="h" for="ch" forName="dot10" refType="userD"/>
                  <dgm:constr type="ctrX" for="ch" forName="dot11" refType="w" fact="0.7816"/>
                  <dgm:constr type="ctrY" for="ch" forName="dot11" refType="h" fact="0.1763"/>
                  <dgm:constr type="w" for="ch" forName="dot11" refType="userD"/>
                  <dgm:constr type="h" for="ch" forName="dot11" refType="userD"/>
                  <dgm:constr type="ctrX" for="ch" forName="dotArrow1" refType="w" fact="0.7558"/>
                  <dgm:constr type="ctrY" for="ch" forName="dotArrow1" refType="h" fact="-0.0099"/>
                  <dgm:constr type="w" for="ch" forName="dotArrow1" refType="userD"/>
                  <dgm:constr type="h" for="ch" forName="dotArrow1" refType="userD"/>
                  <dgm:constr type="ctrX" for="ch" forName="dotArrow2" refType="w" fact="0.7725"/>
                  <dgm:constr type="ctrY" for="ch" forName="dotArrow2" refType="h" fact="-0.0239"/>
                  <dgm:constr type="w" for="ch" forName="dotArrow2" refType="userD"/>
                  <dgm:constr type="h" for="ch" forName="dotArrow2" refType="userD"/>
                  <dgm:constr type="ctrX" for="ch" forName="dotArrow3" refType="w" fact="0.7892"/>
                  <dgm:constr type="ctrY" for="ch" forName="dotArrow3" refType="h" fact="-0.0378"/>
                  <dgm:constr type="w" for="ch" forName="dotArrow3" refType="userD"/>
                  <dgm:constr type="h" for="ch" forName="dotArrow3" refType="userD"/>
                  <dgm:constr type="ctrX" for="ch" forName="dotArrow4" refType="w" fact="0.8058"/>
                  <dgm:constr type="ctrY" for="ch" forName="dotArrow4" refType="h" fact="-0.0239"/>
                  <dgm:constr type="w" for="ch" forName="dotArrow4" refType="userD"/>
                  <dgm:constr type="h" for="ch" forName="dotArrow4" refType="userD"/>
                  <dgm:constr type="ctrX" for="ch" forName="dotArrow5" refType="w" fact="0.8225"/>
                  <dgm:constr type="ctrY" for="ch" forName="dotArrow5" refType="h" fact="-0.0099"/>
                  <dgm:constr type="w" for="ch" forName="dotArrow5" refType="userD"/>
                  <dgm:constr type="h" for="ch" forName="dotArrow5" refType="userD"/>
                  <dgm:constr type="ctrX" for="ch" forName="dotArrow6" refType="w" fact="0.7892"/>
                  <dgm:constr type="ctrY" for="ch" forName="dotArrow6" refType="h" fact="-0.0084"/>
                  <dgm:constr type="w" for="ch" forName="dotArrow6" refType="userD"/>
                  <dgm:constr type="h" for="ch" forName="dotArrow6" refType="userD"/>
                  <dgm:constr type="ctrX" for="ch" forName="dotArrow7" refType="w" fact="0.7892"/>
                  <dgm:constr type="ctrY" for="ch" forName="dotArrow7" refType="h" fact="0.0211"/>
                  <dgm:constr type="w" for="ch" forName="dotArrow7" refType="userD"/>
                  <dgm:constr type="h" for="ch" forName="dotArrow7" refType="userD"/>
                  <dgm:constr type="l" for="ch" forName="parTx1" refType="w" fact="0.2915"/>
                  <dgm:constr type="t" for="ch" forName="parTx1" refType="h" fact="0.8845"/>
                  <dgm:constr type="w" for="ch" forName="parTx1" refType="w" fact="0.2396"/>
                  <dgm:constr type="h" for="ch" forName="parTx1" refType="h" fact="0.0704"/>
                  <dgm:constr type="ctrX" for="ch" forName="picture1" refType="w" fact="0.2806"/>
                  <dgm:constr type="ctrY" for="ch" forName="picture1" refType="h" fact="0.8769"/>
                  <dgm:constr type="w" for="ch" forName="picture1" refType="w" fact="0.1111"/>
                  <dgm:constr type="h" for="ch" forName="picture1" refType="h" fact="0.1218"/>
                  <dgm:constr type="l" for="ch" forName="parTx2" refType="w" fact="0.5172"/>
                  <dgm:constr type="t" for="ch" forName="parTx2" refType="h" fact="0.7946"/>
                  <dgm:constr type="w" for="ch" forName="parTx2" refType="w" fact="0.2396"/>
                  <dgm:constr type="h" for="ch" forName="parTx2" refType="h" fact="0.0704"/>
                  <dgm:constr type="ctrX" for="ch" forName="picture2" refType="w" fact="0.5063"/>
                  <dgm:constr type="ctrY" for="ch" forName="picture2" refType="h" fact="0.787"/>
                  <dgm:constr type="w" for="ch" forName="picture2" refType="w" fact="0.1111"/>
                  <dgm:constr type="h" for="ch" forName="picture2" refType="h" fact="0.1218"/>
                  <dgm:constr type="l" for="ch" forName="parTx3" refType="w" fact="0.6285"/>
                  <dgm:constr type="t" for="ch" forName="parTx3" refType="h" fact="0.672"/>
                  <dgm:constr type="w" for="ch" forName="parTx3" refType="w" fact="0.2396"/>
                  <dgm:constr type="h" for="ch" forName="parTx3" refType="h" fact="0.0704"/>
                  <dgm:constr type="ctrX" for="ch" forName="picture3" refType="w" fact="0.6176"/>
                  <dgm:constr type="ctrY" for="ch" forName="picture3" refType="h" fact="0.6644"/>
                  <dgm:constr type="w" for="ch" forName="picture3" refType="w" fact="0.1111"/>
                  <dgm:constr type="h" for="ch" forName="picture3" refType="h" fact="0.1218"/>
                  <dgm:constr type="l" for="ch" forName="parTx4" refType="w" fact="0.6994"/>
                  <dgm:constr type="t" for="ch" forName="parTx4" refType="h" fact="0.5369"/>
                  <dgm:constr type="w" for="ch" forName="parTx4" refType="w" fact="0.2396"/>
                  <dgm:constr type="h" for="ch" forName="parTx4" refType="h" fact="0.0704"/>
                  <dgm:constr type="ctrX" for="ch" forName="picture4" refType="w" fact="0.6885"/>
                  <dgm:constr type="ctrY" for="ch" forName="picture4" refType="h" fact="0.5294"/>
                  <dgm:constr type="w" for="ch" forName="picture4" refType="w" fact="0.1111"/>
                  <dgm:constr type="h" for="ch" forName="picture4" refType="h" fact="0.1218"/>
                  <dgm:constr type="l" for="ch" forName="parTx5" refType="w" fact="0.75"/>
                  <dgm:constr type="t" for="ch" forName="parTx5" refType="h" fact="0.394"/>
                  <dgm:constr type="w" for="ch" forName="parTx5" refType="w" fact="0.2396"/>
                  <dgm:constr type="h" for="ch" forName="parTx5" refType="h" fact="0.0704"/>
                  <dgm:constr type="ctrX" for="ch" forName="picture5" refType="w" fact="0.7391"/>
                  <dgm:constr type="ctrY" for="ch" forName="picture5" refType="h" fact="0.3864"/>
                  <dgm:constr type="w" for="ch" forName="picture5" refType="w" fact="0.1111"/>
                  <dgm:constr type="h" for="ch" forName="picture5" refType="h" fact="0.1218"/>
                  <dgm:constr type="l" for="ch" forName="parTx6" refType="w" fact="0.7788"/>
                  <dgm:constr type="t" for="ch" forName="parTx6" refType="h" fact="0.252"/>
                  <dgm:constr type="w" for="ch" forName="parTx6" refType="w" fact="0.2396"/>
                  <dgm:constr type="h" for="ch" forName="parTx6" refType="h" fact="0.0704"/>
                  <dgm:constr type="ctrX" for="ch" forName="picture6" refType="w" fact="0.7679"/>
                  <dgm:constr type="ctrY" for="ch" forName="picture6" refType="h" fact="0.2444"/>
                  <dgm:constr type="w" for="ch" forName="picture6" refType="w" fact="0.1111"/>
                  <dgm:constr type="h" for="ch" forName="picture6" refType="h" fact="0.1218"/>
                  <dgm:constr type="l" for="ch" forName="parTx7" refType="w" fact="0.7945"/>
                  <dgm:constr type="t" for="ch" forName="parTx7" refType="h" fact="0.1151"/>
                  <dgm:constr type="w" for="ch" forName="parTx7" refType="w" fact="0.2396"/>
                  <dgm:constr type="h" for="ch" forName="parTx7" refType="h" fact="0.0704"/>
                  <dgm:constr type="ctrX" for="ch" forName="picture7" refType="w" fact="0.7836"/>
                  <dgm:constr type="ctrY" for="ch" forName="picture7" refType="h" fact="0.1075"/>
                  <dgm:constr type="w" for="ch" forName="picture7" refType="w" fact="0.1111"/>
                  <dgm:constr type="h" for="ch" forName="picture7" refType="h" fact="0.1218"/>
                </dgm:constrLst>
              </dgm:else>
            </dgm:choose>
          </dgm:if>
          <dgm:else name="Name68">
            <dgm:choose name="Name69">
              <dgm:if name="Name70" axis="des" func="maxDepth" op="gt" val="1">
                <dgm:alg type="composite">
                  <dgm:param type="ar" val="1.25"/>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primFontSz" for="ch" forName="desTx1" op="equ" val="65"/>
                  <dgm:constr type="primFontSz" for="ch" forName="desTx2" refType="primFontSz" refFor="ch" refForName="desTx1" op="equ"/>
                  <dgm:constr type="primFontSz" for="ch" forName="desTx3" refType="primFontSz" refFor="ch" refForName="desTx1" op="equ"/>
                  <dgm:constr type="primFontSz" for="ch" forName="desTx4" refType="primFontSz" refFor="ch" refForName="desTx1" op="equ"/>
                  <dgm:constr type="primFontSz" for="ch" forName="desTx5" refType="primFontSz" refFor="ch" refForName="desTx1" op="equ"/>
                  <dgm:constr type="primFontSz" for="ch" forName="desTx6" refType="primFontSz" refFor="ch" refForName="desTx1" op="equ"/>
                  <dgm:constr type="primFontSz" for="ch" forName="desTx7" refType="primFontSz" refFor="ch" refForName="desTx1" op="equ"/>
                  <dgm:constr type="userD" refType="w" fact="0.0097"/>
                  <dgm:constr type="ctrX" for="ch" forName="dot1" refType="w" fact="0.6091"/>
                  <dgm:constr type="ctrY" for="ch" forName="dot1" refType="h" fact="0.8342"/>
                  <dgm:constr type="w" for="ch" forName="dot1" refType="userD"/>
                  <dgm:constr type="h" for="ch" forName="dot1" refType="userD"/>
                  <dgm:constr type="ctrX" for="ch" forName="dot2" refType="w" fact="0.6279"/>
                  <dgm:constr type="ctrY" for="ch" forName="dot2" refType="h" fact="0.8448"/>
                  <dgm:constr type="w" for="ch" forName="dot2" refType="userD"/>
                  <dgm:constr type="h" for="ch" forName="dot2" refType="userD"/>
                  <dgm:constr type="ctrX" for="ch" forName="dot3" refType="w" fact="0.647"/>
                  <dgm:constr type="ctrY" for="ch" forName="dot3" refType="h" fact="0.8539"/>
                  <dgm:constr type="w" for="ch" forName="dot3" refType="userD"/>
                  <dgm:constr type="h" for="ch" forName="dot3" refType="userD"/>
                  <dgm:constr type="ctrX" for="ch" forName="dot4" refType="w" fact="0.6663"/>
                  <dgm:constr type="ctrY" for="ch" forName="dot4" refType="h" fact="0.8615"/>
                  <dgm:constr type="w" for="ch" forName="dot4" refType="userD"/>
                  <dgm:constr type="h" for="ch" forName="dot4" refType="userD"/>
                  <dgm:constr type="ctrX" for="ch" forName="dot5" refType="w" fact="0.6858"/>
                  <dgm:constr type="ctrY" for="ch" forName="dot5" refType="h" fact="0.8676"/>
                  <dgm:constr type="w" for="ch" forName="dot5" refType="userD"/>
                  <dgm:constr type="h" for="ch" forName="dot5" refType="userD"/>
                  <dgm:constr type="ctrX" for="ch" forName="dot6" refType="w" fact="0.4912"/>
                  <dgm:constr type="ctrY" for="ch" forName="dot6" refType="h" fact="0.7255"/>
                  <dgm:constr type="w" for="ch" forName="dot6" refType="userD"/>
                  <dgm:constr type="h" for="ch" forName="dot6" refType="userD"/>
                  <dgm:constr type="ctrX" for="ch" forName="dot7" refType="w" fact="0.5074"/>
                  <dgm:constr type="ctrY" for="ch" forName="dot7" refType="h" fact="0.7454"/>
                  <dgm:constr type="w" for="ch" forName="dot7" refType="userD"/>
                  <dgm:constr type="h" for="ch" forName="dot7" refType="userD"/>
                  <dgm:constr type="ctrX" for="ch" forName="dot8" refType="w" fact="0.4164"/>
                  <dgm:constr type="ctrY" for="ch" forName="dot8" refType="h" fact="0.6026"/>
                  <dgm:constr type="w" for="ch" forName="dot8" refType="userD"/>
                  <dgm:constr type="h" for="ch" forName="dot8" refType="userD"/>
                  <dgm:constr type="ctrX" for="ch" forName="dot9" refType="w" fact="0.3629"/>
                  <dgm:constr type="ctrY" for="ch" forName="dot9" refType="h" fact="0.4632"/>
                  <dgm:constr type="w" for="ch" forName="dot9" refType="userD"/>
                  <dgm:constr type="h" for="ch" forName="dot9" refType="userD"/>
                  <dgm:constr type="ctrX" for="ch" forName="dot10" refType="w" fact="0.3299"/>
                  <dgm:constr type="ctrY" for="ch" forName="dot10" refType="h" fact="0.3187"/>
                  <dgm:constr type="w" for="ch" forName="dot10" refType="userD"/>
                  <dgm:constr type="h" for="ch" forName="dot10" refType="userD"/>
                  <dgm:constr type="ctrX" for="ch" forName="dot11" refType="w" fact="0.3147"/>
                  <dgm:constr type="ctrY" for="ch" forName="dot11" refType="h" fact="0.1763"/>
                  <dgm:constr type="w" for="ch" forName="dot11" refType="userD"/>
                  <dgm:constr type="h" for="ch" forName="dot11" refType="userD"/>
                  <dgm:constr type="ctrX" for="ch" forName="dotArrow1" refType="w" fact="0.3373"/>
                  <dgm:constr type="ctrY" for="ch" forName="dotArrow1" refType="h" fact="-0.0099"/>
                  <dgm:constr type="w" for="ch" forName="dotArrow1" refType="userD"/>
                  <dgm:constr type="h" for="ch" forName="dotArrow1" refType="userD"/>
                  <dgm:constr type="ctrX" for="ch" forName="dotArrow2" refType="w" fact="0.3227"/>
                  <dgm:constr type="ctrY" for="ch" forName="dotArrow2" refType="h" fact="-0.0239"/>
                  <dgm:constr type="w" for="ch" forName="dotArrow2" refType="userD"/>
                  <dgm:constr type="h" for="ch" forName="dotArrow2" refType="userD"/>
                  <dgm:constr type="ctrX" for="ch" forName="dotArrow3" refType="w" fact="0.3081"/>
                  <dgm:constr type="ctrY" for="ch" forName="dotArrow3" refType="h" fact="-0.0378"/>
                  <dgm:constr type="w" for="ch" forName="dotArrow3" refType="userD"/>
                  <dgm:constr type="h" for="ch" forName="dotArrow3" refType="userD"/>
                  <dgm:constr type="ctrX" for="ch" forName="dotArrow4" refType="w" fact="0.2935"/>
                  <dgm:constr type="ctrY" for="ch" forName="dotArrow4" refType="h" fact="-0.0239"/>
                  <dgm:constr type="w" for="ch" forName="dotArrow4" refType="userD"/>
                  <dgm:constr type="h" for="ch" forName="dotArrow4" refType="userD"/>
                  <dgm:constr type="ctrX" for="ch" forName="dotArrow5" refType="w" fact="0.2788"/>
                  <dgm:constr type="ctrY" for="ch" forName="dotArrow5" refType="h" fact="-0.0099"/>
                  <dgm:constr type="w" for="ch" forName="dotArrow5" refType="userD"/>
                  <dgm:constr type="h" for="ch" forName="dotArrow5" refType="userD"/>
                  <dgm:constr type="ctrX" for="ch" forName="dotArrow6" refType="w" fact="0.3081"/>
                  <dgm:constr type="ctrY" for="ch" forName="dotArrow6" refType="h" fact="-0.0084"/>
                  <dgm:constr type="w" for="ch" forName="dotArrow6" refType="userD"/>
                  <dgm:constr type="h" for="ch" forName="dotArrow6" refType="userD"/>
                  <dgm:constr type="ctrX" for="ch" forName="dotArrow7" refType="w" fact="0.3081"/>
                  <dgm:constr type="ctrY" for="ch" forName="dotArrow7" refType="h" fact="0.0211"/>
                  <dgm:constr type="w" for="ch" forName="dotArrow7" refType="userD"/>
                  <dgm:constr type="h" for="ch" forName="dotArrow7" refType="userD"/>
                  <dgm:constr type="r" for="ch" forName="parTx1" refType="w" fact="0.7444"/>
                  <dgm:constr type="t" for="ch" forName="parTx1" refType="h" fact="0.8856"/>
                  <dgm:constr type="w" for="ch" forName="parTx1" refType="w" fact="0.2101"/>
                  <dgm:constr type="h" for="ch" forName="parTx1" refType="h" fact="0.0704"/>
                  <dgm:constr type="ctrX" for="ch" forName="picture1" refType="w" fact="0.754"/>
                  <dgm:constr type="ctrY" for="ch" forName="picture1" refType="h" fact="0.8769"/>
                  <dgm:constr type="w" for="ch" forName="picture1" refType="w" fact="0.0974"/>
                  <dgm:constr type="h" for="ch" forName="picture1" refType="h" fact="0.1218"/>
                  <dgm:constr type="r" for="ch" forName="desTx1" refType="l" refFor="ch" refForName="parTx1"/>
                  <dgm:constr type="l" for="ch" forName="desTx1"/>
                  <dgm:constr type="t" for="ch" forName="desTx1" refType="t" refFor="ch" refForName="parTx1"/>
                  <dgm:constr type="h" for="ch" forName="desTx1" refType="h" refFor="ch" refForName="parTx1"/>
                  <dgm:constr type="r" for="ch" forName="parTx2" refType="w" fact="0.5465"/>
                  <dgm:constr type="t" for="ch" forName="parTx2" refType="h" fact="0.7956"/>
                  <dgm:constr type="w" for="ch" forName="parTx2" refType="w" fact="0.2101"/>
                  <dgm:constr type="h" for="ch" forName="parTx2" refType="h" fact="0.0704"/>
                  <dgm:constr type="ctrX" for="ch" forName="picture2" refType="w" fact="0.5561"/>
                  <dgm:constr type="ctrY" for="ch" forName="picture2" refType="h" fact="0.787"/>
                  <dgm:constr type="w" for="ch" forName="picture2" refType="w" fact="0.0974"/>
                  <dgm:constr type="h" for="ch" forName="picture2" refType="h" fact="0.1218"/>
                  <dgm:constr type="r" for="ch" forName="desTx2" refType="l" refFor="ch" refForName="parTx2"/>
                  <dgm:constr type="l" for="ch" forName="desTx2"/>
                  <dgm:constr type="t" for="ch" forName="desTx2" refType="t" refFor="ch" refForName="parTx2"/>
                  <dgm:constr type="h" for="ch" forName="desTx2" refType="h" refFor="ch" refForName="parTx2"/>
                  <dgm:constr type="r" for="ch" forName="parTx3" refType="w" fact="0.4489"/>
                  <dgm:constr type="t" for="ch" forName="parTx3" refType="h" fact="0.673"/>
                  <dgm:constr type="w" for="ch" forName="parTx3" refType="w" fact="0.2101"/>
                  <dgm:constr type="h" for="ch" forName="parTx3" refType="h" fact="0.0704"/>
                  <dgm:constr type="ctrX" for="ch" forName="picture3" refType="w" fact="0.4585"/>
                  <dgm:constr type="ctrY" for="ch" forName="picture3" refType="h" fact="0.6644"/>
                  <dgm:constr type="w" for="ch" forName="picture3" refType="w" fact="0.0974"/>
                  <dgm:constr type="h" for="ch" forName="picture3" refType="h" fact="0.1218"/>
                  <dgm:constr type="r" for="ch" forName="desTx3" refType="l" refFor="ch" refForName="parTx3"/>
                  <dgm:constr type="l" for="ch" forName="desTx3"/>
                  <dgm:constr type="t" for="ch" forName="desTx3" refType="t" refFor="ch" refForName="parTx3"/>
                  <dgm:constr type="h" for="ch" forName="desTx3" refType="h" refFor="ch" refForName="parTx3"/>
                  <dgm:constr type="r" for="ch" forName="parTx4" refType="w" fact="0.3868"/>
                  <dgm:constr type="t" for="ch" forName="parTx4" refType="h" fact="0.538"/>
                  <dgm:constr type="w" for="ch" forName="parTx4" refType="w" fact="0.2101"/>
                  <dgm:constr type="h" for="ch" forName="parTx4" refType="h" fact="0.0704"/>
                  <dgm:constr type="ctrX" for="ch" forName="picture4" refType="w" fact="0.3963"/>
                  <dgm:constr type="ctrY" for="ch" forName="picture4" refType="h" fact="0.5294"/>
                  <dgm:constr type="w" for="ch" forName="picture4" refType="w" fact="0.0974"/>
                  <dgm:constr type="h" for="ch" forName="picture4" refType="h" fact="0.1218"/>
                  <dgm:constr type="r" for="ch" forName="desTx4" refType="l" refFor="ch" refForName="parTx4"/>
                  <dgm:constr type="l" for="ch" forName="desTx4"/>
                  <dgm:constr type="t" for="ch" forName="desTx4" refType="t" refFor="ch" refForName="parTx4"/>
                  <dgm:constr type="h" for="ch" forName="desTx4" refType="h" refFor="ch" refForName="parTx4"/>
                  <dgm:constr type="r" for="ch" forName="parTx5" refType="w" fact="0.3424"/>
                  <dgm:constr type="t" for="ch" forName="parTx5" refType="h" fact="0.3951"/>
                  <dgm:constr type="w" for="ch" forName="parTx5" refType="w" fact="0.2101"/>
                  <dgm:constr type="h" for="ch" forName="parTx5" refType="h" fact="0.0704"/>
                  <dgm:constr type="ctrX" for="ch" forName="picture5" refType="w" fact="0.352"/>
                  <dgm:constr type="ctrY" for="ch" forName="picture5" refType="h" fact="0.3864"/>
                  <dgm:constr type="w" for="ch" forName="picture5" refType="w" fact="0.0974"/>
                  <dgm:constr type="h" for="ch" forName="picture5" refType="h" fact="0.1218"/>
                  <dgm:constr type="r" for="ch" forName="desTx5" refType="l" refFor="ch" refForName="parTx5"/>
                  <dgm:constr type="l" for="ch" forName="desTx5"/>
                  <dgm:constr type="t" for="ch" forName="desTx5" refType="t" refFor="ch" refForName="parTx5"/>
                  <dgm:constr type="h" for="ch" forName="desTx5" refType="h" refFor="ch" refForName="parTx5"/>
                  <dgm:constr type="r" for="ch" forName="parTx6" refType="w" fact="0.3172"/>
                  <dgm:constr type="t" for="ch" forName="parTx6" refType="h" fact="0.2531"/>
                  <dgm:constr type="w" for="ch" forName="parTx6" refType="w" fact="0.2101"/>
                  <dgm:constr type="h" for="ch" forName="parTx6" refType="h" fact="0.0704"/>
                  <dgm:constr type="ctrX" for="ch" forName="picture6" refType="w" fact="0.3267"/>
                  <dgm:constr type="ctrY" for="ch" forName="picture6" refType="h" fact="0.2444"/>
                  <dgm:constr type="w" for="ch" forName="picture6" refType="w" fact="0.0974"/>
                  <dgm:constr type="h" for="ch" forName="picture6" refType="h" fact="0.1218"/>
                  <dgm:constr type="r" for="ch" forName="desTx6" refType="l" refFor="ch" refForName="parTx6"/>
                  <dgm:constr type="l" for="ch" forName="desTx6"/>
                  <dgm:constr type="t" for="ch" forName="desTx6" refType="t" refFor="ch" refForName="parTx6"/>
                  <dgm:constr type="h" for="ch" forName="desTx6" refType="h" refFor="ch" refForName="parTx6"/>
                  <dgm:constr type="r" for="ch" forName="parTx7" refType="w" fact="0.3034"/>
                  <dgm:constr type="t" for="ch" forName="parTx7" refType="h" fact="0.1162"/>
                  <dgm:constr type="w" for="ch" forName="parTx7" refType="w" fact="0.2101"/>
                  <dgm:constr type="h" for="ch" forName="parTx7" refType="h" fact="0.0704"/>
                  <dgm:constr type="ctrX" for="ch" forName="picture7" refType="w" fact="0.3129"/>
                  <dgm:constr type="ctrY" for="ch" forName="picture7" refType="h" fact="0.1075"/>
                  <dgm:constr type="w" for="ch" forName="picture7" refType="w" fact="0.0974"/>
                  <dgm:constr type="h" for="ch" forName="picture7" refType="h" fact="0.1218"/>
                  <dgm:constr type="r" for="ch" forName="desTx7" refType="l" refFor="ch" refForName="parTx7"/>
                  <dgm:constr type="l" for="ch" forName="desTx7"/>
                  <dgm:constr type="t" for="ch" forName="desTx7" refType="t" refFor="ch" refForName="parTx7"/>
                  <dgm:constr type="h" for="ch" forName="desTx7" refType="h" refFor="ch" refForName="parTx7"/>
                </dgm:constrLst>
              </dgm:if>
              <dgm:else name="Name71">
                <dgm:alg type="composite">
                  <dgm:param type="ar" val="1.096"/>
                </dgm:alg>
                <dgm:constrLst>
                  <dgm:constr type="primFontSz" for="ch" forName="parTx1" op="equ" val="65"/>
                  <dgm:constr type="primFontSz" for="ch" forName="parTx2" refType="primFontSz" refFor="ch" refForName="parTx1" op="equ"/>
                  <dgm:constr type="primFontSz" for="ch" forName="parTx3" refType="primFontSz" refFor="ch" refForName="parTx1" op="equ"/>
                  <dgm:constr type="primFontSz" for="ch" forName="parTx4" refType="primFontSz" refFor="ch" refForName="parTx1" op="equ"/>
                  <dgm:constr type="primFontSz" for="ch" forName="parTx5" refType="primFontSz" refFor="ch" refForName="parTx1" op="equ"/>
                  <dgm:constr type="primFontSz" for="ch" forName="parTx6" refType="primFontSz" refFor="ch" refForName="parTx1" op="equ"/>
                  <dgm:constr type="primFontSz" for="ch" forName="parTx7" refType="primFontSz" refFor="ch" refForName="parTx1" op="equ"/>
                  <dgm:constr type="userD" refType="w" fact="0.0111"/>
                  <dgm:constr type="ctrX" for="ch" forName="dot1" refType="w" fact="0.5541"/>
                  <dgm:constr type="ctrY" for="ch" forName="dot1" refType="h" fact="0.8342"/>
                  <dgm:constr type="w" for="ch" forName="dot1" refType="userD"/>
                  <dgm:constr type="h" for="ch" forName="dot1" refType="userD"/>
                  <dgm:constr type="ctrX" for="ch" forName="dot2" refType="w" fact="0.5756"/>
                  <dgm:constr type="ctrY" for="ch" forName="dot2" refType="h" fact="0.8448"/>
                  <dgm:constr type="w" for="ch" forName="dot2" refType="userD"/>
                  <dgm:constr type="h" for="ch" forName="dot2" refType="userD"/>
                  <dgm:constr type="ctrX" for="ch" forName="dot3" refType="w" fact="0.5974"/>
                  <dgm:constr type="ctrY" for="ch" forName="dot3" refType="h" fact="0.8539"/>
                  <dgm:constr type="w" for="ch" forName="dot3" refType="userD"/>
                  <dgm:constr type="h" for="ch" forName="dot3" refType="userD"/>
                  <dgm:constr type="ctrX" for="ch" forName="dot4" refType="w" fact="0.6194"/>
                  <dgm:constr type="ctrY" for="ch" forName="dot4" refType="h" fact="0.8615"/>
                  <dgm:constr type="w" for="ch" forName="dot4" refType="userD"/>
                  <dgm:constr type="h" for="ch" forName="dot4" refType="userD"/>
                  <dgm:constr type="ctrX" for="ch" forName="dot5" refType="w" fact="0.6416"/>
                  <dgm:constr type="ctrY" for="ch" forName="dot5" refType="h" fact="0.8676"/>
                  <dgm:constr type="w" for="ch" forName="dot5" refType="userD"/>
                  <dgm:constr type="h" for="ch" forName="dot5" refType="userD"/>
                  <dgm:constr type="ctrX" for="ch" forName="dot6" refType="w" fact="0.4197"/>
                  <dgm:constr type="ctrY" for="ch" forName="dot6" refType="h" fact="0.7255"/>
                  <dgm:constr type="w" for="ch" forName="dot6" refType="userD"/>
                  <dgm:constr type="h" for="ch" forName="dot6" refType="userD"/>
                  <dgm:constr type="ctrX" for="ch" forName="dot7" refType="w" fact="0.4382"/>
                  <dgm:constr type="ctrY" for="ch" forName="dot7" refType="h" fact="0.7454"/>
                  <dgm:constr type="w" for="ch" forName="dot7" refType="userD"/>
                  <dgm:constr type="h" for="ch" forName="dot7" refType="userD"/>
                  <dgm:constr type="ctrX" for="ch" forName="dot8" refType="w" fact="0.3344"/>
                  <dgm:constr type="ctrY" for="ch" forName="dot8" refType="h" fact="0.6026"/>
                  <dgm:constr type="w" for="ch" forName="dot8" refType="userD"/>
                  <dgm:constr type="h" for="ch" forName="dot8" refType="userD"/>
                  <dgm:constr type="ctrX" for="ch" forName="dot9" refType="w" fact="0.2734"/>
                  <dgm:constr type="ctrY" for="ch" forName="dot9" refType="h" fact="0.4632"/>
                  <dgm:constr type="w" for="ch" forName="dot9" refType="userD"/>
                  <dgm:constr type="h" for="ch" forName="dot9" refType="userD"/>
                  <dgm:constr type="ctrX" for="ch" forName="dot10" refType="w" fact="0.2357"/>
                  <dgm:constr type="ctrY" for="ch" forName="dot10" refType="h" fact="0.3187"/>
                  <dgm:constr type="w" for="ch" forName="dot10" refType="userD"/>
                  <dgm:constr type="h" for="ch" forName="dot10" refType="userD"/>
                  <dgm:constr type="ctrX" for="ch" forName="dot11" refType="w" fact="0.2184"/>
                  <dgm:constr type="ctrY" for="ch" forName="dot11" refType="h" fact="0.1763"/>
                  <dgm:constr type="w" for="ch" forName="dot11" refType="userD"/>
                  <dgm:constr type="h" for="ch" forName="dot11" refType="userD"/>
                  <dgm:constr type="ctrX" for="ch" forName="dotArrow1" refType="w" fact="0.2442"/>
                  <dgm:constr type="ctrY" for="ch" forName="dotArrow1" refType="h" fact="-0.0099"/>
                  <dgm:constr type="w" for="ch" forName="dotArrow1" refType="userD"/>
                  <dgm:constr type="h" for="ch" forName="dotArrow1" refType="userD"/>
                  <dgm:constr type="ctrX" for="ch" forName="dotArrow2" refType="w" fact="0.2275"/>
                  <dgm:constr type="ctrY" for="ch" forName="dotArrow2" refType="h" fact="-0.0239"/>
                  <dgm:constr type="w" for="ch" forName="dotArrow2" refType="userD"/>
                  <dgm:constr type="h" for="ch" forName="dotArrow2" refType="userD"/>
                  <dgm:constr type="ctrX" for="ch" forName="dotArrow3" refType="w" fact="0.2108"/>
                  <dgm:constr type="ctrY" for="ch" forName="dotArrow3" refType="h" fact="-0.0378"/>
                  <dgm:constr type="w" for="ch" forName="dotArrow3" refType="userD"/>
                  <dgm:constr type="h" for="ch" forName="dotArrow3" refType="userD"/>
                  <dgm:constr type="ctrX" for="ch" forName="dotArrow4" refType="w" fact="0.1942"/>
                  <dgm:constr type="ctrY" for="ch" forName="dotArrow4" refType="h" fact="-0.0239"/>
                  <dgm:constr type="w" for="ch" forName="dotArrow4" refType="userD"/>
                  <dgm:constr type="h" for="ch" forName="dotArrow4" refType="userD"/>
                  <dgm:constr type="ctrX" for="ch" forName="dotArrow5" refType="w" fact="0.1775"/>
                  <dgm:constr type="ctrY" for="ch" forName="dotArrow5" refType="h" fact="-0.0099"/>
                  <dgm:constr type="w" for="ch" forName="dotArrow5" refType="userD"/>
                  <dgm:constr type="h" for="ch" forName="dotArrow5" refType="userD"/>
                  <dgm:constr type="ctrX" for="ch" forName="dotArrow6" refType="w" fact="0.2108"/>
                  <dgm:constr type="ctrY" for="ch" forName="dotArrow6" refType="h" fact="-0.0084"/>
                  <dgm:constr type="w" for="ch" forName="dotArrow6" refType="userD"/>
                  <dgm:constr type="h" for="ch" forName="dotArrow6" refType="userD"/>
                  <dgm:constr type="ctrX" for="ch" forName="dotArrow7" refType="w" fact="0.2108"/>
                  <dgm:constr type="ctrY" for="ch" forName="dotArrow7" refType="h" fact="0.0211"/>
                  <dgm:constr type="w" for="ch" forName="dotArrow7" refType="userD"/>
                  <dgm:constr type="h" for="ch" forName="dotArrow7" refType="userD"/>
                  <dgm:constr type="r" for="ch" forName="parTx1" refType="w" fact="0.7085"/>
                  <dgm:constr type="t" for="ch" forName="parTx1" refType="h" fact="0.8845"/>
                  <dgm:constr type="w" for="ch" forName="parTx1" refType="w" fact="0.2396"/>
                  <dgm:constr type="h" for="ch" forName="parTx1" refType="h" fact="0.0704"/>
                  <dgm:constr type="ctrX" for="ch" forName="picture1" refType="w" fact="0.7194"/>
                  <dgm:constr type="ctrY" for="ch" forName="picture1" refType="h" fact="0.8769"/>
                  <dgm:constr type="w" for="ch" forName="picture1" refType="w" fact="0.1111"/>
                  <dgm:constr type="h" for="ch" forName="picture1" refType="h" fact="0.1218"/>
                  <dgm:constr type="r" for="ch" forName="parTx2" refType="w" fact="0.4828"/>
                  <dgm:constr type="t" for="ch" forName="parTx2" refType="h" fact="0.7946"/>
                  <dgm:constr type="w" for="ch" forName="parTx2" refType="w" fact="0.2396"/>
                  <dgm:constr type="h" for="ch" forName="parTx2" refType="h" fact="0.0704"/>
                  <dgm:constr type="ctrX" for="ch" forName="picture2" refType="w" fact="0.4937"/>
                  <dgm:constr type="ctrY" for="ch" forName="picture2" refType="h" fact="0.787"/>
                  <dgm:constr type="w" for="ch" forName="picture2" refType="w" fact="0.1111"/>
                  <dgm:constr type="h" for="ch" forName="picture2" refType="h" fact="0.1218"/>
                  <dgm:constr type="r" for="ch" forName="parTx3" refType="w" fact="0.3715"/>
                  <dgm:constr type="t" for="ch" forName="parTx3" refType="h" fact="0.672"/>
                  <dgm:constr type="w" for="ch" forName="parTx3" refType="w" fact="0.2396"/>
                  <dgm:constr type="h" for="ch" forName="parTx3" refType="h" fact="0.0704"/>
                  <dgm:constr type="ctrX" for="ch" forName="picture3" refType="w" fact="0.3824"/>
                  <dgm:constr type="ctrY" for="ch" forName="picture3" refType="h" fact="0.6644"/>
                  <dgm:constr type="w" for="ch" forName="picture3" refType="w" fact="0.1111"/>
                  <dgm:constr type="h" for="ch" forName="picture3" refType="h" fact="0.1218"/>
                  <dgm:constr type="r" for="ch" forName="parTx4" refType="w" fact="0.3006"/>
                  <dgm:constr type="t" for="ch" forName="parTx4" refType="h" fact="0.5369"/>
                  <dgm:constr type="w" for="ch" forName="parTx4" refType="w" fact="0.2396"/>
                  <dgm:constr type="h" for="ch" forName="parTx4" refType="h" fact="0.0704"/>
                  <dgm:constr type="ctrX" for="ch" forName="picture4" refType="w" fact="0.3115"/>
                  <dgm:constr type="ctrY" for="ch" forName="picture4" refType="h" fact="0.5294"/>
                  <dgm:constr type="w" for="ch" forName="picture4" refType="w" fact="0.1111"/>
                  <dgm:constr type="h" for="ch" forName="picture4" refType="h" fact="0.1218"/>
                  <dgm:constr type="r" for="ch" forName="parTx5" refType="w" fact="0.25"/>
                  <dgm:constr type="t" for="ch" forName="parTx5" refType="h" fact="0.394"/>
                  <dgm:constr type="w" for="ch" forName="parTx5" refType="w" fact="0.2396"/>
                  <dgm:constr type="h" for="ch" forName="parTx5" refType="h" fact="0.0704"/>
                  <dgm:constr type="ctrX" for="ch" forName="picture5" refType="w" fact="0.2609"/>
                  <dgm:constr type="ctrY" for="ch" forName="picture5" refType="h" fact="0.3864"/>
                  <dgm:constr type="w" for="ch" forName="picture5" refType="w" fact="0.1111"/>
                  <dgm:constr type="h" for="ch" forName="picture5" refType="h" fact="0.1218"/>
                  <dgm:constr type="r" for="ch" forName="parTx6" refType="w" fact="0.2212"/>
                  <dgm:constr type="t" for="ch" forName="parTx6" refType="h" fact="0.252"/>
                  <dgm:constr type="w" for="ch" forName="parTx6" refType="w" fact="0.2396"/>
                  <dgm:constr type="h" for="ch" forName="parTx6" refType="h" fact="0.0704"/>
                  <dgm:constr type="ctrX" for="ch" forName="picture6" refType="w" fact="0.2321"/>
                  <dgm:constr type="ctrY" for="ch" forName="picture6" refType="h" fact="0.2444"/>
                  <dgm:constr type="w" for="ch" forName="picture6" refType="w" fact="0.1111"/>
                  <dgm:constr type="h" for="ch" forName="picture6" refType="h" fact="0.1218"/>
                  <dgm:constr type="r" for="ch" forName="parTx7" refType="w" fact="0.2055"/>
                  <dgm:constr type="t" for="ch" forName="parTx7" refType="h" fact="0.1151"/>
                  <dgm:constr type="w" for="ch" forName="parTx7" refType="w" fact="0.2396"/>
                  <dgm:constr type="h" for="ch" forName="parTx7" refType="h" fact="0.0704"/>
                  <dgm:constr type="ctrX" for="ch" forName="picture7" refType="w" fact="0.2164"/>
                  <dgm:constr type="ctrY" for="ch" forName="picture7" refType="h" fact="0.1075"/>
                  <dgm:constr type="w" for="ch" forName="picture7" refType="w" fact="0.1111"/>
                  <dgm:constr type="h" for="ch" forName="picture7" refType="h" fact="0.1218"/>
                </dgm:constrLst>
              </dgm:else>
            </dgm:choose>
          </dgm:else>
        </dgm:choose>
      </dgm:else>
    </dgm:choose>
    <dgm:forEach name="wrapper" axis="self" ptType="parTrans">
      <dgm:forEach name="wrapper2" axis="self" ptType="sibTrans" st="2">
        <dgm:forEach name="imageRepeat" axis="self">
          <dgm:layoutNode name="imageRepeatNode" styleLbl="fgImgPlace1">
            <dgm:alg type="sp"/>
            <dgm:shape xmlns:r="http://schemas.openxmlformats.org/officeDocument/2006/relationships" type="ellipse" r:blip="" blipPhldr="1">
              <dgm:adjLst/>
            </dgm:shape>
            <dgm:presOf axis="self"/>
          </dgm:layoutNode>
        </dgm:forEach>
      </dgm:forEach>
    </dgm:forEach>
    <dgm:choose name="Name72">
      <dgm:if name="Name73" axis="ch" ptType="node" func="cnt" op="gte" val="2">
        <dgm:layoutNode name="dot1" styleLbl="alignNode1">
          <dgm:alg type="sp"/>
          <dgm:shape xmlns:r="http://schemas.openxmlformats.org/officeDocument/2006/relationships" type="ellipse" r:blip="">
            <dgm:adjLst/>
          </dgm:shape>
          <dgm:presOf/>
        </dgm:layoutNode>
        <dgm:layoutNode name="dot2" styleLbl="alignNode1">
          <dgm:alg type="sp"/>
          <dgm:shape xmlns:r="http://schemas.openxmlformats.org/officeDocument/2006/relationships" type="ellipse" r:blip="">
            <dgm:adjLst/>
          </dgm:shape>
          <dgm:presOf/>
        </dgm:layoutNode>
        <dgm:layoutNode name="dot3" styleLbl="alignNode1">
          <dgm:alg type="sp"/>
          <dgm:shape xmlns:r="http://schemas.openxmlformats.org/officeDocument/2006/relationships" type="ellipse" r:blip="">
            <dgm:adjLst/>
          </dgm:shape>
          <dgm:presOf/>
        </dgm:layoutNode>
      </dgm:if>
      <dgm:else name="Name74"/>
    </dgm:choose>
    <dgm:choose name="Name75">
      <dgm:if name="Name76" axis="ch" ptType="node" func="cnt" op="gte" val="3">
        <dgm:layoutNode name="dot4" styleLbl="alignNode1">
          <dgm:alg type="sp"/>
          <dgm:shape xmlns:r="http://schemas.openxmlformats.org/officeDocument/2006/relationships" type="ellipse" r:blip="">
            <dgm:adjLst/>
          </dgm:shape>
          <dgm:presOf/>
        </dgm:layoutNode>
        <dgm:layoutNode name="dot5" styleLbl="alignNode1">
          <dgm:alg type="sp"/>
          <dgm:shape xmlns:r="http://schemas.openxmlformats.org/officeDocument/2006/relationships" type="ellipse" r:blip="">
            <dgm:adjLst/>
          </dgm:shape>
          <dgm:presOf/>
        </dgm:layoutNode>
      </dgm:if>
      <dgm:else name="Name77"/>
    </dgm:choose>
    <dgm:choose name="Name78">
      <dgm:if name="Name79" axis="ch" ptType="node" func="cnt" op="gte" val="4">
        <dgm:layoutNode name="dot6" styleLbl="alignNode1">
          <dgm:alg type="sp"/>
          <dgm:shape xmlns:r="http://schemas.openxmlformats.org/officeDocument/2006/relationships" type="ellipse" r:blip="">
            <dgm:adjLst/>
          </dgm:shape>
          <dgm:presOf/>
        </dgm:layoutNode>
      </dgm:if>
      <dgm:else name="Name80"/>
    </dgm:choose>
    <dgm:choose name="Name81">
      <dgm:if name="Name82" axis="ch" ptType="node" func="cnt" op="gte" val="5">
        <dgm:layoutNode name="dot7" styleLbl="alignNode1">
          <dgm:alg type="sp"/>
          <dgm:shape xmlns:r="http://schemas.openxmlformats.org/officeDocument/2006/relationships" type="ellipse" r:blip="">
            <dgm:adjLst/>
          </dgm:shape>
          <dgm:presOf/>
        </dgm:layoutNode>
        <dgm:layoutNode name="dot8" styleLbl="alignNode1">
          <dgm:alg type="sp"/>
          <dgm:shape xmlns:r="http://schemas.openxmlformats.org/officeDocument/2006/relationships" type="ellipse" r:blip="">
            <dgm:adjLst/>
          </dgm:shape>
          <dgm:presOf/>
        </dgm:layoutNode>
      </dgm:if>
      <dgm:else name="Name83"/>
    </dgm:choose>
    <dgm:choose name="Name84">
      <dgm:if name="Name85" axis="ch" ptType="node" func="cnt" op="gte" val="6">
        <dgm:layoutNode name="dot9" styleLbl="alignNode1">
          <dgm:alg type="sp"/>
          <dgm:shape xmlns:r="http://schemas.openxmlformats.org/officeDocument/2006/relationships" type="ellipse" r:blip="">
            <dgm:adjLst/>
          </dgm:shape>
          <dgm:presOf/>
        </dgm:layoutNode>
        <dgm:layoutNode name="dot10" styleLbl="alignNode1">
          <dgm:alg type="sp"/>
          <dgm:shape xmlns:r="http://schemas.openxmlformats.org/officeDocument/2006/relationships" type="ellipse" r:blip="">
            <dgm:adjLst/>
          </dgm:shape>
          <dgm:presOf/>
        </dgm:layoutNode>
      </dgm:if>
      <dgm:else name="Name86"/>
    </dgm:choose>
    <dgm:choose name="Name87">
      <dgm:if name="Name88" axis="ch" ptType="node" func="cnt" op="gte" val="7">
        <dgm:layoutNode name="dot11" styleLbl="alignNode1">
          <dgm:alg type="sp"/>
          <dgm:shape xmlns:r="http://schemas.openxmlformats.org/officeDocument/2006/relationships" type="ellipse" r:blip="">
            <dgm:adjLst/>
          </dgm:shape>
          <dgm:presOf/>
        </dgm:layoutNode>
      </dgm:if>
      <dgm:else name="Name89"/>
    </dgm:choose>
    <dgm:choose name="Name90">
      <dgm:if name="Name91" axis="ch" ptType="node" func="cnt" op="gte" val="2">
        <dgm:layoutNode name="dotArrow1" styleLbl="alignNode1">
          <dgm:alg type="sp"/>
          <dgm:shape xmlns:r="http://schemas.openxmlformats.org/officeDocument/2006/relationships" type="ellipse" r:blip="">
            <dgm:adjLst/>
          </dgm:shape>
          <dgm:presOf/>
        </dgm:layoutNode>
        <dgm:layoutNode name="dotArrow2" styleLbl="alignNode1">
          <dgm:alg type="sp"/>
          <dgm:shape xmlns:r="http://schemas.openxmlformats.org/officeDocument/2006/relationships" type="ellipse" r:blip="">
            <dgm:adjLst/>
          </dgm:shape>
          <dgm:presOf/>
        </dgm:layoutNode>
        <dgm:layoutNode name="dotArrow3" styleLbl="alignNode1">
          <dgm:alg type="sp"/>
          <dgm:shape xmlns:r="http://schemas.openxmlformats.org/officeDocument/2006/relationships" type="ellipse" r:blip="">
            <dgm:adjLst/>
          </dgm:shape>
          <dgm:presOf/>
        </dgm:layoutNode>
        <dgm:layoutNode name="dotArrow4" styleLbl="alignNode1">
          <dgm:alg type="sp"/>
          <dgm:shape xmlns:r="http://schemas.openxmlformats.org/officeDocument/2006/relationships" type="ellipse" r:blip="">
            <dgm:adjLst/>
          </dgm:shape>
          <dgm:presOf/>
        </dgm:layoutNode>
        <dgm:layoutNode name="dotArrow5" styleLbl="alignNode1">
          <dgm:alg type="sp"/>
          <dgm:shape xmlns:r="http://schemas.openxmlformats.org/officeDocument/2006/relationships" type="ellipse" r:blip="">
            <dgm:adjLst/>
          </dgm:shape>
          <dgm:presOf/>
        </dgm:layoutNode>
        <dgm:layoutNode name="dotArrow6" styleLbl="alignNode1">
          <dgm:alg type="sp"/>
          <dgm:shape xmlns:r="http://schemas.openxmlformats.org/officeDocument/2006/relationships" type="ellipse" r:blip="">
            <dgm:adjLst/>
          </dgm:shape>
          <dgm:presOf/>
        </dgm:layoutNode>
        <dgm:layoutNode name="dotArrow7" styleLbl="alignNode1">
          <dgm:alg type="sp"/>
          <dgm:shape xmlns:r="http://schemas.openxmlformats.org/officeDocument/2006/relationships" type="ellipse" r:blip="">
            <dgm:adjLst/>
          </dgm:shape>
          <dgm:presOf/>
        </dgm:layoutNode>
      </dgm:if>
      <dgm:else name="Name92"/>
    </dgm:choose>
    <dgm:forEach name="Name93" axis="ch" ptType="node" cnt="1">
      <dgm:layoutNode name="parTx1">
        <dgm:choose name="Name94">
          <dgm:if name="Name95" func="var" arg="dir" op="equ" val="norm">
            <dgm:alg type="tx">
              <dgm:param type="parTxLTRAlign" val="l"/>
              <dgm:param type="parTxRTLAlign" val="r"/>
            </dgm:alg>
          </dgm:if>
          <dgm:else name="Name96">
            <dgm:alg type="tx">
              <dgm:param type="parTxLTRAlign" val="r"/>
              <dgm:param type="parTxRTLAlign" val="l"/>
            </dgm:alg>
          </dgm:else>
        </dgm:choose>
        <dgm:shape xmlns:r="http://schemas.openxmlformats.org/officeDocument/2006/relationships" type="roundRect" r:blip="">
          <dgm:adjLst/>
        </dgm:shape>
        <dgm:presOf axis="self" ptType="node"/>
        <dgm:choose name="Name97">
          <dgm:if name="Name98" func="var" arg="dir" op="equ" val="norm">
            <dgm:constrLst>
              <dgm:constr type="lMarg" refType="w" fact="0.6"/>
              <dgm:constr type="rMarg" refType="primFontSz" fact="0.3"/>
              <dgm:constr type="tMarg" refType="primFontSz" fact="0.3"/>
              <dgm:constr type="bMarg" refType="primFontSz" fact="0.3"/>
            </dgm:constrLst>
          </dgm:if>
          <dgm:else name="Name99">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00">
        <dgm:if name="Name101" axis="ch" ptType="node" func="cnt" op="gte" val="1">
          <dgm:layoutNode name="desTx1" styleLbl="revTx">
            <dgm:varLst>
              <dgm:bulletEnabled val="1"/>
            </dgm:varLst>
            <dgm:choose name="Name102">
              <dgm:if name="Name103" func="var" arg="dir" op="equ" val="norm">
                <dgm:choose name="Name104">
                  <dgm:if name="Name105" axis="ch" ptType="node" func="cnt" op="gte" val="2">
                    <dgm:alg type="tx">
                      <dgm:param type="parTxLTRAlign" val="l"/>
                      <dgm:param type="parTxRTLAlign" val="l"/>
                      <dgm:param type="stBulletLvl" val="1"/>
                    </dgm:alg>
                  </dgm:if>
                  <dgm:else name="Name106">
                    <dgm:alg type="tx">
                      <dgm:param type="parTxLTRAlign" val="l"/>
                      <dgm:param type="parTxRTLAlign" val="l"/>
                    </dgm:alg>
                  </dgm:else>
                </dgm:choose>
              </dgm:if>
              <dgm:else name="Name107">
                <dgm:choose name="Name108">
                  <dgm:if name="Name109" axis="ch" ptType="node" func="cnt" op="gte" val="2">
                    <dgm:alg type="tx">
                      <dgm:param type="parTxLTRAlign" val="r"/>
                      <dgm:param type="parTxRTLAlign" val="r"/>
                      <dgm:param type="shpTxLTRAlignCh" val="r"/>
                      <dgm:param type="shpTxRTLAlignCh" val="r"/>
                      <dgm:param type="stBulletLvl" val="1"/>
                    </dgm:alg>
                  </dgm:if>
                  <dgm:else name="Name110">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11"/>
      </dgm:choose>
    </dgm:forEach>
    <dgm:forEach name="Name112" axis="ch" ptType="sibTrans" hideLastTrans="0" cnt="1">
      <dgm:layoutNode name="picture1">
        <dgm:alg type="sp"/>
        <dgm:shape xmlns:r="http://schemas.openxmlformats.org/officeDocument/2006/relationships" r:blip="">
          <dgm:adjLst/>
        </dgm:shape>
        <dgm:presOf/>
        <dgm:constrLst/>
        <dgm:forEach name="Name113" ref="imageRepeat"/>
      </dgm:layoutNode>
    </dgm:forEach>
    <dgm:forEach name="Name114" axis="ch" ptType="node" st="2" cnt="1">
      <dgm:layoutNode name="parTx2">
        <dgm:choose name="Name115">
          <dgm:if name="Name116" func="var" arg="dir" op="equ" val="norm">
            <dgm:alg type="tx">
              <dgm:param type="parTxLTRAlign" val="l"/>
              <dgm:param type="parTxRTLAlign" val="r"/>
            </dgm:alg>
          </dgm:if>
          <dgm:else name="Name117">
            <dgm:alg type="tx">
              <dgm:param type="parTxLTRAlign" val="r"/>
              <dgm:param type="parTxRTLAlign" val="l"/>
            </dgm:alg>
          </dgm:else>
        </dgm:choose>
        <dgm:shape xmlns:r="http://schemas.openxmlformats.org/officeDocument/2006/relationships" type="roundRect" r:blip="">
          <dgm:adjLst/>
        </dgm:shape>
        <dgm:presOf axis="self" ptType="node"/>
        <dgm:choose name="Name118">
          <dgm:if name="Name119" func="var" arg="dir" op="equ" val="norm">
            <dgm:constrLst>
              <dgm:constr type="lMarg" refType="w" fact="0.6"/>
              <dgm:constr type="rMarg" refType="primFontSz" fact="0.3"/>
              <dgm:constr type="tMarg" refType="primFontSz" fact="0.3"/>
              <dgm:constr type="bMarg" refType="primFontSz" fact="0.3"/>
            </dgm:constrLst>
          </dgm:if>
          <dgm:else name="Name120">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21">
        <dgm:if name="Name122" axis="ch" ptType="node" func="cnt" op="gte" val="1">
          <dgm:layoutNode name="desTx2" styleLbl="revTx">
            <dgm:varLst>
              <dgm:bulletEnabled val="1"/>
            </dgm:varLst>
            <dgm:choose name="Name123">
              <dgm:if name="Name124" func="var" arg="dir" op="equ" val="norm">
                <dgm:choose name="Name125">
                  <dgm:if name="Name126" axis="ch" ptType="node" func="cnt" op="gte" val="2">
                    <dgm:alg type="tx">
                      <dgm:param type="parTxLTRAlign" val="l"/>
                      <dgm:param type="parTxRTLAlign" val="l"/>
                      <dgm:param type="stBulletLvl" val="1"/>
                    </dgm:alg>
                  </dgm:if>
                  <dgm:else name="Name127">
                    <dgm:alg type="tx">
                      <dgm:param type="parTxLTRAlign" val="l"/>
                      <dgm:param type="parTxRTLAlign" val="l"/>
                    </dgm:alg>
                  </dgm:else>
                </dgm:choose>
              </dgm:if>
              <dgm:else name="Name128">
                <dgm:choose name="Name129">
                  <dgm:if name="Name130" axis="ch" ptType="node" func="cnt" op="gte" val="2">
                    <dgm:alg type="tx">
                      <dgm:param type="parTxLTRAlign" val="r"/>
                      <dgm:param type="parTxRTLAlign" val="r"/>
                      <dgm:param type="shpTxLTRAlignCh" val="r"/>
                      <dgm:param type="shpTxRTLAlignCh" val="r"/>
                      <dgm:param type="stBulletLvl" val="1"/>
                    </dgm:alg>
                  </dgm:if>
                  <dgm:else name="Name131">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32"/>
      </dgm:choose>
    </dgm:forEach>
    <dgm:forEach name="Name133" axis="ch" ptType="sibTrans" hideLastTrans="0" st="2" cnt="1">
      <dgm:layoutNode name="picture2">
        <dgm:alg type="sp"/>
        <dgm:shape xmlns:r="http://schemas.openxmlformats.org/officeDocument/2006/relationships" r:blip="">
          <dgm:adjLst/>
        </dgm:shape>
        <dgm:presOf/>
        <dgm:constrLst/>
        <dgm:forEach name="Name134" ref="imageRepeat"/>
      </dgm:layoutNode>
    </dgm:forEach>
    <dgm:forEach name="Name135" axis="ch" ptType="node" st="3" cnt="1">
      <dgm:layoutNode name="parTx3">
        <dgm:choose name="Name136">
          <dgm:if name="Name137" func="var" arg="dir" op="equ" val="norm">
            <dgm:alg type="tx">
              <dgm:param type="parTxLTRAlign" val="l"/>
              <dgm:param type="parTxRTLAlign" val="r"/>
            </dgm:alg>
          </dgm:if>
          <dgm:else name="Name138">
            <dgm:alg type="tx">
              <dgm:param type="parTxLTRAlign" val="r"/>
              <dgm:param type="parTxRTLAlign" val="l"/>
            </dgm:alg>
          </dgm:else>
        </dgm:choose>
        <dgm:shape xmlns:r="http://schemas.openxmlformats.org/officeDocument/2006/relationships" type="roundRect" r:blip="">
          <dgm:adjLst/>
        </dgm:shape>
        <dgm:presOf axis="self" ptType="node"/>
        <dgm:choose name="Name139">
          <dgm:if name="Name140" func="var" arg="dir" op="equ" val="norm">
            <dgm:constrLst>
              <dgm:constr type="lMarg" refType="w" fact="0.6"/>
              <dgm:constr type="rMarg" refType="primFontSz" fact="0.3"/>
              <dgm:constr type="tMarg" refType="primFontSz" fact="0.3"/>
              <dgm:constr type="bMarg" refType="primFontSz" fact="0.3"/>
            </dgm:constrLst>
          </dgm:if>
          <dgm:else name="Name141">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42">
        <dgm:if name="Name143" axis="ch" ptType="node" func="cnt" op="gte" val="1">
          <dgm:layoutNode name="desTx3" styleLbl="revTx">
            <dgm:varLst>
              <dgm:bulletEnabled val="1"/>
            </dgm:varLst>
            <dgm:choose name="Name144">
              <dgm:if name="Name145" func="var" arg="dir" op="equ" val="norm">
                <dgm:choose name="Name146">
                  <dgm:if name="Name147" axis="ch" ptType="node" func="cnt" op="gte" val="2">
                    <dgm:alg type="tx">
                      <dgm:param type="parTxLTRAlign" val="l"/>
                      <dgm:param type="parTxRTLAlign" val="l"/>
                      <dgm:param type="stBulletLvl" val="1"/>
                    </dgm:alg>
                  </dgm:if>
                  <dgm:else name="Name148">
                    <dgm:alg type="tx">
                      <dgm:param type="parTxLTRAlign" val="l"/>
                      <dgm:param type="parTxRTLAlign" val="l"/>
                    </dgm:alg>
                  </dgm:else>
                </dgm:choose>
              </dgm:if>
              <dgm:else name="Name149">
                <dgm:choose name="Name150">
                  <dgm:if name="Name151" axis="ch" ptType="node" func="cnt" op="gte" val="2">
                    <dgm:alg type="tx">
                      <dgm:param type="parTxLTRAlign" val="r"/>
                      <dgm:param type="parTxRTLAlign" val="r"/>
                      <dgm:param type="shpTxLTRAlignCh" val="r"/>
                      <dgm:param type="shpTxRTLAlignCh" val="r"/>
                      <dgm:param type="stBulletLvl" val="1"/>
                    </dgm:alg>
                  </dgm:if>
                  <dgm:else name="Name152">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53"/>
      </dgm:choose>
    </dgm:forEach>
    <dgm:forEach name="Name154" axis="ch" ptType="sibTrans" hideLastTrans="0" st="3" cnt="1">
      <dgm:layoutNode name="picture3">
        <dgm:alg type="sp"/>
        <dgm:shape xmlns:r="http://schemas.openxmlformats.org/officeDocument/2006/relationships" r:blip="">
          <dgm:adjLst/>
        </dgm:shape>
        <dgm:presOf/>
        <dgm:constrLst/>
        <dgm:forEach name="Name155" ref="imageRepeat"/>
      </dgm:layoutNode>
    </dgm:forEach>
    <dgm:forEach name="Name156" axis="ch" ptType="node" st="4" cnt="1">
      <dgm:layoutNode name="parTx4">
        <dgm:choose name="Name157">
          <dgm:if name="Name158" func="var" arg="dir" op="equ" val="norm">
            <dgm:alg type="tx">
              <dgm:param type="parTxLTRAlign" val="l"/>
              <dgm:param type="parTxRTLAlign" val="r"/>
            </dgm:alg>
          </dgm:if>
          <dgm:else name="Name159">
            <dgm:alg type="tx">
              <dgm:param type="parTxLTRAlign" val="r"/>
              <dgm:param type="parTxRTLAlign" val="l"/>
            </dgm:alg>
          </dgm:else>
        </dgm:choose>
        <dgm:shape xmlns:r="http://schemas.openxmlformats.org/officeDocument/2006/relationships" type="roundRect" r:blip="">
          <dgm:adjLst/>
        </dgm:shape>
        <dgm:presOf axis="self" ptType="node"/>
        <dgm:choose name="Name160">
          <dgm:if name="Name161" func="var" arg="dir" op="equ" val="norm">
            <dgm:constrLst>
              <dgm:constr type="lMarg" refType="w" fact="0.6"/>
              <dgm:constr type="rMarg" refType="primFontSz" fact="0.3"/>
              <dgm:constr type="tMarg" refType="primFontSz" fact="0.3"/>
              <dgm:constr type="bMarg" refType="primFontSz" fact="0.3"/>
            </dgm:constrLst>
          </dgm:if>
          <dgm:else name="Name162">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63">
        <dgm:if name="Name164" axis="ch" ptType="node" func="cnt" op="gte" val="1">
          <dgm:layoutNode name="desTx4" styleLbl="revTx">
            <dgm:varLst>
              <dgm:bulletEnabled val="1"/>
            </dgm:varLst>
            <dgm:choose name="Name165">
              <dgm:if name="Name166" func="var" arg="dir" op="equ" val="norm">
                <dgm:choose name="Name167">
                  <dgm:if name="Name168" axis="ch" ptType="node" func="cnt" op="gte" val="2">
                    <dgm:alg type="tx">
                      <dgm:param type="parTxLTRAlign" val="l"/>
                      <dgm:param type="parTxRTLAlign" val="l"/>
                      <dgm:param type="stBulletLvl" val="1"/>
                    </dgm:alg>
                  </dgm:if>
                  <dgm:else name="Name169">
                    <dgm:alg type="tx">
                      <dgm:param type="parTxLTRAlign" val="l"/>
                      <dgm:param type="parTxRTLAlign" val="l"/>
                    </dgm:alg>
                  </dgm:else>
                </dgm:choose>
              </dgm:if>
              <dgm:else name="Name170">
                <dgm:choose name="Name171">
                  <dgm:if name="Name172" axis="ch" ptType="node" func="cnt" op="gte" val="2">
                    <dgm:alg type="tx">
                      <dgm:param type="parTxLTRAlign" val="r"/>
                      <dgm:param type="parTxRTLAlign" val="r"/>
                      <dgm:param type="shpTxLTRAlignCh" val="r"/>
                      <dgm:param type="shpTxRTLAlignCh" val="r"/>
                      <dgm:param type="stBulletLvl" val="1"/>
                    </dgm:alg>
                  </dgm:if>
                  <dgm:else name="Name173">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74"/>
      </dgm:choose>
    </dgm:forEach>
    <dgm:forEach name="Name175" axis="ch" ptType="sibTrans" hideLastTrans="0" st="4" cnt="1">
      <dgm:layoutNode name="picture4">
        <dgm:alg type="sp"/>
        <dgm:shape xmlns:r="http://schemas.openxmlformats.org/officeDocument/2006/relationships" r:blip="">
          <dgm:adjLst/>
        </dgm:shape>
        <dgm:presOf/>
        <dgm:constrLst/>
        <dgm:forEach name="Name176" ref="imageRepeat"/>
      </dgm:layoutNode>
    </dgm:forEach>
    <dgm:forEach name="Name177" axis="ch" ptType="node" st="5" cnt="1">
      <dgm:layoutNode name="parTx5">
        <dgm:choose name="Name178">
          <dgm:if name="Name179" func="var" arg="dir" op="equ" val="norm">
            <dgm:alg type="tx">
              <dgm:param type="parTxLTRAlign" val="l"/>
              <dgm:param type="parTxRTLAlign" val="r"/>
            </dgm:alg>
          </dgm:if>
          <dgm:else name="Name180">
            <dgm:alg type="tx">
              <dgm:param type="parTxLTRAlign" val="r"/>
              <dgm:param type="parTxRTLAlign" val="l"/>
            </dgm:alg>
          </dgm:else>
        </dgm:choose>
        <dgm:shape xmlns:r="http://schemas.openxmlformats.org/officeDocument/2006/relationships" type="roundRect" r:blip="">
          <dgm:adjLst/>
        </dgm:shape>
        <dgm:presOf axis="self" ptType="node"/>
        <dgm:choose name="Name181">
          <dgm:if name="Name182" func="var" arg="dir" op="equ" val="norm">
            <dgm:constrLst>
              <dgm:constr type="lMarg" refType="w" fact="0.6"/>
              <dgm:constr type="rMarg" refType="primFontSz" fact="0.3"/>
              <dgm:constr type="tMarg" refType="primFontSz" fact="0.3"/>
              <dgm:constr type="bMarg" refType="primFontSz" fact="0.3"/>
            </dgm:constrLst>
          </dgm:if>
          <dgm:else name="Name183">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184">
        <dgm:if name="Name185" axis="ch" ptType="node" func="cnt" op="gte" val="1">
          <dgm:layoutNode name="desTx5" styleLbl="revTx">
            <dgm:varLst>
              <dgm:bulletEnabled val="1"/>
            </dgm:varLst>
            <dgm:choose name="Name186">
              <dgm:if name="Name187" func="var" arg="dir" op="equ" val="norm">
                <dgm:choose name="Name188">
                  <dgm:if name="Name189" axis="ch" ptType="node" func="cnt" op="gte" val="2">
                    <dgm:alg type="tx">
                      <dgm:param type="parTxLTRAlign" val="l"/>
                      <dgm:param type="parTxRTLAlign" val="l"/>
                      <dgm:param type="stBulletLvl" val="1"/>
                    </dgm:alg>
                  </dgm:if>
                  <dgm:else name="Name190">
                    <dgm:alg type="tx">
                      <dgm:param type="parTxLTRAlign" val="l"/>
                      <dgm:param type="parTxRTLAlign" val="l"/>
                    </dgm:alg>
                  </dgm:else>
                </dgm:choose>
              </dgm:if>
              <dgm:else name="Name191">
                <dgm:choose name="Name192">
                  <dgm:if name="Name193" axis="ch" ptType="node" func="cnt" op="gte" val="2">
                    <dgm:alg type="tx">
                      <dgm:param type="parTxLTRAlign" val="r"/>
                      <dgm:param type="parTxRTLAlign" val="r"/>
                      <dgm:param type="shpTxLTRAlignCh" val="r"/>
                      <dgm:param type="shpTxRTLAlignCh" val="r"/>
                      <dgm:param type="stBulletLvl" val="1"/>
                    </dgm:alg>
                  </dgm:if>
                  <dgm:else name="Name194">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195"/>
      </dgm:choose>
    </dgm:forEach>
    <dgm:forEach name="Name196" axis="ch" ptType="sibTrans" hideLastTrans="0" st="5" cnt="1">
      <dgm:layoutNode name="picture5">
        <dgm:alg type="sp"/>
        <dgm:shape xmlns:r="http://schemas.openxmlformats.org/officeDocument/2006/relationships" r:blip="">
          <dgm:adjLst/>
        </dgm:shape>
        <dgm:presOf/>
        <dgm:constrLst/>
        <dgm:forEach name="Name197" ref="imageRepeat"/>
      </dgm:layoutNode>
    </dgm:forEach>
    <dgm:forEach name="Name198" axis="ch" ptType="node" st="6" cnt="1">
      <dgm:layoutNode name="parTx6">
        <dgm:choose name="Name199">
          <dgm:if name="Name200" func="var" arg="dir" op="equ" val="norm">
            <dgm:alg type="tx">
              <dgm:param type="parTxLTRAlign" val="l"/>
              <dgm:param type="parTxRTLAlign" val="r"/>
            </dgm:alg>
          </dgm:if>
          <dgm:else name="Name201">
            <dgm:alg type="tx">
              <dgm:param type="parTxLTRAlign" val="r"/>
              <dgm:param type="parTxRTLAlign" val="l"/>
            </dgm:alg>
          </dgm:else>
        </dgm:choose>
        <dgm:shape xmlns:r="http://schemas.openxmlformats.org/officeDocument/2006/relationships" type="roundRect" r:blip="">
          <dgm:adjLst/>
        </dgm:shape>
        <dgm:presOf axis="self" ptType="node"/>
        <dgm:choose name="Name202">
          <dgm:if name="Name203" func="var" arg="dir" op="equ" val="norm">
            <dgm:constrLst>
              <dgm:constr type="lMarg" refType="w" fact="0.6"/>
              <dgm:constr type="rMarg" refType="primFontSz" fact="0.3"/>
              <dgm:constr type="tMarg" refType="primFontSz" fact="0.3"/>
              <dgm:constr type="bMarg" refType="primFontSz" fact="0.3"/>
            </dgm:constrLst>
          </dgm:if>
          <dgm:else name="Name204">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05">
        <dgm:if name="Name206" axis="ch" ptType="node" func="cnt" op="gte" val="1">
          <dgm:layoutNode name="desTx6" styleLbl="revTx">
            <dgm:varLst>
              <dgm:bulletEnabled val="1"/>
            </dgm:varLst>
            <dgm:choose name="Name207">
              <dgm:if name="Name208" func="var" arg="dir" op="equ" val="norm">
                <dgm:choose name="Name209">
                  <dgm:if name="Name210" axis="ch" ptType="node" func="cnt" op="gte" val="2">
                    <dgm:alg type="tx">
                      <dgm:param type="parTxLTRAlign" val="l"/>
                      <dgm:param type="parTxRTLAlign" val="l"/>
                      <dgm:param type="stBulletLvl" val="1"/>
                    </dgm:alg>
                  </dgm:if>
                  <dgm:else name="Name211">
                    <dgm:alg type="tx">
                      <dgm:param type="parTxLTRAlign" val="l"/>
                      <dgm:param type="parTxRTLAlign" val="l"/>
                    </dgm:alg>
                  </dgm:else>
                </dgm:choose>
              </dgm:if>
              <dgm:else name="Name212">
                <dgm:choose name="Name213">
                  <dgm:if name="Name214" axis="ch" ptType="node" func="cnt" op="gte" val="2">
                    <dgm:alg type="tx">
                      <dgm:param type="parTxLTRAlign" val="r"/>
                      <dgm:param type="parTxRTLAlign" val="r"/>
                      <dgm:param type="shpTxLTRAlignCh" val="r"/>
                      <dgm:param type="shpTxRTLAlignCh" val="r"/>
                      <dgm:param type="stBulletLvl" val="1"/>
                    </dgm:alg>
                  </dgm:if>
                  <dgm:else name="Name215">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16"/>
      </dgm:choose>
    </dgm:forEach>
    <dgm:forEach name="Name217" axis="ch" ptType="sibTrans" hideLastTrans="0" st="6" cnt="1">
      <dgm:layoutNode name="picture6">
        <dgm:alg type="sp"/>
        <dgm:shape xmlns:r="http://schemas.openxmlformats.org/officeDocument/2006/relationships" r:blip="">
          <dgm:adjLst/>
        </dgm:shape>
        <dgm:presOf/>
        <dgm:constrLst/>
        <dgm:forEach name="Name218" ref="imageRepeat"/>
      </dgm:layoutNode>
    </dgm:forEach>
    <dgm:forEach name="Name219" axis="ch" ptType="node" st="7" cnt="1">
      <dgm:layoutNode name="parTx7">
        <dgm:choose name="Name220">
          <dgm:if name="Name221" func="var" arg="dir" op="equ" val="norm">
            <dgm:alg type="tx">
              <dgm:param type="parTxLTRAlign" val="l"/>
              <dgm:param type="parTxRTLAlign" val="r"/>
            </dgm:alg>
          </dgm:if>
          <dgm:else name="Name222">
            <dgm:alg type="tx">
              <dgm:param type="parTxLTRAlign" val="r"/>
              <dgm:param type="parTxRTLAlign" val="l"/>
            </dgm:alg>
          </dgm:else>
        </dgm:choose>
        <dgm:shape xmlns:r="http://schemas.openxmlformats.org/officeDocument/2006/relationships" type="roundRect" r:blip="">
          <dgm:adjLst/>
        </dgm:shape>
        <dgm:presOf axis="self" ptType="node"/>
        <dgm:choose name="Name223">
          <dgm:if name="Name224" func="var" arg="dir" op="equ" val="norm">
            <dgm:constrLst>
              <dgm:constr type="lMarg" refType="w" fact="0.6"/>
              <dgm:constr type="rMarg" refType="primFontSz" fact="0.3"/>
              <dgm:constr type="tMarg" refType="primFontSz" fact="0.3"/>
              <dgm:constr type="bMarg" refType="primFontSz" fact="0.3"/>
            </dgm:constrLst>
          </dgm:if>
          <dgm:else name="Name225">
            <dgm:constrLst>
              <dgm:constr type="rMarg" refType="w" fact="0.6"/>
              <dgm:constr type="lMarg" refType="primFontSz" fact="0.3"/>
              <dgm:constr type="tMarg" refType="primFontSz" fact="0.3"/>
              <dgm:constr type="bMarg" refType="primFontSz" fact="0.3"/>
            </dgm:constrLst>
          </dgm:else>
        </dgm:choose>
        <dgm:ruleLst>
          <dgm:rule type="primFontSz" val="5" fact="NaN" max="NaN"/>
        </dgm:ruleLst>
      </dgm:layoutNode>
      <dgm:choose name="Name226">
        <dgm:if name="Name227" axis="ch" ptType="node" func="cnt" op="gte" val="1">
          <dgm:layoutNode name="desTx7" styleLbl="revTx">
            <dgm:varLst>
              <dgm:bulletEnabled val="1"/>
            </dgm:varLst>
            <dgm:choose name="Name228">
              <dgm:if name="Name229" func="var" arg="dir" op="equ" val="norm">
                <dgm:choose name="Name230">
                  <dgm:if name="Name231" axis="ch" ptType="node" func="cnt" op="gte" val="2">
                    <dgm:alg type="tx">
                      <dgm:param type="parTxLTRAlign" val="l"/>
                      <dgm:param type="parTxRTLAlign" val="l"/>
                      <dgm:param type="stBulletLvl" val="1"/>
                    </dgm:alg>
                  </dgm:if>
                  <dgm:else name="Name232">
                    <dgm:alg type="tx">
                      <dgm:param type="parTxLTRAlign" val="l"/>
                      <dgm:param type="parTxRTLAlign" val="l"/>
                    </dgm:alg>
                  </dgm:else>
                </dgm:choose>
              </dgm:if>
              <dgm:else name="Name233">
                <dgm:choose name="Name234">
                  <dgm:if name="Name235" axis="ch" ptType="node" func="cnt" op="gte" val="2">
                    <dgm:alg type="tx">
                      <dgm:param type="parTxLTRAlign" val="r"/>
                      <dgm:param type="parTxRTLAlign" val="r"/>
                      <dgm:param type="shpTxLTRAlignCh" val="r"/>
                      <dgm:param type="shpTxRTLAlignCh" val="r"/>
                      <dgm:param type="stBulletLvl" val="1"/>
                    </dgm:alg>
                  </dgm:if>
                  <dgm:else name="Name236">
                    <dgm:alg type="tx">
                      <dgm:param type="parTxLTRAlign" val="r"/>
                      <dgm:param type="parTxRTLAlign" val="r"/>
                      <dgm:param type="shpTxLTRAlignCh" val="r"/>
                      <dgm:param type="shpTxRTLAlignCh" val="r"/>
                    </dgm:alg>
                  </dgm:else>
                </dgm:choose>
              </dgm:else>
            </dgm:choose>
            <dgm:shape xmlns:r="http://schemas.openxmlformats.org/officeDocument/2006/relationships" type="rect" r:blip="">
              <dgm:adjLst/>
            </dgm:shape>
            <dgm:presOf axis="des" ptType="node"/>
            <dgm:constrLst>
              <dgm:constr type="rMarg" refType="primFontSz" fact="0.2"/>
              <dgm:constr type="tMarg" refType="primFontSz" fact="0.2"/>
              <dgm:constr type="bMarg" refType="primFontSz" fact="0.2"/>
            </dgm:constrLst>
            <dgm:ruleLst>
              <dgm:rule type="primFontSz" val="5" fact="NaN" max="NaN"/>
            </dgm:ruleLst>
          </dgm:layoutNode>
        </dgm:if>
        <dgm:else name="Name237"/>
      </dgm:choose>
    </dgm:forEach>
    <dgm:forEach name="Name238" axis="ch" ptType="sibTrans" hideLastTrans="0" st="7" cnt="1">
      <dgm:layoutNode name="picture7">
        <dgm:alg type="sp"/>
        <dgm:shape xmlns:r="http://schemas.openxmlformats.org/officeDocument/2006/relationships" r:blip="">
          <dgm:adjLst/>
        </dgm:shape>
        <dgm:presOf/>
        <dgm:constrLst/>
        <dgm:forEach name="Name239" ref="imageRepea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2042"/>
          </a:xfrm>
          <a:prstGeom prst="rect">
            <a:avLst/>
          </a:prstGeom>
        </p:spPr>
        <p:txBody>
          <a:bodyPr vert="horz" lIns="91984" tIns="45993" rIns="91984" bIns="45993"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62042"/>
          </a:xfrm>
          <a:prstGeom prst="rect">
            <a:avLst/>
          </a:prstGeom>
        </p:spPr>
        <p:txBody>
          <a:bodyPr vert="horz" lIns="91984" tIns="45993" rIns="91984" bIns="45993" rtlCol="0"/>
          <a:lstStyle>
            <a:lvl1pPr algn="r">
              <a:defRPr sz="1200"/>
            </a:lvl1pPr>
          </a:lstStyle>
          <a:p>
            <a:fld id="{CC16B254-F755-154D-86D8-705F3C585905}" type="datetimeFigureOut">
              <a:rPr lang="en-US" smtClean="0"/>
              <a:pPr/>
              <a:t>8/5/2020</a:t>
            </a:fld>
            <a:endParaRPr lang="en-US" dirty="0"/>
          </a:p>
        </p:txBody>
      </p:sp>
      <p:sp>
        <p:nvSpPr>
          <p:cNvPr id="4" name="Footer Placeholder 3"/>
          <p:cNvSpPr>
            <a:spLocks noGrp="1"/>
          </p:cNvSpPr>
          <p:nvPr>
            <p:ph type="ftr" sz="quarter" idx="2"/>
          </p:nvPr>
        </p:nvSpPr>
        <p:spPr>
          <a:xfrm>
            <a:off x="0" y="8777193"/>
            <a:ext cx="2971800" cy="462042"/>
          </a:xfrm>
          <a:prstGeom prst="rect">
            <a:avLst/>
          </a:prstGeom>
        </p:spPr>
        <p:txBody>
          <a:bodyPr vert="horz" lIns="91984" tIns="45993" rIns="91984" bIns="45993"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777193"/>
            <a:ext cx="2971800" cy="462042"/>
          </a:xfrm>
          <a:prstGeom prst="rect">
            <a:avLst/>
          </a:prstGeom>
        </p:spPr>
        <p:txBody>
          <a:bodyPr vert="horz" lIns="91984" tIns="45993" rIns="91984" bIns="45993" rtlCol="0" anchor="b"/>
          <a:lstStyle>
            <a:lvl1pPr algn="r">
              <a:defRPr sz="1200"/>
            </a:lvl1pPr>
          </a:lstStyle>
          <a:p>
            <a:fld id="{D8B07BA0-83C1-274E-9BA1-643DFA6696FC}" type="slidenum">
              <a:rPr lang="en-US" smtClean="0"/>
              <a:pPr/>
              <a:t>‹#›</a:t>
            </a:fld>
            <a:endParaRPr lang="en-US" dirty="0"/>
          </a:p>
        </p:txBody>
      </p:sp>
    </p:spTree>
    <p:extLst>
      <p:ext uri="{BB962C8B-B14F-4D97-AF65-F5344CB8AC3E}">
        <p14:creationId xmlns:p14="http://schemas.microsoft.com/office/powerpoint/2010/main" val="408248736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2042"/>
          </a:xfrm>
          <a:prstGeom prst="rect">
            <a:avLst/>
          </a:prstGeom>
        </p:spPr>
        <p:txBody>
          <a:bodyPr vert="horz" lIns="91984" tIns="45993" rIns="91984" bIns="45993" rtlCol="0"/>
          <a:lstStyle>
            <a:lvl1pPr algn="l">
              <a:defRPr sz="1200"/>
            </a:lvl1pPr>
          </a:lstStyle>
          <a:p>
            <a:endParaRPr lang="en-US" dirty="0"/>
          </a:p>
        </p:txBody>
      </p:sp>
      <p:sp>
        <p:nvSpPr>
          <p:cNvPr id="3" name="Date Placeholder 2"/>
          <p:cNvSpPr>
            <a:spLocks noGrp="1"/>
          </p:cNvSpPr>
          <p:nvPr>
            <p:ph type="dt" idx="1"/>
          </p:nvPr>
        </p:nvSpPr>
        <p:spPr>
          <a:xfrm>
            <a:off x="3884613" y="0"/>
            <a:ext cx="2971800" cy="462042"/>
          </a:xfrm>
          <a:prstGeom prst="rect">
            <a:avLst/>
          </a:prstGeom>
        </p:spPr>
        <p:txBody>
          <a:bodyPr vert="horz" lIns="91984" tIns="45993" rIns="91984" bIns="45993" rtlCol="0"/>
          <a:lstStyle>
            <a:lvl1pPr algn="r">
              <a:defRPr sz="1200"/>
            </a:lvl1pPr>
          </a:lstStyle>
          <a:p>
            <a:fld id="{70242358-85E2-2545-8677-79B1E11E6ECD}" type="datetimeFigureOut">
              <a:rPr lang="en-US" smtClean="0"/>
              <a:pPr/>
              <a:t>8/5/2020</a:t>
            </a:fld>
            <a:endParaRPr lang="en-US" dirty="0"/>
          </a:p>
        </p:txBody>
      </p:sp>
      <p:sp>
        <p:nvSpPr>
          <p:cNvPr id="4" name="Slide Image Placeholder 3"/>
          <p:cNvSpPr>
            <a:spLocks noGrp="1" noRot="1" noChangeAspect="1"/>
          </p:cNvSpPr>
          <p:nvPr>
            <p:ph type="sldImg" idx="2"/>
          </p:nvPr>
        </p:nvSpPr>
        <p:spPr>
          <a:xfrm>
            <a:off x="1119188" y="692150"/>
            <a:ext cx="4619625" cy="3465513"/>
          </a:xfrm>
          <a:prstGeom prst="rect">
            <a:avLst/>
          </a:prstGeom>
          <a:noFill/>
          <a:ln w="12700">
            <a:solidFill>
              <a:prstClr val="black"/>
            </a:solidFill>
          </a:ln>
        </p:spPr>
        <p:txBody>
          <a:bodyPr vert="horz" lIns="91984" tIns="45993" rIns="91984" bIns="45993" rtlCol="0" anchor="ctr"/>
          <a:lstStyle/>
          <a:p>
            <a:endParaRPr lang="en-US" dirty="0"/>
          </a:p>
        </p:txBody>
      </p:sp>
      <p:sp>
        <p:nvSpPr>
          <p:cNvPr id="5" name="Notes Placeholder 4"/>
          <p:cNvSpPr>
            <a:spLocks noGrp="1"/>
          </p:cNvSpPr>
          <p:nvPr>
            <p:ph type="body" sz="quarter" idx="3"/>
          </p:nvPr>
        </p:nvSpPr>
        <p:spPr>
          <a:xfrm>
            <a:off x="685800" y="4389398"/>
            <a:ext cx="5486400" cy="4158377"/>
          </a:xfrm>
          <a:prstGeom prst="rect">
            <a:avLst/>
          </a:prstGeom>
        </p:spPr>
        <p:txBody>
          <a:bodyPr vert="horz" lIns="91984" tIns="45993" rIns="91984" bIns="4599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7193"/>
            <a:ext cx="2971800" cy="462042"/>
          </a:xfrm>
          <a:prstGeom prst="rect">
            <a:avLst/>
          </a:prstGeom>
        </p:spPr>
        <p:txBody>
          <a:bodyPr vert="horz" lIns="91984" tIns="45993" rIns="91984" bIns="4599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777193"/>
            <a:ext cx="2971800" cy="462042"/>
          </a:xfrm>
          <a:prstGeom prst="rect">
            <a:avLst/>
          </a:prstGeom>
        </p:spPr>
        <p:txBody>
          <a:bodyPr vert="horz" lIns="91984" tIns="45993" rIns="91984" bIns="45993" rtlCol="0" anchor="b"/>
          <a:lstStyle>
            <a:lvl1pPr algn="r">
              <a:defRPr sz="1200"/>
            </a:lvl1pPr>
          </a:lstStyle>
          <a:p>
            <a:fld id="{7B898A01-842B-0042-9AB7-55364486B929}" type="slidenum">
              <a:rPr lang="en-US" smtClean="0"/>
              <a:pPr/>
              <a:t>‹#›</a:t>
            </a:fld>
            <a:endParaRPr lang="en-US" dirty="0"/>
          </a:p>
        </p:txBody>
      </p:sp>
    </p:spTree>
    <p:extLst>
      <p:ext uri="{BB962C8B-B14F-4D97-AF65-F5344CB8AC3E}">
        <p14:creationId xmlns:p14="http://schemas.microsoft.com/office/powerpoint/2010/main" val="2101903529"/>
      </p:ext>
    </p:extLst>
  </p:cSld>
  <p:clrMap bg1="lt1" tx1="dk1" bg2="lt2" tx2="dk2" accent1="accent1" accent2="accent2" accent3="accent3" accent4="accent4" accent5="accent5" accent6="accent6" hlink="hlink" folHlink="folHlink"/>
  <p:hf sldNum="0"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Good afternoon and thank you for joining us for our Measure Development Education &amp; Outreach webinar series designed specifically for clinical specialty societies and patient advocacy groups. My name is Nicole Brennan and I am with Battelle. Today’s presentation is titled CMS MMS Blueprint 101: Measure Use, Continuing Re-Evaluation, and Maintenance and will be presented by Darryl Roberts and Ellen Makar from Battelle. </a:t>
            </a:r>
          </a:p>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898A01-842B-0042-9AB7-55364486B92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407126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complex process chart, but it is worth following. It shows all review types that follow implementation and endorsement. This includes measure production and monitoring of </a:t>
            </a:r>
            <a:r>
              <a:rPr lang="en-US" baseline="0" dirty="0"/>
              <a:t>the ongoing tasks necessary to use the measure over time.  This figure diagrams the overall production and monitoring components of a measure that CMS has implemented in a program.  The process is not a “one-size-fits-all”, rather it will vary across measures depending on a number of factors, including: </a:t>
            </a:r>
          </a:p>
          <a:p>
            <a:endParaRPr lang="en-US" baseline="0" dirty="0"/>
          </a:p>
          <a:p>
            <a:pPr marL="171450" indent="-171450">
              <a:buFont typeface="Arial" panose="020B0604020202020204" pitchFamily="34" charset="0"/>
              <a:buChar char="•"/>
            </a:pPr>
            <a:r>
              <a:rPr lang="en-US" baseline="0" dirty="0"/>
              <a:t>The scope of measure implementation</a:t>
            </a:r>
          </a:p>
          <a:p>
            <a:pPr marL="171450" indent="-171450">
              <a:buFont typeface="Arial" panose="020B0604020202020204" pitchFamily="34" charset="0"/>
              <a:buChar char="•"/>
            </a:pPr>
            <a:r>
              <a:rPr lang="en-US" baseline="0" dirty="0"/>
              <a:t>Health care provider being measured</a:t>
            </a:r>
          </a:p>
          <a:p>
            <a:pPr marL="171450" indent="-171450">
              <a:buFont typeface="Arial" panose="020B0604020202020204" pitchFamily="34" charset="0"/>
              <a:buChar char="•"/>
            </a:pPr>
            <a:r>
              <a:rPr lang="en-US" baseline="0" dirty="0"/>
              <a:t>Data collection processes</a:t>
            </a:r>
          </a:p>
          <a:p>
            <a:pPr marL="171450" indent="-171450">
              <a:buFont typeface="Arial" panose="020B0604020202020204" pitchFamily="34" charset="0"/>
              <a:buChar char="•"/>
            </a:pPr>
            <a:r>
              <a:rPr lang="en-US" baseline="0" dirty="0"/>
              <a:t>Ultimate use of the measure</a:t>
            </a:r>
          </a:p>
          <a:p>
            <a:pPr marL="171450" indent="-171450">
              <a:buFont typeface="Arial" panose="020B0604020202020204" pitchFamily="34" charset="0"/>
              <a:buChar char="•"/>
            </a:pPr>
            <a:r>
              <a:rPr lang="en-US" baseline="0" dirty="0"/>
              <a:t>And the program in which the measure is use.</a:t>
            </a:r>
          </a:p>
          <a:p>
            <a:pPr marL="0" indent="0">
              <a:buFont typeface="Arial" panose="020B0604020202020204" pitchFamily="34" charset="0"/>
              <a:buNone/>
            </a:pPr>
            <a:endParaRPr lang="en-US" sz="1600" b="1" baseline="0" dirty="0"/>
          </a:p>
        </p:txBody>
      </p:sp>
    </p:spTree>
    <p:extLst>
      <p:ext uri="{BB962C8B-B14F-4D97-AF65-F5344CB8AC3E}">
        <p14:creationId xmlns:p14="http://schemas.microsoft.com/office/powerpoint/2010/main" val="5022350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This figure shows the flow of the measure lifecycle in a linear format ending with measure use, continuing </a:t>
            </a:r>
            <a:r>
              <a:rPr lang="en-US" baseline="0" dirty="0"/>
              <a:t>evaluation, and maintenance. This step enables a measure developer to demonstrate continued value of the measure to quality reporting measurement programs. The work in this stage helps CMS to maximize the value of a measure across its lifecycle and inform the National Quality Forum (NQF) endorsement process.</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3511789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Ongoing maintenance</a:t>
            </a:r>
            <a:r>
              <a:rPr lang="en-US" baseline="0" dirty="0"/>
              <a:t> of the measure includes three separate, yet distinct and interrelated activities.  </a:t>
            </a:r>
          </a:p>
          <a:p>
            <a:endParaRPr lang="en-US" baseline="0" dirty="0"/>
          </a:p>
          <a:p>
            <a:r>
              <a:rPr lang="en-US" baseline="0" dirty="0"/>
              <a:t>The measure update, sometimes referred to as the annual update, is completed each year and is limited to reviewing the measure’s specifications. For example, say a hypothetical</a:t>
            </a:r>
            <a:r>
              <a:rPr lang="en-US" sz="1200" kern="1200" dirty="0">
                <a:solidFill>
                  <a:schemeClr val="tx1"/>
                </a:solidFill>
                <a:effectLst/>
                <a:latin typeface="+mn-lt"/>
                <a:ea typeface="+mn-ea"/>
                <a:cs typeface="+mn-cs"/>
              </a:rPr>
              <a:t> measure measures the number of days that a person with a behavioral health or substance abuse issue spends in the community over a 30-day period.  We find out that the measure is really not measuring the way that we wanted it to, and it needs to be a little bit more precise.  What do we add to that </a:t>
            </a:r>
            <a:r>
              <a:rPr lang="en-US" sz="1200" i="1" kern="1200" dirty="0">
                <a:solidFill>
                  <a:schemeClr val="tx1"/>
                </a:solidFill>
                <a:effectLst/>
                <a:latin typeface="+mn-lt"/>
                <a:ea typeface="+mn-ea"/>
                <a:cs typeface="+mn-cs"/>
              </a:rPr>
              <a:t>precision</a:t>
            </a:r>
            <a:r>
              <a:rPr lang="en-US" sz="1200" kern="1200" dirty="0">
                <a:solidFill>
                  <a:schemeClr val="tx1"/>
                </a:solidFill>
                <a:effectLst/>
                <a:latin typeface="+mn-lt"/>
                <a:ea typeface="+mn-ea"/>
                <a:cs typeface="+mn-cs"/>
              </a:rPr>
              <a:t>?  Well, we are going to look at this measure in terms of is it measuring what we intend to measure?  Maybe “days in the community” is the right measure, and we need to refine it so that it captures the “days in the community” over say a 90-day period instead.</a:t>
            </a:r>
            <a:endParaRPr lang="en-US" baseline="0" dirty="0"/>
          </a:p>
          <a:p>
            <a:endParaRPr lang="en-US" baseline="0" dirty="0"/>
          </a:p>
          <a:p>
            <a:r>
              <a:rPr lang="en-US" baseline="0" dirty="0"/>
              <a:t>The comprehensive re-evaluation is required every three years and relies on a process that is similar to the one that occurs in the measure conceptualization and development phase.  It involves a thorough information gathering phase and conducting a validation of the measure.  </a:t>
            </a:r>
          </a:p>
          <a:p>
            <a:endParaRPr lang="en-US" baseline="0" dirty="0"/>
          </a:p>
          <a:p>
            <a:r>
              <a:rPr lang="en-US" baseline="0" dirty="0"/>
              <a:t>The Ad Hoc review, like the measure update, is limited in scope.  This focuses on examining the measure based on new information.  An Ad Hoc review must be completed as quickly as possible regardless of the three year schedule for NQF endorsement review.</a:t>
            </a:r>
          </a:p>
          <a:p>
            <a:endParaRPr lang="en-US" baseline="0" dirty="0"/>
          </a:p>
          <a:p>
            <a:endParaRPr lang="en-US" dirty="0"/>
          </a:p>
        </p:txBody>
      </p:sp>
    </p:spTree>
    <p:extLst>
      <p:ext uri="{BB962C8B-B14F-4D97-AF65-F5344CB8AC3E}">
        <p14:creationId xmlns:p14="http://schemas.microsoft.com/office/powerpoint/2010/main" val="1042246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sz="1200" b="0" i="0" u="none" strike="noStrike" baseline="0" dirty="0">
                <a:solidFill>
                  <a:srgbClr val="000000"/>
                </a:solidFill>
                <a:latin typeface="Calibri" panose="020F0502020204030204" pitchFamily="34" charset="0"/>
              </a:rPr>
              <a:t>As mentioned previously, measure updates are conducted annually (or semi-annually) when a measure is </a:t>
            </a:r>
            <a:r>
              <a:rPr lang="en-US" sz="1200" b="1" i="0" u="none" strike="noStrike" baseline="0" dirty="0">
                <a:solidFill>
                  <a:srgbClr val="FF0000"/>
                </a:solidFill>
                <a:latin typeface="Calibri" panose="020F0502020204030204" pitchFamily="34" charset="0"/>
              </a:rPr>
              <a:t>not </a:t>
            </a:r>
            <a:r>
              <a:rPr lang="en-US" sz="1200" b="0" i="0" u="none" strike="noStrike" baseline="0" dirty="0">
                <a:solidFill>
                  <a:srgbClr val="000000"/>
                </a:solidFill>
                <a:latin typeface="Calibri" panose="020F0502020204030204" pitchFamily="34" charset="0"/>
              </a:rPr>
              <a:t>being re-evaluated for continued endorsement. If changes occur to a measure at any time in the three-year endorsement period, the measure steward is responsible for informing NQF immediately of the timing and purpose of the changes. An ad hoc review will be conducted if the changes materially affect the measure’s original concept or logic. </a:t>
            </a:r>
          </a:p>
          <a:p>
            <a:endParaRPr lang="en-US" sz="1200" b="0" i="0" u="none" strike="noStrike" baseline="0" dirty="0">
              <a:solidFill>
                <a:srgbClr val="000000"/>
              </a:solidFill>
              <a:latin typeface="Calibri" panose="020F0502020204030204" pitchFamily="34" charset="0"/>
            </a:endParaRPr>
          </a:p>
          <a:p>
            <a:r>
              <a:rPr lang="en-US" sz="1200" b="0" i="0" u="none" strike="noStrike" baseline="0" dirty="0">
                <a:solidFill>
                  <a:srgbClr val="000000"/>
                </a:solidFill>
                <a:latin typeface="Calibri" panose="020F0502020204030204" pitchFamily="34" charset="0"/>
              </a:rPr>
              <a:t>Measure stewards continue to play an important role in the process. </a:t>
            </a:r>
          </a:p>
          <a:p>
            <a:pPr marL="171450" indent="-171450">
              <a:buFont typeface="Arial" panose="020B0604020202020204" pitchFamily="34" charset="0"/>
              <a:buChar char="•"/>
            </a:pPr>
            <a:r>
              <a:rPr lang="en-US" sz="1200" b="0" i="0" u="none" strike="noStrike" baseline="0" dirty="0">
                <a:solidFill>
                  <a:srgbClr val="000000"/>
                </a:solidFill>
                <a:latin typeface="Calibri" panose="020F0502020204030204" pitchFamily="34" charset="0"/>
              </a:rPr>
              <a:t>They are responsible for submitting a status report of the measure specifications to NQF and for informing NQF of any changes to the measure.  </a:t>
            </a:r>
          </a:p>
          <a:p>
            <a:pPr marL="171450" indent="-171450">
              <a:buFont typeface="Arial" panose="020B0604020202020204" pitchFamily="34" charset="0"/>
              <a:buChar char="•"/>
            </a:pPr>
            <a:r>
              <a:rPr lang="en-US" sz="1200" b="0" i="0" u="none" strike="noStrike" baseline="0" dirty="0">
                <a:solidFill>
                  <a:srgbClr val="000000"/>
                </a:solidFill>
                <a:latin typeface="Calibri" panose="020F0502020204030204" pitchFamily="34" charset="0"/>
              </a:rPr>
              <a:t>Measure developers provide ongoing support to the measure steward in conducting these activities.</a:t>
            </a:r>
          </a:p>
          <a:p>
            <a:endParaRPr lang="en-US" sz="1200" b="0" i="0" u="none" strike="noStrike" baseline="0" dirty="0">
              <a:solidFill>
                <a:srgbClr val="000000"/>
              </a:solidFill>
              <a:latin typeface="Calibri" panose="020F0502020204030204" pitchFamily="34" charset="0"/>
            </a:endParaRPr>
          </a:p>
          <a:p>
            <a:r>
              <a:rPr lang="en-US" sz="1200" b="0" i="0" u="none" strike="noStrike" baseline="0" dirty="0">
                <a:solidFill>
                  <a:srgbClr val="000000"/>
                </a:solidFill>
                <a:latin typeface="Calibri" panose="020F0502020204030204" pitchFamily="34" charset="0"/>
              </a:rPr>
              <a:t>Changes that affect the measure’s original concept or logic will automatically trigger an Ad Hoc review.</a:t>
            </a:r>
            <a:endParaRPr lang="en-US" sz="3600" b="1" i="1" u="sng" strike="noStrike" baseline="0" dirty="0">
              <a:solidFill>
                <a:srgbClr val="FF0000"/>
              </a:solidFill>
              <a:latin typeface="Calibri" panose="020F0502020204030204" pitchFamily="34"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898A01-842B-0042-9AB7-55364486B92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596079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measure update</a:t>
            </a:r>
            <a:r>
              <a:rPr lang="en-US" baseline="0" dirty="0"/>
              <a:t> process involves three parts.  The first is to gather information through continued environmental scans, stakeholder feedback, and a limited review of the measure’s performance. Using this information the measure developer, working alongside the COR, will recommend action and then, upon approval, implement that action.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For example, say the American Psychological Association (APA) has made a recommendation that we look at a broader expanse of individuals that have major depressive disorder, instead of looking at the group that we had originally intended, but it doesn't overall change the way that the measure looks or acts.  </a:t>
            </a:r>
            <a:endParaRPr lang="en-US" dirty="0"/>
          </a:p>
        </p:txBody>
      </p:sp>
    </p:spTree>
    <p:extLst>
      <p:ext uri="{BB962C8B-B14F-4D97-AF65-F5344CB8AC3E}">
        <p14:creationId xmlns:p14="http://schemas.microsoft.com/office/powerpoint/2010/main" val="9048173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Re-evaluation occurs every three years.  The re-evaluation is basically taking a measure from start to finish just like you did when you first implemented it and showing CSAC that yes, it is still important.  Yes, we are still getting good trends back from it.  Yes, it still adds value — or maybe it does not and maybe it is time to retire that measure, or to harmonize it with something else and move on.  This occurs no matter what.  They are going to do it every three years.  It might not be every, you know, 36 months.  It might take a little longer than three years exactly because of backups, but for the most part it is every three years.  That happens even if there was an ad hoc review conducted.  </a:t>
            </a:r>
          </a:p>
          <a:p>
            <a:endParaRPr lang="en-US" dirty="0"/>
          </a:p>
        </p:txBody>
      </p:sp>
    </p:spTree>
    <p:extLst>
      <p:ext uri="{BB962C8B-B14F-4D97-AF65-F5344CB8AC3E}">
        <p14:creationId xmlns:p14="http://schemas.microsoft.com/office/powerpoint/2010/main" val="18181365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mentioned earlier,</a:t>
            </a:r>
            <a:r>
              <a:rPr lang="en-US" baseline="0" dirty="0"/>
              <a:t> m</a:t>
            </a:r>
            <a:r>
              <a:rPr lang="en-US" dirty="0"/>
              <a:t>easure</a:t>
            </a:r>
            <a:r>
              <a:rPr lang="en-US" baseline="0" dirty="0"/>
              <a:t> reviews are conducted annually and they typically involve the same type of activities conducted during the measure conceptualization and development phases.  Measure reviews should be thought of as a set of ongoing activities to allow the measure developer and measure steward to keep abreast of developments that might impact the measure.  By employing environmental scans, the measure developer can review the peer review, grey literature, and general media to identify items that potentially impact the measure.  </a:t>
            </a:r>
          </a:p>
          <a:p>
            <a:endParaRPr lang="en-US" baseline="0" dirty="0"/>
          </a:p>
          <a:p>
            <a:r>
              <a:rPr lang="en-US" baseline="0" dirty="0"/>
              <a:t>Measure developers should also perform limited reviews of the measures performance, examining national performance rates, regional or state performance rates, variations in performance rates, the validity of the measure and its constituent data elements, and reliability of the measures and its constituent data elements.</a:t>
            </a:r>
          </a:p>
        </p:txBody>
      </p:sp>
    </p:spTree>
    <p:extLst>
      <p:ext uri="{BB962C8B-B14F-4D97-AF65-F5344CB8AC3E}">
        <p14:creationId xmlns:p14="http://schemas.microsoft.com/office/powerpoint/2010/main" val="35969384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a:t>
            </a:r>
            <a:r>
              <a:rPr lang="en-US" baseline="0" dirty="0"/>
              <a:t> Ad Hoc review is a formal measure evaluation and endorsement reconsideration that happens outside of the regular three year NQF measure maintenance endorsement process. Unlike the maintenance review, an Ad Hoc review is limited and focused on a specific issue regarding an evaluation criterion. An ad hoc review allows the ability to </a:t>
            </a:r>
            <a:r>
              <a:rPr lang="en-US" sz="1200" kern="1200" dirty="0">
                <a:solidFill>
                  <a:schemeClr val="tx1"/>
                </a:solidFill>
                <a:effectLst/>
                <a:latin typeface="+mn-lt"/>
                <a:ea typeface="+mn-ea"/>
                <a:cs typeface="+mn-cs"/>
              </a:rPr>
              <a:t>bring forward evidence outside of a prescheduled cycle.  It is a limited review. For example, a change in the code sets could trigger an ad hoc review, if there is a big change in the way that they code a certain treatment or a certain intervention.</a:t>
            </a:r>
            <a:endParaRPr lang="en-US" b="1" dirty="0"/>
          </a:p>
        </p:txBody>
      </p:sp>
    </p:spTree>
    <p:extLst>
      <p:ext uri="{BB962C8B-B14F-4D97-AF65-F5344CB8AC3E}">
        <p14:creationId xmlns:p14="http://schemas.microsoft.com/office/powerpoint/2010/main" val="26431792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 Hoc review</a:t>
            </a:r>
            <a:r>
              <a:rPr lang="en-US" baseline="0" dirty="0"/>
              <a:t> is triggered by a material change to the endorsed measure. </a:t>
            </a:r>
          </a:p>
          <a:p>
            <a:endParaRPr lang="en-US" baseline="0" dirty="0"/>
          </a:p>
          <a:p>
            <a:r>
              <a:rPr lang="en-US" baseline="0" dirty="0"/>
              <a:t>They can be triggered in a variety of ways, including:</a:t>
            </a:r>
          </a:p>
          <a:p>
            <a:pPr marL="171450" indent="-171450">
              <a:buFont typeface="Arial" panose="020B0604020202020204" pitchFamily="34" charset="0"/>
              <a:buChar char="•"/>
            </a:pPr>
            <a:r>
              <a:rPr lang="en-US" baseline="0" dirty="0"/>
              <a:t>Changes to the population being measured </a:t>
            </a:r>
          </a:p>
          <a:p>
            <a:pPr marL="171450" indent="-171450">
              <a:buFont typeface="Arial" panose="020B0604020202020204" pitchFamily="34" charset="0"/>
              <a:buChar char="•"/>
            </a:pPr>
            <a:r>
              <a:rPr lang="en-US" baseline="0" dirty="0"/>
              <a:t>Changes to what is being measured</a:t>
            </a:r>
          </a:p>
          <a:p>
            <a:pPr marL="171450" indent="-171450">
              <a:buFont typeface="Arial" panose="020B0604020202020204" pitchFamily="34" charset="0"/>
              <a:buChar char="•"/>
            </a:pPr>
            <a:r>
              <a:rPr lang="en-US" baseline="0" dirty="0"/>
              <a:t>Inclusion of new data sources</a:t>
            </a:r>
          </a:p>
          <a:p>
            <a:pPr marL="171450" indent="-171450">
              <a:buFont typeface="Arial" panose="020B0604020202020204" pitchFamily="34" charset="0"/>
              <a:buChar char="•"/>
            </a:pPr>
            <a:r>
              <a:rPr lang="en-US" baseline="0" dirty="0"/>
              <a:t>Expansion in the level of analysis</a:t>
            </a:r>
          </a:p>
          <a:p>
            <a:endParaRPr lang="en-US" b="1" baseline="0" dirty="0"/>
          </a:p>
          <a:p>
            <a:r>
              <a:rPr lang="en-US" sz="1200" kern="1200" dirty="0">
                <a:solidFill>
                  <a:schemeClr val="tx1"/>
                </a:solidFill>
                <a:effectLst/>
                <a:latin typeface="+mn-lt"/>
                <a:ea typeface="+mn-ea"/>
                <a:cs typeface="+mn-cs"/>
              </a:rPr>
              <a:t>For instance, we have always looked at “failure to thrive” in terms of children, but what if we decided there were types of ‘failure to thrive’ that affected the elderly in similar ways? We would want to change the quality measure around “failure to thrive” to include the elderly, as well.  This would qualify as a material change.</a:t>
            </a:r>
            <a:endParaRPr lang="en-US" b="1" dirty="0"/>
          </a:p>
        </p:txBody>
      </p:sp>
    </p:spTree>
    <p:extLst>
      <p:ext uri="{BB962C8B-B14F-4D97-AF65-F5344CB8AC3E}">
        <p14:creationId xmlns:p14="http://schemas.microsoft.com/office/powerpoint/2010/main" val="54616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other hand, certain changes</a:t>
            </a:r>
            <a:r>
              <a:rPr lang="en-US" baseline="0" dirty="0"/>
              <a:t> are not considered material changes to the measure and will not trigger an ad hoc review. </a:t>
            </a:r>
            <a:r>
              <a:rPr lang="en-US" sz="1200" kern="1200" baseline="0" dirty="0">
                <a:solidFill>
                  <a:schemeClr val="tx1"/>
                </a:solidFill>
                <a:effectLst/>
                <a:latin typeface="+mn-lt"/>
                <a:ea typeface="+mn-ea"/>
                <a:cs typeface="+mn-cs"/>
              </a:rPr>
              <a:t>For example</a:t>
            </a:r>
            <a:r>
              <a:rPr lang="en-US" sz="1200" kern="1200" dirty="0">
                <a:solidFill>
                  <a:schemeClr val="tx1"/>
                </a:solidFill>
                <a:effectLst/>
                <a:latin typeface="+mn-lt"/>
                <a:ea typeface="+mn-ea"/>
                <a:cs typeface="+mn-cs"/>
              </a:rPr>
              <a:t>, say they add a new type of ARB or ACE inhibitor that you can use for diabetes.  That is not really a material change, because the drug is still an ACE inhibitor.  It is still an ARB and the quality measure is around ARB and ACE inhibitors.  So, that’s not a material change.  Another thing that is not really a material change is identifying a stronger relationship between patient-reported outcomes and patient physical outcomes.  It is not really a material change, but it is certainly something that is of value that we need to keep track of.  Maybe that will inform us to improve or increase the number of patient-reported outcome measures that we have.</a:t>
            </a:r>
          </a:p>
          <a:p>
            <a:endParaRPr lang="en-US" dirty="0"/>
          </a:p>
        </p:txBody>
      </p:sp>
    </p:spTree>
    <p:extLst>
      <p:ext uri="{BB962C8B-B14F-4D97-AF65-F5344CB8AC3E}">
        <p14:creationId xmlns:p14="http://schemas.microsoft.com/office/powerpoint/2010/main" val="3794898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Just as a quick reminder, the point of the series is to engage clinical specialty societies and patient advocacy groups in quality measure development.  We are always looking for your feedback on how we can enhance the series and provide you with materials that you might need to become a measure developer, or to enhance your measure development activities.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are also doing a series of showcase opportunities allowing groups that are in the process of developing measures to meet directly with members of CMS’ team to present their measures to them and get real-time feedback on the work that you have started.  If you are interested in a showcase opportunity — or reaching out to us for additional education or outreach — you can reach us through our MMS Support email line.  The address is at the end of the slide show, and with that I will turn our presentation over today to Darryl Roberts and Ellen Makar who are our measure development experts here at Battelle.  </a:t>
            </a:r>
          </a:p>
          <a:p>
            <a:pPr defTabSz="451348">
              <a:defRPr/>
            </a:pPr>
            <a:endParaRPr lang="en-US" dirty="0"/>
          </a:p>
        </p:txBody>
      </p:sp>
    </p:spTree>
    <p:extLst>
      <p:ext uri="{BB962C8B-B14F-4D97-AF65-F5344CB8AC3E}">
        <p14:creationId xmlns:p14="http://schemas.microsoft.com/office/powerpoint/2010/main" val="19903002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a few examples of Ad Hoc review triggers. Material changes provoke ad hoc reviews (for example, material changes to policy and/or definitions). </a:t>
            </a:r>
          </a:p>
        </p:txBody>
      </p:sp>
    </p:spTree>
    <p:extLst>
      <p:ext uri="{BB962C8B-B14F-4D97-AF65-F5344CB8AC3E}">
        <p14:creationId xmlns:p14="http://schemas.microsoft.com/office/powerpoint/2010/main" val="3563969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 measure review is a limited review of the precision of the measure’s specifications to ensure the procedure, diagnostic, and other codes used within the measure are updated when the code sets change.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review also should address feedback received about the measure’s specifications, reliability, and validity and to review the measure for opportunities for harmonization.</a:t>
            </a:r>
          </a:p>
          <a:p>
            <a:endParaRPr lang="en-US" dirty="0"/>
          </a:p>
          <a:p>
            <a:r>
              <a:rPr lang="en-US" sz="1200" kern="1200" dirty="0">
                <a:solidFill>
                  <a:schemeClr val="tx1"/>
                </a:solidFill>
                <a:effectLst/>
                <a:latin typeface="+mn-lt"/>
                <a:ea typeface="+mn-ea"/>
                <a:cs typeface="+mn-cs"/>
              </a:rPr>
              <a:t>A measure review is an opportunity to gather feedback about the specifications and to look at ways to harmonize measures that might have duplicate areas.  The measure reviews ensure that the best evidence is being used and forces one to look at the bigger picture to make sure that things are working well together.  It is also to make sure that there is </a:t>
            </a:r>
            <a:r>
              <a:rPr lang="en-US" sz="1200" i="1" kern="1200" dirty="0">
                <a:solidFill>
                  <a:schemeClr val="tx1"/>
                </a:solidFill>
                <a:effectLst/>
                <a:latin typeface="+mn-lt"/>
                <a:ea typeface="+mn-ea"/>
                <a:cs typeface="+mn-cs"/>
              </a:rPr>
              <a:t>preciseness</a:t>
            </a:r>
            <a:r>
              <a:rPr lang="en-US" sz="1200" kern="1200" dirty="0">
                <a:solidFill>
                  <a:schemeClr val="tx1"/>
                </a:solidFill>
                <a:effectLst/>
                <a:latin typeface="+mn-lt"/>
                <a:ea typeface="+mn-ea"/>
                <a:cs typeface="+mn-cs"/>
              </a:rPr>
              <a:t> in the language; that you are getting the right updates and that the codes are the required codes.   </a:t>
            </a:r>
          </a:p>
        </p:txBody>
      </p:sp>
    </p:spTree>
    <p:extLst>
      <p:ext uri="{BB962C8B-B14F-4D97-AF65-F5344CB8AC3E}">
        <p14:creationId xmlns:p14="http://schemas.microsoft.com/office/powerpoint/2010/main" val="40904044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If you look at what I circled on the end, this is the phase that we are talking about, but what got added on here is the </a:t>
            </a:r>
            <a:r>
              <a:rPr lang="en-US" sz="1200" i="1" kern="1200" dirty="0">
                <a:solidFill>
                  <a:schemeClr val="tx1"/>
                </a:solidFill>
                <a:effectLst/>
                <a:latin typeface="+mn-lt"/>
                <a:ea typeface="+mn-ea"/>
                <a:cs typeface="+mn-cs"/>
              </a:rPr>
              <a:t>timeline</a:t>
            </a:r>
            <a:r>
              <a:rPr lang="en-US" sz="1200" kern="1200" dirty="0">
                <a:solidFill>
                  <a:schemeClr val="tx1"/>
                </a:solidFill>
                <a:effectLst/>
                <a:latin typeface="+mn-lt"/>
                <a:ea typeface="+mn-ea"/>
                <a:cs typeface="+mn-cs"/>
              </a:rPr>
              <a:t> so that folks that are on the webinar can get an idea of about how long the process is.  It is important to recognize that the triggers and the reviews are a good thing and are built-in for a reason. The calendars displayed are here to enable you to look from a distance the timeline, so that you can really see how these timeframes work over an extensive period. </a:t>
            </a:r>
          </a:p>
        </p:txBody>
      </p:sp>
    </p:spTree>
    <p:extLst>
      <p:ext uri="{BB962C8B-B14F-4D97-AF65-F5344CB8AC3E}">
        <p14:creationId xmlns:p14="http://schemas.microsoft.com/office/powerpoint/2010/main" val="5685988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some examples of measure maintenance challenges. </a:t>
            </a:r>
          </a:p>
        </p:txBody>
      </p:sp>
    </p:spTree>
    <p:extLst>
      <p:ext uri="{BB962C8B-B14F-4D97-AF65-F5344CB8AC3E}">
        <p14:creationId xmlns:p14="http://schemas.microsoft.com/office/powerpoint/2010/main" val="37919070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140991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898A01-842B-0042-9AB7-55364486B92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433801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756595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Hello and thank you, Nicole. To give you a quick overview, we are going to talk about that last point in measure development where you actually get to </a:t>
            </a:r>
            <a:r>
              <a:rPr lang="en-US" sz="1200" i="1" kern="1200" dirty="0">
                <a:solidFill>
                  <a:schemeClr val="tx1"/>
                </a:solidFill>
                <a:effectLst/>
                <a:latin typeface="+mn-lt"/>
                <a:ea typeface="+mn-ea"/>
                <a:cs typeface="+mn-cs"/>
              </a:rPr>
              <a:t>use</a:t>
            </a:r>
            <a:r>
              <a:rPr lang="en-US" sz="1200" kern="1200" dirty="0">
                <a:solidFill>
                  <a:schemeClr val="tx1"/>
                </a:solidFill>
                <a:effectLst/>
                <a:latin typeface="+mn-lt"/>
                <a:ea typeface="+mn-ea"/>
                <a:cs typeface="+mn-cs"/>
              </a:rPr>
              <a:t> the measure, but because the measure development process is an ongoing type of activity, you also have to make sure that it maintains its place in best evidence through continuous reevaluation and maintenance.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a:t>
            </a:r>
            <a:r>
              <a:rPr lang="en-US" sz="1200" i="1" kern="1200" dirty="0">
                <a:solidFill>
                  <a:schemeClr val="tx1"/>
                </a:solidFill>
                <a:effectLst/>
                <a:latin typeface="+mn-lt"/>
                <a:ea typeface="+mn-ea"/>
                <a:cs typeface="+mn-cs"/>
              </a:rPr>
              <a:t>reevaluation</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maintenance </a:t>
            </a:r>
            <a:r>
              <a:rPr lang="en-US" sz="1200" kern="1200" dirty="0">
                <a:solidFill>
                  <a:schemeClr val="tx1"/>
                </a:solidFill>
                <a:effectLst/>
                <a:latin typeface="+mn-lt"/>
                <a:ea typeface="+mn-ea"/>
                <a:cs typeface="+mn-cs"/>
              </a:rPr>
              <a:t>process is an NQF-endorsed process that encourages organizations to maintain the measure at the top of its capabilities; and that it is maintained in such a way that it continues to be important, collects best evidence, and provides value for the clinicians that are using it. Over the course of today, we are going to be talking about the review of the NQF endorsement process after initial endorsement, and we are going to discuss the data collection processes for reevaluation and other maintenance activities.</a:t>
            </a:r>
          </a:p>
          <a:p>
            <a:endParaRPr lang="en-US" dirty="0"/>
          </a:p>
        </p:txBody>
      </p:sp>
    </p:spTree>
    <p:extLst>
      <p:ext uri="{BB962C8B-B14F-4D97-AF65-F5344CB8AC3E}">
        <p14:creationId xmlns:p14="http://schemas.microsoft.com/office/powerpoint/2010/main" val="8029724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guidelines for how to develop a measure from scratch come from the CMS MMS Blueprint.  It is available on the MMS website.  The website link is at the bottom of this slide.  Version 13.0 is the newest edition, it was released within the last two weeks.</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898A01-842B-0042-9AB7-55364486B92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139853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1348" rtl="0" eaLnBrk="1" fontAlgn="auto" latinLnBrk="0" hangingPunct="1">
              <a:lnSpc>
                <a:spcPct val="100000"/>
              </a:lnSpc>
              <a:spcBef>
                <a:spcPts val="0"/>
              </a:spcBef>
              <a:spcAft>
                <a:spcPts val="0"/>
              </a:spcAft>
              <a:buClrTx/>
              <a:buSzTx/>
              <a:buFontTx/>
              <a:buNone/>
              <a:tabLst/>
              <a:defRPr/>
            </a:pPr>
            <a:r>
              <a:rPr lang="en-US" kern="0" dirty="0"/>
              <a:t>This graphic shows the measure lifecycle.</a:t>
            </a:r>
            <a:r>
              <a:rPr lang="en-US" kern="0" baseline="0" dirty="0"/>
              <a:t> </a:t>
            </a:r>
            <a:r>
              <a:rPr lang="en-US" kern="0" dirty="0"/>
              <a:t>Conceptualization occurs continually, and both informs and is influenced by the processes and outcomes of all the other processes in the Measure Management lifecycle. Many of the tasks and data collection</a:t>
            </a:r>
            <a:r>
              <a:rPr lang="en-US" kern="0" baseline="0" dirty="0"/>
              <a:t> steps that are conducted in the conceptualization phase, such as those described in the information gathering step, are used again in the maintenance, use, and validation phase.</a:t>
            </a:r>
            <a:endParaRPr lang="en-US" kern="0" dirty="0"/>
          </a:p>
          <a:p>
            <a:pPr defTabSz="451348">
              <a:defRPr/>
            </a:pPr>
            <a:endParaRPr lang="en-US" dirty="0"/>
          </a:p>
          <a:p>
            <a:pPr defTabSz="451348">
              <a:defRPr/>
            </a:pPr>
            <a:endParaRPr lang="en-US" dirty="0"/>
          </a:p>
        </p:txBody>
      </p:sp>
    </p:spTree>
    <p:extLst>
      <p:ext uri="{BB962C8B-B14F-4D97-AF65-F5344CB8AC3E}">
        <p14:creationId xmlns:p14="http://schemas.microsoft.com/office/powerpoint/2010/main" val="21202839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This figure shows the flow of the measure lifecycle in a linear format ending with measure use,  continuing </a:t>
            </a:r>
            <a:r>
              <a:rPr lang="en-US" baseline="0" dirty="0"/>
              <a:t>evaluation, and maintenance. This step enables a measure developer to demonstrate continued value of the measure to quality reporting measurement programs. The work in this stage helps CMS to maximize the value of a measure across its lifecycle and inform the National Quality Forum (NQF) endorsement process.</a:t>
            </a:r>
          </a:p>
        </p:txBody>
      </p:sp>
    </p:spTree>
    <p:extLst>
      <p:ext uri="{BB962C8B-B14F-4D97-AF65-F5344CB8AC3E}">
        <p14:creationId xmlns:p14="http://schemas.microsoft.com/office/powerpoint/2010/main" val="23900821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phase</a:t>
            </a:r>
            <a:r>
              <a:rPr lang="en-US" baseline="0" dirty="0"/>
              <a:t> is best defined as processes and data collection used to ensure the continued soundness of the measure. The goal is to provide strong evidence of the continued relevance, importance, and value of the measure.  This continued evaluation (or re-evaluation) of the measure is done with the intent of maintaining the measure’s National Quality Forum (NQF) endorsement. </a:t>
            </a:r>
            <a:r>
              <a:rPr lang="en-US" dirty="0"/>
              <a:t>The process</a:t>
            </a:r>
            <a:r>
              <a:rPr lang="en-US" baseline="0" dirty="0"/>
              <a:t> and data collection required will vary by measure.</a:t>
            </a:r>
          </a:p>
          <a:p>
            <a:endParaRPr lang="en-US" baseline="0" dirty="0"/>
          </a:p>
          <a:p>
            <a:r>
              <a:rPr lang="en-US" baseline="0" dirty="0"/>
              <a:t>An example of this phase: </a:t>
            </a:r>
          </a:p>
          <a:p>
            <a:r>
              <a:rPr lang="en-US" baseline="0" dirty="0"/>
              <a:t>A series of readmission measures recently underwent maintenance review to determine whether they still achieved importance criteria and in some cases ought to be extended to other areas. In each case, the Consensus Standards Approval Committee (CSAC), as convened by NQF, approved the measures, indicating that they still provided excellent evidence and made a positive difference in maintaining/improving the standards of care.</a:t>
            </a:r>
          </a:p>
        </p:txBody>
      </p:sp>
    </p:spTree>
    <p:extLst>
      <p:ext uri="{BB962C8B-B14F-4D97-AF65-F5344CB8AC3E}">
        <p14:creationId xmlns:p14="http://schemas.microsoft.com/office/powerpoint/2010/main" val="26337622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The </a:t>
            </a:r>
            <a:r>
              <a:rPr lang="en-US" sz="1200" b="1" kern="1200" dirty="0">
                <a:solidFill>
                  <a:schemeClr val="tx1"/>
                </a:solidFill>
                <a:latin typeface="+mn-lt"/>
                <a:ea typeface="+mn-ea"/>
                <a:cs typeface="+mn-cs"/>
              </a:rPr>
              <a:t>National Quality Partners, or </a:t>
            </a:r>
            <a:r>
              <a:rPr lang="en-US" dirty="0"/>
              <a:t>NQP, is central to NQF’s mission of leading collaboration to improve health and healthcare through quality measurement. The NQP provides opportunities for NQF members to work together to advance quality on a national scale.</a:t>
            </a:r>
          </a:p>
          <a:p>
            <a:endParaRPr lang="en-US" b="1" dirty="0"/>
          </a:p>
          <a:p>
            <a:r>
              <a:rPr lang="en-US" b="1" dirty="0"/>
              <a:t>The Measure Applications Partnership is </a:t>
            </a:r>
            <a:r>
              <a:rPr lang="en-US" dirty="0"/>
              <a:t>a multistakeholder partnership that guides HHS on the selection of performance measures for federal health programs. More importantly, it provides a coordinated look across federal programs at performance measures being considered.</a:t>
            </a:r>
          </a:p>
          <a:p>
            <a:endParaRPr lang="en-US" dirty="0"/>
          </a:p>
          <a:p>
            <a:r>
              <a:rPr lang="en-US" b="1" dirty="0"/>
              <a:t>Consensus Standards Approval Committee </a:t>
            </a:r>
            <a:r>
              <a:rPr lang="en-US" dirty="0"/>
              <a:t>focuses on approval of proposed consensus standards and the ongoing enhancement of NQF's Consensus Development Process. Members of CSAC possess breadth/depth of expertise and are drawn from a diverse set of healthcare stakeholders.</a:t>
            </a:r>
          </a:p>
          <a:p>
            <a:endParaRPr lang="en-US" dirty="0"/>
          </a:p>
          <a:p>
            <a:endParaRPr lang="en-US" dirty="0"/>
          </a:p>
        </p:txBody>
      </p:sp>
    </p:spTree>
    <p:extLst>
      <p:ext uri="{BB962C8B-B14F-4D97-AF65-F5344CB8AC3E}">
        <p14:creationId xmlns:p14="http://schemas.microsoft.com/office/powerpoint/2010/main" val="2463839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According to CSAC, the readmission measures do all of the following:</a:t>
            </a:r>
          </a:p>
          <a:p>
            <a:r>
              <a:rPr lang="en-US" baseline="0" dirty="0"/>
              <a:t>During this phase, the measure developer works with the measure steward (typically the CMS Contracting Officer’s Representative) to update the measure justification and any changes to the technical specifications.  The updates focus on demonstrating a number of things:</a:t>
            </a:r>
          </a:p>
          <a:p>
            <a:endParaRPr lang="en-US" baseline="0" dirty="0"/>
          </a:p>
          <a:p>
            <a:r>
              <a:rPr lang="en-US" baseline="0" dirty="0"/>
              <a:t>1. Continued relevance and importance of the aspects of care included in the measure’s specifications; </a:t>
            </a:r>
          </a:p>
          <a:p>
            <a:r>
              <a:rPr lang="en-US" baseline="0" dirty="0"/>
              <a:t>2. that measurement results continue to drive significant improvements in healthcare quality and health outcomes, even if the measure is a process measure; </a:t>
            </a:r>
          </a:p>
          <a:p>
            <a:r>
              <a:rPr lang="en-US" baseline="0" dirty="0"/>
              <a:t>3. that the data elements, codes, and parameters in the measure specification continue to be the best ones to quantify that measure; </a:t>
            </a:r>
          </a:p>
          <a:p>
            <a:r>
              <a:rPr lang="en-US" baseline="0" dirty="0"/>
              <a:t>4. that the calculation methods or algorithm continue to be the best method to accurately reflect and clearly reflect variation in the quality of efficiency of care or health outcome of interest; and </a:t>
            </a:r>
          </a:p>
          <a:p>
            <a:r>
              <a:rPr lang="en-US" baseline="0" dirty="0"/>
              <a:t>5. the measure continues to be unique or “best in class”</a:t>
            </a:r>
          </a:p>
          <a:p>
            <a:endParaRPr lang="en-US" baseline="0" dirty="0"/>
          </a:p>
          <a:p>
            <a:endParaRPr lang="en-US" baseline="0" dirty="0"/>
          </a:p>
          <a:p>
            <a:r>
              <a:rPr lang="en-US" dirty="0"/>
              <a:t>The process</a:t>
            </a:r>
            <a:r>
              <a:rPr lang="en-US" baseline="0" dirty="0"/>
              <a:t> for measure implementation will vary by program.  It will also vary based on the scope of implementation and by other factors such as the healthcare provider being measured, the data collection processes, the ultimate use of the measure and the program into which the measure is being added.</a:t>
            </a:r>
          </a:p>
          <a:p>
            <a:endParaRPr lang="en-US" baseline="0" dirty="0"/>
          </a:p>
          <a:p>
            <a:endParaRPr lang="en-US" baseline="0" dirty="0"/>
          </a:p>
        </p:txBody>
      </p:sp>
    </p:spTree>
    <p:extLst>
      <p:ext uri="{BB962C8B-B14F-4D97-AF65-F5344CB8AC3E}">
        <p14:creationId xmlns:p14="http://schemas.microsoft.com/office/powerpoint/2010/main" val="27016704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2_CMS title1">
    <p:bg>
      <p:bgPr>
        <a:solidFill>
          <a:schemeClr val="bg1"/>
        </a:solidFill>
        <a:effectLst/>
      </p:bgPr>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81000" y="2438400"/>
            <a:ext cx="5638800"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2" name="Date Placeholder 1"/>
          <p:cNvSpPr>
            <a:spLocks noGrp="1"/>
          </p:cNvSpPr>
          <p:nvPr>
            <p:ph type="dt" sz="half" idx="12"/>
          </p:nvPr>
        </p:nvSpPr>
        <p:spPr/>
        <p:txBody>
          <a:bodyPr/>
          <a:lstStyle/>
          <a:p>
            <a:endParaRPr lang="en-US" dirty="0"/>
          </a:p>
        </p:txBody>
      </p:sp>
      <p:sp>
        <p:nvSpPr>
          <p:cNvPr id="3" name="Slide Number Placeholder 2"/>
          <p:cNvSpPr>
            <a:spLocks noGrp="1"/>
          </p:cNvSpPr>
          <p:nvPr>
            <p:ph type="sldNum" sz="quarter" idx="13"/>
          </p:nvPr>
        </p:nvSpPr>
        <p:spPr/>
        <p:txBody>
          <a:bodyPr/>
          <a:lstStyle/>
          <a:p>
            <a:fld id="{E8555075-F7D8-774D-92CE-0FFE5404D32F}" type="slidenum">
              <a:rPr lang="en-US" smtClean="0"/>
              <a:pPr/>
              <a:t>‹#›</a:t>
            </a:fld>
            <a:endParaRPr lang="en-US" dirty="0"/>
          </a:p>
        </p:txBody>
      </p:sp>
    </p:spTree>
    <p:extLst>
      <p:ext uri="{BB962C8B-B14F-4D97-AF65-F5344CB8AC3E}">
        <p14:creationId xmlns:p14="http://schemas.microsoft.com/office/powerpoint/2010/main" val="2607177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extBox 1"/>
          <p:cNvSpPr txBox="1"/>
          <p:nvPr userDrawn="1"/>
        </p:nvSpPr>
        <p:spPr>
          <a:xfrm>
            <a:off x="8610600" y="6349727"/>
            <a:ext cx="457200" cy="276999"/>
          </a:xfrm>
          <a:prstGeom prst="rect">
            <a:avLst/>
          </a:prstGeom>
          <a:noFill/>
        </p:spPr>
        <p:txBody>
          <a:bodyPr wrap="square" rtlCol="0">
            <a:spAutoFit/>
          </a:bodyPr>
          <a:lstStyle/>
          <a:p>
            <a:fld id="{289D94F3-14B9-4CA5-821A-C6F60549434F}" type="slidenum">
              <a:rPr lang="en-US" sz="1200" smtClean="0"/>
              <a:pPr/>
              <a:t>‹#›</a:t>
            </a:fld>
            <a:endParaRPr lang="en-US" sz="1200" dirty="0"/>
          </a:p>
        </p:txBody>
      </p:sp>
      <p:sp>
        <p:nvSpPr>
          <p:cNvPr id="3" name="Date Placeholder 2"/>
          <p:cNvSpPr>
            <a:spLocks noGrp="1"/>
          </p:cNvSpPr>
          <p:nvPr>
            <p:ph type="dt" sz="half" idx="10"/>
          </p:nvPr>
        </p:nvSpPr>
        <p:spPr>
          <a:xfrm>
            <a:off x="1828800" y="5534794"/>
            <a:ext cx="2133600" cy="365125"/>
          </a:xfrm>
        </p:spPr>
        <p:txBody>
          <a:bodyPr/>
          <a:lstStyle/>
          <a:p>
            <a:endParaRPr lang="en-US" dirty="0"/>
          </a:p>
        </p:txBody>
      </p:sp>
      <p:sp>
        <p:nvSpPr>
          <p:cNvPr id="7" name="Slide Number Placeholder 6"/>
          <p:cNvSpPr>
            <a:spLocks noGrp="1"/>
          </p:cNvSpPr>
          <p:nvPr>
            <p:ph type="sldNum" sz="quarter" idx="11"/>
          </p:nvPr>
        </p:nvSpPr>
        <p:spPr/>
        <p:txBody>
          <a:bodyPr/>
          <a:lstStyle/>
          <a:p>
            <a:fld id="{E8555075-F7D8-774D-92CE-0FFE5404D32F}" type="slidenum">
              <a:rPr lang="en-US" smtClean="0"/>
              <a:pPr/>
              <a:t>‹#›</a:t>
            </a:fld>
            <a:endParaRPr lang="en-US" dirty="0"/>
          </a:p>
        </p:txBody>
      </p:sp>
    </p:spTree>
    <p:extLst>
      <p:ext uri="{BB962C8B-B14F-4D97-AF65-F5344CB8AC3E}">
        <p14:creationId xmlns:p14="http://schemas.microsoft.com/office/powerpoint/2010/main" val="9238526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0"/>
            <a:ext cx="8229600" cy="4297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33113518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ulle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000"/>
            </a:lvl1pPr>
          </a:lstStyle>
          <a:p>
            <a:r>
              <a:rPr kumimoji="0" lang="en-US" dirty="0"/>
              <a:t>Click to edit Master title style</a:t>
            </a:r>
          </a:p>
        </p:txBody>
      </p:sp>
      <p:sp>
        <p:nvSpPr>
          <p:cNvPr id="9" name="Slide Number Placeholder 22" descr="Blue circle with page number" title="Blue circle with page number"/>
          <p:cNvSpPr>
            <a:spLocks noGrp="1"/>
          </p:cNvSpPr>
          <p:nvPr>
            <p:ph type="sldNum" sz="quarter" idx="4"/>
          </p:nvPr>
        </p:nvSpPr>
        <p:spPr>
          <a:xfrm>
            <a:off x="146304" y="6210300"/>
            <a:ext cx="457200" cy="457200"/>
          </a:xfrm>
          <a:prstGeom prst="ellipse">
            <a:avLst/>
          </a:prstGeom>
          <a:solidFill>
            <a:srgbClr val="669ACC"/>
          </a:solidFill>
        </p:spPr>
        <p:txBody>
          <a:bodyPr wrap="none" lIns="0" tIns="0" rIns="0" bIns="0" anchor="ctr" anchorCtr="1">
            <a:noAutofit/>
          </a:bodyPr>
          <a:lstStyle>
            <a:lvl1pPr algn="ctr" eaLnBrk="1" latinLnBrk="0" hangingPunct="1">
              <a:defRPr kumimoji="0" sz="1400">
                <a:solidFill>
                  <a:srgbClr val="FFFFFF"/>
                </a:solidFill>
                <a:latin typeface="Calibri" panose="020F0502020204030204" pitchFamily="34" charset="0"/>
                <a:ea typeface="+mj-ea"/>
                <a:cs typeface="+mj-cs"/>
              </a:defRPr>
            </a:lvl1pPr>
          </a:lstStyle>
          <a:p>
            <a:fld id="{464B3E39-FB27-466F-8DC0-389097739389}" type="slidenum">
              <a:rPr lang="en-US" smtClean="0"/>
              <a:pPr/>
              <a:t>‹#›</a:t>
            </a:fld>
            <a:endParaRPr lang="en-US" dirty="0"/>
          </a:p>
        </p:txBody>
      </p:sp>
      <p:sp>
        <p:nvSpPr>
          <p:cNvPr id="4" name="Text Placeholder 3"/>
          <p:cNvSpPr>
            <a:spLocks noGrp="1"/>
          </p:cNvSpPr>
          <p:nvPr>
            <p:ph type="body" sz="quarter" idx="10"/>
          </p:nvPr>
        </p:nvSpPr>
        <p:spPr>
          <a:xfrm>
            <a:off x="689116" y="1457741"/>
            <a:ext cx="8057319" cy="3843130"/>
          </a:xfrm>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kumimoji="0" lang="en-US" dirty="0"/>
              <a:t>Click to edit Master text styles</a:t>
            </a:r>
          </a:p>
          <a:p>
            <a:pPr lvl="1" eaLnBrk="1" latinLnBrk="0" hangingPunct="1"/>
            <a:r>
              <a:rPr kumimoji="0" lang="en-US" dirty="0"/>
              <a:t>Second level</a:t>
            </a:r>
          </a:p>
          <a:p>
            <a:pPr lvl="2" eaLnBrk="1" latinLnBrk="0" hangingPunct="1"/>
            <a:r>
              <a:rPr kumimoji="0" lang="en-US" dirty="0"/>
              <a:t>Third level</a:t>
            </a:r>
          </a:p>
          <a:p>
            <a:pPr lvl="3" eaLnBrk="1" latinLnBrk="0" hangingPunct="1"/>
            <a:r>
              <a:rPr kumimoji="0" lang="en-US" dirty="0"/>
              <a:t>Fourth level</a:t>
            </a:r>
          </a:p>
          <a:p>
            <a:pPr lvl="4" eaLnBrk="1" latinLnBrk="0" hangingPunct="1"/>
            <a:r>
              <a:rPr kumimoji="0" lang="en-US" dirty="0"/>
              <a:t>Fifth level</a:t>
            </a:r>
          </a:p>
        </p:txBody>
      </p:sp>
    </p:spTree>
    <p:extLst>
      <p:ext uri="{BB962C8B-B14F-4D97-AF65-F5344CB8AC3E}">
        <p14:creationId xmlns:p14="http://schemas.microsoft.com/office/powerpoint/2010/main" val="1359543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1350444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76200" y="-28738"/>
            <a:ext cx="9244148" cy="1447800"/>
          </a:xfrm>
        </p:spPr>
        <p:txBody>
          <a:bodyPr/>
          <a:lstStyle/>
          <a:p>
            <a:r>
              <a:rPr lang="en-US"/>
              <a:t>Click to edit Master title style</a:t>
            </a:r>
            <a:endParaRPr lang="en-US" dirty="0"/>
          </a:p>
        </p:txBody>
      </p:sp>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2133600"/>
            <a:ext cx="7735946" cy="2667000"/>
          </a:xfrm>
          <a:prstGeom prst="rect">
            <a:avLst/>
          </a:prstGeom>
        </p:spPr>
      </p:pic>
      <p:sp>
        <p:nvSpPr>
          <p:cNvPr id="14" name="Text Placeholder 2"/>
          <p:cNvSpPr>
            <a:spLocks noGrp="1"/>
          </p:cNvSpPr>
          <p:nvPr>
            <p:ph type="body" sz="quarter" idx="10" hasCustomPrompt="1"/>
          </p:nvPr>
        </p:nvSpPr>
        <p:spPr>
          <a:xfrm>
            <a:off x="304800" y="5029200"/>
            <a:ext cx="8534400" cy="7620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5" name="Text Placeholder 2"/>
          <p:cNvSpPr>
            <a:spLocks noGrp="1"/>
          </p:cNvSpPr>
          <p:nvPr>
            <p:ph type="body" sz="quarter" idx="11" hasCustomPrompt="1"/>
          </p:nvPr>
        </p:nvSpPr>
        <p:spPr>
          <a:xfrm>
            <a:off x="304800" y="5867400"/>
            <a:ext cx="8534400" cy="6858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Tree>
    <p:extLst>
      <p:ext uri="{BB962C8B-B14F-4D97-AF65-F5344CB8AC3E}">
        <p14:creationId xmlns:p14="http://schemas.microsoft.com/office/powerpoint/2010/main" val="32647129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extBox 1"/>
          <p:cNvSpPr txBox="1"/>
          <p:nvPr userDrawn="1"/>
        </p:nvSpPr>
        <p:spPr>
          <a:xfrm>
            <a:off x="8610600" y="6349727"/>
            <a:ext cx="457200" cy="276999"/>
          </a:xfrm>
          <a:prstGeom prst="rect">
            <a:avLst/>
          </a:prstGeom>
          <a:noFill/>
        </p:spPr>
        <p:txBody>
          <a:bodyPr wrap="square" rtlCol="0">
            <a:spAutoFit/>
          </a:bodyPr>
          <a:lstStyle/>
          <a:p>
            <a:fld id="{289D94F3-14B9-4CA5-821A-C6F60549434F}" type="slidenum">
              <a:rPr lang="en-US" sz="1200" smtClean="0"/>
              <a:pPr/>
              <a:t>‹#›</a:t>
            </a:fld>
            <a:endParaRPr lang="en-US" sz="1200" dirty="0"/>
          </a:p>
        </p:txBody>
      </p:sp>
      <p:sp>
        <p:nvSpPr>
          <p:cNvPr id="3" name="Date Placeholder 2"/>
          <p:cNvSpPr>
            <a:spLocks noGrp="1"/>
          </p:cNvSpPr>
          <p:nvPr>
            <p:ph type="dt" sz="half" idx="10"/>
          </p:nvPr>
        </p:nvSpPr>
        <p:spPr>
          <a:xfrm>
            <a:off x="1828800" y="5534794"/>
            <a:ext cx="2133600" cy="365125"/>
          </a:xfrm>
        </p:spPr>
        <p:txBody>
          <a:bodyPr/>
          <a:lstStyle/>
          <a:p>
            <a:endParaRPr lang="en-US" dirty="0"/>
          </a:p>
        </p:txBody>
      </p:sp>
      <p:sp>
        <p:nvSpPr>
          <p:cNvPr id="7" name="Slide Number Placeholder 6"/>
          <p:cNvSpPr>
            <a:spLocks noGrp="1"/>
          </p:cNvSpPr>
          <p:nvPr>
            <p:ph type="sldNum" sz="quarter" idx="11"/>
          </p:nvPr>
        </p:nvSpPr>
        <p:spPr/>
        <p:txBody>
          <a:bodyPr/>
          <a:lstStyle/>
          <a:p>
            <a:fld id="{E8555075-F7D8-774D-92CE-0FFE5404D32F}" type="slidenum">
              <a:rPr lang="en-US" smtClean="0"/>
              <a:pPr/>
              <a:t>‹#›</a:t>
            </a:fld>
            <a:endParaRPr lang="en-US" dirty="0"/>
          </a:p>
        </p:txBody>
      </p:sp>
    </p:spTree>
    <p:extLst>
      <p:ext uri="{BB962C8B-B14F-4D97-AF65-F5344CB8AC3E}">
        <p14:creationId xmlns:p14="http://schemas.microsoft.com/office/powerpoint/2010/main" val="1890844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0"/>
            <a:ext cx="8229600" cy="4297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74773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Bullet Sli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000"/>
            </a:lvl1pPr>
          </a:lstStyle>
          <a:p>
            <a:r>
              <a:rPr kumimoji="0" lang="en-US" dirty="0"/>
              <a:t>Click to edit Master title style</a:t>
            </a:r>
          </a:p>
        </p:txBody>
      </p:sp>
      <p:sp>
        <p:nvSpPr>
          <p:cNvPr id="9" name="Slide Number Placeholder 22" descr="Blue circle with page number" title="Blue circle with page number"/>
          <p:cNvSpPr>
            <a:spLocks noGrp="1"/>
          </p:cNvSpPr>
          <p:nvPr>
            <p:ph type="sldNum" sz="quarter" idx="4"/>
          </p:nvPr>
        </p:nvSpPr>
        <p:spPr>
          <a:xfrm>
            <a:off x="146304" y="6210300"/>
            <a:ext cx="457200" cy="457200"/>
          </a:xfrm>
          <a:prstGeom prst="ellipse">
            <a:avLst/>
          </a:prstGeom>
          <a:solidFill>
            <a:srgbClr val="669ACC"/>
          </a:solidFill>
        </p:spPr>
        <p:txBody>
          <a:bodyPr wrap="none" lIns="0" tIns="0" rIns="0" bIns="0" anchor="ctr" anchorCtr="1">
            <a:noAutofit/>
          </a:bodyPr>
          <a:lstStyle>
            <a:lvl1pPr algn="ctr" eaLnBrk="1" latinLnBrk="0" hangingPunct="1">
              <a:defRPr kumimoji="0" sz="1400">
                <a:solidFill>
                  <a:srgbClr val="FFFFFF"/>
                </a:solidFill>
                <a:latin typeface="Calibri" panose="020F0502020204030204" pitchFamily="34" charset="0"/>
                <a:ea typeface="+mj-ea"/>
                <a:cs typeface="+mj-cs"/>
              </a:defRPr>
            </a:lvl1pPr>
          </a:lstStyle>
          <a:p>
            <a:fld id="{464B3E39-FB27-466F-8DC0-389097739389}" type="slidenum">
              <a:rPr lang="en-US" smtClean="0"/>
              <a:pPr/>
              <a:t>‹#›</a:t>
            </a:fld>
            <a:endParaRPr lang="en-US" dirty="0"/>
          </a:p>
        </p:txBody>
      </p:sp>
      <p:sp>
        <p:nvSpPr>
          <p:cNvPr id="4" name="Text Placeholder 3"/>
          <p:cNvSpPr>
            <a:spLocks noGrp="1"/>
          </p:cNvSpPr>
          <p:nvPr>
            <p:ph type="body" sz="quarter" idx="10"/>
          </p:nvPr>
        </p:nvSpPr>
        <p:spPr>
          <a:xfrm>
            <a:off x="689116" y="1457741"/>
            <a:ext cx="8057319" cy="3843130"/>
          </a:xfrm>
        </p:spPr>
        <p:txBody>
          <a:bodyPr/>
          <a:lstStyle>
            <a:lvl1pPr eaLnBrk="1" latinLnBrk="0" hangingPunct="1">
              <a:defRPr/>
            </a:lvl1pPr>
            <a:lvl2pPr eaLnBrk="1" latinLnBrk="0" hangingPunct="1">
              <a:defRPr/>
            </a:lvl2pPr>
            <a:lvl3pPr eaLnBrk="1" latinLnBrk="0" hangingPunct="1">
              <a:defRPr/>
            </a:lvl3pPr>
            <a:lvl4pPr eaLnBrk="1" latinLnBrk="0" hangingPunct="1">
              <a:defRPr/>
            </a:lvl4pPr>
            <a:lvl5pPr eaLnBrk="1" latinLnBrk="0" hangingPunct="1">
              <a:defRPr/>
            </a:lvl5pPr>
          </a:lstStyle>
          <a:p>
            <a:pPr lvl="0" eaLnBrk="1" latinLnBrk="0" hangingPunct="1"/>
            <a:r>
              <a:rPr kumimoji="0" lang="en-US" dirty="0"/>
              <a:t>Click to edit Master text styles</a:t>
            </a:r>
          </a:p>
          <a:p>
            <a:pPr lvl="1" eaLnBrk="1" latinLnBrk="0" hangingPunct="1"/>
            <a:r>
              <a:rPr kumimoji="0" lang="en-US" dirty="0"/>
              <a:t>Second level</a:t>
            </a:r>
          </a:p>
          <a:p>
            <a:pPr lvl="2" eaLnBrk="1" latinLnBrk="0" hangingPunct="1"/>
            <a:r>
              <a:rPr kumimoji="0" lang="en-US" dirty="0"/>
              <a:t>Third level</a:t>
            </a:r>
          </a:p>
          <a:p>
            <a:pPr lvl="3" eaLnBrk="1" latinLnBrk="0" hangingPunct="1"/>
            <a:r>
              <a:rPr kumimoji="0" lang="en-US" dirty="0"/>
              <a:t>Fourth level</a:t>
            </a:r>
          </a:p>
          <a:p>
            <a:pPr lvl="4" eaLnBrk="1" latinLnBrk="0" hangingPunct="1"/>
            <a:r>
              <a:rPr kumimoji="0" lang="en-US" dirty="0"/>
              <a:t>Fifth level</a:t>
            </a:r>
          </a:p>
        </p:txBody>
      </p:sp>
    </p:spTree>
    <p:extLst>
      <p:ext uri="{BB962C8B-B14F-4D97-AF65-F5344CB8AC3E}">
        <p14:creationId xmlns:p14="http://schemas.microsoft.com/office/powerpoint/2010/main" val="4991407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2_CMS title1">
    <p:bg>
      <p:bgPr>
        <a:solidFill>
          <a:schemeClr val="bg1"/>
        </a:solidFill>
        <a:effectLst/>
      </p:bgPr>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81000" y="2438400"/>
            <a:ext cx="5638800"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3062867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2606590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76200" y="-28738"/>
            <a:ext cx="9244148" cy="1447800"/>
          </a:xfrm>
        </p:spPr>
        <p:txBody>
          <a:bodyPr/>
          <a:lstStyle/>
          <a:p>
            <a:r>
              <a:rPr lang="en-US"/>
              <a:t>Click to edit Master title style</a:t>
            </a:r>
            <a:endParaRPr lang="en-US" dirty="0"/>
          </a:p>
        </p:txBody>
      </p:sp>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2133600"/>
            <a:ext cx="7735946" cy="2667000"/>
          </a:xfrm>
          <a:prstGeom prst="rect">
            <a:avLst/>
          </a:prstGeom>
        </p:spPr>
      </p:pic>
      <p:sp>
        <p:nvSpPr>
          <p:cNvPr id="14" name="Text Placeholder 2"/>
          <p:cNvSpPr>
            <a:spLocks noGrp="1"/>
          </p:cNvSpPr>
          <p:nvPr>
            <p:ph type="body" sz="quarter" idx="10" hasCustomPrompt="1"/>
          </p:nvPr>
        </p:nvSpPr>
        <p:spPr>
          <a:xfrm>
            <a:off x="304800" y="5029200"/>
            <a:ext cx="8534400" cy="7620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5" name="Text Placeholder 2"/>
          <p:cNvSpPr>
            <a:spLocks noGrp="1"/>
          </p:cNvSpPr>
          <p:nvPr>
            <p:ph type="body" sz="quarter" idx="11" hasCustomPrompt="1"/>
          </p:nvPr>
        </p:nvSpPr>
        <p:spPr>
          <a:xfrm>
            <a:off x="304800" y="5867400"/>
            <a:ext cx="8534400" cy="6858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Tree>
    <p:extLst>
      <p:ext uri="{BB962C8B-B14F-4D97-AF65-F5344CB8AC3E}">
        <p14:creationId xmlns:p14="http://schemas.microsoft.com/office/powerpoint/2010/main" val="24051441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
        <p:nvSpPr>
          <p:cNvPr id="8" name="Date Placeholder 7"/>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10" name="Slide Number Placeholder 9"/>
          <p:cNvSpPr>
            <a:spLocks noGrp="1"/>
          </p:cNvSpPr>
          <p:nvPr>
            <p:ph type="sldNum" sz="quarter" idx="4"/>
          </p:nvPr>
        </p:nvSpPr>
        <p:spPr>
          <a:xfrm>
            <a:off x="7772400" y="6324600"/>
            <a:ext cx="990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E8555075-F7D8-774D-92CE-0FFE5404D32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95" r:id="rId1"/>
    <p:sldLayoutId id="2147483808" r:id="rId2"/>
    <p:sldLayoutId id="2147483806" r:id="rId3"/>
    <p:sldLayoutId id="2147483804" r:id="rId4"/>
    <p:sldLayoutId id="2147483805" r:id="rId5"/>
    <p:sldLayoutId id="2147483810" r:id="rId6"/>
  </p:sldLayoutIdLst>
  <p:hf hdr="0" dt="0"/>
  <p:txStyles>
    <p:titleStyle>
      <a:lvl1pPr indent="0" algn="ctr" defTabSz="914400" rtl="0" eaLnBrk="1" latinLnBrk="0" hangingPunct="1">
        <a:spcBef>
          <a:spcPts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
        <p:nvSpPr>
          <p:cNvPr id="8" name="Date Placeholder 7"/>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10" name="Slide Number Placeholder 9"/>
          <p:cNvSpPr>
            <a:spLocks noGrp="1"/>
          </p:cNvSpPr>
          <p:nvPr>
            <p:ph type="sldNum" sz="quarter" idx="4"/>
          </p:nvPr>
        </p:nvSpPr>
        <p:spPr>
          <a:xfrm>
            <a:off x="7772400" y="6324600"/>
            <a:ext cx="990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E8555075-F7D8-774D-92CE-0FFE5404D32F}" type="slidenum">
              <a:rPr lang="en-US" smtClean="0"/>
              <a:pPr/>
              <a:t>‹#›</a:t>
            </a:fld>
            <a:endParaRPr lang="en-US" dirty="0"/>
          </a:p>
        </p:txBody>
      </p:sp>
    </p:spTree>
    <p:extLst>
      <p:ext uri="{BB962C8B-B14F-4D97-AF65-F5344CB8AC3E}">
        <p14:creationId xmlns:p14="http://schemas.microsoft.com/office/powerpoint/2010/main" val="4290676416"/>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Lst>
  <p:hf sldNum="0" hdr="0" ftr="0" dt="0"/>
  <p:txStyles>
    <p:titleStyle>
      <a:lvl1pPr indent="0" algn="ctr" defTabSz="914400" rtl="0" eaLnBrk="1" latinLnBrk="0" hangingPunct="1">
        <a:spcBef>
          <a:spcPts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0.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9.emf"/><Relationship Id="rId7" Type="http://schemas.openxmlformats.org/officeDocument/2006/relationships/hyperlink" Target="https://www.linkedin.com/in/ellenmakar" TargetMode="External"/><Relationship Id="rId2" Type="http://schemas.openxmlformats.org/officeDocument/2006/relationships/image" Target="../media/image18.emf"/><Relationship Id="rId1" Type="http://schemas.openxmlformats.org/officeDocument/2006/relationships/slideLayout" Target="../slideLayouts/slideLayout11.xml"/><Relationship Id="rId6" Type="http://schemas.openxmlformats.org/officeDocument/2006/relationships/hyperlink" Target="mailto:makar@battelle.org" TargetMode="External"/><Relationship Id="rId5" Type="http://schemas.openxmlformats.org/officeDocument/2006/relationships/hyperlink" Target="https://www.linkedin.com/in/darrylwroberts" TargetMode="External"/><Relationship Id="rId4" Type="http://schemas.openxmlformats.org/officeDocument/2006/relationships/hyperlink" Target="mailto:robertsdw@battelle.org"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cms.gov/Medicare/Quality-Initiatives-Patient-Assessment-Instruments/MMS/MMS-Blueprint.html" TargetMode="External"/><Relationship Id="rId2" Type="http://schemas.openxmlformats.org/officeDocument/2006/relationships/notesSlide" Target="../notesSlides/notesSlide25.xml"/><Relationship Id="rId1" Type="http://schemas.openxmlformats.org/officeDocument/2006/relationships/slideLayout" Target="../slideLayouts/slideLayout10.xml"/><Relationship Id="rId4" Type="http://schemas.openxmlformats.org/officeDocument/2006/relationships/hyperlink" Target="https://www.cms.gov/Medicare/Quality-Initiatives-Patient-Assessment-Instruments/MMS/index.html"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hyperlink" Target="mailto:Kimberly.Rawlings@cms.hhs.gov" TargetMode="External"/><Relationship Id="rId5" Type="http://schemas.openxmlformats.org/officeDocument/2006/relationships/hyperlink" Target="mailto:Elena.Balovlenkov@cms.hhs.gov" TargetMode="External"/><Relationship Id="rId4" Type="http://schemas.openxmlformats.org/officeDocument/2006/relationships/hyperlink" Target="mailto:Golden.Davis@cms.hhs.gov"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hyperlink" Target="https://www.cms.gov/Medicare/Quality-Initiatives-Patient-Assessment-Instruments/MMS/" TargetMode="External"/><Relationship Id="rId2" Type="http://schemas.openxmlformats.org/officeDocument/2006/relationships/notesSlide" Target="../notesSlides/notesSlide4.xml"/><Relationship Id="rId1" Type="http://schemas.openxmlformats.org/officeDocument/2006/relationships/slideLayout" Target="../slideLayouts/slideLayout10.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200" dirty="0"/>
              <a:t>Measure Development Education &amp; Outreach for Specialty Societies &amp; Patient Advocacy Groups</a:t>
            </a:r>
          </a:p>
        </p:txBody>
      </p:sp>
      <p:sp>
        <p:nvSpPr>
          <p:cNvPr id="7" name="Rectangle 6"/>
          <p:cNvSpPr/>
          <p:nvPr/>
        </p:nvSpPr>
        <p:spPr>
          <a:xfrm>
            <a:off x="6019800" y="506968"/>
            <a:ext cx="2891817"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1" u="none" strike="noStrike" kern="1200" cap="none" spc="0" normalizeH="0" baseline="0" noProof="0" dirty="0">
                <a:ln>
                  <a:noFill/>
                </a:ln>
                <a:solidFill>
                  <a:srgbClr val="084A9C"/>
                </a:solidFill>
                <a:effectLst/>
                <a:uLnTx/>
                <a:uFillTx/>
                <a:latin typeface="Calibri"/>
                <a:ea typeface="+mn-ea"/>
                <a:cs typeface="+mn-cs"/>
              </a:rPr>
              <a:t>Webinar #10</a:t>
            </a:r>
          </a:p>
        </p:txBody>
      </p:sp>
      <p:sp>
        <p:nvSpPr>
          <p:cNvPr id="3" name="Rectangle 2"/>
          <p:cNvSpPr/>
          <p:nvPr/>
        </p:nvSpPr>
        <p:spPr>
          <a:xfrm>
            <a:off x="5257800" y="2743200"/>
            <a:ext cx="3886200" cy="3477875"/>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dirty="0">
                <a:ln>
                  <a:noFill/>
                </a:ln>
                <a:solidFill>
                  <a:prstClr val="black"/>
                </a:solidFill>
                <a:effectLst/>
                <a:uLnTx/>
                <a:uFillTx/>
                <a:latin typeface="Calibri"/>
                <a:ea typeface="+mn-ea"/>
                <a:cs typeface="+mn-cs"/>
              </a:rPr>
              <a:t>Measure Development: Measure Use,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dirty="0">
                <a:ln>
                  <a:noFill/>
                </a:ln>
                <a:solidFill>
                  <a:prstClr val="black"/>
                </a:solidFill>
                <a:effectLst/>
                <a:uLnTx/>
                <a:uFillTx/>
                <a:latin typeface="Calibri"/>
                <a:ea typeface="+mn-ea"/>
                <a:cs typeface="+mn-cs"/>
              </a:rPr>
              <a:t>Continuing Re-Evaluation, </a:t>
            </a:r>
            <a:br>
              <a:rPr kumimoji="0" lang="en-US" sz="1800" b="1" i="1" u="none" strike="noStrike" kern="1200" cap="none" spc="0" normalizeH="0" baseline="0" noProof="0" dirty="0">
                <a:ln>
                  <a:noFill/>
                </a:ln>
                <a:solidFill>
                  <a:prstClr val="black"/>
                </a:solidFill>
                <a:effectLst/>
                <a:uLnTx/>
                <a:uFillTx/>
                <a:latin typeface="Calibri"/>
                <a:ea typeface="+mn-ea"/>
                <a:cs typeface="+mn-cs"/>
              </a:rPr>
            </a:br>
            <a:r>
              <a:rPr kumimoji="0" lang="en-US" sz="1800" b="1" i="1" u="none" strike="noStrike" kern="1200" cap="none" spc="0" normalizeH="0" baseline="0" noProof="0" dirty="0">
                <a:ln>
                  <a:noFill/>
                </a:ln>
                <a:solidFill>
                  <a:prstClr val="black"/>
                </a:solidFill>
                <a:effectLst/>
                <a:uLnTx/>
                <a:uFillTx/>
                <a:latin typeface="Calibri"/>
                <a:ea typeface="+mn-ea"/>
                <a:cs typeface="+mn-cs"/>
              </a:rPr>
              <a:t>and Maintenance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1"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dirty="0">
                <a:ln>
                  <a:noFill/>
                </a:ln>
                <a:solidFill>
                  <a:prstClr val="black"/>
                </a:solidFill>
                <a:effectLst/>
                <a:uLnTx/>
                <a:uFillTx/>
                <a:latin typeface="Calibri"/>
                <a:ea typeface="+mn-ea"/>
                <a:cs typeface="+mn-cs"/>
              </a:rPr>
              <a:t>Presenters: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800" b="1" i="1"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dirty="0">
                <a:ln>
                  <a:noFill/>
                </a:ln>
                <a:solidFill>
                  <a:prstClr val="black"/>
                </a:solidFill>
                <a:effectLst/>
                <a:uLnTx/>
                <a:uFillTx/>
                <a:latin typeface="Calibri"/>
                <a:ea typeface="+mn-ea"/>
                <a:cs typeface="+mn-cs"/>
              </a:rPr>
              <a:t>Darryl W. Roberts, PhD, MS, RN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1" i="1"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1" u="none" strike="noStrike" kern="1200" cap="none" spc="0" normalizeH="0" baseline="0" noProof="0" dirty="0">
                <a:ln>
                  <a:noFill/>
                </a:ln>
                <a:solidFill>
                  <a:prstClr val="black"/>
                </a:solidFill>
                <a:effectLst/>
                <a:uLnTx/>
                <a:uFillTx/>
                <a:latin typeface="Calibri"/>
                <a:ea typeface="+mn-ea"/>
                <a:cs typeface="+mn-cs"/>
              </a:rPr>
              <a:t>Ellen Makar, DNP, RN-BC, CCM, CPHIMS, CENP</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1" i="1" u="none" strike="noStrike" kern="1200" cap="none" spc="0" normalizeH="0" baseline="0" noProof="0" dirty="0">
              <a:ln>
                <a:noFill/>
              </a:ln>
              <a:solidFill>
                <a:srgbClr val="084A9C"/>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1" u="none" strike="noStrike" kern="1200" cap="none" spc="0" normalizeH="0" baseline="0" noProof="0" dirty="0">
                <a:ln>
                  <a:noFill/>
                </a:ln>
                <a:solidFill>
                  <a:srgbClr val="084A9C"/>
                </a:solidFill>
                <a:effectLst/>
                <a:uLnTx/>
                <a:uFillTx/>
                <a:latin typeface="Calibri"/>
                <a:ea typeface="+mn-ea"/>
                <a:cs typeface="+mn-cs"/>
              </a:rPr>
              <a:t>BATTELLE  </a:t>
            </a:r>
            <a:r>
              <a:rPr kumimoji="0" lang="en-US" sz="1600" b="1" i="1" u="none" strike="noStrike" kern="1200" cap="none" spc="0" normalizeH="0" baseline="0" noProof="0" dirty="0">
                <a:ln>
                  <a:noFill/>
                </a:ln>
                <a:solidFill>
                  <a:srgbClr val="084A9C"/>
                </a:solidFill>
                <a:effectLst/>
                <a:uLnTx/>
                <a:uFillTx/>
                <a:latin typeface="Calibri"/>
                <a:ea typeface="+mn-ea"/>
                <a:cs typeface="+mn-cs"/>
              </a:rPr>
              <a:t>May 17, 2017  2pm ET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1"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439030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This figure shows the steps typically needed to use the measure over time." title="Overview of the Measure Monitoring Process"/>
          <p:cNvPicPr>
            <a:picLocks noGrp="1" noChangeAspect="1"/>
          </p:cNvPicPr>
          <p:nvPr>
            <p:ph idx="1"/>
          </p:nvPr>
        </p:nvPicPr>
        <p:blipFill>
          <a:blip r:embed="rId3"/>
          <a:stretch>
            <a:fillRect/>
          </a:stretch>
        </p:blipFill>
        <p:spPr>
          <a:xfrm>
            <a:off x="0" y="1447800"/>
            <a:ext cx="9144000" cy="5256587"/>
          </a:xfrm>
          <a:prstGeom prst="rect">
            <a:avLst/>
          </a:prstGeom>
        </p:spPr>
      </p:pic>
      <p:sp>
        <p:nvSpPr>
          <p:cNvPr id="4" name="Slide Number Placeholder 3"/>
          <p:cNvSpPr>
            <a:spLocks noGrp="1"/>
          </p:cNvSpPr>
          <p:nvPr>
            <p:ph type="sldNum" sz="quarter" idx="4"/>
          </p:nvPr>
        </p:nvSpPr>
        <p:spPr/>
        <p:txBody>
          <a:bodyPr/>
          <a:lstStyle/>
          <a:p>
            <a:fld id="{7022FF3C-310F-4809-A5BE-BC5BA8AA108D}" type="slidenum">
              <a:rPr lang="en-US" smtClean="0"/>
              <a:pPr/>
              <a:t>9</a:t>
            </a:fld>
            <a:endParaRPr lang="en-US" dirty="0"/>
          </a:p>
        </p:txBody>
      </p:sp>
      <p:sp>
        <p:nvSpPr>
          <p:cNvPr id="3" name="Title 2"/>
          <p:cNvSpPr>
            <a:spLocks noGrp="1"/>
          </p:cNvSpPr>
          <p:nvPr>
            <p:ph type="title"/>
          </p:nvPr>
        </p:nvSpPr>
        <p:spPr/>
        <p:txBody>
          <a:bodyPr/>
          <a:lstStyle/>
          <a:p>
            <a:r>
              <a:rPr lang="en-US" dirty="0"/>
              <a:t>Overview of the Measure Monitoring Process</a:t>
            </a:r>
          </a:p>
        </p:txBody>
      </p:sp>
    </p:spTree>
    <p:extLst>
      <p:ext uri="{BB962C8B-B14F-4D97-AF65-F5344CB8AC3E}">
        <p14:creationId xmlns:p14="http://schemas.microsoft.com/office/powerpoint/2010/main" val="283141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4"/>
          </p:nvPr>
        </p:nvSpPr>
        <p:spPr/>
        <p:txBody>
          <a:bodyPr/>
          <a:lstStyle/>
          <a:p>
            <a:fld id="{7022FF3C-310F-4809-A5BE-BC5BA8AA108D}" type="slidenum">
              <a:rPr lang="en-US" smtClean="0"/>
              <a:pPr/>
              <a:t>10</a:t>
            </a:fld>
            <a:endParaRPr lang="en-US" dirty="0"/>
          </a:p>
        </p:txBody>
      </p:sp>
      <p:pic>
        <p:nvPicPr>
          <p:cNvPr id="2" name="Picture 1" descr="This figure shows the flow of the measure lifecycle in a linear format ending with measure use, continuing evaluation, and maintenance. This step enables a measure developer to demonstrate continued value of the measure to quality reporting measurement programs. The work in this stage helps CMS to maximize the value of a measure across its lifecycle and inform the National Quality Forum (NQF) endorsement process.&#10;" title="Measure Use, Continuing Evaluation, and Maintenance"/>
          <p:cNvPicPr>
            <a:picLocks noChangeAspect="1"/>
          </p:cNvPicPr>
          <p:nvPr/>
        </p:nvPicPr>
        <p:blipFill>
          <a:blip r:embed="rId3"/>
          <a:stretch>
            <a:fillRect/>
          </a:stretch>
        </p:blipFill>
        <p:spPr>
          <a:xfrm>
            <a:off x="35859" y="2044610"/>
            <a:ext cx="9045388" cy="4813390"/>
          </a:xfrm>
          <a:prstGeom prst="rect">
            <a:avLst/>
          </a:prstGeom>
        </p:spPr>
      </p:pic>
      <p:sp>
        <p:nvSpPr>
          <p:cNvPr id="3" name="Title 2" descr="Measure Use, Continuing Evaluation, and Maintenance" title="Measure Use, Continuing Evaluation, and Maintenance"/>
          <p:cNvSpPr>
            <a:spLocks noGrp="1"/>
          </p:cNvSpPr>
          <p:nvPr>
            <p:ph type="title"/>
          </p:nvPr>
        </p:nvSpPr>
        <p:spPr>
          <a:xfrm>
            <a:off x="0" y="0"/>
            <a:ext cx="9144000" cy="1905000"/>
          </a:xfrm>
        </p:spPr>
        <p:txBody>
          <a:bodyPr/>
          <a:lstStyle/>
          <a:p>
            <a:r>
              <a:rPr lang="en-US" dirty="0"/>
              <a:t>Measure Use, Continuing Evaluation, and Maintenance</a:t>
            </a:r>
          </a:p>
        </p:txBody>
      </p:sp>
    </p:spTree>
    <p:extLst>
      <p:ext uri="{BB962C8B-B14F-4D97-AF65-F5344CB8AC3E}">
        <p14:creationId xmlns:p14="http://schemas.microsoft.com/office/powerpoint/2010/main" val="13788658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descr="This slide describes the key differences among measure updates, comprehensive re-evaluations, and ad hoc reviews." title="Three Different Measure Monitoring Activities"/>
          <p:cNvGraphicFramePr>
            <a:graphicFrameLocks noGrp="1"/>
          </p:cNvGraphicFramePr>
          <p:nvPr>
            <p:ph idx="1"/>
            <p:extLst>
              <p:ext uri="{D42A27DB-BD31-4B8C-83A1-F6EECF244321}">
                <p14:modId xmlns:p14="http://schemas.microsoft.com/office/powerpoint/2010/main" val="809615775"/>
              </p:ext>
            </p:extLst>
          </p:nvPr>
        </p:nvGraphicFramePr>
        <p:xfrm>
          <a:off x="76200" y="1676400"/>
          <a:ext cx="89916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r>
              <a:rPr lang="en-US" dirty="0">
                <a:solidFill>
                  <a:srgbClr val="9933FF"/>
                </a:solidFill>
              </a:rPr>
              <a:t>Three </a:t>
            </a:r>
            <a:r>
              <a:rPr lang="en-US" u="sng" dirty="0">
                <a:solidFill>
                  <a:srgbClr val="9933FF"/>
                </a:solidFill>
              </a:rPr>
              <a:t>Separate</a:t>
            </a:r>
            <a:r>
              <a:rPr lang="en-US" dirty="0">
                <a:solidFill>
                  <a:srgbClr val="9933FF"/>
                </a:solidFill>
              </a:rPr>
              <a:t> and </a:t>
            </a:r>
            <a:r>
              <a:rPr lang="en-US" u="sng" dirty="0">
                <a:solidFill>
                  <a:srgbClr val="9933FF"/>
                </a:solidFill>
              </a:rPr>
              <a:t>Distinct</a:t>
            </a:r>
            <a:r>
              <a:rPr lang="en-US" dirty="0">
                <a:solidFill>
                  <a:srgbClr val="9933FF"/>
                </a:solidFill>
              </a:rPr>
              <a:t> Activities</a:t>
            </a:r>
          </a:p>
        </p:txBody>
      </p:sp>
      <p:sp>
        <p:nvSpPr>
          <p:cNvPr id="4" name="Slide Number Placeholder 3"/>
          <p:cNvSpPr>
            <a:spLocks noGrp="1"/>
          </p:cNvSpPr>
          <p:nvPr>
            <p:ph type="sldNum" sz="quarter" idx="4"/>
          </p:nvPr>
        </p:nvSpPr>
        <p:spPr/>
        <p:txBody>
          <a:bodyPr/>
          <a:lstStyle/>
          <a:p>
            <a:fld id="{7022FF3C-310F-4809-A5BE-BC5BA8AA108D}" type="slidenum">
              <a:rPr lang="en-US" smtClean="0"/>
              <a:pPr/>
              <a:t>11</a:t>
            </a:fld>
            <a:endParaRPr lang="en-US" dirty="0"/>
          </a:p>
        </p:txBody>
      </p:sp>
    </p:spTree>
    <p:extLst>
      <p:ext uri="{BB962C8B-B14F-4D97-AF65-F5344CB8AC3E}">
        <p14:creationId xmlns:p14="http://schemas.microsoft.com/office/powerpoint/2010/main" val="4032556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descr="green rectangle" title="green rectangle"/>
          <p:cNvSpPr/>
          <p:nvPr/>
        </p:nvSpPr>
        <p:spPr>
          <a:xfrm>
            <a:off x="152400" y="1676399"/>
            <a:ext cx="8839200" cy="4853302"/>
          </a:xfrm>
          <a:prstGeom prst="roundRect">
            <a:avLst/>
          </a:prstGeom>
          <a:noFill/>
          <a:ln w="127000">
            <a:solidFill>
              <a:srgbClr val="00B050"/>
            </a:solidFill>
          </a:ln>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 name="Content Placeholder 1"/>
          <p:cNvSpPr>
            <a:spLocks noGrp="1"/>
          </p:cNvSpPr>
          <p:nvPr>
            <p:ph idx="1"/>
          </p:nvPr>
        </p:nvSpPr>
        <p:spPr>
          <a:xfrm>
            <a:off x="381000" y="1954369"/>
            <a:ext cx="8763000" cy="4297363"/>
          </a:xfrm>
          <a:noFill/>
          <a:ln>
            <a:noFill/>
          </a:ln>
        </p:spPr>
        <p:txBody>
          <a:bodyPr>
            <a:normAutofit fontScale="85000" lnSpcReduction="20000"/>
          </a:bodyPr>
          <a:lstStyle/>
          <a:p>
            <a:pPr marL="0" indent="0">
              <a:buNone/>
            </a:pPr>
            <a:r>
              <a:rPr lang="en-US" sz="3300" dirty="0">
                <a:latin typeface="+mj-lt"/>
              </a:rPr>
              <a:t>Conducted </a:t>
            </a:r>
            <a:r>
              <a:rPr lang="en-US" sz="3300" b="1" dirty="0">
                <a:solidFill>
                  <a:srgbClr val="00B050"/>
                </a:solidFill>
                <a:latin typeface="+mj-lt"/>
              </a:rPr>
              <a:t>annually</a:t>
            </a:r>
            <a:r>
              <a:rPr lang="en-US" sz="3300" dirty="0">
                <a:latin typeface="+mj-lt"/>
              </a:rPr>
              <a:t> when an endorsed measure is </a:t>
            </a:r>
            <a:r>
              <a:rPr lang="en-US" sz="3300" b="1" i="1" u="sng" dirty="0">
                <a:latin typeface="+mj-lt"/>
              </a:rPr>
              <a:t>not</a:t>
            </a:r>
            <a:r>
              <a:rPr lang="en-US" sz="3300" dirty="0">
                <a:latin typeface="+mj-lt"/>
              </a:rPr>
              <a:t> undergoing comprehensive re-evaluation for continued endorsement</a:t>
            </a:r>
          </a:p>
          <a:p>
            <a:pPr marL="0" indent="0">
              <a:buNone/>
            </a:pPr>
            <a:endParaRPr lang="en-US" sz="2800" b="1" dirty="0">
              <a:latin typeface="Calibri" panose="020F0502020204030204" pitchFamily="34" charset="0"/>
            </a:endParaRPr>
          </a:p>
          <a:p>
            <a:pPr marL="0" indent="0">
              <a:buNone/>
            </a:pPr>
            <a:r>
              <a:rPr lang="en-US" sz="2800" b="1" dirty="0">
                <a:latin typeface="Calibri" panose="020F0502020204030204" pitchFamily="34" charset="0"/>
              </a:rPr>
              <a:t>Measure stewards: </a:t>
            </a:r>
          </a:p>
          <a:p>
            <a:pPr lvl="1">
              <a:buFont typeface="Arial" panose="020B0604020202020204" pitchFamily="34" charset="0"/>
              <a:buChar char="•"/>
            </a:pPr>
            <a:r>
              <a:rPr lang="en-US" dirty="0">
                <a:latin typeface="Calibri" panose="020F0502020204030204" pitchFamily="34" charset="0"/>
              </a:rPr>
              <a:t>Submit status report of the measure specification to NQF</a:t>
            </a:r>
          </a:p>
          <a:p>
            <a:pPr lvl="1">
              <a:buFont typeface="Arial" panose="020B0604020202020204" pitchFamily="34" charset="0"/>
              <a:buChar char="•"/>
            </a:pPr>
            <a:r>
              <a:rPr lang="en-US" dirty="0">
                <a:latin typeface="Calibri" panose="020F0502020204030204" pitchFamily="34" charset="0"/>
              </a:rPr>
              <a:t>Inform the consensus endorsement entity immediately of changes to the measure during the 3 year endorsement period</a:t>
            </a:r>
          </a:p>
          <a:p>
            <a:pPr marL="0" indent="0" algn="ctr">
              <a:buNone/>
            </a:pPr>
            <a:endParaRPr lang="en-US" i="1" dirty="0">
              <a:solidFill>
                <a:srgbClr val="3333FF"/>
              </a:solidFill>
              <a:latin typeface="Calibri" panose="020F0502020204030204" pitchFamily="34" charset="0"/>
            </a:endParaRPr>
          </a:p>
          <a:p>
            <a:pPr marL="0" indent="0" algn="ctr">
              <a:buNone/>
            </a:pPr>
            <a:r>
              <a:rPr lang="en-US" sz="3300" i="1" dirty="0">
                <a:solidFill>
                  <a:srgbClr val="3333FF"/>
                </a:solidFill>
                <a:latin typeface="Calibri" panose="020F0502020204030204" pitchFamily="34" charset="0"/>
              </a:rPr>
              <a:t>Changes affecting the measure’s original </a:t>
            </a:r>
          </a:p>
          <a:p>
            <a:pPr marL="0" indent="0" algn="ctr">
              <a:buNone/>
            </a:pPr>
            <a:r>
              <a:rPr lang="en-US" sz="3300" i="1" dirty="0">
                <a:solidFill>
                  <a:srgbClr val="3333FF"/>
                </a:solidFill>
                <a:latin typeface="Calibri" panose="020F0502020204030204" pitchFamily="34" charset="0"/>
              </a:rPr>
              <a:t>concept or logic will trigger an ad hoc review</a:t>
            </a:r>
          </a:p>
          <a:p>
            <a:endParaRPr lang="en-US" sz="4000" dirty="0">
              <a:latin typeface="Calibri" panose="020F0502020204030204" pitchFamily="34" charset="0"/>
            </a:endParaRPr>
          </a:p>
          <a:p>
            <a:endParaRPr lang="en-US" dirty="0"/>
          </a:p>
          <a:p>
            <a:endParaRPr lang="en-US" dirty="0"/>
          </a:p>
        </p:txBody>
      </p:sp>
      <p:sp>
        <p:nvSpPr>
          <p:cNvPr id="3" name="Title 2"/>
          <p:cNvSpPr>
            <a:spLocks noGrp="1"/>
          </p:cNvSpPr>
          <p:nvPr>
            <p:ph type="title"/>
          </p:nvPr>
        </p:nvSpPr>
        <p:spPr/>
        <p:txBody>
          <a:bodyPr/>
          <a:lstStyle/>
          <a:p>
            <a:r>
              <a:rPr lang="en-US" dirty="0"/>
              <a:t>Measure Update</a:t>
            </a:r>
          </a:p>
        </p:txBody>
      </p:sp>
      <p:sp>
        <p:nvSpPr>
          <p:cNvPr id="4" name="Slide Number Placeholder 3"/>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37537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13</a:t>
            </a:fld>
            <a:endParaRPr lang="en-US" dirty="0"/>
          </a:p>
        </p:txBody>
      </p:sp>
      <p:pic>
        <p:nvPicPr>
          <p:cNvPr id="5" name="Picture 4" descr="Gather information generated since last review&#10;Recommend action&#10;Approve and implement the action" title="Measure Update Process"/>
          <p:cNvPicPr>
            <a:picLocks noChangeAspect="1"/>
          </p:cNvPicPr>
          <p:nvPr/>
        </p:nvPicPr>
        <p:blipFill>
          <a:blip r:embed="rId3"/>
          <a:stretch>
            <a:fillRect/>
          </a:stretch>
        </p:blipFill>
        <p:spPr>
          <a:xfrm>
            <a:off x="76200" y="1544730"/>
            <a:ext cx="9067800" cy="5313270"/>
          </a:xfrm>
          <a:prstGeom prst="rect">
            <a:avLst/>
          </a:prstGeom>
        </p:spPr>
      </p:pic>
      <p:sp>
        <p:nvSpPr>
          <p:cNvPr id="3" name="Title 2" descr="&#10;Measure Update Process" title="Measure Update Process"/>
          <p:cNvSpPr>
            <a:spLocks noGrp="1"/>
          </p:cNvSpPr>
          <p:nvPr>
            <p:ph type="title"/>
          </p:nvPr>
        </p:nvSpPr>
        <p:spPr/>
        <p:txBody>
          <a:bodyPr/>
          <a:lstStyle/>
          <a:p>
            <a:r>
              <a:rPr lang="en-US" dirty="0"/>
              <a:t>Measure Update Process</a:t>
            </a:r>
          </a:p>
        </p:txBody>
      </p:sp>
    </p:spTree>
    <p:extLst>
      <p:ext uri="{BB962C8B-B14F-4D97-AF65-F5344CB8AC3E}">
        <p14:creationId xmlns:p14="http://schemas.microsoft.com/office/powerpoint/2010/main" val="35387095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Occurs every 3 years , on or around the 3rd year of the measure implementation&#10;Occurs regardless of any other reviews&#10;IF there have been other reviews (ad hoc), that information is taken into account during the comprehensive re-evaluation&#10;" title="Comprehensive Re-evaluation"/>
          <p:cNvPicPr>
            <a:picLocks noChangeAspect="1"/>
          </p:cNvPicPr>
          <p:nvPr/>
        </p:nvPicPr>
        <p:blipFill>
          <a:blip r:embed="rId3"/>
          <a:stretch>
            <a:fillRect/>
          </a:stretch>
        </p:blipFill>
        <p:spPr>
          <a:xfrm>
            <a:off x="38847" y="1600200"/>
            <a:ext cx="9191820" cy="5410200"/>
          </a:xfrm>
          <a:prstGeom prst="rect">
            <a:avLst/>
          </a:prstGeom>
        </p:spPr>
      </p:pic>
      <p:sp>
        <p:nvSpPr>
          <p:cNvPr id="11" name="TextBox 10" descr="slide 14" title="slide 14"/>
          <p:cNvSpPr txBox="1"/>
          <p:nvPr/>
        </p:nvSpPr>
        <p:spPr>
          <a:xfrm flipH="1">
            <a:off x="-12895" y="18757"/>
            <a:ext cx="487682" cy="369332"/>
          </a:xfrm>
          <a:prstGeom prst="rect">
            <a:avLst/>
          </a:prstGeom>
          <a:noFill/>
        </p:spPr>
        <p:txBody>
          <a:bodyPr wrap="square" rtlCol="0">
            <a:spAutoFit/>
          </a:bodyPr>
          <a:lstStyle/>
          <a:p>
            <a:r>
              <a:rPr lang="en-US" dirty="0"/>
              <a:t>14</a:t>
            </a:r>
          </a:p>
        </p:txBody>
      </p:sp>
      <p:sp>
        <p:nvSpPr>
          <p:cNvPr id="3" name="Title 2"/>
          <p:cNvSpPr>
            <a:spLocks noGrp="1"/>
          </p:cNvSpPr>
          <p:nvPr>
            <p:ph type="title"/>
          </p:nvPr>
        </p:nvSpPr>
        <p:spPr>
          <a:xfrm>
            <a:off x="-14849" y="18757"/>
            <a:ext cx="9182295" cy="1371600"/>
          </a:xfrm>
        </p:spPr>
        <p:txBody>
          <a:bodyPr/>
          <a:lstStyle/>
          <a:p>
            <a:br>
              <a:rPr lang="en-US" dirty="0"/>
            </a:br>
            <a:r>
              <a:rPr lang="en-US" dirty="0"/>
              <a:t>Comprehensive Re-evaluation</a:t>
            </a:r>
            <a:br>
              <a:rPr lang="en-US" dirty="0"/>
            </a:br>
            <a:endParaRPr lang="en-US" dirty="0"/>
          </a:p>
        </p:txBody>
      </p:sp>
    </p:spTree>
    <p:extLst>
      <p:ext uri="{BB962C8B-B14F-4D97-AF65-F5344CB8AC3E}">
        <p14:creationId xmlns:p14="http://schemas.microsoft.com/office/powerpoint/2010/main" val="29341699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15</a:t>
            </a:fld>
            <a:endParaRPr lang="en-US" dirty="0"/>
          </a:p>
        </p:txBody>
      </p:sp>
      <p:pic>
        <p:nvPicPr>
          <p:cNvPr id="5" name="Picture 4" descr="Measure developers should:&#10;Continue environmental scans of the literature using&#10; Peer-reviewed&#10; Grey literature&#10; General media reports about the measure&#10;&#10;Address the soundness of the measure &#10;Monitor appropriate clinical practice guidelines&#10;Review and respond to stakeholder feedback&#10;Review the measures code sets&#10;&#10;Review the measure’s performance&#10; National performance rates&#10; Variations in performance &#10; Validity and reliability &#10;" title="Evaluation Data Needed for Measure Reviews"/>
          <p:cNvPicPr>
            <a:picLocks noChangeAspect="1"/>
          </p:cNvPicPr>
          <p:nvPr/>
        </p:nvPicPr>
        <p:blipFill>
          <a:blip r:embed="rId3"/>
          <a:stretch>
            <a:fillRect/>
          </a:stretch>
        </p:blipFill>
        <p:spPr>
          <a:xfrm>
            <a:off x="-1" y="1524001"/>
            <a:ext cx="9112819" cy="5334000"/>
          </a:xfrm>
          <a:prstGeom prst="rect">
            <a:avLst/>
          </a:prstGeom>
        </p:spPr>
      </p:pic>
      <p:sp>
        <p:nvSpPr>
          <p:cNvPr id="3" name="Title 2"/>
          <p:cNvSpPr>
            <a:spLocks noGrp="1"/>
          </p:cNvSpPr>
          <p:nvPr>
            <p:ph type="title"/>
          </p:nvPr>
        </p:nvSpPr>
        <p:spPr/>
        <p:txBody>
          <a:bodyPr/>
          <a:lstStyle/>
          <a:p>
            <a:r>
              <a:rPr lang="en-US" dirty="0"/>
              <a:t>Evaluation Data Needed for Measure Reviews</a:t>
            </a:r>
          </a:p>
        </p:txBody>
      </p:sp>
    </p:spTree>
    <p:extLst>
      <p:ext uri="{BB962C8B-B14F-4D97-AF65-F5344CB8AC3E}">
        <p14:creationId xmlns:p14="http://schemas.microsoft.com/office/powerpoint/2010/main" val="3312241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16</a:t>
            </a:fld>
            <a:endParaRPr lang="en-US" dirty="0"/>
          </a:p>
        </p:txBody>
      </p:sp>
      <p:pic>
        <p:nvPicPr>
          <p:cNvPr id="5" name="Picture 4" descr="Ad Hoc Review&#10;A formal measure evaluation and endorsement reconsideration outside of the scheduled maintenance of endorsement process. &#10;&#10;…is limited and focused on a specific issue regarding an evaluation criterion and is not the same as a maintenance of endorsement evaluation. &#10;" title="Definition of Ad Hoc Review"/>
          <p:cNvPicPr>
            <a:picLocks noChangeAspect="1"/>
          </p:cNvPicPr>
          <p:nvPr/>
        </p:nvPicPr>
        <p:blipFill>
          <a:blip r:embed="rId3"/>
          <a:stretch>
            <a:fillRect/>
          </a:stretch>
        </p:blipFill>
        <p:spPr>
          <a:xfrm>
            <a:off x="-76200" y="1532965"/>
            <a:ext cx="9075964" cy="5334000"/>
          </a:xfrm>
          <a:prstGeom prst="rect">
            <a:avLst/>
          </a:prstGeom>
        </p:spPr>
      </p:pic>
      <p:sp>
        <p:nvSpPr>
          <p:cNvPr id="3" name="Title 2"/>
          <p:cNvSpPr>
            <a:spLocks noGrp="1"/>
          </p:cNvSpPr>
          <p:nvPr>
            <p:ph type="title"/>
          </p:nvPr>
        </p:nvSpPr>
        <p:spPr/>
        <p:txBody>
          <a:bodyPr/>
          <a:lstStyle/>
          <a:p>
            <a:r>
              <a:rPr lang="en-US" dirty="0"/>
              <a:t>Definition of </a:t>
            </a:r>
            <a:r>
              <a:rPr lang="en-US" dirty="0">
                <a:solidFill>
                  <a:srgbClr val="3333FF"/>
                </a:solidFill>
              </a:rPr>
              <a:t>Ad Hoc </a:t>
            </a:r>
            <a:r>
              <a:rPr lang="en-US" dirty="0"/>
              <a:t>Review</a:t>
            </a:r>
          </a:p>
        </p:txBody>
      </p:sp>
    </p:spTree>
    <p:extLst>
      <p:ext uri="{BB962C8B-B14F-4D97-AF65-F5344CB8AC3E}">
        <p14:creationId xmlns:p14="http://schemas.microsoft.com/office/powerpoint/2010/main" val="33069449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rgbClr val="3333FF"/>
                </a:solidFill>
              </a:rPr>
              <a:t>Ad Hoc </a:t>
            </a:r>
            <a:r>
              <a:rPr lang="en-US" dirty="0"/>
              <a:t>Review Triggers</a:t>
            </a:r>
          </a:p>
        </p:txBody>
      </p:sp>
      <p:sp>
        <p:nvSpPr>
          <p:cNvPr id="4" name="Slide Number Placeholder 3"/>
          <p:cNvSpPr>
            <a:spLocks noGrp="1"/>
          </p:cNvSpPr>
          <p:nvPr>
            <p:ph type="sldNum" sz="quarter" idx="4"/>
          </p:nvPr>
        </p:nvSpPr>
        <p:spPr/>
        <p:txBody>
          <a:bodyPr/>
          <a:lstStyle/>
          <a:p>
            <a:fld id="{7022FF3C-310F-4809-A5BE-BC5BA8AA108D}" type="slidenum">
              <a:rPr lang="en-US" smtClean="0"/>
              <a:pPr/>
              <a:t>17</a:t>
            </a:fld>
            <a:endParaRPr lang="en-US" dirty="0"/>
          </a:p>
        </p:txBody>
      </p:sp>
      <p:pic>
        <p:nvPicPr>
          <p:cNvPr id="7" name="Picture 6" descr="If a measure developer submits a material change to an&#10;endorsed measure during an annual update, it triggers an ad hoc review. &#10;&#10;Material change is defined as any modification to the measure specifications that significantly affects the measure result such as: &#10;change to the population being measured (e.g., adding persons aged 50-64 to an existing 65+ readmission measure, adding CHF to a pulmonary measure, or changes to exclusion criteria)&#10;&#10;changes to what is being measured (e.g., changes in target &#10;    values like blood pressure or lipid values)&#10;&#10;inclusion of new data source(s)&#10;&#10;expansion of the level of analysis or care settings.&#10;" title="Ad Hoc Review Triggers"/>
          <p:cNvPicPr>
            <a:picLocks noChangeAspect="1"/>
          </p:cNvPicPr>
          <p:nvPr/>
        </p:nvPicPr>
        <p:blipFill>
          <a:blip r:embed="rId3"/>
          <a:stretch>
            <a:fillRect/>
          </a:stretch>
        </p:blipFill>
        <p:spPr>
          <a:xfrm>
            <a:off x="37842" y="1627094"/>
            <a:ext cx="9106158" cy="5230906"/>
          </a:xfrm>
          <a:prstGeom prst="rect">
            <a:avLst/>
          </a:prstGeom>
        </p:spPr>
      </p:pic>
    </p:spTree>
    <p:extLst>
      <p:ext uri="{BB962C8B-B14F-4D97-AF65-F5344CB8AC3E}">
        <p14:creationId xmlns:p14="http://schemas.microsoft.com/office/powerpoint/2010/main" val="26724696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r>
              <a:rPr lang="en-US" dirty="0"/>
              <a:t>18</a:t>
            </a:r>
          </a:p>
        </p:txBody>
      </p:sp>
      <p:pic>
        <p:nvPicPr>
          <p:cNvPr id="5" name="Picture 4" descr="Updating codes to reflect current coding nomenclature, specific condition, disease, procedure, test, or drug. &#10;&#10;Adding a new drug to an already specified family of drugs in the measure. &#10;&#10;A change in the risk adjustment but not the statistical model (new data updates the relationships among the variables, so that the estimates of the coefficients  change). &#10;&#10;Adding clarifying details that do not change the measure result (to a numerator or denominator, inclusions or exclusions, or other specification elements)&#10;&#10;Updating Documentation (an exclusion that already existed in the measure’s  algorithm is not a material change if the measure  already excluded it, but did  not document the exclusion).&#10;" title="Examples Not Considered "/>
          <p:cNvPicPr>
            <a:picLocks noChangeAspect="1"/>
          </p:cNvPicPr>
          <p:nvPr/>
        </p:nvPicPr>
        <p:blipFill>
          <a:blip r:embed="rId3"/>
          <a:stretch>
            <a:fillRect/>
          </a:stretch>
        </p:blipFill>
        <p:spPr>
          <a:xfrm>
            <a:off x="-17929" y="1537447"/>
            <a:ext cx="9271894" cy="5316071"/>
          </a:xfrm>
          <a:prstGeom prst="rect">
            <a:avLst/>
          </a:prstGeom>
        </p:spPr>
      </p:pic>
      <p:sp>
        <p:nvSpPr>
          <p:cNvPr id="3" name="Title 2"/>
          <p:cNvSpPr>
            <a:spLocks noGrp="1"/>
          </p:cNvSpPr>
          <p:nvPr>
            <p:ph type="title"/>
          </p:nvPr>
        </p:nvSpPr>
        <p:spPr/>
        <p:txBody>
          <a:bodyPr/>
          <a:lstStyle/>
          <a:p>
            <a:r>
              <a:rPr lang="en-US" dirty="0"/>
              <a:t>Examples </a:t>
            </a:r>
            <a:r>
              <a:rPr lang="en-US" u="sng" dirty="0"/>
              <a:t>Not</a:t>
            </a:r>
            <a:r>
              <a:rPr lang="en-US" dirty="0"/>
              <a:t> Considered </a:t>
            </a:r>
            <a:br>
              <a:rPr lang="en-US" dirty="0"/>
            </a:br>
            <a:r>
              <a:rPr lang="en-US" dirty="0"/>
              <a:t>Material Changes</a:t>
            </a:r>
          </a:p>
        </p:txBody>
      </p:sp>
    </p:spTree>
    <p:extLst>
      <p:ext uri="{BB962C8B-B14F-4D97-AF65-F5344CB8AC3E}">
        <p14:creationId xmlns:p14="http://schemas.microsoft.com/office/powerpoint/2010/main" val="25206639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Vision and Goals: </a:t>
            </a:r>
            <a:r>
              <a:rPr lang="en-US" sz="4000" dirty="0">
                <a:solidFill>
                  <a:prstClr val="white"/>
                </a:solidFill>
              </a:rPr>
              <a:t>Webinar Series</a:t>
            </a:r>
            <a:endParaRPr lang="en-US" sz="4000" dirty="0"/>
          </a:p>
        </p:txBody>
      </p:sp>
      <p:sp>
        <p:nvSpPr>
          <p:cNvPr id="4" name="Content Placeholder 3"/>
          <p:cNvSpPr txBox="1">
            <a:spLocks noGrp="1"/>
          </p:cNvSpPr>
          <p:nvPr>
            <p:ph idx="1"/>
          </p:nvPr>
        </p:nvSpPr>
        <p:spPr>
          <a:xfrm>
            <a:off x="11034" y="1866543"/>
            <a:ext cx="8967866" cy="2400657"/>
          </a:xfrm>
          <a:prstGeom prst="rect">
            <a:avLst/>
          </a:prstGeom>
          <a:noFill/>
        </p:spPr>
        <p:txBody>
          <a:bodyPr wrap="square" rtlCol="0">
            <a:spAutoFit/>
          </a:bodyPr>
          <a:lstStyle/>
          <a:p>
            <a:r>
              <a:rPr lang="en-US" sz="2400" dirty="0"/>
              <a:t>Ongoing process to engage clinical specialty societies and patient advocacy groups in quality measure development. </a:t>
            </a:r>
          </a:p>
          <a:p>
            <a:endParaRPr lang="en-US" sz="1100" dirty="0"/>
          </a:p>
          <a:p>
            <a:r>
              <a:rPr lang="en-US" sz="2400" dirty="0"/>
              <a:t>Produce feedback to help CMS design toolkits and materials specifically for specialty societies and patient advocacy groups interested in measure development. </a:t>
            </a:r>
          </a:p>
          <a:p>
            <a:pPr marL="0" indent="0" algn="ctr">
              <a:buNone/>
            </a:pPr>
            <a:endParaRPr lang="en-US" sz="1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3" name="Rectangle 2"/>
          <p:cNvSpPr/>
          <p:nvPr/>
        </p:nvSpPr>
        <p:spPr>
          <a:xfrm>
            <a:off x="228600" y="4267200"/>
            <a:ext cx="3886200" cy="1692771"/>
          </a:xfrm>
          <a:prstGeom prst="rect">
            <a:avLst/>
          </a:prstGeom>
        </p:spPr>
        <p:txBody>
          <a:bodyPr wrap="square">
            <a:spAutoFit/>
          </a:bodyPr>
          <a:lstStyle/>
          <a:p>
            <a:pPr lvl="1">
              <a:buFont typeface="Wingdings" panose="05000000000000000000" pitchFamily="2" charset="2"/>
              <a:buChar char="ü"/>
            </a:pPr>
            <a:r>
              <a:rPr lang="en-US" sz="2000" b="1" dirty="0"/>
              <a:t>Education </a:t>
            </a:r>
          </a:p>
          <a:p>
            <a:pPr lvl="1">
              <a:buFont typeface="Wingdings" panose="05000000000000000000" pitchFamily="2" charset="2"/>
              <a:buChar char="ü"/>
            </a:pPr>
            <a:r>
              <a:rPr lang="en-US" sz="2000" b="1" dirty="0"/>
              <a:t>Outreach</a:t>
            </a:r>
          </a:p>
          <a:p>
            <a:pPr lvl="1">
              <a:buFont typeface="Wingdings" panose="05000000000000000000" pitchFamily="2" charset="2"/>
              <a:buChar char="ü"/>
            </a:pPr>
            <a:r>
              <a:rPr lang="en-US" sz="2000" b="1" dirty="0"/>
              <a:t>Frequent Communication</a:t>
            </a:r>
          </a:p>
          <a:p>
            <a:pPr lvl="1">
              <a:buFont typeface="Wingdings" panose="05000000000000000000" pitchFamily="2" charset="2"/>
              <a:buChar char="ü"/>
            </a:pPr>
            <a:r>
              <a:rPr lang="en-US" sz="2000" b="1" dirty="0"/>
              <a:t>Enduring Materials</a:t>
            </a:r>
          </a:p>
          <a:p>
            <a:pPr marL="635000" lvl="1" indent="-177800">
              <a:spcBef>
                <a:spcPct val="20000"/>
              </a:spcBef>
              <a:buFont typeface="Wingdings" panose="05000000000000000000" pitchFamily="2" charset="2"/>
              <a:buChar char="ü"/>
            </a:pPr>
            <a:r>
              <a:rPr lang="en-US" sz="2000" b="1" dirty="0"/>
              <a:t>Dedicated Websites</a:t>
            </a:r>
          </a:p>
        </p:txBody>
      </p:sp>
      <p:sp>
        <p:nvSpPr>
          <p:cNvPr id="9" name="Rectangle 8"/>
          <p:cNvSpPr/>
          <p:nvPr/>
        </p:nvSpPr>
        <p:spPr>
          <a:xfrm>
            <a:off x="3581400" y="4267200"/>
            <a:ext cx="5410200" cy="1508105"/>
          </a:xfrm>
          <a:prstGeom prst="rect">
            <a:avLst/>
          </a:prstGeom>
        </p:spPr>
        <p:txBody>
          <a:bodyPr wrap="square">
            <a:spAutoFit/>
          </a:bodyPr>
          <a:lstStyle/>
          <a:p>
            <a:pPr marL="635000" lvl="1" indent="-177800">
              <a:spcBef>
                <a:spcPct val="20000"/>
              </a:spcBef>
              <a:buFont typeface="Wingdings" panose="05000000000000000000" pitchFamily="2" charset="2"/>
              <a:buChar char="ü"/>
            </a:pPr>
            <a:r>
              <a:rPr lang="en-US" sz="2000" b="1" dirty="0">
                <a:solidFill>
                  <a:prstClr val="black"/>
                </a:solidFill>
              </a:rPr>
              <a:t>Measure Development Roadmaps</a:t>
            </a:r>
          </a:p>
          <a:p>
            <a:pPr marL="635000" lvl="1" indent="-177800">
              <a:spcBef>
                <a:spcPct val="20000"/>
              </a:spcBef>
              <a:buFont typeface="Wingdings" panose="05000000000000000000" pitchFamily="2" charset="2"/>
              <a:buChar char="ü"/>
            </a:pPr>
            <a:r>
              <a:rPr lang="en-US" sz="2000" b="1" dirty="0">
                <a:solidFill>
                  <a:prstClr val="black"/>
                </a:solidFill>
              </a:rPr>
              <a:t>Targeted Newsletters and Communication</a:t>
            </a:r>
          </a:p>
          <a:p>
            <a:pPr marL="635000" lvl="1" indent="-177800">
              <a:spcBef>
                <a:spcPct val="20000"/>
              </a:spcBef>
              <a:buFont typeface="Wingdings" panose="05000000000000000000" pitchFamily="2" charset="2"/>
              <a:buChar char="ü"/>
            </a:pPr>
            <a:r>
              <a:rPr lang="en-US" sz="2000" b="1" dirty="0">
                <a:solidFill>
                  <a:prstClr val="black"/>
                </a:solidFill>
              </a:rPr>
              <a:t>Showcase Opportunities</a:t>
            </a:r>
          </a:p>
          <a:p>
            <a:pPr marL="742950" lvl="1" indent="-285750">
              <a:spcBef>
                <a:spcPct val="20000"/>
              </a:spcBef>
              <a:buFont typeface="Wingdings" panose="05000000000000000000" pitchFamily="2" charset="2"/>
              <a:buChar char="ü"/>
            </a:pPr>
            <a:endParaRPr lang="en-US" sz="2000" b="1" dirty="0">
              <a:solidFill>
                <a:prstClr val="black"/>
              </a:solidFill>
            </a:endParaRPr>
          </a:p>
        </p:txBody>
      </p:sp>
    </p:spTree>
    <p:extLst>
      <p:ext uri="{BB962C8B-B14F-4D97-AF65-F5344CB8AC3E}">
        <p14:creationId xmlns:p14="http://schemas.microsoft.com/office/powerpoint/2010/main" val="29923022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descr="First: Change in timeframe of measure. Deleting an element or component of numerator/denominator or inclusion/exclusion specification. Second: Adding a new variable. All patients last year versus all patients this year and last year. Third: Change in risk-adjustment approach. From risk-stratification to a model-based approach or addition/deletion of a variable in the risk-adjustment approach. Fourth: Changes in public policy. Changes to the definition of a critical access hospital. Fifth: Addtiions or deletions of diagnostic codes. Representing different or new classification categories. " title="Examples of Ad Hoc Review Triggers"/>
          <p:cNvGraphicFramePr>
            <a:graphicFrameLocks noGrp="1" noChangeAspect="1"/>
          </p:cNvGraphicFramePr>
          <p:nvPr>
            <p:ph idx="1"/>
            <p:extLst>
              <p:ext uri="{D42A27DB-BD31-4B8C-83A1-F6EECF244321}">
                <p14:modId xmlns:p14="http://schemas.microsoft.com/office/powerpoint/2010/main" val="2392423854"/>
              </p:ext>
            </p:extLst>
          </p:nvPr>
        </p:nvGraphicFramePr>
        <p:xfrm>
          <a:off x="152400" y="1676400"/>
          <a:ext cx="8839200" cy="4983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4"/>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19</a:t>
            </a:r>
          </a:p>
        </p:txBody>
      </p:sp>
      <p:sp>
        <p:nvSpPr>
          <p:cNvPr id="3" name="Title 2"/>
          <p:cNvSpPr>
            <a:spLocks noGrp="1"/>
          </p:cNvSpPr>
          <p:nvPr>
            <p:ph type="title"/>
          </p:nvPr>
        </p:nvSpPr>
        <p:spPr/>
        <p:txBody>
          <a:bodyPr/>
          <a:lstStyle/>
          <a:p>
            <a:r>
              <a:rPr lang="en-US" dirty="0"/>
              <a:t>Examples of </a:t>
            </a:r>
            <a:r>
              <a:rPr lang="en-US" dirty="0">
                <a:solidFill>
                  <a:srgbClr val="3333FF"/>
                </a:solidFill>
              </a:rPr>
              <a:t>Ad Hoc Review </a:t>
            </a:r>
            <a:r>
              <a:rPr lang="en-US" dirty="0"/>
              <a:t>Triggers</a:t>
            </a:r>
          </a:p>
        </p:txBody>
      </p:sp>
    </p:spTree>
    <p:extLst>
      <p:ext uri="{BB962C8B-B14F-4D97-AF65-F5344CB8AC3E}">
        <p14:creationId xmlns:p14="http://schemas.microsoft.com/office/powerpoint/2010/main" val="38148303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7022FF3C-310F-4809-A5BE-BC5BA8AA108D}" type="slidenum">
              <a:rPr lang="en-US" smtClean="0"/>
              <a:pPr/>
              <a:t>20</a:t>
            </a:fld>
            <a:endParaRPr lang="en-US" dirty="0"/>
          </a:p>
        </p:txBody>
      </p:sp>
      <p:graphicFrame>
        <p:nvGraphicFramePr>
          <p:cNvPr id="7" name="Diagram 6" descr="Adddress feddback received about the measure's specifications, reliability, and validity. Opportunities for harmonization. Assess the measure specification' precision, ensuring all diagnosis and procedure coees used in the measure are updated whe the code sets change. " title="Definition of Measure REviews"/>
          <p:cNvGraphicFramePr/>
          <p:nvPr>
            <p:extLst>
              <p:ext uri="{D42A27DB-BD31-4B8C-83A1-F6EECF244321}">
                <p14:modId xmlns:p14="http://schemas.microsoft.com/office/powerpoint/2010/main" val="355021432"/>
              </p:ext>
            </p:extLst>
          </p:nvPr>
        </p:nvGraphicFramePr>
        <p:xfrm>
          <a:off x="152400" y="723900"/>
          <a:ext cx="8839200" cy="5715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r>
              <a:rPr lang="en-US" dirty="0"/>
              <a:t>Definition of Measure Reviews</a:t>
            </a:r>
          </a:p>
        </p:txBody>
      </p:sp>
    </p:spTree>
    <p:extLst>
      <p:ext uri="{BB962C8B-B14F-4D97-AF65-F5344CB8AC3E}">
        <p14:creationId xmlns:p14="http://schemas.microsoft.com/office/powerpoint/2010/main" val="10671343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Figure 1: Timeline for the Measure Lifecycle" title="Figure 1: Timeline for the Measure Lifecycle"/>
          <p:cNvPicPr/>
          <p:nvPr/>
        </p:nvPicPr>
        <p:blipFill>
          <a:blip r:embed="rId3">
            <a:extLst>
              <a:ext uri="{28A0092B-C50C-407E-A947-70E740481C1C}">
                <a14:useLocalDpi xmlns:a14="http://schemas.microsoft.com/office/drawing/2010/main" val="0"/>
              </a:ext>
            </a:extLst>
          </a:blip>
          <a:srcRect/>
          <a:stretch>
            <a:fillRect/>
          </a:stretch>
        </p:blipFill>
        <p:spPr bwMode="auto">
          <a:xfrm>
            <a:off x="1600200" y="2057400"/>
            <a:ext cx="7620000" cy="4800600"/>
          </a:xfrm>
          <a:prstGeom prst="rect">
            <a:avLst/>
          </a:prstGeom>
          <a:noFill/>
        </p:spPr>
      </p:pic>
      <p:sp>
        <p:nvSpPr>
          <p:cNvPr id="4" name="Oval 3" descr="Outline of an oval emphasizing the last component of the measure lifecycle: Measure use, continuing evaluation, and maintenance." title="Outline of an oval"/>
          <p:cNvSpPr/>
          <p:nvPr/>
        </p:nvSpPr>
        <p:spPr>
          <a:xfrm rot="5400000">
            <a:off x="5657849" y="3314800"/>
            <a:ext cx="5524501" cy="1371600"/>
          </a:xfrm>
          <a:prstGeom prst="ellipse">
            <a:avLst/>
          </a:prstGeom>
          <a:noFill/>
          <a:ln>
            <a:solidFill>
              <a:srgbClr val="993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Graphic of calendar. The calendars displayed are here to enable you to look from a distance the timeline, so that you can really see how these timeframes work over an extensive period. " title="Graphic of a calendar"/>
          <p:cNvPicPr>
            <a:picLocks noChangeAspect="1"/>
          </p:cNvPicPr>
          <p:nvPr/>
        </p:nvPicPr>
        <p:blipFill>
          <a:blip r:embed="rId4"/>
          <a:stretch>
            <a:fillRect/>
          </a:stretch>
        </p:blipFill>
        <p:spPr>
          <a:xfrm>
            <a:off x="0" y="1238349"/>
            <a:ext cx="1962140" cy="1711366"/>
          </a:xfrm>
          <a:prstGeom prst="rect">
            <a:avLst/>
          </a:prstGeom>
        </p:spPr>
      </p:pic>
      <p:pic>
        <p:nvPicPr>
          <p:cNvPr id="7" name="Picture 6" descr="The calendars displayed are here to enable you to look from a distance the timeline, so that you can really see how these timeframes work over an extensive period. " title="Graphic of a calendar"/>
          <p:cNvPicPr>
            <a:picLocks noChangeAspect="1"/>
          </p:cNvPicPr>
          <p:nvPr/>
        </p:nvPicPr>
        <p:blipFill>
          <a:blip r:embed="rId5"/>
          <a:stretch>
            <a:fillRect/>
          </a:stretch>
        </p:blipFill>
        <p:spPr>
          <a:xfrm>
            <a:off x="4900406" y="5265184"/>
            <a:ext cx="1019587" cy="753457"/>
          </a:xfrm>
          <a:prstGeom prst="rect">
            <a:avLst/>
          </a:prstGeom>
        </p:spPr>
      </p:pic>
      <p:pic>
        <p:nvPicPr>
          <p:cNvPr id="10" name="Picture 9" descr="The calendars displayed are here to enable you to look from a distance the timeline, so that you can really see how these timeframes work over an extensive period. " title="Graphic of a calendar "/>
          <p:cNvPicPr>
            <a:picLocks noChangeAspect="1"/>
          </p:cNvPicPr>
          <p:nvPr/>
        </p:nvPicPr>
        <p:blipFill>
          <a:blip r:embed="rId5"/>
          <a:stretch>
            <a:fillRect/>
          </a:stretch>
        </p:blipFill>
        <p:spPr>
          <a:xfrm flipH="1">
            <a:off x="8525102" y="6096000"/>
            <a:ext cx="425298" cy="369521"/>
          </a:xfrm>
          <a:prstGeom prst="rect">
            <a:avLst/>
          </a:prstGeom>
        </p:spPr>
      </p:pic>
      <p:sp>
        <p:nvSpPr>
          <p:cNvPr id="3" name="Slide Number Placeholder 2"/>
          <p:cNvSpPr>
            <a:spLocks noGrp="1"/>
          </p:cNvSpPr>
          <p:nvPr>
            <p:ph type="sldNum" sz="quarter" idx="4"/>
          </p:nvPr>
        </p:nvSpPr>
        <p:spPr/>
        <p:txBody>
          <a:bodyPr/>
          <a:lstStyle/>
          <a:p>
            <a:fld id="{464B3E39-FB27-466F-8DC0-389097739389}" type="slidenum">
              <a:rPr lang="en-US" smtClean="0"/>
              <a:pPr/>
              <a:t>21</a:t>
            </a:fld>
            <a:endParaRPr lang="en-US" dirty="0"/>
          </a:p>
        </p:txBody>
      </p:sp>
      <p:sp>
        <p:nvSpPr>
          <p:cNvPr id="12" name="TextBox 11" descr="slide 24" title="slide 24"/>
          <p:cNvSpPr txBox="1"/>
          <p:nvPr/>
        </p:nvSpPr>
        <p:spPr>
          <a:xfrm flipH="1">
            <a:off x="0" y="65177"/>
            <a:ext cx="487682" cy="369332"/>
          </a:xfrm>
          <a:prstGeom prst="rect">
            <a:avLst/>
          </a:prstGeom>
          <a:noFill/>
        </p:spPr>
        <p:txBody>
          <a:bodyPr wrap="square" rtlCol="0">
            <a:spAutoFit/>
          </a:bodyPr>
          <a:lstStyle/>
          <a:p>
            <a:r>
              <a:rPr lang="en-US" dirty="0"/>
              <a:t>21</a:t>
            </a:r>
          </a:p>
        </p:txBody>
      </p:sp>
      <p:sp>
        <p:nvSpPr>
          <p:cNvPr id="2" name="Title 1"/>
          <p:cNvSpPr>
            <a:spLocks noGrp="1"/>
          </p:cNvSpPr>
          <p:nvPr>
            <p:ph type="title"/>
          </p:nvPr>
        </p:nvSpPr>
        <p:spPr/>
        <p:txBody>
          <a:bodyPr/>
          <a:lstStyle/>
          <a:p>
            <a:r>
              <a:rPr lang="en-US" sz="4400" dirty="0"/>
              <a:t>Timeline for the Measure Lifecycle</a:t>
            </a:r>
          </a:p>
        </p:txBody>
      </p:sp>
    </p:spTree>
    <p:extLst>
      <p:ext uri="{BB962C8B-B14F-4D97-AF65-F5344CB8AC3E}">
        <p14:creationId xmlns:p14="http://schemas.microsoft.com/office/powerpoint/2010/main" val="11156367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descr="Graphic listing the measure maintenance challenges" title="Graphic listing the measure maintenance challenges"/>
          <p:cNvGraphicFramePr>
            <a:graphicFrameLocks noGrp="1" noChangeAspect="1"/>
          </p:cNvGraphicFramePr>
          <p:nvPr>
            <p:ph idx="1"/>
            <p:extLst>
              <p:ext uri="{D42A27DB-BD31-4B8C-83A1-F6EECF244321}">
                <p14:modId xmlns:p14="http://schemas.microsoft.com/office/powerpoint/2010/main" val="4234353657"/>
              </p:ext>
            </p:extLst>
          </p:nvPr>
        </p:nvGraphicFramePr>
        <p:xfrm>
          <a:off x="76200" y="1524000"/>
          <a:ext cx="89916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4"/>
          </p:nvPr>
        </p:nvSpPr>
        <p:spPr/>
        <p:txBody>
          <a:bodyPr/>
          <a:lstStyle/>
          <a:p>
            <a:r>
              <a:rPr lang="en-US" dirty="0"/>
              <a:t>22</a:t>
            </a:r>
          </a:p>
        </p:txBody>
      </p:sp>
      <p:sp>
        <p:nvSpPr>
          <p:cNvPr id="3" name="Title 2"/>
          <p:cNvSpPr>
            <a:spLocks noGrp="1"/>
          </p:cNvSpPr>
          <p:nvPr>
            <p:ph type="title"/>
          </p:nvPr>
        </p:nvSpPr>
        <p:spPr>
          <a:xfrm>
            <a:off x="0" y="0"/>
            <a:ext cx="9144000" cy="1447800"/>
          </a:xfrm>
        </p:spPr>
        <p:txBody>
          <a:bodyPr/>
          <a:lstStyle/>
          <a:p>
            <a:r>
              <a:rPr lang="en-US" dirty="0"/>
              <a:t>Measure Maintenance Challenges </a:t>
            </a:r>
          </a:p>
        </p:txBody>
      </p:sp>
    </p:spTree>
    <p:extLst>
      <p:ext uri="{BB962C8B-B14F-4D97-AF65-F5344CB8AC3E}">
        <p14:creationId xmlns:p14="http://schemas.microsoft.com/office/powerpoint/2010/main" val="37412499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4"/>
          </p:nvPr>
        </p:nvSpPr>
        <p:spPr/>
        <p:txBody>
          <a:bodyPr/>
          <a:lstStyle/>
          <a:p>
            <a:fld id="{7022FF3C-310F-4809-A5BE-BC5BA8AA108D}" type="slidenum">
              <a:rPr lang="en-US" smtClean="0"/>
              <a:pPr/>
              <a:t>23</a:t>
            </a:fld>
            <a:endParaRPr lang="en-US" dirty="0"/>
          </a:p>
        </p:txBody>
      </p:sp>
      <p:sp>
        <p:nvSpPr>
          <p:cNvPr id="9" name="Content Placeholder 8"/>
          <p:cNvSpPr>
            <a:spLocks noGrp="1"/>
          </p:cNvSpPr>
          <p:nvPr>
            <p:ph idx="1"/>
          </p:nvPr>
        </p:nvSpPr>
        <p:spPr>
          <a:xfrm>
            <a:off x="228600" y="2438400"/>
            <a:ext cx="8229600" cy="2459950"/>
          </a:xfrm>
        </p:spPr>
        <p:txBody>
          <a:bodyPr>
            <a:normAutofit lnSpcReduction="10000"/>
          </a:bodyPr>
          <a:lstStyle/>
          <a:p>
            <a:pPr marL="0" lvl="0" indent="0" algn="ctr">
              <a:spcBef>
                <a:spcPts val="0"/>
              </a:spcBef>
              <a:buNone/>
            </a:pPr>
            <a:r>
              <a:rPr lang="en-US" sz="16600" b="1" dirty="0">
                <a:ln w="9525">
                  <a:solidFill>
                    <a:prstClr val="white"/>
                  </a:solidFill>
                  <a:prstDash val="solid"/>
                </a:ln>
                <a:solidFill>
                  <a:prstClr val="black"/>
                </a:solidFill>
                <a:effectLst>
                  <a:outerShdw blurRad="12700" dist="38100" dir="2700000" algn="tl" rotWithShape="0">
                    <a:srgbClr val="4BACC6">
                      <a:lumMod val="60000"/>
                      <a:lumOff val="40000"/>
                    </a:srgbClr>
                  </a:outerShdw>
                </a:effectLst>
                <a:latin typeface="Calibri" panose="020F0502020204030204" pitchFamily="34" charset="0"/>
              </a:rPr>
              <a:t>Q </a:t>
            </a:r>
            <a:r>
              <a:rPr lang="en-US" sz="7200" b="1" dirty="0">
                <a:ln w="9525">
                  <a:solidFill>
                    <a:prstClr val="white"/>
                  </a:solidFill>
                  <a:prstDash val="solid"/>
                </a:ln>
                <a:solidFill>
                  <a:prstClr val="black"/>
                </a:solidFill>
                <a:effectLst>
                  <a:outerShdw blurRad="12700" dist="38100" dir="2700000" algn="tl" rotWithShape="0">
                    <a:srgbClr val="4BACC6">
                      <a:lumMod val="60000"/>
                      <a:lumOff val="40000"/>
                    </a:srgbClr>
                  </a:outerShdw>
                </a:effectLst>
                <a:latin typeface="Calibri" panose="020F0502020204030204" pitchFamily="34" charset="0"/>
              </a:rPr>
              <a:t>and</a:t>
            </a:r>
            <a:r>
              <a:rPr lang="en-US" sz="16600" b="1" dirty="0">
                <a:ln w="9525">
                  <a:solidFill>
                    <a:prstClr val="white"/>
                  </a:solidFill>
                  <a:prstDash val="solid"/>
                </a:ln>
                <a:solidFill>
                  <a:prstClr val="black"/>
                </a:solidFill>
                <a:effectLst>
                  <a:outerShdw blurRad="12700" dist="38100" dir="2700000" algn="tl" rotWithShape="0">
                    <a:srgbClr val="4BACC6">
                      <a:lumMod val="60000"/>
                      <a:lumOff val="40000"/>
                    </a:srgbClr>
                  </a:outerShdw>
                </a:effectLst>
                <a:latin typeface="Calibri" panose="020F0502020204030204" pitchFamily="34" charset="0"/>
              </a:rPr>
              <a:t> A</a:t>
            </a:r>
          </a:p>
          <a:p>
            <a:endParaRPr lang="en-US" dirty="0"/>
          </a:p>
        </p:txBody>
      </p:sp>
      <p:sp>
        <p:nvSpPr>
          <p:cNvPr id="3" name="Title 2"/>
          <p:cNvSpPr>
            <a:spLocks noGrp="1"/>
          </p:cNvSpPr>
          <p:nvPr>
            <p:ph type="title"/>
          </p:nvPr>
        </p:nvSpPr>
        <p:spPr/>
        <p:txBody>
          <a:bodyPr/>
          <a:lstStyle/>
          <a:p>
            <a:r>
              <a:rPr lang="en-US" dirty="0"/>
              <a:t>Questions and Answers</a:t>
            </a:r>
          </a:p>
        </p:txBody>
      </p:sp>
    </p:spTree>
    <p:extLst>
      <p:ext uri="{BB962C8B-B14F-4D97-AF65-F5344CB8AC3E}">
        <p14:creationId xmlns:p14="http://schemas.microsoft.com/office/powerpoint/2010/main" val="25049367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Presenters</a:t>
            </a:r>
          </a:p>
        </p:txBody>
      </p:sp>
      <p:pic>
        <p:nvPicPr>
          <p:cNvPr id="14" name="Content Placeholder 13" descr="text box with Dr. Ellen Makar's bio" title="text box with Dr. Ellen Makar's bio"/>
          <p:cNvPicPr>
            <a:picLocks noGrp="1" noChangeAspect="1"/>
          </p:cNvPicPr>
          <p:nvPr>
            <p:ph idx="1"/>
          </p:nvPr>
        </p:nvPicPr>
        <p:blipFill rotWithShape="1">
          <a:blip r:embed="rId2"/>
          <a:srcRect b="25582"/>
          <a:stretch/>
        </p:blipFill>
        <p:spPr>
          <a:xfrm>
            <a:off x="4906776" y="1795790"/>
            <a:ext cx="3522098" cy="2706974"/>
          </a:xfrm>
          <a:prstGeom prst="rect">
            <a:avLst/>
          </a:prstGeom>
        </p:spPr>
      </p:pic>
      <p:pic>
        <p:nvPicPr>
          <p:cNvPr id="15" name="Picture 14" descr="text box with Dr. Darryl Roberts bio" title="text box with Dr. Darryl Roberts bio"/>
          <p:cNvPicPr>
            <a:picLocks noChangeAspect="1"/>
          </p:cNvPicPr>
          <p:nvPr/>
        </p:nvPicPr>
        <p:blipFill rotWithShape="1">
          <a:blip r:embed="rId3"/>
          <a:srcRect b="13587"/>
          <a:stretch/>
        </p:blipFill>
        <p:spPr>
          <a:xfrm>
            <a:off x="228600" y="1500826"/>
            <a:ext cx="3886200" cy="4214174"/>
          </a:xfrm>
          <a:prstGeom prst="rect">
            <a:avLst/>
          </a:prstGeom>
        </p:spPr>
      </p:pic>
      <p:sp>
        <p:nvSpPr>
          <p:cNvPr id="2" name="TextBox 1" descr="robertsdw@battelle.org&#10;https://www.linkedin.com/in/darrylwroberts&#10;" title="text box with Dr. Darryl Robert's contact information"/>
          <p:cNvSpPr txBox="1"/>
          <p:nvPr/>
        </p:nvSpPr>
        <p:spPr>
          <a:xfrm>
            <a:off x="419100" y="5715000"/>
            <a:ext cx="35052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hlinkClick r:id="rId4"/>
              </a:rPr>
              <a:t>robertsdw@battelle.org</a:t>
            </a: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hlinkClick r:id="rId5"/>
              </a:rPr>
              <a:t>https://www.linkedin.com/in/darrylwroberts</a:t>
            </a: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TextBox 5"/>
          <p:cNvSpPr txBox="1"/>
          <p:nvPr/>
        </p:nvSpPr>
        <p:spPr>
          <a:xfrm>
            <a:off x="5085276" y="4502764"/>
            <a:ext cx="316509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hlinkClick r:id="rId6"/>
              </a:rPr>
              <a:t>makar@battelle.org</a:t>
            </a: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hlinkClick r:id="rId7"/>
              </a:rPr>
              <a:t>https://www.linkedin.com/in/ellenmakar</a:t>
            </a: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288572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sz="4000" dirty="0"/>
              <a:t>Available Resources</a:t>
            </a:r>
          </a:p>
        </p:txBody>
      </p:sp>
      <p:sp>
        <p:nvSpPr>
          <p:cNvPr id="4"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a:ea typeface="+mj-ea"/>
                <a:cs typeface="+mj-cs"/>
              </a:rPr>
              <a:t>Measure Development Education &amp; Outreach for Specialty Societies &amp; Patient Advocacy Groups</a:t>
            </a:r>
          </a:p>
        </p:txBody>
      </p:sp>
      <p:sp>
        <p:nvSpPr>
          <p:cNvPr id="6" name="Rectangle 5" descr="robertsdw@battelle.org&#10;https://www.linkedin.com/in/darrylwroberts&#10;" title="Text bo with MMS Blueprint URL and CMS MMS website URL"/>
          <p:cNvSpPr/>
          <p:nvPr/>
        </p:nvSpPr>
        <p:spPr>
          <a:xfrm>
            <a:off x="609600" y="2052119"/>
            <a:ext cx="7924800" cy="440120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MMS Blueprint: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hlinkClick r:id="rId3"/>
              </a:rPr>
              <a:t>https://www.cms.gov/Medicare/Quality-Initiatives-Patient-Assessment-Instruments/MMS/MMS-Blueprint.html</a:t>
            </a: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The CMS Measures Management System (MMS) Site: </a:t>
            </a:r>
            <a:r>
              <a:rPr kumimoji="0" lang="en-US" sz="2800" b="0" i="0" u="none" strike="noStrike" kern="1200" cap="none" spc="0" normalizeH="0" baseline="0" noProof="0" dirty="0">
                <a:ln>
                  <a:noFill/>
                </a:ln>
                <a:solidFill>
                  <a:prstClr val="black"/>
                </a:solidFill>
                <a:effectLst/>
                <a:uLnTx/>
                <a:uFillTx/>
                <a:latin typeface="Calibri"/>
                <a:ea typeface="+mn-ea"/>
                <a:cs typeface="+mn-cs"/>
                <a:hlinkClick r:id="rId4"/>
              </a:rPr>
              <a:t>https://www.cms.gov/Medicare/Quality-Initiatives-Patient-Assessment-Instruments/MMS/index.html</a:t>
            </a: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 </a:t>
            </a:r>
            <a:br>
              <a:rPr kumimoji="0" lang="en-US" sz="2800" b="0" i="0" u="none" strike="noStrike" kern="1200" cap="none" spc="0" normalizeH="0" baseline="0" noProof="0" dirty="0">
                <a:ln>
                  <a:noFill/>
                </a:ln>
                <a:solidFill>
                  <a:prstClr val="black"/>
                </a:solidFill>
                <a:effectLst/>
                <a:uLnTx/>
                <a:uFillTx/>
                <a:latin typeface="Calibri"/>
                <a:ea typeface="+mn-ea"/>
                <a:cs typeface="+mn-cs"/>
              </a:rPr>
            </a:br>
            <a:endParaRPr kumimoji="0" lang="en-US" sz="2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086692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chor="t"/>
          <a:lstStyle/>
          <a:p>
            <a:r>
              <a:rPr lang="en-US" sz="4000" dirty="0"/>
              <a:t>For More Information &amp; Questions</a:t>
            </a:r>
          </a:p>
        </p:txBody>
      </p:sp>
      <p:sp>
        <p:nvSpPr>
          <p:cNvPr id="6" name="Text Placeholder 1"/>
          <p:cNvSpPr txBox="1">
            <a:spLocks/>
          </p:cNvSpPr>
          <p:nvPr/>
        </p:nvSpPr>
        <p:spPr>
          <a:xfrm>
            <a:off x="25998" y="1828800"/>
            <a:ext cx="9118002" cy="4648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sng" strike="noStrike" kern="1200" cap="none" spc="0" normalizeH="0" baseline="0" noProof="0" dirty="0">
                <a:ln>
                  <a:noFill/>
                </a:ln>
                <a:solidFill>
                  <a:prstClr val="black"/>
                </a:solidFill>
                <a:effectLst/>
                <a:uLnTx/>
                <a:uFillTx/>
                <a:latin typeface="Calibri"/>
                <a:ea typeface="+mn-ea"/>
                <a:cs typeface="+mn-cs"/>
              </a:rPr>
              <a:t>Battelle</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Measures Management System Contract Holder:  </a:t>
            </a:r>
            <a:r>
              <a:rPr kumimoji="0" lang="en-US" sz="2400" b="0" i="0" u="none" strike="noStrike" kern="1200" cap="none" spc="0" normalizeH="0" baseline="0" noProof="0" dirty="0">
                <a:ln>
                  <a:noFill/>
                </a:ln>
                <a:solidFill>
                  <a:srgbClr val="0000FF"/>
                </a:solidFill>
                <a:effectLst/>
                <a:uLnTx/>
                <a:uFillTx/>
                <a:latin typeface="Calibri"/>
                <a:ea typeface="+mn-ea"/>
                <a:cs typeface="+mn-cs"/>
              </a:rPr>
              <a:t>Battelle</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Contact:  </a:t>
            </a:r>
            <a:r>
              <a:rPr kumimoji="0" lang="en-US" sz="2400" b="0" i="0" u="none" strike="noStrike" kern="1200" cap="none" spc="0" normalizeH="0" baseline="0" noProof="0" dirty="0">
                <a:ln>
                  <a:noFill/>
                </a:ln>
                <a:solidFill>
                  <a:prstClr val="black"/>
                </a:solidFill>
                <a:effectLst/>
                <a:uLnTx/>
                <a:uFillTx/>
                <a:latin typeface="Calibri"/>
                <a:ea typeface="+mn-ea"/>
                <a:cs typeface="+mn-cs"/>
                <a:hlinkClick r:id="rId3"/>
              </a:rPr>
              <a:t>MMSsupport@Battelle.org</a:t>
            </a: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400" b="0" i="0" u="sng"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sng" strike="noStrike" kern="1200" cap="none" spc="0" normalizeH="0" baseline="0" noProof="0" dirty="0">
                <a:ln>
                  <a:noFill/>
                </a:ln>
                <a:solidFill>
                  <a:prstClr val="black"/>
                </a:solidFill>
                <a:effectLst/>
                <a:uLnTx/>
                <a:uFillTx/>
                <a:latin typeface="Calibri"/>
                <a:ea typeface="+mn-ea"/>
                <a:cs typeface="+mn-cs"/>
              </a:rPr>
              <a:t>CMS</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Golden Davis: </a:t>
            </a:r>
            <a:r>
              <a:rPr kumimoji="0" lang="en-US" sz="2400" b="0" i="0" u="none" strike="noStrike" kern="1200" cap="none" spc="0" normalizeH="0" baseline="0" noProof="0" dirty="0">
                <a:ln>
                  <a:noFill/>
                </a:ln>
                <a:solidFill>
                  <a:prstClr val="black"/>
                </a:solidFill>
                <a:effectLst/>
                <a:uLnTx/>
                <a:uFillTx/>
                <a:latin typeface="Calibri"/>
                <a:ea typeface="+mn-ea"/>
                <a:cs typeface="+mn-cs"/>
                <a:hlinkClick r:id="rId4"/>
              </a:rPr>
              <a:t>Golden.Davis@cms.hhs.gov</a:t>
            </a: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Elena Balovlenkov: </a:t>
            </a:r>
            <a:r>
              <a:rPr kumimoji="0" lang="en-US" sz="2400" b="0" i="0" u="none" strike="noStrike" kern="1200" cap="none" spc="0" normalizeH="0" baseline="0" noProof="0" dirty="0">
                <a:ln>
                  <a:noFill/>
                </a:ln>
                <a:solidFill>
                  <a:prstClr val="black"/>
                </a:solidFill>
                <a:effectLst/>
                <a:uLnTx/>
                <a:uFillTx/>
                <a:latin typeface="Calibri"/>
                <a:ea typeface="+mn-ea"/>
                <a:cs typeface="+mn-cs"/>
                <a:hlinkClick r:id="rId5"/>
              </a:rPr>
              <a:t>Elena.Balovlenkov@cms.hhs.gov</a:t>
            </a:r>
            <a:r>
              <a:rPr kumimoji="0" lang="en-US" sz="2400" b="0" i="0" u="none" strike="noStrike" kern="1200" cap="none" spc="0" normalizeH="0" baseline="0" noProof="0" dirty="0">
                <a:ln>
                  <a:noFill/>
                </a:ln>
                <a:solidFill>
                  <a:prstClr val="black"/>
                </a:solidFill>
                <a:effectLst/>
                <a:uLnTx/>
                <a:uFillTx/>
                <a:latin typeface="Calibri"/>
                <a:ea typeface="+mn-ea"/>
                <a:cs typeface="+mn-cs"/>
              </a:rPr>
              <a:t>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Kim Rawlings: </a:t>
            </a:r>
            <a:r>
              <a:rPr kumimoji="0" lang="en-US" sz="2400" b="0" i="0" u="none" strike="noStrike" kern="1200" cap="none" spc="0" normalizeH="0" baseline="0" noProof="0" dirty="0">
                <a:ln>
                  <a:noFill/>
                </a:ln>
                <a:solidFill>
                  <a:prstClr val="black"/>
                </a:solidFill>
                <a:effectLst/>
                <a:uLnTx/>
                <a:uFillTx/>
                <a:latin typeface="Calibri"/>
                <a:ea typeface="+mn-ea"/>
                <a:cs typeface="+mn-cs"/>
                <a:hlinkClick r:id="rId6"/>
              </a:rPr>
              <a:t>Kimberly.Rawlings@cms.hhs.gov</a:t>
            </a:r>
            <a:r>
              <a:rPr kumimoji="0" lang="en-US" sz="2400" b="0" i="0" u="none" strike="noStrike" kern="1200" cap="none" spc="0" normalizeH="0" baseline="0" noProof="0" dirty="0">
                <a:ln>
                  <a:noFill/>
                </a:ln>
                <a:solidFill>
                  <a:prstClr val="black"/>
                </a:solidFill>
                <a:effectLst/>
                <a:uLnTx/>
                <a:uFillTx/>
                <a:latin typeface="Calibri"/>
                <a:ea typeface="+mn-ea"/>
                <a:cs typeface="+mn-cs"/>
              </a:rPr>
              <a:t>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 </a:t>
            </a:r>
          </a:p>
        </p:txBody>
      </p:sp>
      <p:sp>
        <p:nvSpPr>
          <p:cNvPr id="5" name="Title 4"/>
          <p:cNvSpPr txBox="1">
            <a:spLocks/>
          </p:cNvSpPr>
          <p:nvPr/>
        </p:nvSpPr>
        <p:spPr>
          <a:xfrm>
            <a:off x="0" y="685799"/>
            <a:ext cx="9144000" cy="1015481"/>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a:ea typeface="+mj-ea"/>
                <a:cs typeface="+mj-cs"/>
              </a:rPr>
              <a:t>Measure Development Education &amp; Outreach for Specialty Societies &amp; Patient Advocacy Groups</a:t>
            </a:r>
          </a:p>
        </p:txBody>
      </p:sp>
    </p:spTree>
    <p:extLst>
      <p:ext uri="{BB962C8B-B14F-4D97-AF65-F5344CB8AC3E}">
        <p14:creationId xmlns:p14="http://schemas.microsoft.com/office/powerpoint/2010/main" val="1418674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fontScale="92500" lnSpcReduction="10000"/>
          </a:bodyPr>
          <a:lstStyle/>
          <a:p>
            <a:r>
              <a:rPr lang="en-US" sz="2600" dirty="0">
                <a:latin typeface="+mj-lt"/>
              </a:rPr>
              <a:t>Measure Use, Continuing Re-Evaluation, and  Maintenance </a:t>
            </a:r>
          </a:p>
          <a:p>
            <a:pPr lvl="1"/>
            <a:r>
              <a:rPr lang="en-US" sz="2600" dirty="0">
                <a:latin typeface="+mj-lt"/>
              </a:rPr>
              <a:t>Definition</a:t>
            </a:r>
          </a:p>
          <a:p>
            <a:pPr lvl="1"/>
            <a:r>
              <a:rPr lang="en-US" sz="2600" dirty="0">
                <a:latin typeface="+mj-lt"/>
              </a:rPr>
              <a:t>In the Measure Lifecycle</a:t>
            </a:r>
          </a:p>
          <a:p>
            <a:pPr lvl="1"/>
            <a:endParaRPr lang="en-US" sz="800" dirty="0">
              <a:latin typeface="+mj-lt"/>
            </a:endParaRPr>
          </a:p>
          <a:p>
            <a:r>
              <a:rPr lang="en-US" sz="2600" dirty="0">
                <a:latin typeface="+mj-lt"/>
              </a:rPr>
              <a:t>Overview of the Measure Monitoring Process</a:t>
            </a:r>
          </a:p>
          <a:p>
            <a:endParaRPr lang="en-US" sz="800" dirty="0">
              <a:latin typeface="+mj-lt"/>
            </a:endParaRPr>
          </a:p>
          <a:p>
            <a:r>
              <a:rPr lang="en-US" sz="2600" dirty="0">
                <a:latin typeface="+mj-lt"/>
              </a:rPr>
              <a:t>Process for Maintaining Consensus Endorsement</a:t>
            </a:r>
          </a:p>
          <a:p>
            <a:endParaRPr lang="en-US" sz="800" dirty="0">
              <a:latin typeface="+mj-lt"/>
            </a:endParaRPr>
          </a:p>
          <a:p>
            <a:r>
              <a:rPr lang="en-US" sz="2600" dirty="0">
                <a:latin typeface="+mj-lt"/>
              </a:rPr>
              <a:t>Data Collection for Use, Re-Evaluation, and Maintenance</a:t>
            </a:r>
          </a:p>
          <a:p>
            <a:endParaRPr lang="en-US" sz="800" dirty="0">
              <a:latin typeface="+mj-lt"/>
            </a:endParaRPr>
          </a:p>
          <a:p>
            <a:pPr>
              <a:lnSpc>
                <a:spcPct val="107000"/>
              </a:lnSpc>
              <a:spcBef>
                <a:spcPts val="0"/>
              </a:spcBef>
            </a:pPr>
            <a:r>
              <a:rPr lang="en-US" sz="2600" dirty="0">
                <a:latin typeface="+mj-lt"/>
              </a:rPr>
              <a:t>Summary of Measure Use, Maintenance, and Continuing Evaluation Deliverables</a:t>
            </a:r>
          </a:p>
          <a:p>
            <a:pPr>
              <a:lnSpc>
                <a:spcPct val="107000"/>
              </a:lnSpc>
              <a:spcBef>
                <a:spcPts val="0"/>
              </a:spcBef>
            </a:pPr>
            <a:endParaRPr lang="en-US" sz="800" dirty="0">
              <a:latin typeface="+mj-lt"/>
            </a:endParaRPr>
          </a:p>
          <a:p>
            <a:pPr>
              <a:lnSpc>
                <a:spcPct val="107000"/>
              </a:lnSpc>
              <a:spcBef>
                <a:spcPts val="0"/>
              </a:spcBef>
            </a:pPr>
            <a:r>
              <a:rPr lang="en-US" sz="2600" dirty="0">
                <a:latin typeface="+mj-lt"/>
              </a:rPr>
              <a:t>Q&amp;A</a:t>
            </a:r>
          </a:p>
          <a:p>
            <a:endParaRPr lang="en-US" dirty="0"/>
          </a:p>
        </p:txBody>
      </p:sp>
      <p:sp>
        <p:nvSpPr>
          <p:cNvPr id="3" name="Title 2"/>
          <p:cNvSpPr>
            <a:spLocks noGrp="1"/>
          </p:cNvSpPr>
          <p:nvPr>
            <p:ph type="title"/>
          </p:nvPr>
        </p:nvSpPr>
        <p:spPr/>
        <p:txBody>
          <a:bodyPr/>
          <a:lstStyle/>
          <a:p>
            <a:r>
              <a:rPr lang="en-US" dirty="0"/>
              <a:t>Overview</a:t>
            </a:r>
          </a:p>
        </p:txBody>
      </p:sp>
      <p:sp>
        <p:nvSpPr>
          <p:cNvPr id="10" name="TextBox 9" descr="slide 2" title="slide 2"/>
          <p:cNvSpPr txBox="1"/>
          <p:nvPr/>
        </p:nvSpPr>
        <p:spPr>
          <a:xfrm flipH="1">
            <a:off x="8366759" y="6041316"/>
            <a:ext cx="487682" cy="369332"/>
          </a:xfrm>
          <a:prstGeom prst="rect">
            <a:avLst/>
          </a:prstGeom>
          <a:noFill/>
        </p:spPr>
        <p:txBody>
          <a:bodyPr wrap="square" rtlCol="0">
            <a:spAutoFit/>
          </a:bodyPr>
          <a:lstStyle/>
          <a:p>
            <a:r>
              <a:rPr lang="en-US" dirty="0"/>
              <a:t>2</a:t>
            </a:r>
          </a:p>
        </p:txBody>
      </p:sp>
    </p:spTree>
    <p:extLst>
      <p:ext uri="{BB962C8B-B14F-4D97-AF65-F5344CB8AC3E}">
        <p14:creationId xmlns:p14="http://schemas.microsoft.com/office/powerpoint/2010/main" val="656807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6026"/>
            <a:ext cx="9144000" cy="1727496"/>
          </a:xfrm>
        </p:spPr>
        <p:txBody>
          <a:bodyPr anchor="t"/>
          <a:lstStyle/>
          <a:p>
            <a:pPr algn="ctr"/>
            <a:r>
              <a:rPr lang="en-US" sz="4400" b="1" dirty="0">
                <a:latin typeface="Calibri"/>
              </a:rPr>
              <a:t>Measure Development</a:t>
            </a:r>
            <a:br>
              <a:rPr lang="en-US" sz="3000" dirty="0"/>
            </a:br>
            <a:endParaRPr lang="en-US" sz="3000" dirty="0"/>
          </a:p>
        </p:txBody>
      </p:sp>
      <p:sp>
        <p:nvSpPr>
          <p:cNvPr id="5" name="Title 4"/>
          <p:cNvSpPr txBox="1">
            <a:spLocks/>
          </p:cNvSpPr>
          <p:nvPr/>
        </p:nvSpPr>
        <p:spPr>
          <a:xfrm>
            <a:off x="0" y="735564"/>
            <a:ext cx="9144000" cy="990444"/>
          </a:xfrm>
          <a:prstGeom prst="rect">
            <a:avLst/>
          </a:prstGeom>
          <a:solidFill>
            <a:srgbClr val="FFD004"/>
          </a:solidFill>
          <a:effectLst>
            <a:outerShdw dist="76200" dir="5640000" algn="tl" rotWithShape="0">
              <a:srgbClr val="084A9C"/>
            </a:outerShdw>
          </a:effectLst>
        </p:spPr>
        <p:txBody>
          <a:bodyPr vert="horz" lIns="68580" tIns="34290" rIns="68580" bIns="34290" rtlCol="0" anchor="ctr">
            <a:noAutofit/>
          </a:bodyPr>
          <a:lstStyle>
            <a:lvl1pPr indent="0" algn="ctr">
              <a:spcBef>
                <a:spcPts val="0"/>
              </a:spcBef>
              <a:buNone/>
              <a:defRPr sz="3200" b="1">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Calibri"/>
                <a:ea typeface="+mj-ea"/>
                <a:cs typeface="+mj-cs"/>
              </a:rPr>
              <a:t>Blueprint</a:t>
            </a:r>
            <a:endParaRPr kumimoji="0" lang="en-US" sz="2400" b="1" i="0" u="none" strike="noStrike" kern="1200" cap="none" spc="0" normalizeH="0" baseline="0" noProof="0" dirty="0">
              <a:ln>
                <a:noFill/>
              </a:ln>
              <a:solidFill>
                <a:prstClr val="black"/>
              </a:solidFill>
              <a:effectLst/>
              <a:uLnTx/>
              <a:uFillTx/>
              <a:latin typeface="Calibri" panose="020F0502020204030204" pitchFamily="34" charset="0"/>
              <a:ea typeface="+mj-ea"/>
              <a:cs typeface="+mj-cs"/>
            </a:endParaRPr>
          </a:p>
        </p:txBody>
      </p:sp>
      <p:sp>
        <p:nvSpPr>
          <p:cNvPr id="11" name="Slide Number Placeholder 3"/>
          <p:cNvSpPr>
            <a:spLocks noGrp="1"/>
          </p:cNvSpPr>
          <p:nvPr>
            <p:ph type="sldNum" sz="quarter" idx="10"/>
          </p:nvPr>
        </p:nvSpPr>
        <p:spPr>
          <a:xfrm>
            <a:off x="1314450" y="5715000"/>
            <a:ext cx="342900" cy="28575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800">
                <a:solidFill>
                  <a:schemeClr val="tx1"/>
                </a:solidFill>
                <a:latin typeface="Times" charset="0"/>
                <a:ea typeface="ＭＳ Ｐゴシック" charset="0"/>
                <a:cs typeface="ＭＳ Ｐゴシック" charset="0"/>
              </a:defRPr>
            </a:lvl1pPr>
            <a:lvl2pPr marL="28448794" indent="-28105894">
              <a:defRPr sz="1800">
                <a:solidFill>
                  <a:schemeClr val="tx1"/>
                </a:solidFill>
                <a:latin typeface="Times" charset="0"/>
                <a:ea typeface="ＭＳ Ｐゴシック" charset="0"/>
              </a:defRPr>
            </a:lvl2pPr>
            <a:lvl3pPr>
              <a:defRPr sz="1800">
                <a:solidFill>
                  <a:schemeClr val="tx1"/>
                </a:solidFill>
                <a:latin typeface="Times" charset="0"/>
                <a:ea typeface="ＭＳ Ｐゴシック" charset="0"/>
              </a:defRPr>
            </a:lvl3pPr>
            <a:lvl4pPr>
              <a:defRPr sz="1800">
                <a:solidFill>
                  <a:schemeClr val="tx1"/>
                </a:solidFill>
                <a:latin typeface="Times" charset="0"/>
                <a:ea typeface="ＭＳ Ｐゴシック" charset="0"/>
              </a:defRPr>
            </a:lvl4pPr>
            <a:lvl5pPr>
              <a:defRPr sz="1800">
                <a:solidFill>
                  <a:schemeClr val="tx1"/>
                </a:solidFill>
                <a:latin typeface="Times" charset="0"/>
                <a:ea typeface="ＭＳ Ｐゴシック" charset="0"/>
              </a:defRPr>
            </a:lvl5pPr>
            <a:lvl6pPr marL="342900" eaLnBrk="0" fontAlgn="base" hangingPunct="0">
              <a:spcBef>
                <a:spcPct val="0"/>
              </a:spcBef>
              <a:spcAft>
                <a:spcPct val="0"/>
              </a:spcAft>
              <a:defRPr sz="1800">
                <a:solidFill>
                  <a:schemeClr val="tx1"/>
                </a:solidFill>
                <a:latin typeface="Times" charset="0"/>
                <a:ea typeface="ＭＳ Ｐゴシック" charset="0"/>
              </a:defRPr>
            </a:lvl6pPr>
            <a:lvl7pPr marL="685800" eaLnBrk="0" fontAlgn="base" hangingPunct="0">
              <a:spcBef>
                <a:spcPct val="0"/>
              </a:spcBef>
              <a:spcAft>
                <a:spcPct val="0"/>
              </a:spcAft>
              <a:defRPr sz="1800">
                <a:solidFill>
                  <a:schemeClr val="tx1"/>
                </a:solidFill>
                <a:latin typeface="Times" charset="0"/>
                <a:ea typeface="ＭＳ Ｐゴシック" charset="0"/>
              </a:defRPr>
            </a:lvl7pPr>
            <a:lvl8pPr marL="1028700" eaLnBrk="0" fontAlgn="base" hangingPunct="0">
              <a:spcBef>
                <a:spcPct val="0"/>
              </a:spcBef>
              <a:spcAft>
                <a:spcPct val="0"/>
              </a:spcAft>
              <a:defRPr sz="1800">
                <a:solidFill>
                  <a:schemeClr val="tx1"/>
                </a:solidFill>
                <a:latin typeface="Times" charset="0"/>
                <a:ea typeface="ＭＳ Ｐゴシック" charset="0"/>
              </a:defRPr>
            </a:lvl8pPr>
            <a:lvl9pPr marL="1371600" eaLnBrk="0" fontAlgn="base" hangingPunct="0">
              <a:spcBef>
                <a:spcPct val="0"/>
              </a:spcBef>
              <a:spcAft>
                <a:spcPct val="0"/>
              </a:spcAft>
              <a:defRPr sz="1800">
                <a:solidFill>
                  <a:schemeClr val="tx1"/>
                </a:solidFill>
                <a:latin typeface="Times"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87F208E9-868F-6043-828B-DB57C02A0A16}" type="slidenum">
              <a:rPr kumimoji="0" lang="en-US" sz="750" b="0" i="0" u="none" strike="noStrike" kern="1200" cap="none" spc="0" normalizeH="0" baseline="0" noProof="0">
                <a:ln>
                  <a:noFill/>
                </a:ln>
                <a:solidFill>
                  <a:srgbClr val="E7E6E6"/>
                </a:solidFill>
                <a:effectLst/>
                <a:uLnTx/>
                <a:uFillTx/>
                <a:latin typeface="Arial" charset="0"/>
                <a:ea typeface="ＭＳ Ｐゴシック" charset="0"/>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900" b="0" i="0" u="none" strike="noStrike" kern="1200" cap="none" spc="0" normalizeH="0" baseline="0" noProof="0" dirty="0">
              <a:ln>
                <a:noFill/>
              </a:ln>
              <a:solidFill>
                <a:prstClr val="black"/>
              </a:solidFill>
              <a:effectLst/>
              <a:uLnTx/>
              <a:uFillTx/>
              <a:latin typeface="Arial" charset="0"/>
              <a:ea typeface="ＭＳ Ｐゴシック" charset="0"/>
            </a:endParaRPr>
          </a:p>
        </p:txBody>
      </p:sp>
      <p:sp>
        <p:nvSpPr>
          <p:cNvPr id="8" name="Slide Number Placeholder 3"/>
          <p:cNvSpPr>
            <a:spLocks noGrp="1"/>
          </p:cNvSpPr>
          <p:nvPr>
            <p:ph type="sldNum" sz="quarter" idx="10"/>
          </p:nvPr>
        </p:nvSpPr>
        <p:spPr>
          <a:xfrm>
            <a:off x="1314450" y="5715000"/>
            <a:ext cx="342900" cy="28575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800">
                <a:solidFill>
                  <a:schemeClr val="tx1"/>
                </a:solidFill>
                <a:latin typeface="Times" charset="0"/>
                <a:ea typeface="ＭＳ Ｐゴシック" charset="0"/>
                <a:cs typeface="ＭＳ Ｐゴシック" charset="0"/>
              </a:defRPr>
            </a:lvl1pPr>
            <a:lvl2pPr marL="28448794" indent="-28105894">
              <a:defRPr sz="1800">
                <a:solidFill>
                  <a:schemeClr val="tx1"/>
                </a:solidFill>
                <a:latin typeface="Times" charset="0"/>
                <a:ea typeface="ＭＳ Ｐゴシック" charset="0"/>
              </a:defRPr>
            </a:lvl2pPr>
            <a:lvl3pPr>
              <a:defRPr sz="1800">
                <a:solidFill>
                  <a:schemeClr val="tx1"/>
                </a:solidFill>
                <a:latin typeface="Times" charset="0"/>
                <a:ea typeface="ＭＳ Ｐゴシック" charset="0"/>
              </a:defRPr>
            </a:lvl3pPr>
            <a:lvl4pPr>
              <a:defRPr sz="1800">
                <a:solidFill>
                  <a:schemeClr val="tx1"/>
                </a:solidFill>
                <a:latin typeface="Times" charset="0"/>
                <a:ea typeface="ＭＳ Ｐゴシック" charset="0"/>
              </a:defRPr>
            </a:lvl4pPr>
            <a:lvl5pPr>
              <a:defRPr sz="1800">
                <a:solidFill>
                  <a:schemeClr val="tx1"/>
                </a:solidFill>
                <a:latin typeface="Times" charset="0"/>
                <a:ea typeface="ＭＳ Ｐゴシック" charset="0"/>
              </a:defRPr>
            </a:lvl5pPr>
            <a:lvl6pPr marL="342900" eaLnBrk="0" fontAlgn="base" hangingPunct="0">
              <a:spcBef>
                <a:spcPct val="0"/>
              </a:spcBef>
              <a:spcAft>
                <a:spcPct val="0"/>
              </a:spcAft>
              <a:defRPr sz="1800">
                <a:solidFill>
                  <a:schemeClr val="tx1"/>
                </a:solidFill>
                <a:latin typeface="Times" charset="0"/>
                <a:ea typeface="ＭＳ Ｐゴシック" charset="0"/>
              </a:defRPr>
            </a:lvl6pPr>
            <a:lvl7pPr marL="685800" eaLnBrk="0" fontAlgn="base" hangingPunct="0">
              <a:spcBef>
                <a:spcPct val="0"/>
              </a:spcBef>
              <a:spcAft>
                <a:spcPct val="0"/>
              </a:spcAft>
              <a:defRPr sz="1800">
                <a:solidFill>
                  <a:schemeClr val="tx1"/>
                </a:solidFill>
                <a:latin typeface="Times" charset="0"/>
                <a:ea typeface="ＭＳ Ｐゴシック" charset="0"/>
              </a:defRPr>
            </a:lvl7pPr>
            <a:lvl8pPr marL="1028700" eaLnBrk="0" fontAlgn="base" hangingPunct="0">
              <a:spcBef>
                <a:spcPct val="0"/>
              </a:spcBef>
              <a:spcAft>
                <a:spcPct val="0"/>
              </a:spcAft>
              <a:defRPr sz="1800">
                <a:solidFill>
                  <a:schemeClr val="tx1"/>
                </a:solidFill>
                <a:latin typeface="Times" charset="0"/>
                <a:ea typeface="ＭＳ Ｐゴシック" charset="0"/>
              </a:defRPr>
            </a:lvl8pPr>
            <a:lvl9pPr marL="1371600" eaLnBrk="0" fontAlgn="base" hangingPunct="0">
              <a:spcBef>
                <a:spcPct val="0"/>
              </a:spcBef>
              <a:spcAft>
                <a:spcPct val="0"/>
              </a:spcAft>
              <a:defRPr sz="1800">
                <a:solidFill>
                  <a:schemeClr val="tx1"/>
                </a:solidFill>
                <a:latin typeface="Times"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87F208E9-868F-6043-828B-DB57C02A0A16}" type="slidenum">
              <a:rPr kumimoji="0" lang="en-US" sz="750" b="0" i="0" u="none" strike="noStrike" kern="1200" cap="none" spc="0" normalizeH="0" baseline="0" noProof="0">
                <a:ln>
                  <a:noFill/>
                </a:ln>
                <a:solidFill>
                  <a:srgbClr val="E7E6E6"/>
                </a:solidFill>
                <a:effectLst/>
                <a:uLnTx/>
                <a:uFillTx/>
                <a:latin typeface="Arial" charset="0"/>
                <a:ea typeface="ＭＳ Ｐゴシック" charset="0"/>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900" b="0" i="0" u="none" strike="noStrike" kern="1200" cap="none" spc="0" normalizeH="0" baseline="0" noProof="0" dirty="0">
              <a:ln>
                <a:noFill/>
              </a:ln>
              <a:solidFill>
                <a:prstClr val="black"/>
              </a:solidFill>
              <a:effectLst/>
              <a:uLnTx/>
              <a:uFillTx/>
              <a:latin typeface="Arial" charset="0"/>
              <a:ea typeface="ＭＳ Ｐゴシック" charset="0"/>
            </a:endParaRPr>
          </a:p>
        </p:txBody>
      </p:sp>
      <p:sp>
        <p:nvSpPr>
          <p:cNvPr id="25" name="Slide Number Placeholder 3"/>
          <p:cNvSpPr>
            <a:spLocks noGrp="1"/>
          </p:cNvSpPr>
          <p:nvPr>
            <p:ph type="sldNum" sz="quarter" idx="10"/>
          </p:nvPr>
        </p:nvSpPr>
        <p:spPr>
          <a:xfrm>
            <a:off x="1314450" y="5715000"/>
            <a:ext cx="342900" cy="28575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800">
                <a:solidFill>
                  <a:schemeClr val="tx1"/>
                </a:solidFill>
                <a:latin typeface="Times" charset="0"/>
                <a:ea typeface="ＭＳ Ｐゴシック" charset="0"/>
                <a:cs typeface="ＭＳ Ｐゴシック" charset="0"/>
              </a:defRPr>
            </a:lvl1pPr>
            <a:lvl2pPr marL="28448794" indent="-28105894">
              <a:defRPr sz="1800">
                <a:solidFill>
                  <a:schemeClr val="tx1"/>
                </a:solidFill>
                <a:latin typeface="Times" charset="0"/>
                <a:ea typeface="ＭＳ Ｐゴシック" charset="0"/>
              </a:defRPr>
            </a:lvl2pPr>
            <a:lvl3pPr>
              <a:defRPr sz="1800">
                <a:solidFill>
                  <a:schemeClr val="tx1"/>
                </a:solidFill>
                <a:latin typeface="Times" charset="0"/>
                <a:ea typeface="ＭＳ Ｐゴシック" charset="0"/>
              </a:defRPr>
            </a:lvl3pPr>
            <a:lvl4pPr>
              <a:defRPr sz="1800">
                <a:solidFill>
                  <a:schemeClr val="tx1"/>
                </a:solidFill>
                <a:latin typeface="Times" charset="0"/>
                <a:ea typeface="ＭＳ Ｐゴシック" charset="0"/>
              </a:defRPr>
            </a:lvl4pPr>
            <a:lvl5pPr>
              <a:defRPr sz="1800">
                <a:solidFill>
                  <a:schemeClr val="tx1"/>
                </a:solidFill>
                <a:latin typeface="Times" charset="0"/>
                <a:ea typeface="ＭＳ Ｐゴシック" charset="0"/>
              </a:defRPr>
            </a:lvl5pPr>
            <a:lvl6pPr marL="342900" eaLnBrk="0" fontAlgn="base" hangingPunct="0">
              <a:spcBef>
                <a:spcPct val="0"/>
              </a:spcBef>
              <a:spcAft>
                <a:spcPct val="0"/>
              </a:spcAft>
              <a:defRPr sz="1800">
                <a:solidFill>
                  <a:schemeClr val="tx1"/>
                </a:solidFill>
                <a:latin typeface="Times" charset="0"/>
                <a:ea typeface="ＭＳ Ｐゴシック" charset="0"/>
              </a:defRPr>
            </a:lvl6pPr>
            <a:lvl7pPr marL="685800" eaLnBrk="0" fontAlgn="base" hangingPunct="0">
              <a:spcBef>
                <a:spcPct val="0"/>
              </a:spcBef>
              <a:spcAft>
                <a:spcPct val="0"/>
              </a:spcAft>
              <a:defRPr sz="1800">
                <a:solidFill>
                  <a:schemeClr val="tx1"/>
                </a:solidFill>
                <a:latin typeface="Times" charset="0"/>
                <a:ea typeface="ＭＳ Ｐゴシック" charset="0"/>
              </a:defRPr>
            </a:lvl7pPr>
            <a:lvl8pPr marL="1028700" eaLnBrk="0" fontAlgn="base" hangingPunct="0">
              <a:spcBef>
                <a:spcPct val="0"/>
              </a:spcBef>
              <a:spcAft>
                <a:spcPct val="0"/>
              </a:spcAft>
              <a:defRPr sz="1800">
                <a:solidFill>
                  <a:schemeClr val="tx1"/>
                </a:solidFill>
                <a:latin typeface="Times" charset="0"/>
                <a:ea typeface="ＭＳ Ｐゴシック" charset="0"/>
              </a:defRPr>
            </a:lvl8pPr>
            <a:lvl9pPr marL="1371600" eaLnBrk="0" fontAlgn="base" hangingPunct="0">
              <a:spcBef>
                <a:spcPct val="0"/>
              </a:spcBef>
              <a:spcAft>
                <a:spcPct val="0"/>
              </a:spcAft>
              <a:defRPr sz="1800">
                <a:solidFill>
                  <a:schemeClr val="tx1"/>
                </a:solidFill>
                <a:latin typeface="Times"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87F208E9-868F-6043-828B-DB57C02A0A16}" type="slidenum">
              <a:rPr kumimoji="0" lang="en-US" sz="750" b="0" i="0" u="none" strike="noStrike" kern="1200" cap="none" spc="0" normalizeH="0" baseline="0" noProof="0">
                <a:ln>
                  <a:noFill/>
                </a:ln>
                <a:solidFill>
                  <a:srgbClr val="E7E6E6"/>
                </a:solidFill>
                <a:effectLst/>
                <a:uLnTx/>
                <a:uFillTx/>
                <a:latin typeface="Arial" charset="0"/>
                <a:ea typeface="ＭＳ Ｐゴシック" charset="0"/>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900" b="0" i="0" u="none" strike="noStrike" kern="1200" cap="none" spc="0" normalizeH="0" baseline="0" noProof="0" dirty="0">
              <a:ln>
                <a:noFill/>
              </a:ln>
              <a:solidFill>
                <a:prstClr val="black"/>
              </a:solidFill>
              <a:effectLst/>
              <a:uLnTx/>
              <a:uFillTx/>
              <a:latin typeface="Arial" charset="0"/>
              <a:ea typeface="ＭＳ Ｐゴシック" charset="0"/>
            </a:endParaRPr>
          </a:p>
        </p:txBody>
      </p:sp>
      <p:sp>
        <p:nvSpPr>
          <p:cNvPr id="18" name="Slide Number Placeholder 3"/>
          <p:cNvSpPr>
            <a:spLocks noGrp="1"/>
          </p:cNvSpPr>
          <p:nvPr>
            <p:ph type="sldNum" sz="quarter" idx="10"/>
          </p:nvPr>
        </p:nvSpPr>
        <p:spPr>
          <a:xfrm>
            <a:off x="1314450" y="5715000"/>
            <a:ext cx="342900" cy="28575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800">
                <a:solidFill>
                  <a:schemeClr val="tx1"/>
                </a:solidFill>
                <a:latin typeface="Times" charset="0"/>
                <a:ea typeface="ＭＳ Ｐゴシック" charset="0"/>
                <a:cs typeface="ＭＳ Ｐゴシック" charset="0"/>
              </a:defRPr>
            </a:lvl1pPr>
            <a:lvl2pPr marL="28448794" indent="-28105894">
              <a:defRPr sz="1800">
                <a:solidFill>
                  <a:schemeClr val="tx1"/>
                </a:solidFill>
                <a:latin typeface="Times" charset="0"/>
                <a:ea typeface="ＭＳ Ｐゴシック" charset="0"/>
              </a:defRPr>
            </a:lvl2pPr>
            <a:lvl3pPr>
              <a:defRPr sz="1800">
                <a:solidFill>
                  <a:schemeClr val="tx1"/>
                </a:solidFill>
                <a:latin typeface="Times" charset="0"/>
                <a:ea typeface="ＭＳ Ｐゴシック" charset="0"/>
              </a:defRPr>
            </a:lvl3pPr>
            <a:lvl4pPr>
              <a:defRPr sz="1800">
                <a:solidFill>
                  <a:schemeClr val="tx1"/>
                </a:solidFill>
                <a:latin typeface="Times" charset="0"/>
                <a:ea typeface="ＭＳ Ｐゴシック" charset="0"/>
              </a:defRPr>
            </a:lvl4pPr>
            <a:lvl5pPr>
              <a:defRPr sz="1800">
                <a:solidFill>
                  <a:schemeClr val="tx1"/>
                </a:solidFill>
                <a:latin typeface="Times" charset="0"/>
                <a:ea typeface="ＭＳ Ｐゴシック" charset="0"/>
              </a:defRPr>
            </a:lvl5pPr>
            <a:lvl6pPr marL="342900" eaLnBrk="0" fontAlgn="base" hangingPunct="0">
              <a:spcBef>
                <a:spcPct val="0"/>
              </a:spcBef>
              <a:spcAft>
                <a:spcPct val="0"/>
              </a:spcAft>
              <a:defRPr sz="1800">
                <a:solidFill>
                  <a:schemeClr val="tx1"/>
                </a:solidFill>
                <a:latin typeface="Times" charset="0"/>
                <a:ea typeface="ＭＳ Ｐゴシック" charset="0"/>
              </a:defRPr>
            </a:lvl6pPr>
            <a:lvl7pPr marL="685800" eaLnBrk="0" fontAlgn="base" hangingPunct="0">
              <a:spcBef>
                <a:spcPct val="0"/>
              </a:spcBef>
              <a:spcAft>
                <a:spcPct val="0"/>
              </a:spcAft>
              <a:defRPr sz="1800">
                <a:solidFill>
                  <a:schemeClr val="tx1"/>
                </a:solidFill>
                <a:latin typeface="Times" charset="0"/>
                <a:ea typeface="ＭＳ Ｐゴシック" charset="0"/>
              </a:defRPr>
            </a:lvl7pPr>
            <a:lvl8pPr marL="1028700" eaLnBrk="0" fontAlgn="base" hangingPunct="0">
              <a:spcBef>
                <a:spcPct val="0"/>
              </a:spcBef>
              <a:spcAft>
                <a:spcPct val="0"/>
              </a:spcAft>
              <a:defRPr sz="1800">
                <a:solidFill>
                  <a:schemeClr val="tx1"/>
                </a:solidFill>
                <a:latin typeface="Times" charset="0"/>
                <a:ea typeface="ＭＳ Ｐゴシック" charset="0"/>
              </a:defRPr>
            </a:lvl8pPr>
            <a:lvl9pPr marL="1371600" eaLnBrk="0" fontAlgn="base" hangingPunct="0">
              <a:spcBef>
                <a:spcPct val="0"/>
              </a:spcBef>
              <a:spcAft>
                <a:spcPct val="0"/>
              </a:spcAft>
              <a:defRPr sz="1800">
                <a:solidFill>
                  <a:schemeClr val="tx1"/>
                </a:solidFill>
                <a:latin typeface="Times"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87F208E9-868F-6043-828B-DB57C02A0A16}" type="slidenum">
              <a:rPr kumimoji="0" lang="en-US" sz="750" b="0" i="0" u="none" strike="noStrike" kern="1200" cap="none" spc="0" normalizeH="0" baseline="0" noProof="0">
                <a:ln>
                  <a:noFill/>
                </a:ln>
                <a:solidFill>
                  <a:srgbClr val="E7E6E6"/>
                </a:solidFill>
                <a:effectLst/>
                <a:uLnTx/>
                <a:uFillTx/>
                <a:latin typeface="Arial" charset="0"/>
                <a:ea typeface="ＭＳ Ｐゴシック" charset="0"/>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900" b="0" i="0" u="none" strike="noStrike" kern="1200" cap="none" spc="0" normalizeH="0" baseline="0" noProof="0" dirty="0">
              <a:ln>
                <a:noFill/>
              </a:ln>
              <a:solidFill>
                <a:prstClr val="black"/>
              </a:solidFill>
              <a:effectLst/>
              <a:uLnTx/>
              <a:uFillTx/>
              <a:latin typeface="Arial" charset="0"/>
              <a:ea typeface="ＭＳ Ｐゴシック" charset="0"/>
            </a:endParaRPr>
          </a:p>
        </p:txBody>
      </p:sp>
      <p:sp>
        <p:nvSpPr>
          <p:cNvPr id="15" name="Slide Number Placeholder 3"/>
          <p:cNvSpPr>
            <a:spLocks noGrp="1"/>
          </p:cNvSpPr>
          <p:nvPr>
            <p:ph type="sldNum" sz="quarter" idx="10"/>
          </p:nvPr>
        </p:nvSpPr>
        <p:spPr>
          <a:xfrm>
            <a:off x="1314450" y="5715000"/>
            <a:ext cx="342900" cy="28575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800">
                <a:solidFill>
                  <a:schemeClr val="tx1"/>
                </a:solidFill>
                <a:latin typeface="Times" charset="0"/>
                <a:ea typeface="ＭＳ Ｐゴシック" charset="0"/>
                <a:cs typeface="ＭＳ Ｐゴシック" charset="0"/>
              </a:defRPr>
            </a:lvl1pPr>
            <a:lvl2pPr marL="28448794" indent="-28105894">
              <a:defRPr sz="1800">
                <a:solidFill>
                  <a:schemeClr val="tx1"/>
                </a:solidFill>
                <a:latin typeface="Times" charset="0"/>
                <a:ea typeface="ＭＳ Ｐゴシック" charset="0"/>
              </a:defRPr>
            </a:lvl2pPr>
            <a:lvl3pPr>
              <a:defRPr sz="1800">
                <a:solidFill>
                  <a:schemeClr val="tx1"/>
                </a:solidFill>
                <a:latin typeface="Times" charset="0"/>
                <a:ea typeface="ＭＳ Ｐゴシック" charset="0"/>
              </a:defRPr>
            </a:lvl3pPr>
            <a:lvl4pPr>
              <a:defRPr sz="1800">
                <a:solidFill>
                  <a:schemeClr val="tx1"/>
                </a:solidFill>
                <a:latin typeface="Times" charset="0"/>
                <a:ea typeface="ＭＳ Ｐゴシック" charset="0"/>
              </a:defRPr>
            </a:lvl4pPr>
            <a:lvl5pPr>
              <a:defRPr sz="1800">
                <a:solidFill>
                  <a:schemeClr val="tx1"/>
                </a:solidFill>
                <a:latin typeface="Times" charset="0"/>
                <a:ea typeface="ＭＳ Ｐゴシック" charset="0"/>
              </a:defRPr>
            </a:lvl5pPr>
            <a:lvl6pPr marL="342900" eaLnBrk="0" fontAlgn="base" hangingPunct="0">
              <a:spcBef>
                <a:spcPct val="0"/>
              </a:spcBef>
              <a:spcAft>
                <a:spcPct val="0"/>
              </a:spcAft>
              <a:defRPr sz="1800">
                <a:solidFill>
                  <a:schemeClr val="tx1"/>
                </a:solidFill>
                <a:latin typeface="Times" charset="0"/>
                <a:ea typeface="ＭＳ Ｐゴシック" charset="0"/>
              </a:defRPr>
            </a:lvl6pPr>
            <a:lvl7pPr marL="685800" eaLnBrk="0" fontAlgn="base" hangingPunct="0">
              <a:spcBef>
                <a:spcPct val="0"/>
              </a:spcBef>
              <a:spcAft>
                <a:spcPct val="0"/>
              </a:spcAft>
              <a:defRPr sz="1800">
                <a:solidFill>
                  <a:schemeClr val="tx1"/>
                </a:solidFill>
                <a:latin typeface="Times" charset="0"/>
                <a:ea typeface="ＭＳ Ｐゴシック" charset="0"/>
              </a:defRPr>
            </a:lvl7pPr>
            <a:lvl8pPr marL="1028700" eaLnBrk="0" fontAlgn="base" hangingPunct="0">
              <a:spcBef>
                <a:spcPct val="0"/>
              </a:spcBef>
              <a:spcAft>
                <a:spcPct val="0"/>
              </a:spcAft>
              <a:defRPr sz="1800">
                <a:solidFill>
                  <a:schemeClr val="tx1"/>
                </a:solidFill>
                <a:latin typeface="Times" charset="0"/>
                <a:ea typeface="ＭＳ Ｐゴシック" charset="0"/>
              </a:defRPr>
            </a:lvl8pPr>
            <a:lvl9pPr marL="1371600" eaLnBrk="0" fontAlgn="base" hangingPunct="0">
              <a:spcBef>
                <a:spcPct val="0"/>
              </a:spcBef>
              <a:spcAft>
                <a:spcPct val="0"/>
              </a:spcAft>
              <a:defRPr sz="1800">
                <a:solidFill>
                  <a:schemeClr val="tx1"/>
                </a:solidFill>
                <a:latin typeface="Times"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87F208E9-868F-6043-828B-DB57C02A0A16}" type="slidenum">
              <a:rPr kumimoji="0" lang="en-US" sz="750" b="0" i="0" u="none" strike="noStrike" kern="1200" cap="none" spc="0" normalizeH="0" baseline="0" noProof="0">
                <a:ln>
                  <a:noFill/>
                </a:ln>
                <a:solidFill>
                  <a:srgbClr val="E7E6E6"/>
                </a:solidFill>
                <a:effectLst/>
                <a:uLnTx/>
                <a:uFillTx/>
                <a:latin typeface="Arial" charset="0"/>
                <a:ea typeface="ＭＳ Ｐゴシック" charset="0"/>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900" b="0" i="0" u="none" strike="noStrike" kern="1200" cap="none" spc="0" normalizeH="0" baseline="0" noProof="0" dirty="0">
              <a:ln>
                <a:noFill/>
              </a:ln>
              <a:solidFill>
                <a:prstClr val="black"/>
              </a:solidFill>
              <a:effectLst/>
              <a:uLnTx/>
              <a:uFillTx/>
              <a:latin typeface="Arial" charset="0"/>
              <a:ea typeface="ＭＳ Ｐゴシック" charset="0"/>
            </a:endParaRPr>
          </a:p>
        </p:txBody>
      </p:sp>
      <p:sp>
        <p:nvSpPr>
          <p:cNvPr id="20" name="Slide Number Placeholder 3"/>
          <p:cNvSpPr>
            <a:spLocks noGrp="1"/>
          </p:cNvSpPr>
          <p:nvPr>
            <p:ph type="sldNum" sz="quarter" idx="10"/>
          </p:nvPr>
        </p:nvSpPr>
        <p:spPr>
          <a:xfrm>
            <a:off x="1314450" y="5715000"/>
            <a:ext cx="342900" cy="28575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800">
                <a:solidFill>
                  <a:schemeClr val="tx1"/>
                </a:solidFill>
                <a:latin typeface="Times" charset="0"/>
                <a:ea typeface="ＭＳ Ｐゴシック" charset="0"/>
                <a:cs typeface="ＭＳ Ｐゴシック" charset="0"/>
              </a:defRPr>
            </a:lvl1pPr>
            <a:lvl2pPr marL="28448794" indent="-28105894">
              <a:defRPr sz="1800">
                <a:solidFill>
                  <a:schemeClr val="tx1"/>
                </a:solidFill>
                <a:latin typeface="Times" charset="0"/>
                <a:ea typeface="ＭＳ Ｐゴシック" charset="0"/>
              </a:defRPr>
            </a:lvl2pPr>
            <a:lvl3pPr>
              <a:defRPr sz="1800">
                <a:solidFill>
                  <a:schemeClr val="tx1"/>
                </a:solidFill>
                <a:latin typeface="Times" charset="0"/>
                <a:ea typeface="ＭＳ Ｐゴシック" charset="0"/>
              </a:defRPr>
            </a:lvl3pPr>
            <a:lvl4pPr>
              <a:defRPr sz="1800">
                <a:solidFill>
                  <a:schemeClr val="tx1"/>
                </a:solidFill>
                <a:latin typeface="Times" charset="0"/>
                <a:ea typeface="ＭＳ Ｐゴシック" charset="0"/>
              </a:defRPr>
            </a:lvl4pPr>
            <a:lvl5pPr>
              <a:defRPr sz="1800">
                <a:solidFill>
                  <a:schemeClr val="tx1"/>
                </a:solidFill>
                <a:latin typeface="Times" charset="0"/>
                <a:ea typeface="ＭＳ Ｐゴシック" charset="0"/>
              </a:defRPr>
            </a:lvl5pPr>
            <a:lvl6pPr marL="342900" eaLnBrk="0" fontAlgn="base" hangingPunct="0">
              <a:spcBef>
                <a:spcPct val="0"/>
              </a:spcBef>
              <a:spcAft>
                <a:spcPct val="0"/>
              </a:spcAft>
              <a:defRPr sz="1800">
                <a:solidFill>
                  <a:schemeClr val="tx1"/>
                </a:solidFill>
                <a:latin typeface="Times" charset="0"/>
                <a:ea typeface="ＭＳ Ｐゴシック" charset="0"/>
              </a:defRPr>
            </a:lvl6pPr>
            <a:lvl7pPr marL="685800" eaLnBrk="0" fontAlgn="base" hangingPunct="0">
              <a:spcBef>
                <a:spcPct val="0"/>
              </a:spcBef>
              <a:spcAft>
                <a:spcPct val="0"/>
              </a:spcAft>
              <a:defRPr sz="1800">
                <a:solidFill>
                  <a:schemeClr val="tx1"/>
                </a:solidFill>
                <a:latin typeface="Times" charset="0"/>
                <a:ea typeface="ＭＳ Ｐゴシック" charset="0"/>
              </a:defRPr>
            </a:lvl7pPr>
            <a:lvl8pPr marL="1028700" eaLnBrk="0" fontAlgn="base" hangingPunct="0">
              <a:spcBef>
                <a:spcPct val="0"/>
              </a:spcBef>
              <a:spcAft>
                <a:spcPct val="0"/>
              </a:spcAft>
              <a:defRPr sz="1800">
                <a:solidFill>
                  <a:schemeClr val="tx1"/>
                </a:solidFill>
                <a:latin typeface="Times" charset="0"/>
                <a:ea typeface="ＭＳ Ｐゴシック" charset="0"/>
              </a:defRPr>
            </a:lvl8pPr>
            <a:lvl9pPr marL="1371600" eaLnBrk="0" fontAlgn="base" hangingPunct="0">
              <a:spcBef>
                <a:spcPct val="0"/>
              </a:spcBef>
              <a:spcAft>
                <a:spcPct val="0"/>
              </a:spcAft>
              <a:defRPr sz="1800">
                <a:solidFill>
                  <a:schemeClr val="tx1"/>
                </a:solidFill>
                <a:latin typeface="Times"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87F208E9-868F-6043-828B-DB57C02A0A16}" type="slidenum">
              <a:rPr kumimoji="0" lang="en-US" sz="750" b="0" i="0" u="none" strike="noStrike" kern="1200" cap="none" spc="0" normalizeH="0" baseline="0" noProof="0">
                <a:ln>
                  <a:noFill/>
                </a:ln>
                <a:solidFill>
                  <a:srgbClr val="E7E6E6"/>
                </a:solidFill>
                <a:effectLst/>
                <a:uLnTx/>
                <a:uFillTx/>
                <a:latin typeface="Arial" charset="0"/>
                <a:ea typeface="ＭＳ Ｐゴシック" charset="0"/>
              </a:rPr>
              <a:pPr marL="0" marR="0" lvl="0" indent="0" algn="l" defTabSz="914400" rtl="0" eaLnBrk="1" fontAlgn="auto" latinLnBrk="0" hangingPunct="1">
                <a:lnSpc>
                  <a:spcPct val="100000"/>
                </a:lnSpc>
                <a:spcBef>
                  <a:spcPts val="0"/>
                </a:spcBef>
                <a:spcAft>
                  <a:spcPts val="0"/>
                </a:spcAft>
                <a:buClrTx/>
                <a:buSzTx/>
                <a:buFontTx/>
                <a:buNone/>
                <a:tabLst/>
                <a:defRPr/>
              </a:pPr>
              <a:t>3</a:t>
            </a:fld>
            <a:endParaRPr kumimoji="0" lang="en-US" sz="900" b="0" i="0" u="none" strike="noStrike" kern="1200" cap="none" spc="0" normalizeH="0" baseline="0" noProof="0" dirty="0">
              <a:ln>
                <a:noFill/>
              </a:ln>
              <a:solidFill>
                <a:prstClr val="black"/>
              </a:solidFill>
              <a:effectLst/>
              <a:uLnTx/>
              <a:uFillTx/>
              <a:latin typeface="Arial" charset="0"/>
              <a:ea typeface="ＭＳ Ｐゴシック" charset="0"/>
            </a:endParaRPr>
          </a:p>
        </p:txBody>
      </p:sp>
      <p:sp>
        <p:nvSpPr>
          <p:cNvPr id="17" name="Rectangle 3"/>
          <p:cNvSpPr txBox="1">
            <a:spLocks noChangeArrowheads="1"/>
          </p:cNvSpPr>
          <p:nvPr/>
        </p:nvSpPr>
        <p:spPr bwMode="auto">
          <a:xfrm>
            <a:off x="381000" y="2895600"/>
            <a:ext cx="5257800" cy="257770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Char char="•"/>
              <a:defRPr sz="26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200">
                <a:solidFill>
                  <a:schemeClr val="tx1"/>
                </a:solidFill>
                <a:latin typeface="+mn-lt"/>
                <a:ea typeface="+mn-ea"/>
              </a:defRPr>
            </a:lvl2pPr>
            <a:lvl3pPr marL="1085850" indent="-228600" algn="l" rtl="0" eaLnBrk="0" fontAlgn="base" hangingPunct="0">
              <a:spcBef>
                <a:spcPct val="20000"/>
              </a:spcBef>
              <a:spcAft>
                <a:spcPct val="0"/>
              </a:spcAft>
              <a:buFont typeface="Times" charset="0"/>
              <a:buChar char="•"/>
              <a:defRPr sz="2000">
                <a:solidFill>
                  <a:schemeClr val="tx1"/>
                </a:solidFill>
                <a:latin typeface="+mn-lt"/>
                <a:ea typeface="+mn-ea"/>
              </a:defRPr>
            </a:lvl3pPr>
            <a:lvl4pPr marL="1428750" indent="-228600" algn="l" rtl="0" eaLnBrk="0" fontAlgn="base" hangingPunct="0">
              <a:spcBef>
                <a:spcPct val="20000"/>
              </a:spcBef>
              <a:spcAft>
                <a:spcPct val="0"/>
              </a:spcAft>
              <a:buChar char="–"/>
              <a:defRPr>
                <a:solidFill>
                  <a:schemeClr val="tx1"/>
                </a:solidFill>
                <a:latin typeface="+mn-lt"/>
                <a:ea typeface="+mn-ea"/>
              </a:defRPr>
            </a:lvl4pPr>
            <a:lvl5pPr marL="1771650" indent="-228600" algn="l" rtl="0" eaLnBrk="0" fontAlgn="base" hangingPunct="0">
              <a:spcBef>
                <a:spcPct val="20000"/>
              </a:spcBef>
              <a:spcAft>
                <a:spcPct val="0"/>
              </a:spcAft>
              <a:buFont typeface="Wingdings" charset="0"/>
              <a:buChar char="§"/>
              <a:defRPr sz="1600">
                <a:solidFill>
                  <a:schemeClr val="tx1"/>
                </a:solidFill>
                <a:latin typeface="+mn-lt"/>
                <a:ea typeface="+mn-ea"/>
              </a:defRPr>
            </a:lvl5pPr>
            <a:lvl6pPr marL="2228850" indent="-228600" algn="l" rtl="0" fontAlgn="base">
              <a:spcBef>
                <a:spcPct val="20000"/>
              </a:spcBef>
              <a:spcAft>
                <a:spcPct val="0"/>
              </a:spcAft>
              <a:buFont typeface="Wingdings" charset="0"/>
              <a:buChar char="§"/>
              <a:defRPr sz="1600">
                <a:solidFill>
                  <a:schemeClr val="bg2"/>
                </a:solidFill>
                <a:latin typeface="+mn-lt"/>
                <a:ea typeface="+mn-ea"/>
              </a:defRPr>
            </a:lvl6pPr>
            <a:lvl7pPr marL="2686050" indent="-228600" algn="l" rtl="0" fontAlgn="base">
              <a:spcBef>
                <a:spcPct val="20000"/>
              </a:spcBef>
              <a:spcAft>
                <a:spcPct val="0"/>
              </a:spcAft>
              <a:buFont typeface="Wingdings" charset="0"/>
              <a:buChar char="§"/>
              <a:defRPr sz="1600">
                <a:solidFill>
                  <a:schemeClr val="bg2"/>
                </a:solidFill>
                <a:latin typeface="+mn-lt"/>
                <a:ea typeface="+mn-ea"/>
              </a:defRPr>
            </a:lvl7pPr>
            <a:lvl8pPr marL="3143250" indent="-228600" algn="l" rtl="0" fontAlgn="base">
              <a:spcBef>
                <a:spcPct val="20000"/>
              </a:spcBef>
              <a:spcAft>
                <a:spcPct val="0"/>
              </a:spcAft>
              <a:buFont typeface="Wingdings" charset="0"/>
              <a:buChar char="§"/>
              <a:defRPr sz="1600">
                <a:solidFill>
                  <a:schemeClr val="bg2"/>
                </a:solidFill>
                <a:latin typeface="+mn-lt"/>
                <a:ea typeface="+mn-ea"/>
              </a:defRPr>
            </a:lvl8pPr>
            <a:lvl9pPr marL="3600450" indent="-228600" algn="l" rtl="0" fontAlgn="base">
              <a:spcBef>
                <a:spcPct val="20000"/>
              </a:spcBef>
              <a:spcAft>
                <a:spcPct val="0"/>
              </a:spcAft>
              <a:buFont typeface="Wingdings" charset="0"/>
              <a:buChar char="§"/>
              <a:defRPr sz="1600">
                <a:solidFill>
                  <a:schemeClr val="bg2"/>
                </a:solidFill>
                <a:latin typeface="+mn-lt"/>
                <a:ea typeface="+mn-ea"/>
              </a:defRPr>
            </a:lvl9pPr>
          </a:lstStyle>
          <a:p>
            <a:pPr marL="300038" marR="0" lvl="1" indent="0" algn="l" defTabSz="914400" rtl="0" eaLnBrk="1" fontAlgn="base" latinLnBrk="0" hangingPunct="1">
              <a:lnSpc>
                <a:spcPct val="100000"/>
              </a:lnSpc>
              <a:spcBef>
                <a:spcPct val="20000"/>
              </a:spcBef>
              <a:spcAft>
                <a:spcPct val="0"/>
              </a:spcAft>
              <a:buClrTx/>
              <a:buSzTx/>
              <a:buFontTx/>
              <a:buNone/>
              <a:tabLst/>
              <a:defRPr/>
            </a:pPr>
            <a:r>
              <a:rPr kumimoji="0" lang="en-US" sz="2800" b="1" i="0" u="none" strike="noStrike" kern="0" cap="none" spc="0" normalizeH="0" baseline="0" noProof="0" dirty="0">
                <a:ln>
                  <a:noFill/>
                </a:ln>
                <a:solidFill>
                  <a:prstClr val="black"/>
                </a:solidFill>
                <a:effectLst/>
                <a:uLnTx/>
                <a:uFillTx/>
                <a:latin typeface="Calibri"/>
                <a:ea typeface="+mn-ea"/>
                <a:cs typeface="+mn-cs"/>
              </a:rPr>
              <a:t>The Measures Management System (MMS) </a:t>
            </a:r>
            <a:r>
              <a:rPr kumimoji="0" lang="en-US" sz="2400" b="0" i="0" u="none" strike="noStrike" kern="0" cap="none" spc="0" normalizeH="0" baseline="0" noProof="0" dirty="0">
                <a:ln>
                  <a:noFill/>
                </a:ln>
                <a:solidFill>
                  <a:prstClr val="black"/>
                </a:solidFill>
                <a:effectLst/>
                <a:uLnTx/>
                <a:uFillTx/>
                <a:latin typeface="Calibri"/>
                <a:ea typeface="+mn-ea"/>
                <a:cs typeface="+mn-cs"/>
              </a:rPr>
              <a:t>provides best practices and tools both on the MMS website and in the </a:t>
            </a:r>
            <a:r>
              <a:rPr kumimoji="0" lang="en-US" sz="3200" b="1" i="0" u="none" strike="noStrike" kern="0" cap="none" spc="0" normalizeH="0" baseline="0" noProof="0" dirty="0">
                <a:ln>
                  <a:noFill/>
                </a:ln>
                <a:solidFill>
                  <a:srgbClr val="3333FF"/>
                </a:solidFill>
                <a:effectLst/>
                <a:uLnTx/>
                <a:uFillTx/>
                <a:latin typeface="Calibri"/>
                <a:ea typeface="+mn-ea"/>
                <a:cs typeface="+mn-cs"/>
              </a:rPr>
              <a:t>Blueprint</a:t>
            </a:r>
            <a:endParaRPr kumimoji="0" lang="en-US" sz="2400" b="1" i="0" u="none" strike="noStrike" kern="0" cap="none" spc="0" normalizeH="0" baseline="0" noProof="0" dirty="0">
              <a:ln>
                <a:noFill/>
              </a:ln>
              <a:solidFill>
                <a:srgbClr val="3333FF"/>
              </a:solidFill>
              <a:effectLst/>
              <a:uLnTx/>
              <a:uFillTx/>
              <a:latin typeface="Calibri"/>
              <a:ea typeface="+mn-ea"/>
              <a:cs typeface="+mn-cs"/>
            </a:endParaRPr>
          </a:p>
          <a:p>
            <a:pPr marL="300038" marR="0" lvl="1" indent="0" algn="l" defTabSz="914400" rtl="0" eaLnBrk="1" fontAlgn="base" latinLnBrk="0" hangingPunct="1">
              <a:lnSpc>
                <a:spcPct val="100000"/>
              </a:lnSpc>
              <a:spcBef>
                <a:spcPct val="20000"/>
              </a:spcBef>
              <a:spcAft>
                <a:spcPct val="0"/>
              </a:spcAft>
              <a:buClrTx/>
              <a:buSzTx/>
              <a:buFontTx/>
              <a:buNone/>
              <a:tabLst/>
              <a:defRPr/>
            </a:pPr>
            <a:endParaRPr kumimoji="0" lang="en-US" sz="2400" b="0" i="0" u="none" strike="noStrike" kern="0" cap="none" spc="0" normalizeH="0" baseline="0" noProof="0" dirty="0">
              <a:ln>
                <a:noFill/>
              </a:ln>
              <a:solidFill>
                <a:prstClr val="black"/>
              </a:solidFill>
              <a:effectLst/>
              <a:uLnTx/>
              <a:uFillTx/>
              <a:latin typeface="Calibri"/>
              <a:ea typeface="+mn-ea"/>
              <a:cs typeface="+mn-cs"/>
            </a:endParaRPr>
          </a:p>
        </p:txBody>
      </p:sp>
      <p:sp>
        <p:nvSpPr>
          <p:cNvPr id="19" name="Rectangle 18"/>
          <p:cNvSpPr/>
          <p:nvPr/>
        </p:nvSpPr>
        <p:spPr>
          <a:xfrm>
            <a:off x="0" y="5941498"/>
            <a:ext cx="9144000" cy="369332"/>
          </a:xfrm>
          <a:prstGeom prst="rect">
            <a:avLst/>
          </a:prstGeom>
        </p:spPr>
        <p:txBody>
          <a:bodyPr wrap="square">
            <a:spAutoFit/>
          </a:bodyPr>
          <a:lstStyle/>
          <a:p>
            <a:pPr marL="300038" marR="0" lvl="1"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black"/>
                </a:solidFill>
                <a:effectLst/>
                <a:uLnTx/>
                <a:uFillTx/>
                <a:latin typeface="Calibri Light" panose="020F0302020204030204"/>
                <a:ea typeface="+mn-ea"/>
                <a:cs typeface="+mn-cs"/>
                <a:hlinkClick r:id="rId3"/>
              </a:rPr>
              <a:t>https://www.cms.gov/Medicare/Quality-Initiatives-Patient-Assessment-Instruments/MMS/</a:t>
            </a:r>
            <a:r>
              <a:rPr kumimoji="0" lang="en-US" sz="1800" b="0" i="0" u="none" strike="noStrike" kern="0" cap="none" spc="0" normalizeH="0" baseline="0" noProof="0" dirty="0">
                <a:ln>
                  <a:noFill/>
                </a:ln>
                <a:solidFill>
                  <a:prstClr val="black"/>
                </a:solidFill>
                <a:effectLst/>
                <a:uLnTx/>
                <a:uFillTx/>
                <a:latin typeface="Calibri Light" panose="020F0302020204030204"/>
                <a:ea typeface="+mn-ea"/>
                <a:cs typeface="+mn-cs"/>
              </a:rPr>
              <a:t> </a:t>
            </a:r>
          </a:p>
        </p:txBody>
      </p:sp>
      <p:pic>
        <p:nvPicPr>
          <p:cNvPr id="4" name="Picture 3" descr="graphic of CMS MMS Blueprint version 13" title="graphic of CMS MMS Blueprint version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2600" y="1927101"/>
            <a:ext cx="3200847" cy="4029637"/>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152410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551"/>
            <a:ext cx="9117330" cy="1377040"/>
          </a:xfrm>
        </p:spPr>
        <p:txBody>
          <a:bodyPr anchor="t">
            <a:normAutofit/>
          </a:bodyPr>
          <a:lstStyle/>
          <a:p>
            <a:pPr algn="ctr"/>
            <a:r>
              <a:rPr lang="en-US" sz="4400" b="1" dirty="0">
                <a:latin typeface="Calibri"/>
              </a:rPr>
              <a:t>Measure Development</a:t>
            </a:r>
          </a:p>
        </p:txBody>
      </p:sp>
      <p:sp>
        <p:nvSpPr>
          <p:cNvPr id="5" name="Title 4"/>
          <p:cNvSpPr txBox="1">
            <a:spLocks/>
          </p:cNvSpPr>
          <p:nvPr/>
        </p:nvSpPr>
        <p:spPr>
          <a:xfrm>
            <a:off x="0" y="685800"/>
            <a:ext cx="9117330" cy="940944"/>
          </a:xfrm>
          <a:prstGeom prst="rect">
            <a:avLst/>
          </a:prstGeom>
          <a:solidFill>
            <a:srgbClr val="FFD004"/>
          </a:solidFill>
          <a:effectLst>
            <a:outerShdw dist="76200" dir="5640000" algn="tl" rotWithShape="0">
              <a:srgbClr val="084A9C"/>
            </a:outerShdw>
          </a:effectLst>
        </p:spPr>
        <p:txBody>
          <a:bodyPr vert="horz" lIns="68580" tIns="34290" rIns="68580" bIns="34290" rtlCol="0" anchor="ctr">
            <a:noAutofit/>
          </a:bodyPr>
          <a:lstStyle>
            <a:lvl1pPr indent="0" algn="ctr">
              <a:spcBef>
                <a:spcPts val="0"/>
              </a:spcBef>
              <a:buNone/>
              <a:defRPr sz="3200" b="1">
                <a:latin typeface="+mj-lt"/>
                <a:ea typeface="+mj-ea"/>
                <a:cs typeface="+mj-cs"/>
              </a:defRPr>
            </a:lvl1pPr>
          </a:lstStyle>
          <a:p>
            <a:r>
              <a:rPr lang="en-US" sz="4400" dirty="0">
                <a:solidFill>
                  <a:prstClr val="black"/>
                </a:solidFill>
                <a:latin typeface="Calibri"/>
              </a:rPr>
              <a:t>Measure Lifecycle</a:t>
            </a:r>
            <a:endParaRPr lang="en-US" sz="2400" dirty="0">
              <a:solidFill>
                <a:prstClr val="black"/>
              </a:solidFill>
            </a:endParaRPr>
          </a:p>
        </p:txBody>
      </p:sp>
      <p:sp>
        <p:nvSpPr>
          <p:cNvPr id="11" name="Slide Number Placeholder 3"/>
          <p:cNvSpPr>
            <a:spLocks noGrp="1"/>
          </p:cNvSpPr>
          <p:nvPr>
            <p:ph type="sldNum" sz="quarter" idx="10"/>
          </p:nvPr>
        </p:nvSpPr>
        <p:spPr>
          <a:xfrm>
            <a:off x="1314450" y="5715000"/>
            <a:ext cx="342900" cy="28575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800">
                <a:solidFill>
                  <a:schemeClr val="tx1"/>
                </a:solidFill>
                <a:latin typeface="Times" charset="0"/>
                <a:ea typeface="ＭＳ Ｐゴシック" charset="0"/>
                <a:cs typeface="ＭＳ Ｐゴシック" charset="0"/>
              </a:defRPr>
            </a:lvl1pPr>
            <a:lvl2pPr marL="28448794" indent="-28105894">
              <a:defRPr sz="1800">
                <a:solidFill>
                  <a:schemeClr val="tx1"/>
                </a:solidFill>
                <a:latin typeface="Times" charset="0"/>
                <a:ea typeface="ＭＳ Ｐゴシック" charset="0"/>
              </a:defRPr>
            </a:lvl2pPr>
            <a:lvl3pPr>
              <a:defRPr sz="1800">
                <a:solidFill>
                  <a:schemeClr val="tx1"/>
                </a:solidFill>
                <a:latin typeface="Times" charset="0"/>
                <a:ea typeface="ＭＳ Ｐゴシック" charset="0"/>
              </a:defRPr>
            </a:lvl3pPr>
            <a:lvl4pPr>
              <a:defRPr sz="1800">
                <a:solidFill>
                  <a:schemeClr val="tx1"/>
                </a:solidFill>
                <a:latin typeface="Times" charset="0"/>
                <a:ea typeface="ＭＳ Ｐゴシック" charset="0"/>
              </a:defRPr>
            </a:lvl4pPr>
            <a:lvl5pPr>
              <a:defRPr sz="1800">
                <a:solidFill>
                  <a:schemeClr val="tx1"/>
                </a:solidFill>
                <a:latin typeface="Times" charset="0"/>
                <a:ea typeface="ＭＳ Ｐゴシック" charset="0"/>
              </a:defRPr>
            </a:lvl5pPr>
            <a:lvl6pPr marL="342900" eaLnBrk="0" fontAlgn="base" hangingPunct="0">
              <a:spcBef>
                <a:spcPct val="0"/>
              </a:spcBef>
              <a:spcAft>
                <a:spcPct val="0"/>
              </a:spcAft>
              <a:defRPr sz="1800">
                <a:solidFill>
                  <a:schemeClr val="tx1"/>
                </a:solidFill>
                <a:latin typeface="Times" charset="0"/>
                <a:ea typeface="ＭＳ Ｐゴシック" charset="0"/>
              </a:defRPr>
            </a:lvl6pPr>
            <a:lvl7pPr marL="685800" eaLnBrk="0" fontAlgn="base" hangingPunct="0">
              <a:spcBef>
                <a:spcPct val="0"/>
              </a:spcBef>
              <a:spcAft>
                <a:spcPct val="0"/>
              </a:spcAft>
              <a:defRPr sz="1800">
                <a:solidFill>
                  <a:schemeClr val="tx1"/>
                </a:solidFill>
                <a:latin typeface="Times" charset="0"/>
                <a:ea typeface="ＭＳ Ｐゴシック" charset="0"/>
              </a:defRPr>
            </a:lvl7pPr>
            <a:lvl8pPr marL="1028700" eaLnBrk="0" fontAlgn="base" hangingPunct="0">
              <a:spcBef>
                <a:spcPct val="0"/>
              </a:spcBef>
              <a:spcAft>
                <a:spcPct val="0"/>
              </a:spcAft>
              <a:defRPr sz="1800">
                <a:solidFill>
                  <a:schemeClr val="tx1"/>
                </a:solidFill>
                <a:latin typeface="Times" charset="0"/>
                <a:ea typeface="ＭＳ Ｐゴシック" charset="0"/>
              </a:defRPr>
            </a:lvl8pPr>
            <a:lvl9pPr marL="1371600" eaLnBrk="0" fontAlgn="base" hangingPunct="0">
              <a:spcBef>
                <a:spcPct val="0"/>
              </a:spcBef>
              <a:spcAft>
                <a:spcPct val="0"/>
              </a:spcAft>
              <a:defRPr sz="1800">
                <a:solidFill>
                  <a:schemeClr val="tx1"/>
                </a:solidFill>
                <a:latin typeface="Times" charset="0"/>
                <a:ea typeface="ＭＳ Ｐゴシック" charset="0"/>
              </a:defRPr>
            </a:lvl9pPr>
          </a:lstStyle>
          <a:p>
            <a:fld id="{87F208E9-868F-6043-828B-DB57C02A0A16}" type="slidenum">
              <a:rPr lang="en-US" sz="750" smtClean="0">
                <a:solidFill>
                  <a:srgbClr val="E7E6E6"/>
                </a:solidFill>
                <a:latin typeface="Arial" charset="0"/>
              </a:rPr>
              <a:pPr/>
              <a:t>4</a:t>
            </a:fld>
            <a:endParaRPr lang="en-US" sz="900" dirty="0">
              <a:solidFill>
                <a:prstClr val="black"/>
              </a:solidFill>
              <a:latin typeface="Arial" charset="0"/>
            </a:endParaRPr>
          </a:p>
        </p:txBody>
      </p:sp>
      <p:sp>
        <p:nvSpPr>
          <p:cNvPr id="8" name="Slide Number Placeholder 3"/>
          <p:cNvSpPr>
            <a:spLocks noGrp="1"/>
          </p:cNvSpPr>
          <p:nvPr>
            <p:ph type="sldNum" sz="quarter" idx="10"/>
          </p:nvPr>
        </p:nvSpPr>
        <p:spPr>
          <a:xfrm>
            <a:off x="1314450" y="5715000"/>
            <a:ext cx="342900" cy="28575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800">
                <a:solidFill>
                  <a:schemeClr val="tx1"/>
                </a:solidFill>
                <a:latin typeface="Times" charset="0"/>
                <a:ea typeface="ＭＳ Ｐゴシック" charset="0"/>
                <a:cs typeface="ＭＳ Ｐゴシック" charset="0"/>
              </a:defRPr>
            </a:lvl1pPr>
            <a:lvl2pPr marL="28448794" indent="-28105894">
              <a:defRPr sz="1800">
                <a:solidFill>
                  <a:schemeClr val="tx1"/>
                </a:solidFill>
                <a:latin typeface="Times" charset="0"/>
                <a:ea typeface="ＭＳ Ｐゴシック" charset="0"/>
              </a:defRPr>
            </a:lvl2pPr>
            <a:lvl3pPr>
              <a:defRPr sz="1800">
                <a:solidFill>
                  <a:schemeClr val="tx1"/>
                </a:solidFill>
                <a:latin typeface="Times" charset="0"/>
                <a:ea typeface="ＭＳ Ｐゴシック" charset="0"/>
              </a:defRPr>
            </a:lvl3pPr>
            <a:lvl4pPr>
              <a:defRPr sz="1800">
                <a:solidFill>
                  <a:schemeClr val="tx1"/>
                </a:solidFill>
                <a:latin typeface="Times" charset="0"/>
                <a:ea typeface="ＭＳ Ｐゴシック" charset="0"/>
              </a:defRPr>
            </a:lvl4pPr>
            <a:lvl5pPr>
              <a:defRPr sz="1800">
                <a:solidFill>
                  <a:schemeClr val="tx1"/>
                </a:solidFill>
                <a:latin typeface="Times" charset="0"/>
                <a:ea typeface="ＭＳ Ｐゴシック" charset="0"/>
              </a:defRPr>
            </a:lvl5pPr>
            <a:lvl6pPr marL="342900" eaLnBrk="0" fontAlgn="base" hangingPunct="0">
              <a:spcBef>
                <a:spcPct val="0"/>
              </a:spcBef>
              <a:spcAft>
                <a:spcPct val="0"/>
              </a:spcAft>
              <a:defRPr sz="1800">
                <a:solidFill>
                  <a:schemeClr val="tx1"/>
                </a:solidFill>
                <a:latin typeface="Times" charset="0"/>
                <a:ea typeface="ＭＳ Ｐゴシック" charset="0"/>
              </a:defRPr>
            </a:lvl6pPr>
            <a:lvl7pPr marL="685800" eaLnBrk="0" fontAlgn="base" hangingPunct="0">
              <a:spcBef>
                <a:spcPct val="0"/>
              </a:spcBef>
              <a:spcAft>
                <a:spcPct val="0"/>
              </a:spcAft>
              <a:defRPr sz="1800">
                <a:solidFill>
                  <a:schemeClr val="tx1"/>
                </a:solidFill>
                <a:latin typeface="Times" charset="0"/>
                <a:ea typeface="ＭＳ Ｐゴシック" charset="0"/>
              </a:defRPr>
            </a:lvl7pPr>
            <a:lvl8pPr marL="1028700" eaLnBrk="0" fontAlgn="base" hangingPunct="0">
              <a:spcBef>
                <a:spcPct val="0"/>
              </a:spcBef>
              <a:spcAft>
                <a:spcPct val="0"/>
              </a:spcAft>
              <a:defRPr sz="1800">
                <a:solidFill>
                  <a:schemeClr val="tx1"/>
                </a:solidFill>
                <a:latin typeface="Times" charset="0"/>
                <a:ea typeface="ＭＳ Ｐゴシック" charset="0"/>
              </a:defRPr>
            </a:lvl8pPr>
            <a:lvl9pPr marL="1371600" eaLnBrk="0" fontAlgn="base" hangingPunct="0">
              <a:spcBef>
                <a:spcPct val="0"/>
              </a:spcBef>
              <a:spcAft>
                <a:spcPct val="0"/>
              </a:spcAft>
              <a:defRPr sz="1800">
                <a:solidFill>
                  <a:schemeClr val="tx1"/>
                </a:solidFill>
                <a:latin typeface="Times" charset="0"/>
                <a:ea typeface="ＭＳ Ｐゴシック" charset="0"/>
              </a:defRPr>
            </a:lvl9pPr>
          </a:lstStyle>
          <a:p>
            <a:fld id="{87F208E9-868F-6043-828B-DB57C02A0A16}" type="slidenum">
              <a:rPr lang="en-US" sz="750" smtClean="0">
                <a:solidFill>
                  <a:srgbClr val="E7E6E6"/>
                </a:solidFill>
                <a:latin typeface="Arial" charset="0"/>
              </a:rPr>
              <a:pPr/>
              <a:t>4</a:t>
            </a:fld>
            <a:endParaRPr lang="en-US" sz="900" dirty="0">
              <a:solidFill>
                <a:prstClr val="black"/>
              </a:solidFill>
              <a:latin typeface="Arial" charset="0"/>
            </a:endParaRPr>
          </a:p>
        </p:txBody>
      </p:sp>
      <p:sp>
        <p:nvSpPr>
          <p:cNvPr id="25" name="Slide Number Placeholder 3"/>
          <p:cNvSpPr>
            <a:spLocks noGrp="1"/>
          </p:cNvSpPr>
          <p:nvPr>
            <p:ph type="sldNum" sz="quarter" idx="10"/>
          </p:nvPr>
        </p:nvSpPr>
        <p:spPr>
          <a:xfrm>
            <a:off x="1314450" y="5715000"/>
            <a:ext cx="342900" cy="28575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800">
                <a:solidFill>
                  <a:schemeClr val="tx1"/>
                </a:solidFill>
                <a:latin typeface="Times" charset="0"/>
                <a:ea typeface="ＭＳ Ｐゴシック" charset="0"/>
                <a:cs typeface="ＭＳ Ｐゴシック" charset="0"/>
              </a:defRPr>
            </a:lvl1pPr>
            <a:lvl2pPr marL="28448794" indent="-28105894">
              <a:defRPr sz="1800">
                <a:solidFill>
                  <a:schemeClr val="tx1"/>
                </a:solidFill>
                <a:latin typeface="Times" charset="0"/>
                <a:ea typeface="ＭＳ Ｐゴシック" charset="0"/>
              </a:defRPr>
            </a:lvl2pPr>
            <a:lvl3pPr>
              <a:defRPr sz="1800">
                <a:solidFill>
                  <a:schemeClr val="tx1"/>
                </a:solidFill>
                <a:latin typeface="Times" charset="0"/>
                <a:ea typeface="ＭＳ Ｐゴシック" charset="0"/>
              </a:defRPr>
            </a:lvl3pPr>
            <a:lvl4pPr>
              <a:defRPr sz="1800">
                <a:solidFill>
                  <a:schemeClr val="tx1"/>
                </a:solidFill>
                <a:latin typeface="Times" charset="0"/>
                <a:ea typeface="ＭＳ Ｐゴシック" charset="0"/>
              </a:defRPr>
            </a:lvl4pPr>
            <a:lvl5pPr>
              <a:defRPr sz="1800">
                <a:solidFill>
                  <a:schemeClr val="tx1"/>
                </a:solidFill>
                <a:latin typeface="Times" charset="0"/>
                <a:ea typeface="ＭＳ Ｐゴシック" charset="0"/>
              </a:defRPr>
            </a:lvl5pPr>
            <a:lvl6pPr marL="342900" eaLnBrk="0" fontAlgn="base" hangingPunct="0">
              <a:spcBef>
                <a:spcPct val="0"/>
              </a:spcBef>
              <a:spcAft>
                <a:spcPct val="0"/>
              </a:spcAft>
              <a:defRPr sz="1800">
                <a:solidFill>
                  <a:schemeClr val="tx1"/>
                </a:solidFill>
                <a:latin typeface="Times" charset="0"/>
                <a:ea typeface="ＭＳ Ｐゴシック" charset="0"/>
              </a:defRPr>
            </a:lvl6pPr>
            <a:lvl7pPr marL="685800" eaLnBrk="0" fontAlgn="base" hangingPunct="0">
              <a:spcBef>
                <a:spcPct val="0"/>
              </a:spcBef>
              <a:spcAft>
                <a:spcPct val="0"/>
              </a:spcAft>
              <a:defRPr sz="1800">
                <a:solidFill>
                  <a:schemeClr val="tx1"/>
                </a:solidFill>
                <a:latin typeface="Times" charset="0"/>
                <a:ea typeface="ＭＳ Ｐゴシック" charset="0"/>
              </a:defRPr>
            </a:lvl7pPr>
            <a:lvl8pPr marL="1028700" eaLnBrk="0" fontAlgn="base" hangingPunct="0">
              <a:spcBef>
                <a:spcPct val="0"/>
              </a:spcBef>
              <a:spcAft>
                <a:spcPct val="0"/>
              </a:spcAft>
              <a:defRPr sz="1800">
                <a:solidFill>
                  <a:schemeClr val="tx1"/>
                </a:solidFill>
                <a:latin typeface="Times" charset="0"/>
                <a:ea typeface="ＭＳ Ｐゴシック" charset="0"/>
              </a:defRPr>
            </a:lvl8pPr>
            <a:lvl9pPr marL="1371600" eaLnBrk="0" fontAlgn="base" hangingPunct="0">
              <a:spcBef>
                <a:spcPct val="0"/>
              </a:spcBef>
              <a:spcAft>
                <a:spcPct val="0"/>
              </a:spcAft>
              <a:defRPr sz="1800">
                <a:solidFill>
                  <a:schemeClr val="tx1"/>
                </a:solidFill>
                <a:latin typeface="Times" charset="0"/>
                <a:ea typeface="ＭＳ Ｐゴシック" charset="0"/>
              </a:defRPr>
            </a:lvl9pPr>
          </a:lstStyle>
          <a:p>
            <a:fld id="{87F208E9-868F-6043-828B-DB57C02A0A16}" type="slidenum">
              <a:rPr lang="en-US" sz="750">
                <a:solidFill>
                  <a:srgbClr val="E7E6E6"/>
                </a:solidFill>
                <a:latin typeface="Arial" charset="0"/>
              </a:rPr>
              <a:pPr/>
              <a:t>4</a:t>
            </a:fld>
            <a:endParaRPr lang="en-US" sz="900" dirty="0">
              <a:solidFill>
                <a:prstClr val="black"/>
              </a:solidFill>
              <a:latin typeface="Arial" charset="0"/>
            </a:endParaRPr>
          </a:p>
        </p:txBody>
      </p:sp>
      <p:sp>
        <p:nvSpPr>
          <p:cNvPr id="18" name="Slide Number Placeholder 3"/>
          <p:cNvSpPr>
            <a:spLocks noGrp="1"/>
          </p:cNvSpPr>
          <p:nvPr>
            <p:ph type="sldNum" sz="quarter" idx="10"/>
          </p:nvPr>
        </p:nvSpPr>
        <p:spPr>
          <a:xfrm>
            <a:off x="1314450" y="5715000"/>
            <a:ext cx="342900" cy="28575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800">
                <a:solidFill>
                  <a:schemeClr val="tx1"/>
                </a:solidFill>
                <a:latin typeface="Times" charset="0"/>
                <a:ea typeface="ＭＳ Ｐゴシック" charset="0"/>
                <a:cs typeface="ＭＳ Ｐゴシック" charset="0"/>
              </a:defRPr>
            </a:lvl1pPr>
            <a:lvl2pPr marL="28448794" indent="-28105894">
              <a:defRPr sz="1800">
                <a:solidFill>
                  <a:schemeClr val="tx1"/>
                </a:solidFill>
                <a:latin typeface="Times" charset="0"/>
                <a:ea typeface="ＭＳ Ｐゴシック" charset="0"/>
              </a:defRPr>
            </a:lvl2pPr>
            <a:lvl3pPr>
              <a:defRPr sz="1800">
                <a:solidFill>
                  <a:schemeClr val="tx1"/>
                </a:solidFill>
                <a:latin typeface="Times" charset="0"/>
                <a:ea typeface="ＭＳ Ｐゴシック" charset="0"/>
              </a:defRPr>
            </a:lvl3pPr>
            <a:lvl4pPr>
              <a:defRPr sz="1800">
                <a:solidFill>
                  <a:schemeClr val="tx1"/>
                </a:solidFill>
                <a:latin typeface="Times" charset="0"/>
                <a:ea typeface="ＭＳ Ｐゴシック" charset="0"/>
              </a:defRPr>
            </a:lvl4pPr>
            <a:lvl5pPr>
              <a:defRPr sz="1800">
                <a:solidFill>
                  <a:schemeClr val="tx1"/>
                </a:solidFill>
                <a:latin typeface="Times" charset="0"/>
                <a:ea typeface="ＭＳ Ｐゴシック" charset="0"/>
              </a:defRPr>
            </a:lvl5pPr>
            <a:lvl6pPr marL="342900" eaLnBrk="0" fontAlgn="base" hangingPunct="0">
              <a:spcBef>
                <a:spcPct val="0"/>
              </a:spcBef>
              <a:spcAft>
                <a:spcPct val="0"/>
              </a:spcAft>
              <a:defRPr sz="1800">
                <a:solidFill>
                  <a:schemeClr val="tx1"/>
                </a:solidFill>
                <a:latin typeface="Times" charset="0"/>
                <a:ea typeface="ＭＳ Ｐゴシック" charset="0"/>
              </a:defRPr>
            </a:lvl6pPr>
            <a:lvl7pPr marL="685800" eaLnBrk="0" fontAlgn="base" hangingPunct="0">
              <a:spcBef>
                <a:spcPct val="0"/>
              </a:spcBef>
              <a:spcAft>
                <a:spcPct val="0"/>
              </a:spcAft>
              <a:defRPr sz="1800">
                <a:solidFill>
                  <a:schemeClr val="tx1"/>
                </a:solidFill>
                <a:latin typeface="Times" charset="0"/>
                <a:ea typeface="ＭＳ Ｐゴシック" charset="0"/>
              </a:defRPr>
            </a:lvl7pPr>
            <a:lvl8pPr marL="1028700" eaLnBrk="0" fontAlgn="base" hangingPunct="0">
              <a:spcBef>
                <a:spcPct val="0"/>
              </a:spcBef>
              <a:spcAft>
                <a:spcPct val="0"/>
              </a:spcAft>
              <a:defRPr sz="1800">
                <a:solidFill>
                  <a:schemeClr val="tx1"/>
                </a:solidFill>
                <a:latin typeface="Times" charset="0"/>
                <a:ea typeface="ＭＳ Ｐゴシック" charset="0"/>
              </a:defRPr>
            </a:lvl8pPr>
            <a:lvl9pPr marL="1371600" eaLnBrk="0" fontAlgn="base" hangingPunct="0">
              <a:spcBef>
                <a:spcPct val="0"/>
              </a:spcBef>
              <a:spcAft>
                <a:spcPct val="0"/>
              </a:spcAft>
              <a:defRPr sz="1800">
                <a:solidFill>
                  <a:schemeClr val="tx1"/>
                </a:solidFill>
                <a:latin typeface="Times" charset="0"/>
                <a:ea typeface="ＭＳ Ｐゴシック" charset="0"/>
              </a:defRPr>
            </a:lvl9pPr>
          </a:lstStyle>
          <a:p>
            <a:fld id="{87F208E9-868F-6043-828B-DB57C02A0A16}" type="slidenum">
              <a:rPr lang="en-US" sz="750">
                <a:solidFill>
                  <a:srgbClr val="E7E6E6"/>
                </a:solidFill>
                <a:latin typeface="Arial" charset="0"/>
              </a:rPr>
              <a:pPr/>
              <a:t>4</a:t>
            </a:fld>
            <a:endParaRPr lang="en-US" sz="900" dirty="0">
              <a:solidFill>
                <a:prstClr val="black"/>
              </a:solidFill>
              <a:latin typeface="Arial" charset="0"/>
            </a:endParaRPr>
          </a:p>
        </p:txBody>
      </p:sp>
      <p:sp>
        <p:nvSpPr>
          <p:cNvPr id="15" name="Slide Number Placeholder 3"/>
          <p:cNvSpPr>
            <a:spLocks noGrp="1"/>
          </p:cNvSpPr>
          <p:nvPr>
            <p:ph type="sldNum" sz="quarter" idx="10"/>
          </p:nvPr>
        </p:nvSpPr>
        <p:spPr>
          <a:xfrm>
            <a:off x="1314450" y="5715000"/>
            <a:ext cx="342900" cy="28575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800">
                <a:solidFill>
                  <a:schemeClr val="tx1"/>
                </a:solidFill>
                <a:latin typeface="Times" charset="0"/>
                <a:ea typeface="ＭＳ Ｐゴシック" charset="0"/>
                <a:cs typeface="ＭＳ Ｐゴシック" charset="0"/>
              </a:defRPr>
            </a:lvl1pPr>
            <a:lvl2pPr marL="28448794" indent="-28105894">
              <a:defRPr sz="1800">
                <a:solidFill>
                  <a:schemeClr val="tx1"/>
                </a:solidFill>
                <a:latin typeface="Times" charset="0"/>
                <a:ea typeface="ＭＳ Ｐゴシック" charset="0"/>
              </a:defRPr>
            </a:lvl2pPr>
            <a:lvl3pPr>
              <a:defRPr sz="1800">
                <a:solidFill>
                  <a:schemeClr val="tx1"/>
                </a:solidFill>
                <a:latin typeface="Times" charset="0"/>
                <a:ea typeface="ＭＳ Ｐゴシック" charset="0"/>
              </a:defRPr>
            </a:lvl3pPr>
            <a:lvl4pPr>
              <a:defRPr sz="1800">
                <a:solidFill>
                  <a:schemeClr val="tx1"/>
                </a:solidFill>
                <a:latin typeface="Times" charset="0"/>
                <a:ea typeface="ＭＳ Ｐゴシック" charset="0"/>
              </a:defRPr>
            </a:lvl4pPr>
            <a:lvl5pPr>
              <a:defRPr sz="1800">
                <a:solidFill>
                  <a:schemeClr val="tx1"/>
                </a:solidFill>
                <a:latin typeface="Times" charset="0"/>
                <a:ea typeface="ＭＳ Ｐゴシック" charset="0"/>
              </a:defRPr>
            </a:lvl5pPr>
            <a:lvl6pPr marL="342900" eaLnBrk="0" fontAlgn="base" hangingPunct="0">
              <a:spcBef>
                <a:spcPct val="0"/>
              </a:spcBef>
              <a:spcAft>
                <a:spcPct val="0"/>
              </a:spcAft>
              <a:defRPr sz="1800">
                <a:solidFill>
                  <a:schemeClr val="tx1"/>
                </a:solidFill>
                <a:latin typeface="Times" charset="0"/>
                <a:ea typeface="ＭＳ Ｐゴシック" charset="0"/>
              </a:defRPr>
            </a:lvl6pPr>
            <a:lvl7pPr marL="685800" eaLnBrk="0" fontAlgn="base" hangingPunct="0">
              <a:spcBef>
                <a:spcPct val="0"/>
              </a:spcBef>
              <a:spcAft>
                <a:spcPct val="0"/>
              </a:spcAft>
              <a:defRPr sz="1800">
                <a:solidFill>
                  <a:schemeClr val="tx1"/>
                </a:solidFill>
                <a:latin typeface="Times" charset="0"/>
                <a:ea typeface="ＭＳ Ｐゴシック" charset="0"/>
              </a:defRPr>
            </a:lvl7pPr>
            <a:lvl8pPr marL="1028700" eaLnBrk="0" fontAlgn="base" hangingPunct="0">
              <a:spcBef>
                <a:spcPct val="0"/>
              </a:spcBef>
              <a:spcAft>
                <a:spcPct val="0"/>
              </a:spcAft>
              <a:defRPr sz="1800">
                <a:solidFill>
                  <a:schemeClr val="tx1"/>
                </a:solidFill>
                <a:latin typeface="Times" charset="0"/>
                <a:ea typeface="ＭＳ Ｐゴシック" charset="0"/>
              </a:defRPr>
            </a:lvl8pPr>
            <a:lvl9pPr marL="1371600" eaLnBrk="0" fontAlgn="base" hangingPunct="0">
              <a:spcBef>
                <a:spcPct val="0"/>
              </a:spcBef>
              <a:spcAft>
                <a:spcPct val="0"/>
              </a:spcAft>
              <a:defRPr sz="1800">
                <a:solidFill>
                  <a:schemeClr val="tx1"/>
                </a:solidFill>
                <a:latin typeface="Times" charset="0"/>
                <a:ea typeface="ＭＳ Ｐゴシック" charset="0"/>
              </a:defRPr>
            </a:lvl9pPr>
          </a:lstStyle>
          <a:p>
            <a:fld id="{87F208E9-868F-6043-828B-DB57C02A0A16}" type="slidenum">
              <a:rPr lang="en-US" sz="750">
                <a:solidFill>
                  <a:srgbClr val="E7E6E6"/>
                </a:solidFill>
                <a:latin typeface="Arial" charset="0"/>
              </a:rPr>
              <a:pPr/>
              <a:t>4</a:t>
            </a:fld>
            <a:endParaRPr lang="en-US" sz="900" dirty="0">
              <a:solidFill>
                <a:prstClr val="black"/>
              </a:solidFill>
              <a:latin typeface="Arial" charset="0"/>
            </a:endParaRPr>
          </a:p>
        </p:txBody>
      </p:sp>
      <p:sp>
        <p:nvSpPr>
          <p:cNvPr id="20" name="Slide Number Placeholder 3"/>
          <p:cNvSpPr>
            <a:spLocks noGrp="1"/>
          </p:cNvSpPr>
          <p:nvPr>
            <p:ph type="sldNum" sz="quarter" idx="10"/>
          </p:nvPr>
        </p:nvSpPr>
        <p:spPr>
          <a:xfrm>
            <a:off x="1314450" y="5715000"/>
            <a:ext cx="342900" cy="28575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800">
                <a:solidFill>
                  <a:schemeClr val="tx1"/>
                </a:solidFill>
                <a:latin typeface="Times" charset="0"/>
                <a:ea typeface="ＭＳ Ｐゴシック" charset="0"/>
                <a:cs typeface="ＭＳ Ｐゴシック" charset="0"/>
              </a:defRPr>
            </a:lvl1pPr>
            <a:lvl2pPr marL="28448794" indent="-28105894">
              <a:defRPr sz="1800">
                <a:solidFill>
                  <a:schemeClr val="tx1"/>
                </a:solidFill>
                <a:latin typeface="Times" charset="0"/>
                <a:ea typeface="ＭＳ Ｐゴシック" charset="0"/>
              </a:defRPr>
            </a:lvl2pPr>
            <a:lvl3pPr>
              <a:defRPr sz="1800">
                <a:solidFill>
                  <a:schemeClr val="tx1"/>
                </a:solidFill>
                <a:latin typeface="Times" charset="0"/>
                <a:ea typeface="ＭＳ Ｐゴシック" charset="0"/>
              </a:defRPr>
            </a:lvl3pPr>
            <a:lvl4pPr>
              <a:defRPr sz="1800">
                <a:solidFill>
                  <a:schemeClr val="tx1"/>
                </a:solidFill>
                <a:latin typeface="Times" charset="0"/>
                <a:ea typeface="ＭＳ Ｐゴシック" charset="0"/>
              </a:defRPr>
            </a:lvl4pPr>
            <a:lvl5pPr>
              <a:defRPr sz="1800">
                <a:solidFill>
                  <a:schemeClr val="tx1"/>
                </a:solidFill>
                <a:latin typeface="Times" charset="0"/>
                <a:ea typeface="ＭＳ Ｐゴシック" charset="0"/>
              </a:defRPr>
            </a:lvl5pPr>
            <a:lvl6pPr marL="342900" eaLnBrk="0" fontAlgn="base" hangingPunct="0">
              <a:spcBef>
                <a:spcPct val="0"/>
              </a:spcBef>
              <a:spcAft>
                <a:spcPct val="0"/>
              </a:spcAft>
              <a:defRPr sz="1800">
                <a:solidFill>
                  <a:schemeClr val="tx1"/>
                </a:solidFill>
                <a:latin typeface="Times" charset="0"/>
                <a:ea typeface="ＭＳ Ｐゴシック" charset="0"/>
              </a:defRPr>
            </a:lvl6pPr>
            <a:lvl7pPr marL="685800" eaLnBrk="0" fontAlgn="base" hangingPunct="0">
              <a:spcBef>
                <a:spcPct val="0"/>
              </a:spcBef>
              <a:spcAft>
                <a:spcPct val="0"/>
              </a:spcAft>
              <a:defRPr sz="1800">
                <a:solidFill>
                  <a:schemeClr val="tx1"/>
                </a:solidFill>
                <a:latin typeface="Times" charset="0"/>
                <a:ea typeface="ＭＳ Ｐゴシック" charset="0"/>
              </a:defRPr>
            </a:lvl7pPr>
            <a:lvl8pPr marL="1028700" eaLnBrk="0" fontAlgn="base" hangingPunct="0">
              <a:spcBef>
                <a:spcPct val="0"/>
              </a:spcBef>
              <a:spcAft>
                <a:spcPct val="0"/>
              </a:spcAft>
              <a:defRPr sz="1800">
                <a:solidFill>
                  <a:schemeClr val="tx1"/>
                </a:solidFill>
                <a:latin typeface="Times" charset="0"/>
                <a:ea typeface="ＭＳ Ｐゴシック" charset="0"/>
              </a:defRPr>
            </a:lvl8pPr>
            <a:lvl9pPr marL="1371600" eaLnBrk="0" fontAlgn="base" hangingPunct="0">
              <a:spcBef>
                <a:spcPct val="0"/>
              </a:spcBef>
              <a:spcAft>
                <a:spcPct val="0"/>
              </a:spcAft>
              <a:defRPr sz="1800">
                <a:solidFill>
                  <a:schemeClr val="tx1"/>
                </a:solidFill>
                <a:latin typeface="Times" charset="0"/>
                <a:ea typeface="ＭＳ Ｐゴシック" charset="0"/>
              </a:defRPr>
            </a:lvl9pPr>
          </a:lstStyle>
          <a:p>
            <a:fld id="{87F208E9-868F-6043-828B-DB57C02A0A16}" type="slidenum">
              <a:rPr lang="en-US" sz="750">
                <a:solidFill>
                  <a:srgbClr val="E7E6E6"/>
                </a:solidFill>
                <a:latin typeface="Arial" charset="0"/>
              </a:rPr>
              <a:pPr/>
              <a:t>4</a:t>
            </a:fld>
            <a:endParaRPr lang="en-US" sz="900" dirty="0">
              <a:solidFill>
                <a:prstClr val="black"/>
              </a:solidFill>
              <a:latin typeface="Arial" charset="0"/>
            </a:endParaRPr>
          </a:p>
        </p:txBody>
      </p:sp>
      <p:grpSp>
        <p:nvGrpSpPr>
          <p:cNvPr id="16" name="Group 15" descr="The cyclical set of processes has conceptualization in the center, and specification, testing, implementation, and maintenance, use, and validation in a circle around conceptualization" title="Measure Development Lifecycle"/>
          <p:cNvGrpSpPr/>
          <p:nvPr/>
        </p:nvGrpSpPr>
        <p:grpSpPr>
          <a:xfrm>
            <a:off x="1227936" y="1974914"/>
            <a:ext cx="6661457" cy="4498276"/>
            <a:chOff x="1124799" y="3060207"/>
            <a:chExt cx="6229695" cy="3273913"/>
          </a:xfrm>
        </p:grpSpPr>
        <p:sp>
          <p:nvSpPr>
            <p:cNvPr id="19" name="Rectangle 18">
              <a:hlinkClick r:id="" action="ppaction://noaction"/>
            </p:cNvPr>
            <p:cNvSpPr/>
            <p:nvPr/>
          </p:nvSpPr>
          <p:spPr bwMode="auto">
            <a:xfrm>
              <a:off x="3636727" y="4343399"/>
              <a:ext cx="1566129" cy="762000"/>
            </a:xfrm>
            <a:prstGeom prst="rect">
              <a:avLst/>
            </a:prstGeom>
            <a:gradFill flip="none" rotWithShape="1">
              <a:gsLst>
                <a:gs pos="50000">
                  <a:srgbClr val="CC66FF">
                    <a:tint val="44500"/>
                    <a:satMod val="160000"/>
                  </a:srgbClr>
                </a:gs>
                <a:gs pos="100000">
                  <a:srgbClr val="CC66FF">
                    <a:tint val="23500"/>
                    <a:satMod val="160000"/>
                  </a:srgbClr>
                </a:gs>
              </a:gsLst>
              <a:lin ang="10800000" scaled="1"/>
              <a:tileRect/>
            </a:gradFill>
            <a:ln w="6350" cap="sq" cmpd="sng" algn="ctr">
              <a:solidFill>
                <a:srgbClr val="7030A0"/>
              </a:solidFill>
              <a:prstDash val="solid"/>
              <a:bevel/>
              <a:headEnd type="none" w="med" len="med"/>
              <a:tailEnd type="none" w="med" len="med"/>
            </a:ln>
            <a:effectLst/>
            <a:scene3d>
              <a:camera prst="orthographicFront"/>
              <a:lightRig rig="threePt" dir="t"/>
            </a:scene3d>
            <a:sp3d>
              <a:bevelT/>
            </a:sp3d>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8580" tIns="34290" rIns="68580" bIns="34290" numCol="1" rtlCol="0" anchor="ctr" anchorCtr="0" compatLnSpc="1">
              <a:prstTxWarp prst="textNoShape">
                <a:avLst/>
              </a:prstTxWarp>
            </a:bodyPr>
            <a:lstStyle/>
            <a:p>
              <a:pPr algn="ctr"/>
              <a:r>
                <a:rPr lang="en-US" dirty="0">
                  <a:solidFill>
                    <a:schemeClr val="tx2"/>
                  </a:solidFill>
                  <a:latin typeface="Arial Narrow" panose="020B0606020202030204" pitchFamily="34" charset="0"/>
                  <a:ea typeface="Verdana" panose="020B0604030504040204" pitchFamily="34" charset="0"/>
                  <a:cs typeface="Verdana" panose="020B0604030504040204" pitchFamily="34" charset="0"/>
                </a:rPr>
                <a:t>Conceptualization</a:t>
              </a:r>
            </a:p>
          </p:txBody>
        </p:sp>
        <p:sp>
          <p:nvSpPr>
            <p:cNvPr id="23" name="Rectangle 22">
              <a:hlinkClick r:id="" action="ppaction://noaction"/>
            </p:cNvPr>
            <p:cNvSpPr/>
            <p:nvPr/>
          </p:nvSpPr>
          <p:spPr bwMode="auto">
            <a:xfrm>
              <a:off x="5906694" y="4343399"/>
              <a:ext cx="1447800" cy="762000"/>
            </a:xfrm>
            <a:prstGeom prst="rect">
              <a:avLst/>
            </a:prstGeom>
            <a:solidFill>
              <a:schemeClr val="accent4">
                <a:lumMod val="40000"/>
                <a:lumOff val="60000"/>
              </a:schemeClr>
            </a:solidFill>
            <a:ln w="19050" cap="sq" cmpd="sng" algn="ctr">
              <a:solidFill>
                <a:srgbClr val="7030A0"/>
              </a:solidFill>
              <a:prstDash val="solid"/>
              <a:bevel/>
              <a:headEnd type="none" w="med" len="med"/>
              <a:tailEnd type="none" w="med" len="med"/>
            </a:ln>
            <a:effectLst/>
            <a:scene3d>
              <a:camera prst="orthographicFront"/>
              <a:lightRig rig="threePt" dir="t"/>
            </a:scene3d>
            <a:sp3d>
              <a:bevelT/>
            </a:sp3d>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8580" tIns="34290" rIns="68580" bIns="34290" numCol="1" rtlCol="0" anchor="ctr" anchorCtr="0" compatLnSpc="1">
              <a:prstTxWarp prst="textNoShape">
                <a:avLst/>
              </a:prstTxWarp>
            </a:bodyPr>
            <a:lstStyle/>
            <a:p>
              <a:pPr algn="ctr"/>
              <a:r>
                <a:rPr lang="en-US" sz="2000" dirty="0">
                  <a:solidFill>
                    <a:schemeClr val="tx2"/>
                  </a:solidFill>
                  <a:latin typeface="Arial Narrow" panose="020B0606020202030204" pitchFamily="34" charset="0"/>
                  <a:ea typeface="Verdana" panose="020B0604030504040204" pitchFamily="34" charset="0"/>
                  <a:cs typeface="Verdana" panose="020B0604030504040204" pitchFamily="34" charset="0"/>
                </a:rPr>
                <a:t>Testing</a:t>
              </a:r>
            </a:p>
          </p:txBody>
        </p:sp>
        <p:sp>
          <p:nvSpPr>
            <p:cNvPr id="24" name="Rectangle 23">
              <a:hlinkClick r:id="" action="ppaction://noaction"/>
            </p:cNvPr>
            <p:cNvSpPr/>
            <p:nvPr/>
          </p:nvSpPr>
          <p:spPr bwMode="auto">
            <a:xfrm>
              <a:off x="1124799" y="4213390"/>
              <a:ext cx="1768475" cy="1042345"/>
            </a:xfrm>
            <a:prstGeom prst="rect">
              <a:avLst/>
            </a:prstGeom>
            <a:solidFill>
              <a:srgbClr val="3366FF">
                <a:alpha val="37647"/>
              </a:srgbClr>
            </a:solidFill>
            <a:ln w="101600" cap="sq" cmpd="sng" algn="ctr">
              <a:solidFill>
                <a:srgbClr val="9933FF"/>
              </a:solidFill>
              <a:prstDash val="solid"/>
              <a:bevel/>
              <a:headEnd type="none" w="med" len="med"/>
              <a:tailEnd type="none" w="med" len="med"/>
            </a:ln>
            <a:effectLst/>
            <a:scene3d>
              <a:camera prst="orthographicFront"/>
              <a:lightRig rig="threePt" dir="t"/>
            </a:scene3d>
            <a:sp3d>
              <a:bevelT/>
            </a:sp3d>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8580" tIns="34290" rIns="68580" bIns="34290" numCol="1" rtlCol="0" anchor="ctr" anchorCtr="0" compatLnSpc="1">
              <a:prstTxWarp prst="textNoShape">
                <a:avLst/>
              </a:prstTxWarp>
            </a:bodyPr>
            <a:lstStyle/>
            <a:p>
              <a:pPr algn="ctr"/>
              <a:r>
                <a:rPr lang="en-US" sz="2400" dirty="0">
                  <a:latin typeface="Arial Narrow" panose="020B0606020202030204" pitchFamily="34" charset="0"/>
                  <a:ea typeface="Verdana" panose="020B0604030504040204" pitchFamily="34" charset="0"/>
                  <a:cs typeface="Verdana" panose="020B0604030504040204" pitchFamily="34" charset="0"/>
                </a:rPr>
                <a:t>Maintenance, Use &amp; Evaluation</a:t>
              </a:r>
            </a:p>
          </p:txBody>
        </p:sp>
        <p:sp>
          <p:nvSpPr>
            <p:cNvPr id="26" name="Rectangle 25">
              <a:hlinkClick r:id="" action="ppaction://noaction"/>
            </p:cNvPr>
            <p:cNvSpPr/>
            <p:nvPr/>
          </p:nvSpPr>
          <p:spPr bwMode="auto">
            <a:xfrm>
              <a:off x="3636727" y="5572120"/>
              <a:ext cx="1650606" cy="762000"/>
            </a:xfrm>
            <a:prstGeom prst="rect">
              <a:avLst/>
            </a:prstGeom>
            <a:solidFill>
              <a:schemeClr val="accent4">
                <a:lumMod val="60000"/>
                <a:lumOff val="40000"/>
                <a:alpha val="40000"/>
              </a:schemeClr>
            </a:solidFill>
            <a:ln w="38100" cap="sq" cmpd="sng" algn="ctr">
              <a:solidFill>
                <a:srgbClr val="7030A0"/>
              </a:solidFill>
              <a:prstDash val="solid"/>
              <a:bevel/>
              <a:headEnd type="none" w="med" len="med"/>
              <a:tailEnd type="none" w="med" len="med"/>
            </a:ln>
            <a:effectLst/>
            <a:scene3d>
              <a:camera prst="orthographicFront"/>
              <a:lightRig rig="threePt" dir="t"/>
            </a:scene3d>
            <a:sp3d>
              <a:bevelT/>
            </a:sp3d>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8580" tIns="34290" rIns="68580" bIns="34290" numCol="1" rtlCol="0" anchor="ctr" anchorCtr="0" compatLnSpc="1">
              <a:prstTxWarp prst="textNoShape">
                <a:avLst/>
              </a:prstTxWarp>
            </a:bodyPr>
            <a:lstStyle/>
            <a:p>
              <a:pPr algn="ctr"/>
              <a:r>
                <a:rPr lang="en-US" sz="2000" dirty="0">
                  <a:solidFill>
                    <a:schemeClr val="tx2"/>
                  </a:solidFill>
                  <a:latin typeface="Arial Narrow" panose="020B0606020202030204" pitchFamily="34" charset="0"/>
                  <a:ea typeface="Verdana" panose="020B0604030504040204" pitchFamily="34" charset="0"/>
                  <a:cs typeface="Verdana" panose="020B0604030504040204" pitchFamily="34" charset="0"/>
                </a:rPr>
                <a:t>Implementation</a:t>
              </a:r>
            </a:p>
          </p:txBody>
        </p:sp>
        <p:sp>
          <p:nvSpPr>
            <p:cNvPr id="30" name="Arrow: Right 29"/>
            <p:cNvSpPr/>
            <p:nvPr/>
          </p:nvSpPr>
          <p:spPr bwMode="auto">
            <a:xfrm rot="2957190">
              <a:off x="5304290" y="3658861"/>
              <a:ext cx="686569" cy="367472"/>
            </a:xfrm>
            <a:prstGeom prst="rightArrow">
              <a:avLst/>
            </a:prstGeom>
            <a:solidFill>
              <a:srgbClr val="CC66FF"/>
            </a:solidFill>
            <a:ln w="635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en-US" dirty="0">
                <a:solidFill>
                  <a:srgbClr val="000000"/>
                </a:solidFill>
                <a:latin typeface="Times" charset="0"/>
                <a:ea typeface="ＭＳ Ｐゴシック" charset="0"/>
              </a:endParaRPr>
            </a:p>
          </p:txBody>
        </p:sp>
        <p:sp>
          <p:nvSpPr>
            <p:cNvPr id="31" name="Rectangle 30">
              <a:hlinkClick r:id="" action="ppaction://noaction"/>
            </p:cNvPr>
            <p:cNvSpPr/>
            <p:nvPr/>
          </p:nvSpPr>
          <p:spPr bwMode="auto">
            <a:xfrm>
              <a:off x="3695890" y="3060207"/>
              <a:ext cx="1447800" cy="762000"/>
            </a:xfrm>
            <a:prstGeom prst="rect">
              <a:avLst/>
            </a:prstGeom>
            <a:solidFill>
              <a:schemeClr val="accent4">
                <a:lumMod val="20000"/>
                <a:lumOff val="80000"/>
                <a:alpha val="78000"/>
              </a:schemeClr>
            </a:solidFill>
            <a:ln w="6350" cap="sq" cmpd="sng" algn="ctr">
              <a:solidFill>
                <a:srgbClr val="7030A0"/>
              </a:solidFill>
              <a:prstDash val="solid"/>
              <a:bevel/>
              <a:headEnd type="none" w="med" len="med"/>
              <a:tailEnd type="none" w="med" len="med"/>
            </a:ln>
            <a:effectLst/>
            <a:scene3d>
              <a:camera prst="orthographicFront"/>
              <a:lightRig rig="threePt" dir="t"/>
            </a:scene3d>
            <a:sp3d>
              <a:bevelT/>
            </a:sp3d>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8580" tIns="34290" rIns="68580" bIns="34290" numCol="1" rtlCol="0" anchor="ctr" anchorCtr="0" compatLnSpc="1">
              <a:prstTxWarp prst="textNoShape">
                <a:avLst/>
              </a:prstTxWarp>
            </a:bodyPr>
            <a:lstStyle/>
            <a:p>
              <a:pPr algn="ctr"/>
              <a:r>
                <a:rPr lang="en-US" sz="2000" dirty="0">
                  <a:solidFill>
                    <a:schemeClr val="tx2"/>
                  </a:solidFill>
                  <a:latin typeface="Arial Narrow" panose="020B0606020202030204" pitchFamily="34" charset="0"/>
                  <a:ea typeface="Verdana" panose="020B0604030504040204" pitchFamily="34" charset="0"/>
                  <a:cs typeface="Verdana" panose="020B0604030504040204" pitchFamily="34" charset="0"/>
                </a:rPr>
                <a:t>Specification</a:t>
              </a:r>
            </a:p>
          </p:txBody>
        </p:sp>
        <p:sp>
          <p:nvSpPr>
            <p:cNvPr id="32" name="Arrow: Right 31"/>
            <p:cNvSpPr/>
            <p:nvPr/>
          </p:nvSpPr>
          <p:spPr bwMode="auto">
            <a:xfrm rot="8350132">
              <a:off x="5342030" y="5394646"/>
              <a:ext cx="730467" cy="341808"/>
            </a:xfrm>
            <a:prstGeom prst="rightArrow">
              <a:avLst/>
            </a:prstGeom>
            <a:solidFill>
              <a:srgbClr val="CC66FF"/>
            </a:solidFill>
            <a:ln w="635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en-US" dirty="0">
                <a:solidFill>
                  <a:srgbClr val="000000"/>
                </a:solidFill>
                <a:latin typeface="Times" charset="0"/>
                <a:ea typeface="ＭＳ Ｐゴシック" charset="0"/>
              </a:endParaRPr>
            </a:p>
          </p:txBody>
        </p:sp>
        <p:sp>
          <p:nvSpPr>
            <p:cNvPr id="33" name="Arrow: Right 32"/>
            <p:cNvSpPr/>
            <p:nvPr/>
          </p:nvSpPr>
          <p:spPr bwMode="auto">
            <a:xfrm rot="13249868" flipV="1">
              <a:off x="2730847" y="5401215"/>
              <a:ext cx="730467" cy="341808"/>
            </a:xfrm>
            <a:prstGeom prst="rightArrow">
              <a:avLst/>
            </a:prstGeom>
            <a:solidFill>
              <a:srgbClr val="CC66FF"/>
            </a:solidFill>
            <a:ln w="635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en-US" dirty="0">
                <a:solidFill>
                  <a:srgbClr val="000000"/>
                </a:solidFill>
                <a:latin typeface="Times" charset="0"/>
                <a:ea typeface="ＭＳ Ｐゴシック" charset="0"/>
              </a:endParaRPr>
            </a:p>
          </p:txBody>
        </p:sp>
        <p:sp>
          <p:nvSpPr>
            <p:cNvPr id="34" name="Arrow: Right 33"/>
            <p:cNvSpPr/>
            <p:nvPr/>
          </p:nvSpPr>
          <p:spPr bwMode="auto">
            <a:xfrm rot="19146001" flipV="1">
              <a:off x="2837682" y="3654624"/>
              <a:ext cx="759295" cy="341808"/>
            </a:xfrm>
            <a:prstGeom prst="rightArrow">
              <a:avLst/>
            </a:prstGeom>
            <a:solidFill>
              <a:srgbClr val="CC66FF"/>
            </a:solidFill>
            <a:ln w="6350"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en-US" dirty="0">
                <a:solidFill>
                  <a:srgbClr val="000000"/>
                </a:solidFill>
                <a:latin typeface="Times" charset="0"/>
                <a:ea typeface="ＭＳ Ｐゴシック" charset="0"/>
              </a:endParaRPr>
            </a:p>
          </p:txBody>
        </p:sp>
        <p:sp>
          <p:nvSpPr>
            <p:cNvPr id="35" name="Arrow: Up-Down 34"/>
            <p:cNvSpPr/>
            <p:nvPr/>
          </p:nvSpPr>
          <p:spPr bwMode="auto">
            <a:xfrm>
              <a:off x="4342269" y="3883244"/>
              <a:ext cx="251710" cy="460152"/>
            </a:xfrm>
            <a:prstGeom prst="upDownArrow">
              <a:avLst/>
            </a:prstGeom>
            <a:pattFill prst="smCheck">
              <a:fgClr>
                <a:schemeClr val="accent2">
                  <a:lumMod val="20000"/>
                  <a:lumOff val="80000"/>
                </a:schemeClr>
              </a:fgClr>
              <a:bgClr>
                <a:schemeClr val="bg1"/>
              </a:bgClr>
            </a:pattFill>
            <a:ln w="6350" cap="rnd" cmpd="sng" algn="ctr">
              <a:solidFill>
                <a:schemeClr val="bg1">
                  <a:lumMod val="5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en-US" dirty="0">
                <a:solidFill>
                  <a:srgbClr val="000000"/>
                </a:solidFill>
                <a:latin typeface="Times" charset="0"/>
                <a:ea typeface="ＭＳ Ｐゴシック" charset="0"/>
              </a:endParaRPr>
            </a:p>
          </p:txBody>
        </p:sp>
        <p:sp>
          <p:nvSpPr>
            <p:cNvPr id="36" name="Arrow: Up-Down 35"/>
            <p:cNvSpPr/>
            <p:nvPr/>
          </p:nvSpPr>
          <p:spPr bwMode="auto">
            <a:xfrm>
              <a:off x="4342269" y="5111968"/>
              <a:ext cx="251710" cy="460152"/>
            </a:xfrm>
            <a:prstGeom prst="upDownArrow">
              <a:avLst/>
            </a:prstGeom>
            <a:pattFill prst="smCheck">
              <a:fgClr>
                <a:schemeClr val="accent2">
                  <a:lumMod val="20000"/>
                  <a:lumOff val="80000"/>
                </a:schemeClr>
              </a:fgClr>
              <a:bgClr>
                <a:schemeClr val="bg1"/>
              </a:bgClr>
            </a:pattFill>
            <a:ln w="6350" cap="rnd" cmpd="sng" algn="ctr">
              <a:solidFill>
                <a:schemeClr val="bg1">
                  <a:lumMod val="5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en-US" dirty="0">
                <a:solidFill>
                  <a:srgbClr val="000000"/>
                </a:solidFill>
                <a:latin typeface="Times" charset="0"/>
                <a:ea typeface="ＭＳ Ｐゴシック" charset="0"/>
              </a:endParaRPr>
            </a:p>
          </p:txBody>
        </p:sp>
        <p:sp>
          <p:nvSpPr>
            <p:cNvPr id="37" name="Arrow: Up-Down 36"/>
            <p:cNvSpPr/>
            <p:nvPr/>
          </p:nvSpPr>
          <p:spPr bwMode="auto">
            <a:xfrm rot="5400000">
              <a:off x="5464685" y="4421192"/>
              <a:ext cx="251710" cy="606413"/>
            </a:xfrm>
            <a:prstGeom prst="upDownArrow">
              <a:avLst/>
            </a:prstGeom>
            <a:pattFill prst="smCheck">
              <a:fgClr>
                <a:schemeClr val="accent2">
                  <a:lumMod val="20000"/>
                  <a:lumOff val="80000"/>
                </a:schemeClr>
              </a:fgClr>
              <a:bgClr>
                <a:schemeClr val="bg1"/>
              </a:bgClr>
            </a:pattFill>
            <a:ln w="6350" cap="rnd" cmpd="sng" algn="ctr">
              <a:solidFill>
                <a:schemeClr val="bg1">
                  <a:lumMod val="5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en-US" dirty="0">
                <a:solidFill>
                  <a:srgbClr val="000000"/>
                </a:solidFill>
                <a:latin typeface="Times" charset="0"/>
                <a:ea typeface="ＭＳ Ｐゴシック" charset="0"/>
              </a:endParaRPr>
            </a:p>
          </p:txBody>
        </p:sp>
        <p:sp>
          <p:nvSpPr>
            <p:cNvPr id="38" name="Arrow: Up-Down 37"/>
            <p:cNvSpPr/>
            <p:nvPr/>
          </p:nvSpPr>
          <p:spPr bwMode="auto">
            <a:xfrm rot="5400000">
              <a:off x="3149451" y="4431356"/>
              <a:ext cx="251710" cy="606413"/>
            </a:xfrm>
            <a:prstGeom prst="upDownArrow">
              <a:avLst/>
            </a:prstGeom>
            <a:pattFill prst="smCheck">
              <a:fgClr>
                <a:schemeClr val="accent2">
                  <a:lumMod val="20000"/>
                  <a:lumOff val="80000"/>
                </a:schemeClr>
              </a:fgClr>
              <a:bgClr>
                <a:schemeClr val="bg1"/>
              </a:bgClr>
            </a:pattFill>
            <a:ln w="6350" cap="rnd" cmpd="sng" algn="ctr">
              <a:solidFill>
                <a:schemeClr val="bg1">
                  <a:lumMod val="50000"/>
                </a:schemeClr>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en-US" dirty="0">
                <a:solidFill>
                  <a:srgbClr val="000000"/>
                </a:solidFill>
                <a:latin typeface="Times" charset="0"/>
                <a:ea typeface="ＭＳ Ｐゴシック" charset="0"/>
              </a:endParaRPr>
            </a:p>
          </p:txBody>
        </p:sp>
      </p:grpSp>
    </p:spTree>
    <p:extLst>
      <p:ext uri="{BB962C8B-B14F-4D97-AF65-F5344CB8AC3E}">
        <p14:creationId xmlns:p14="http://schemas.microsoft.com/office/powerpoint/2010/main" val="41020830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4"/>
          </p:nvPr>
        </p:nvSpPr>
        <p:spPr/>
        <p:txBody>
          <a:bodyPr/>
          <a:lstStyle/>
          <a:p>
            <a:r>
              <a:rPr lang="en-US" dirty="0"/>
              <a:t>5</a:t>
            </a:r>
          </a:p>
        </p:txBody>
      </p:sp>
      <p:pic>
        <p:nvPicPr>
          <p:cNvPr id="2" name="Picture 1" descr="This figure shows the flow of the measure lifecycle in a linear format ending with measure use,  continuing evaluation, and maintenance. This step enables a measure developer to demonstrate continued value of the measure to quality reporting measurement programs. The work in this stage helps CMS to maximize the value of a measure across its lifecycle and inform the National Quality Forum (NQF) endorsement process.&#10;" title="Measure Use, Continuing Evaluation, and Maintenance"/>
          <p:cNvPicPr>
            <a:picLocks noChangeAspect="1"/>
          </p:cNvPicPr>
          <p:nvPr/>
        </p:nvPicPr>
        <p:blipFill>
          <a:blip r:embed="rId3"/>
          <a:stretch>
            <a:fillRect/>
          </a:stretch>
        </p:blipFill>
        <p:spPr>
          <a:xfrm>
            <a:off x="0" y="1981200"/>
            <a:ext cx="9161221" cy="4876800"/>
          </a:xfrm>
          <a:prstGeom prst="rect">
            <a:avLst/>
          </a:prstGeom>
        </p:spPr>
      </p:pic>
      <p:sp>
        <p:nvSpPr>
          <p:cNvPr id="3" name="Title 2" descr="Measure Use, Continuing Evaluation, and Maintenance" title="Measure Use, Continuing Evaluation, and Maintenance"/>
          <p:cNvSpPr>
            <a:spLocks noGrp="1"/>
          </p:cNvSpPr>
          <p:nvPr>
            <p:ph type="title"/>
          </p:nvPr>
        </p:nvSpPr>
        <p:spPr>
          <a:xfrm>
            <a:off x="0" y="0"/>
            <a:ext cx="9144000" cy="1905000"/>
          </a:xfrm>
        </p:spPr>
        <p:txBody>
          <a:bodyPr/>
          <a:lstStyle/>
          <a:p>
            <a:r>
              <a:rPr lang="en-US" dirty="0"/>
              <a:t>Measure Use, Continuing Evaluation, and Maintenance</a:t>
            </a:r>
          </a:p>
        </p:txBody>
      </p:sp>
    </p:spTree>
    <p:extLst>
      <p:ext uri="{BB962C8B-B14F-4D97-AF65-F5344CB8AC3E}">
        <p14:creationId xmlns:p14="http://schemas.microsoft.com/office/powerpoint/2010/main" val="29455748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2590800"/>
            <a:ext cx="3962400" cy="2861846"/>
          </a:xfrm>
        </p:spPr>
        <p:txBody>
          <a:bodyPr>
            <a:noAutofit/>
          </a:bodyPr>
          <a:lstStyle/>
          <a:p>
            <a:pPr marL="0" indent="0">
              <a:buNone/>
            </a:pPr>
            <a:endParaRPr lang="en-US" sz="1000" dirty="0">
              <a:latin typeface="+mj-lt"/>
            </a:endParaRPr>
          </a:p>
          <a:p>
            <a:pPr marL="0" indent="0">
              <a:spcBef>
                <a:spcPts val="0"/>
              </a:spcBef>
              <a:buNone/>
            </a:pPr>
            <a:r>
              <a:rPr lang="en-US" sz="2800" b="1" dirty="0">
                <a:solidFill>
                  <a:srgbClr val="9933FF"/>
                </a:solidFill>
                <a:latin typeface="+mj-lt"/>
              </a:rPr>
              <a:t>1. </a:t>
            </a:r>
            <a:r>
              <a:rPr lang="en-US" sz="2800" dirty="0">
                <a:latin typeface="+mj-lt"/>
              </a:rPr>
              <a:t>Ensures the measure remains sound by showing strong evidence of adding value to quality reporting and incentive programs</a:t>
            </a:r>
          </a:p>
          <a:p>
            <a:pPr marL="914400" lvl="1" indent="-174625">
              <a:buFont typeface="Arial" panose="020B0604020202020204" pitchFamily="34" charset="0"/>
              <a:buChar char="•"/>
            </a:pPr>
            <a:endParaRPr lang="en-US" dirty="0">
              <a:latin typeface="+mj-lt"/>
            </a:endParaRPr>
          </a:p>
        </p:txBody>
      </p:sp>
      <p:sp>
        <p:nvSpPr>
          <p:cNvPr id="8" name="Slide Number Placeholder 7"/>
          <p:cNvSpPr>
            <a:spLocks noGrp="1"/>
          </p:cNvSpPr>
          <p:nvPr>
            <p:ph type="sldNum" sz="quarter" idx="4"/>
          </p:nvPr>
        </p:nvSpPr>
        <p:spPr/>
        <p:txBody>
          <a:bodyPr/>
          <a:lstStyle/>
          <a:p>
            <a:r>
              <a:rPr lang="en-US" dirty="0"/>
              <a:t>6</a:t>
            </a:r>
          </a:p>
        </p:txBody>
      </p:sp>
      <p:sp>
        <p:nvSpPr>
          <p:cNvPr id="5" name="Content Placeholder 1"/>
          <p:cNvSpPr txBox="1">
            <a:spLocks/>
          </p:cNvSpPr>
          <p:nvPr/>
        </p:nvSpPr>
        <p:spPr>
          <a:xfrm>
            <a:off x="5410200" y="2743200"/>
            <a:ext cx="3962400" cy="45275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b="1" dirty="0">
                <a:solidFill>
                  <a:srgbClr val="9933FF"/>
                </a:solidFill>
                <a:latin typeface="+mj-lt"/>
              </a:rPr>
              <a:t>2. </a:t>
            </a:r>
            <a:r>
              <a:rPr lang="en-US" sz="2800" dirty="0">
                <a:latin typeface="+mj-lt"/>
              </a:rPr>
              <a:t>Provides evidence to maintain consensus endorsement, facilitated by </a:t>
            </a:r>
            <a:r>
              <a:rPr lang="en-US" sz="2800" dirty="0">
                <a:highlight>
                  <a:srgbClr val="00FFFF"/>
                </a:highlight>
                <a:latin typeface="+mj-lt"/>
              </a:rPr>
              <a:t>NQF</a:t>
            </a:r>
          </a:p>
        </p:txBody>
      </p:sp>
      <p:sp>
        <p:nvSpPr>
          <p:cNvPr id="4" name="Rectangle 3"/>
          <p:cNvSpPr/>
          <p:nvPr/>
        </p:nvSpPr>
        <p:spPr>
          <a:xfrm>
            <a:off x="0" y="1644134"/>
            <a:ext cx="6368154" cy="646331"/>
          </a:xfrm>
          <a:prstGeom prst="rect">
            <a:avLst/>
          </a:prstGeom>
        </p:spPr>
        <p:txBody>
          <a:bodyPr wrap="none">
            <a:spAutoFit/>
          </a:bodyPr>
          <a:lstStyle/>
          <a:p>
            <a:r>
              <a:rPr lang="en-US" sz="3600" b="1" dirty="0"/>
              <a:t>This phase serves </a:t>
            </a:r>
            <a:r>
              <a:rPr lang="en-US" sz="3600" b="1" u="sng" dirty="0"/>
              <a:t>two</a:t>
            </a:r>
            <a:r>
              <a:rPr lang="en-US" sz="3600" b="1" dirty="0"/>
              <a:t> purposes:</a:t>
            </a:r>
          </a:p>
        </p:txBody>
      </p:sp>
      <p:sp>
        <p:nvSpPr>
          <p:cNvPr id="6" name="Diamond 5"/>
          <p:cNvSpPr/>
          <p:nvPr/>
        </p:nvSpPr>
        <p:spPr>
          <a:xfrm>
            <a:off x="3505200" y="2743200"/>
            <a:ext cx="2133600" cy="2123440"/>
          </a:xfrm>
          <a:prstGeom prst="diamond">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i="1" u="sng" dirty="0">
                <a:solidFill>
                  <a:srgbClr val="9933FF"/>
                </a:solidFill>
              </a:rPr>
              <a:t>AND</a:t>
            </a:r>
          </a:p>
        </p:txBody>
      </p:sp>
      <p:sp>
        <p:nvSpPr>
          <p:cNvPr id="3" name="Title 2"/>
          <p:cNvSpPr>
            <a:spLocks noGrp="1"/>
          </p:cNvSpPr>
          <p:nvPr>
            <p:ph type="title"/>
          </p:nvPr>
        </p:nvSpPr>
        <p:spPr/>
        <p:txBody>
          <a:bodyPr/>
          <a:lstStyle/>
          <a:p>
            <a:r>
              <a:rPr lang="en-US" dirty="0"/>
              <a:t>Measure Use, Continuing Evaluation and Maintenance</a:t>
            </a:r>
          </a:p>
        </p:txBody>
      </p:sp>
    </p:spTree>
    <p:extLst>
      <p:ext uri="{BB962C8B-B14F-4D97-AF65-F5344CB8AC3E}">
        <p14:creationId xmlns:p14="http://schemas.microsoft.com/office/powerpoint/2010/main" val="17830514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descr="This slide describes the roles of the NQP, MAP, and CSAC in the measure endorsement process." title="Roles of Committees Facilitated by NQF"/>
          <p:cNvGraphicFramePr>
            <a:graphicFrameLocks noGrp="1"/>
          </p:cNvGraphicFramePr>
          <p:nvPr>
            <p:ph idx="1"/>
            <p:extLst>
              <p:ext uri="{D42A27DB-BD31-4B8C-83A1-F6EECF244321}">
                <p14:modId xmlns:p14="http://schemas.microsoft.com/office/powerpoint/2010/main" val="2231434965"/>
              </p:ext>
            </p:extLst>
          </p:nvPr>
        </p:nvGraphicFramePr>
        <p:xfrm>
          <a:off x="57150" y="1737360"/>
          <a:ext cx="9029700" cy="49787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descr="slide 7" title="slide 7"/>
          <p:cNvSpPr txBox="1"/>
          <p:nvPr/>
        </p:nvSpPr>
        <p:spPr>
          <a:xfrm flipH="1">
            <a:off x="30187" y="0"/>
            <a:ext cx="487682" cy="369332"/>
          </a:xfrm>
          <a:prstGeom prst="rect">
            <a:avLst/>
          </a:prstGeom>
          <a:noFill/>
        </p:spPr>
        <p:txBody>
          <a:bodyPr wrap="square" rtlCol="0">
            <a:spAutoFit/>
          </a:bodyPr>
          <a:lstStyle/>
          <a:p>
            <a:r>
              <a:rPr lang="en-US" dirty="0"/>
              <a:t>7</a:t>
            </a:r>
          </a:p>
        </p:txBody>
      </p:sp>
      <p:sp>
        <p:nvSpPr>
          <p:cNvPr id="6" name="Title 5"/>
          <p:cNvSpPr>
            <a:spLocks noGrp="1"/>
          </p:cNvSpPr>
          <p:nvPr>
            <p:ph type="title"/>
          </p:nvPr>
        </p:nvSpPr>
        <p:spPr/>
        <p:txBody>
          <a:bodyPr/>
          <a:lstStyle/>
          <a:p>
            <a:r>
              <a:rPr lang="en-US" dirty="0"/>
              <a:t>Roles of Committees Facilitated by NQF</a:t>
            </a:r>
          </a:p>
        </p:txBody>
      </p:sp>
    </p:spTree>
    <p:extLst>
      <p:ext uri="{BB962C8B-B14F-4D97-AF65-F5344CB8AC3E}">
        <p14:creationId xmlns:p14="http://schemas.microsoft.com/office/powerpoint/2010/main" val="1837111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6200" y="1468120"/>
            <a:ext cx="9067800" cy="4756150"/>
          </a:xfrm>
        </p:spPr>
        <p:txBody>
          <a:bodyPr>
            <a:normAutofit/>
          </a:bodyPr>
          <a:lstStyle/>
          <a:p>
            <a:pPr marL="0" indent="0">
              <a:buNone/>
            </a:pPr>
            <a:endParaRPr lang="en-US" sz="1300" dirty="0">
              <a:latin typeface="+mj-lt"/>
            </a:endParaRPr>
          </a:p>
          <a:p>
            <a:r>
              <a:rPr lang="en-US" sz="2700" dirty="0">
                <a:latin typeface="+mj-lt"/>
              </a:rPr>
              <a:t>Contributions measured </a:t>
            </a:r>
            <a:r>
              <a:rPr lang="en-US" sz="2700" b="1" i="1" dirty="0">
                <a:solidFill>
                  <a:srgbClr val="9933FF"/>
                </a:solidFill>
                <a:latin typeface="+mj-lt"/>
              </a:rPr>
              <a:t>continue to be </a:t>
            </a:r>
            <a:r>
              <a:rPr lang="en-US" sz="2700" i="1" u="sng" dirty="0">
                <a:latin typeface="+mj-lt"/>
              </a:rPr>
              <a:t>important</a:t>
            </a:r>
          </a:p>
          <a:p>
            <a:endParaRPr lang="en-US" sz="900" dirty="0">
              <a:latin typeface="+mj-lt"/>
            </a:endParaRPr>
          </a:p>
          <a:p>
            <a:r>
              <a:rPr lang="en-US" sz="2700" dirty="0">
                <a:latin typeface="+mj-lt"/>
              </a:rPr>
              <a:t>Results </a:t>
            </a:r>
            <a:r>
              <a:rPr lang="en-US" sz="2700" b="1" i="1" dirty="0">
                <a:solidFill>
                  <a:srgbClr val="9933FF"/>
                </a:solidFill>
                <a:latin typeface="+mj-lt"/>
              </a:rPr>
              <a:t>drive significant improvements </a:t>
            </a:r>
            <a:r>
              <a:rPr lang="en-US" sz="2700" dirty="0">
                <a:latin typeface="+mj-lt"/>
              </a:rPr>
              <a:t>in healthcare</a:t>
            </a:r>
          </a:p>
          <a:p>
            <a:endParaRPr lang="en-US" sz="900" dirty="0">
              <a:latin typeface="+mj-lt"/>
            </a:endParaRPr>
          </a:p>
          <a:p>
            <a:r>
              <a:rPr lang="en-US" sz="2700" dirty="0">
                <a:latin typeface="+mj-lt"/>
              </a:rPr>
              <a:t>Data elements, codes, and parameters are </a:t>
            </a:r>
            <a:r>
              <a:rPr lang="en-US" sz="2700" b="1" i="1" dirty="0">
                <a:solidFill>
                  <a:srgbClr val="9933FF"/>
                </a:solidFill>
                <a:latin typeface="+mj-lt"/>
              </a:rPr>
              <a:t>still the most appropriate</a:t>
            </a:r>
          </a:p>
          <a:p>
            <a:endParaRPr lang="en-US" sz="900" dirty="0">
              <a:latin typeface="+mj-lt"/>
            </a:endParaRPr>
          </a:p>
          <a:p>
            <a:r>
              <a:rPr lang="en-US" sz="2700" dirty="0">
                <a:latin typeface="+mj-lt"/>
              </a:rPr>
              <a:t>Calculation methods continue to </a:t>
            </a:r>
            <a:r>
              <a:rPr lang="en-US" sz="2700" b="1" i="1" dirty="0">
                <a:solidFill>
                  <a:srgbClr val="9933FF"/>
                </a:solidFill>
                <a:latin typeface="+mj-lt"/>
              </a:rPr>
              <a:t>reflect a clear and accurate </a:t>
            </a:r>
            <a:r>
              <a:rPr lang="en-US" sz="2700" dirty="0">
                <a:latin typeface="+mj-lt"/>
              </a:rPr>
              <a:t>representation of variation in a health outcome or its </a:t>
            </a:r>
            <a:r>
              <a:rPr lang="en-US" sz="2700" u="sng" dirty="0">
                <a:latin typeface="+mj-lt"/>
              </a:rPr>
              <a:t>tightly linked processes</a:t>
            </a:r>
          </a:p>
          <a:p>
            <a:endParaRPr lang="en-US" sz="900" dirty="0">
              <a:latin typeface="+mj-lt"/>
            </a:endParaRPr>
          </a:p>
          <a:p>
            <a:r>
              <a:rPr lang="en-US" sz="2700" dirty="0">
                <a:latin typeface="+mj-lt"/>
              </a:rPr>
              <a:t>Measure continues to be </a:t>
            </a:r>
            <a:r>
              <a:rPr lang="en-US" sz="2700" u="sng" dirty="0">
                <a:latin typeface="+mj-lt"/>
              </a:rPr>
              <a:t>unique</a:t>
            </a:r>
            <a:r>
              <a:rPr lang="en-US" sz="2700" dirty="0">
                <a:latin typeface="+mj-lt"/>
              </a:rPr>
              <a:t> </a:t>
            </a:r>
            <a:r>
              <a:rPr lang="en-US" sz="2700" i="1" dirty="0">
                <a:latin typeface="+mj-lt"/>
              </a:rPr>
              <a:t>or </a:t>
            </a:r>
            <a:r>
              <a:rPr lang="en-US" sz="2700" b="1" i="1" dirty="0">
                <a:solidFill>
                  <a:srgbClr val="9933FF"/>
                </a:solidFill>
                <a:latin typeface="+mj-lt"/>
              </a:rPr>
              <a:t>best in class</a:t>
            </a:r>
          </a:p>
        </p:txBody>
      </p:sp>
      <p:sp>
        <p:nvSpPr>
          <p:cNvPr id="8" name="Slide Number Placeholder 7"/>
          <p:cNvSpPr>
            <a:spLocks noGrp="1"/>
          </p:cNvSpPr>
          <p:nvPr>
            <p:ph type="sldNum" sz="quarter" idx="4"/>
          </p:nvPr>
        </p:nvSpPr>
        <p:spPr/>
        <p:txBody>
          <a:bodyPr/>
          <a:lstStyle/>
          <a:p>
            <a:r>
              <a:rPr lang="en-US" dirty="0"/>
              <a:t>8</a:t>
            </a:r>
          </a:p>
        </p:txBody>
      </p:sp>
      <p:sp>
        <p:nvSpPr>
          <p:cNvPr id="3" name="Title 2"/>
          <p:cNvSpPr>
            <a:spLocks noGrp="1"/>
          </p:cNvSpPr>
          <p:nvPr>
            <p:ph type="title"/>
          </p:nvPr>
        </p:nvSpPr>
        <p:spPr/>
        <p:txBody>
          <a:bodyPr/>
          <a:lstStyle/>
          <a:p>
            <a:r>
              <a:rPr lang="en-US" dirty="0"/>
              <a:t>Measure Use, Continuing Evaluation and Maintenance</a:t>
            </a:r>
          </a:p>
        </p:txBody>
      </p:sp>
    </p:spTree>
    <p:extLst>
      <p:ext uri="{BB962C8B-B14F-4D97-AF65-F5344CB8AC3E}">
        <p14:creationId xmlns:p14="http://schemas.microsoft.com/office/powerpoint/2010/main" val="486955895"/>
      </p:ext>
    </p:extLst>
  </p:cSld>
  <p:clrMapOvr>
    <a:masterClrMapping/>
  </p:clrMapOvr>
</p:sld>
</file>

<file path=ppt/theme/theme1.xml><?xml version="1.0" encoding="utf-8"?>
<a:theme xmlns:a="http://schemas.openxmlformats.org/drawingml/2006/main" name="CMS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MS MACRA Web Series 3 LESH 12.7.16.pptx" id="{3088F961-54F7-4BF6-8D5D-44C5C3F7CD79}" vid="{980DCE75-8576-4765-979F-867734DE822F}"/>
    </a:ext>
  </a:extLst>
</a:theme>
</file>

<file path=ppt/theme/theme2.xml><?xml version="1.0" encoding="utf-8"?>
<a:theme xmlns:a="http://schemas.openxmlformats.org/drawingml/2006/main" name="1_CMS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MS MACRA Web Series 3 LESH 12.7.16.pptx" id="{3088F961-54F7-4BF6-8D5D-44C5C3F7CD79}" vid="{980DCE75-8576-4765-979F-867734DE822F}"/>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2100224419D04488CAAC7D542501228" ma:contentTypeVersion="0" ma:contentTypeDescription="Create a new document." ma:contentTypeScope="" ma:versionID="3743565ec76ec182cad52dc3a54f4cfa">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85CBEC-A503-46BF-AF4D-401CB55F2CF2}">
  <ds:schemaRefs>
    <ds:schemaRef ds:uri="http://schemas.microsoft.com/sharepoint/v3/contenttype/forms"/>
  </ds:schemaRefs>
</ds:datastoreItem>
</file>

<file path=customXml/itemProps2.xml><?xml version="1.0" encoding="utf-8"?>
<ds:datastoreItem xmlns:ds="http://schemas.openxmlformats.org/officeDocument/2006/customXml" ds:itemID="{A3F2D517-FCF4-4B15-BD46-23B9AA4BB45C}">
  <ds:schemaRefs>
    <ds:schemaRef ds:uri="http://schemas.microsoft.com/office/2006/metadata/properties"/>
    <ds:schemaRef ds:uri="http://purl.org/dc/dcmitype/"/>
    <ds:schemaRef ds:uri="http://purl.org/dc/elements/1.1/"/>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4909E56-70AE-415D-B3C2-D6A30E8626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CMS MACRA Web Series 3 LESH 12.7.16.pptx</Template>
  <TotalTime>0</TotalTime>
  <Words>3780</Words>
  <Application>Microsoft Office PowerPoint</Application>
  <PresentationFormat>On-screen Show (4:3)</PresentationFormat>
  <Paragraphs>323</Paragraphs>
  <Slides>27</Slides>
  <Notes>26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27</vt:i4>
      </vt:variant>
    </vt:vector>
  </HeadingPairs>
  <TitlesOfParts>
    <vt:vector size="35" baseType="lpstr">
      <vt:lpstr>Arial</vt:lpstr>
      <vt:lpstr>Arial Narrow</vt:lpstr>
      <vt:lpstr>Calibri</vt:lpstr>
      <vt:lpstr>Calibri Light</vt:lpstr>
      <vt:lpstr>Times</vt:lpstr>
      <vt:lpstr>Wingdings</vt:lpstr>
      <vt:lpstr>CMS_template</vt:lpstr>
      <vt:lpstr>1_CMS_template</vt:lpstr>
      <vt:lpstr>Measure Development Education &amp; Outreach for Specialty Societies &amp; Patient Advocacy Groups</vt:lpstr>
      <vt:lpstr>Vision and Goals: Webinar Series</vt:lpstr>
      <vt:lpstr>Overview</vt:lpstr>
      <vt:lpstr>Measure Development </vt:lpstr>
      <vt:lpstr>Measure Development</vt:lpstr>
      <vt:lpstr>Measure Use, Continuing Evaluation, and Maintenance</vt:lpstr>
      <vt:lpstr>Measure Use, Continuing Evaluation and Maintenance</vt:lpstr>
      <vt:lpstr>Roles of Committees Facilitated by NQF</vt:lpstr>
      <vt:lpstr>Measure Use, Continuing Evaluation and Maintenance</vt:lpstr>
      <vt:lpstr>Overview of the Measure Monitoring Process</vt:lpstr>
      <vt:lpstr>Measure Use, Continuing Evaluation, and Maintenance</vt:lpstr>
      <vt:lpstr>Three Separate and Distinct Activities</vt:lpstr>
      <vt:lpstr>Measure Update</vt:lpstr>
      <vt:lpstr>Measure Update Process</vt:lpstr>
      <vt:lpstr> Comprehensive Re-evaluation </vt:lpstr>
      <vt:lpstr>Evaluation Data Needed for Measure Reviews</vt:lpstr>
      <vt:lpstr>Definition of Ad Hoc Review</vt:lpstr>
      <vt:lpstr>Ad Hoc Review Triggers</vt:lpstr>
      <vt:lpstr>Examples Not Considered  Material Changes</vt:lpstr>
      <vt:lpstr>Examples of Ad Hoc Review Triggers</vt:lpstr>
      <vt:lpstr>Definition of Measure Reviews</vt:lpstr>
      <vt:lpstr>Timeline for the Measure Lifecycle</vt:lpstr>
      <vt:lpstr>Measure Maintenance Challenges </vt:lpstr>
      <vt:lpstr>Questions and Answers</vt:lpstr>
      <vt:lpstr>Presenters</vt:lpstr>
      <vt:lpstr>Available Resources</vt:lpstr>
      <vt:lpstr>For More Information &amp; Questions</vt:lpstr>
    </vt:vector>
  </TitlesOfParts>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2017-01-03T00:13:22Z</dcterms:created>
  <dcterms:modified xsi:type="dcterms:W3CDTF">2020-08-05T18:56:16Z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0x01010042100224419D04488CAAC7D542501228</vt:lpwstr>
  </property>
  <property fmtid="{D5CDD505-2E9C-101B-9397-08002B2CF9AE}" pid="3" name="_NewReviewCycle">
    <vt:lpwstr/>
  </property>
  <property fmtid="{D5CDD505-2E9C-101B-9397-08002B2CF9AE}" pid="4" name="Order">
    <vt:r8>5600</vt:r8>
  </property>
  <property fmtid="{D5CDD505-2E9C-101B-9397-08002B2CF9AE}" pid="5" name="_CopySource">
    <vt:lpwstr>http://websps31.battelle.org/sites/MIDSMMS/MACRA/Stakeholder Engagement/Webinars/Previous versions of webinar documentation/CMS MDEO Web Series _ presenters guide_ EVM. 2016.pptx</vt:lpwstr>
  </property>
  <property fmtid="{D5CDD505-2E9C-101B-9397-08002B2CF9AE}" pid="6" name="xd_ProgID">
    <vt:lpwstr/>
  </property>
  <property fmtid="{D5CDD505-2E9C-101B-9397-08002B2CF9AE}" pid="7" name="TemplateUrl">
    <vt:lpwstr/>
  </property>
</Properties>
</file>