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61" r:id="rId2"/>
  </p:sldMasterIdLst>
  <p:notesMasterIdLst>
    <p:notesMasterId r:id="rId16"/>
  </p:notesMasterIdLst>
  <p:sldIdLst>
    <p:sldId id="272" r:id="rId3"/>
    <p:sldId id="275" r:id="rId4"/>
    <p:sldId id="256" r:id="rId5"/>
    <p:sldId id="273" r:id="rId6"/>
    <p:sldId id="281" r:id="rId7"/>
    <p:sldId id="276" r:id="rId8"/>
    <p:sldId id="287" r:id="rId9"/>
    <p:sldId id="283" r:id="rId10"/>
    <p:sldId id="284" r:id="rId11"/>
    <p:sldId id="285" r:id="rId12"/>
    <p:sldId id="286" r:id="rId13"/>
    <p:sldId id="277" r:id="rId14"/>
    <p:sldId id="267" r:id="rId15"/>
  </p:sldIdLst>
  <p:sldSz cx="9144000" cy="6858000" type="screen4x3"/>
  <p:notesSz cx="6946900" cy="9271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594" y="15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09900" cy="463550"/>
          </a:xfrm>
          <a:prstGeom prst="rect">
            <a:avLst/>
          </a:prstGeom>
          <a:noFill/>
          <a:ln w="9525">
            <a:noFill/>
            <a:miter lim="800000"/>
            <a:headEnd/>
            <a:tailEnd/>
          </a:ln>
          <a:effectLst/>
        </p:spPr>
        <p:txBody>
          <a:bodyPr vert="horz" wrap="square" lIns="92665" tIns="46333" rIns="92665" bIns="46333" numCol="1" anchor="t" anchorCtr="0" compatLnSpc="1">
            <a:prstTxWarp prst="textNoShape">
              <a:avLst/>
            </a:prstTxWarp>
          </a:bodyPr>
          <a:lstStyle>
            <a:lvl1pPr defTabSz="927100">
              <a:defRPr sz="1200"/>
            </a:lvl1pPr>
          </a:lstStyle>
          <a:p>
            <a:pPr>
              <a:defRPr/>
            </a:pPr>
            <a:endParaRPr lang="en-US"/>
          </a:p>
        </p:txBody>
      </p:sp>
      <p:sp>
        <p:nvSpPr>
          <p:cNvPr id="8195" name="Rectangle 3"/>
          <p:cNvSpPr>
            <a:spLocks noGrp="1" noChangeArrowheads="1"/>
          </p:cNvSpPr>
          <p:nvPr>
            <p:ph type="dt" idx="1"/>
          </p:nvPr>
        </p:nvSpPr>
        <p:spPr bwMode="auto">
          <a:xfrm>
            <a:off x="3935413" y="0"/>
            <a:ext cx="3009900" cy="463550"/>
          </a:xfrm>
          <a:prstGeom prst="rect">
            <a:avLst/>
          </a:prstGeom>
          <a:noFill/>
          <a:ln w="9525">
            <a:noFill/>
            <a:miter lim="800000"/>
            <a:headEnd/>
            <a:tailEnd/>
          </a:ln>
          <a:effectLst/>
        </p:spPr>
        <p:txBody>
          <a:bodyPr vert="horz" wrap="square" lIns="92665" tIns="46333" rIns="92665" bIns="46333" numCol="1" anchor="t" anchorCtr="0" compatLnSpc="1">
            <a:prstTxWarp prst="textNoShape">
              <a:avLst/>
            </a:prstTxWarp>
          </a:bodyPr>
          <a:lstStyle>
            <a:lvl1pPr algn="r" defTabSz="927100">
              <a:defRPr sz="1200"/>
            </a:lvl1pPr>
          </a:lstStyle>
          <a:p>
            <a:pPr>
              <a:defRPr/>
            </a:pPr>
            <a:endParaRPr lang="en-US"/>
          </a:p>
        </p:txBody>
      </p:sp>
      <p:sp>
        <p:nvSpPr>
          <p:cNvPr id="21508" name="Rectangle 4"/>
          <p:cNvSpPr>
            <a:spLocks noGrp="1" noRot="1" noChangeAspect="1" noChangeArrowheads="1" noTextEdit="1"/>
          </p:cNvSpPr>
          <p:nvPr>
            <p:ph type="sldImg" idx="2"/>
          </p:nvPr>
        </p:nvSpPr>
        <p:spPr bwMode="auto">
          <a:xfrm>
            <a:off x="1155700" y="695325"/>
            <a:ext cx="4635500" cy="3476625"/>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95325" y="4403725"/>
            <a:ext cx="5556250" cy="4171950"/>
          </a:xfrm>
          <a:prstGeom prst="rect">
            <a:avLst/>
          </a:prstGeom>
          <a:noFill/>
          <a:ln w="9525">
            <a:noFill/>
            <a:miter lim="800000"/>
            <a:headEnd/>
            <a:tailEnd/>
          </a:ln>
          <a:effectLst/>
        </p:spPr>
        <p:txBody>
          <a:bodyPr vert="horz" wrap="square" lIns="92665" tIns="46333" rIns="92665" bIns="4633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805863"/>
            <a:ext cx="3009900" cy="463550"/>
          </a:xfrm>
          <a:prstGeom prst="rect">
            <a:avLst/>
          </a:prstGeom>
          <a:noFill/>
          <a:ln w="9525">
            <a:noFill/>
            <a:miter lim="800000"/>
            <a:headEnd/>
            <a:tailEnd/>
          </a:ln>
          <a:effectLst/>
        </p:spPr>
        <p:txBody>
          <a:bodyPr vert="horz" wrap="square" lIns="92665" tIns="46333" rIns="92665" bIns="46333" numCol="1" anchor="b" anchorCtr="0" compatLnSpc="1">
            <a:prstTxWarp prst="textNoShape">
              <a:avLst/>
            </a:prstTxWarp>
          </a:bodyPr>
          <a:lstStyle>
            <a:lvl1pPr defTabSz="927100">
              <a:defRPr sz="1200"/>
            </a:lvl1pPr>
          </a:lstStyle>
          <a:p>
            <a:pPr>
              <a:defRPr/>
            </a:pPr>
            <a:endParaRPr lang="en-US"/>
          </a:p>
        </p:txBody>
      </p:sp>
      <p:sp>
        <p:nvSpPr>
          <p:cNvPr id="8199" name="Rectangle 7"/>
          <p:cNvSpPr>
            <a:spLocks noGrp="1" noChangeArrowheads="1"/>
          </p:cNvSpPr>
          <p:nvPr>
            <p:ph type="sldNum" sz="quarter" idx="5"/>
          </p:nvPr>
        </p:nvSpPr>
        <p:spPr bwMode="auto">
          <a:xfrm>
            <a:off x="3935413" y="8805863"/>
            <a:ext cx="3009900" cy="463550"/>
          </a:xfrm>
          <a:prstGeom prst="rect">
            <a:avLst/>
          </a:prstGeom>
          <a:noFill/>
          <a:ln w="9525">
            <a:noFill/>
            <a:miter lim="800000"/>
            <a:headEnd/>
            <a:tailEnd/>
          </a:ln>
          <a:effectLst/>
        </p:spPr>
        <p:txBody>
          <a:bodyPr vert="horz" wrap="square" lIns="92665" tIns="46333" rIns="92665" bIns="46333" numCol="1" anchor="b" anchorCtr="0" compatLnSpc="1">
            <a:prstTxWarp prst="textNoShape">
              <a:avLst/>
            </a:prstTxWarp>
          </a:bodyPr>
          <a:lstStyle>
            <a:lvl1pPr algn="r" defTabSz="927100">
              <a:defRPr sz="1200"/>
            </a:lvl1pPr>
          </a:lstStyle>
          <a:p>
            <a:pPr>
              <a:defRPr/>
            </a:pPr>
            <a:fld id="{644F49D2-3A2C-4C3A-8388-8D05AF15ED1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4E336519-11A6-4022-8D62-41CAD50AE227}" type="datetime1">
              <a:rPr lang="en-US" smtClean="0"/>
              <a:pPr>
                <a:defRPr/>
              </a:pPr>
              <a:t>02/12/2010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[Project Name] - ORR</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8DF2754-063D-4A83-AD5A-2B2BA0144E3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D9AA04C-A908-4DE6-A7C0-6477B9013B67}" type="datetime1">
              <a:rPr lang="en-US" smtClean="0"/>
              <a:pPr>
                <a:defRPr/>
              </a:pPr>
              <a:t>02/12/2010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[Project Name] - ORR</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57AB712-E608-4113-B4CB-4F9CB998EC9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D687CF33-81AF-4F92-8F58-F4EEA9F84017}" type="datetime1">
              <a:rPr lang="en-US" smtClean="0"/>
              <a:pPr>
                <a:defRPr/>
              </a:pPr>
              <a:t>02/12/2010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[Project Name] - ORR</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A00FABD-51CF-47E7-B7DA-E90DF0EF631F}"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9FDF9231-4CA2-4CBD-AAF1-39F142CEF787}" type="datetime1">
              <a:rPr lang="en-US" smtClean="0"/>
              <a:pPr>
                <a:defRPr/>
              </a:pPr>
              <a:t>02/12/2010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[Project Name] - ORR</a:t>
            </a:r>
            <a:endParaRPr lang="en-US"/>
          </a:p>
        </p:txBody>
      </p:sp>
      <p:sp>
        <p:nvSpPr>
          <p:cNvPr id="6" name="Slide Number Placeholder 5"/>
          <p:cNvSpPr>
            <a:spLocks noGrp="1"/>
          </p:cNvSpPr>
          <p:nvPr>
            <p:ph type="sldNum" sz="quarter" idx="12"/>
          </p:nvPr>
        </p:nvSpPr>
        <p:spPr/>
        <p:txBody>
          <a:bodyPr/>
          <a:lstStyle>
            <a:lvl1pPr>
              <a:defRPr/>
            </a:lvl1pPr>
          </a:lstStyle>
          <a:p>
            <a:pPr>
              <a:defRPr/>
            </a:pPr>
            <a:fld id="{42487AB2-542A-4A63-B152-D116D45137F2}"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8468FD0-F258-4158-B879-A0D4B86AC2CA}" type="datetime1">
              <a:rPr lang="en-US" smtClean="0"/>
              <a:pPr>
                <a:defRPr/>
              </a:pPr>
              <a:t>02/12/2010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[Project Name] - ORR</a:t>
            </a:r>
            <a:endParaRPr lang="en-US"/>
          </a:p>
        </p:txBody>
      </p:sp>
      <p:sp>
        <p:nvSpPr>
          <p:cNvPr id="6" name="Slide Number Placeholder 5"/>
          <p:cNvSpPr>
            <a:spLocks noGrp="1"/>
          </p:cNvSpPr>
          <p:nvPr>
            <p:ph type="sldNum" sz="quarter" idx="12"/>
          </p:nvPr>
        </p:nvSpPr>
        <p:spPr/>
        <p:txBody>
          <a:bodyPr/>
          <a:lstStyle>
            <a:lvl1pPr>
              <a:defRPr/>
            </a:lvl1pPr>
          </a:lstStyle>
          <a:p>
            <a:pPr>
              <a:defRPr/>
            </a:pPr>
            <a:fld id="{AABCA891-883B-43A5-9325-250C507834AC}"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A78B089-0583-45C5-9BED-3CCD77BA4E0E}" type="datetime1">
              <a:rPr lang="en-US" smtClean="0"/>
              <a:pPr>
                <a:defRPr/>
              </a:pPr>
              <a:t>02/12/2010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[Project Name] - ORR</a:t>
            </a:r>
            <a:endParaRPr lang="en-US"/>
          </a:p>
        </p:txBody>
      </p:sp>
      <p:sp>
        <p:nvSpPr>
          <p:cNvPr id="6" name="Slide Number Placeholder 5"/>
          <p:cNvSpPr>
            <a:spLocks noGrp="1"/>
          </p:cNvSpPr>
          <p:nvPr>
            <p:ph type="sldNum" sz="quarter" idx="12"/>
          </p:nvPr>
        </p:nvSpPr>
        <p:spPr/>
        <p:txBody>
          <a:bodyPr/>
          <a:lstStyle>
            <a:lvl1pPr>
              <a:defRPr/>
            </a:lvl1pPr>
          </a:lstStyle>
          <a:p>
            <a:pPr>
              <a:defRPr/>
            </a:pPr>
            <a:fld id="{AEFCC6FF-CF24-4A8B-953A-7328A571D055}"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86D696F-70C3-45C0-92A0-5305A7F24C73}" type="datetime1">
              <a:rPr lang="en-US" smtClean="0"/>
              <a:pPr>
                <a:defRPr/>
              </a:pPr>
              <a:t>02/12/2010</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[Project Name] - ORR</a:t>
            </a:r>
            <a:endParaRPr lang="en-US"/>
          </a:p>
        </p:txBody>
      </p:sp>
      <p:sp>
        <p:nvSpPr>
          <p:cNvPr id="7" name="Slide Number Placeholder 5"/>
          <p:cNvSpPr>
            <a:spLocks noGrp="1"/>
          </p:cNvSpPr>
          <p:nvPr>
            <p:ph type="sldNum" sz="quarter" idx="12"/>
          </p:nvPr>
        </p:nvSpPr>
        <p:spPr/>
        <p:txBody>
          <a:bodyPr/>
          <a:lstStyle>
            <a:lvl1pPr>
              <a:defRPr/>
            </a:lvl1pPr>
          </a:lstStyle>
          <a:p>
            <a:pPr>
              <a:defRPr/>
            </a:pPr>
            <a:fld id="{B8FCFBA9-EC96-4C9F-AE85-857C50F5B169}"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F7CF8E6-05EA-401D-8362-5D4930280F0D}" type="datetime1">
              <a:rPr lang="en-US" smtClean="0"/>
              <a:pPr>
                <a:defRPr/>
              </a:pPr>
              <a:t>02/12/2010</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[Project Name] - ORR</a:t>
            </a:r>
            <a:endParaRPr lang="en-US"/>
          </a:p>
        </p:txBody>
      </p:sp>
      <p:sp>
        <p:nvSpPr>
          <p:cNvPr id="9" name="Slide Number Placeholder 5"/>
          <p:cNvSpPr>
            <a:spLocks noGrp="1"/>
          </p:cNvSpPr>
          <p:nvPr>
            <p:ph type="sldNum" sz="quarter" idx="12"/>
          </p:nvPr>
        </p:nvSpPr>
        <p:spPr/>
        <p:txBody>
          <a:bodyPr/>
          <a:lstStyle>
            <a:lvl1pPr>
              <a:defRPr/>
            </a:lvl1pPr>
          </a:lstStyle>
          <a:p>
            <a:pPr>
              <a:defRPr/>
            </a:pPr>
            <a:fld id="{5F132303-3D22-4CB5-9FC8-063DD7EDECA6}"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2574C56-ABB7-43DE-B54A-5751F01AF71C}" type="datetime1">
              <a:rPr lang="en-US" smtClean="0"/>
              <a:pPr>
                <a:defRPr/>
              </a:pPr>
              <a:t>02/12/2010</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[Project Name] - ORR</a:t>
            </a:r>
            <a:endParaRPr lang="en-US"/>
          </a:p>
        </p:txBody>
      </p:sp>
      <p:sp>
        <p:nvSpPr>
          <p:cNvPr id="5" name="Slide Number Placeholder 5"/>
          <p:cNvSpPr>
            <a:spLocks noGrp="1"/>
          </p:cNvSpPr>
          <p:nvPr>
            <p:ph type="sldNum" sz="quarter" idx="12"/>
          </p:nvPr>
        </p:nvSpPr>
        <p:spPr/>
        <p:txBody>
          <a:bodyPr/>
          <a:lstStyle>
            <a:lvl1pPr>
              <a:defRPr/>
            </a:lvl1pPr>
          </a:lstStyle>
          <a:p>
            <a:pPr>
              <a:defRPr/>
            </a:pPr>
            <a:fld id="{0717702F-13CB-4408-AC3E-0FD295B89011}"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48D1224-1952-4694-BE40-562C656E69F5}" type="datetime1">
              <a:rPr lang="en-US" smtClean="0"/>
              <a:pPr>
                <a:defRPr/>
              </a:pPr>
              <a:t>02/12/2010</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[Project Name] - ORR</a:t>
            </a:r>
            <a:endParaRPr lang="en-US"/>
          </a:p>
        </p:txBody>
      </p:sp>
      <p:sp>
        <p:nvSpPr>
          <p:cNvPr id="4" name="Slide Number Placeholder 5"/>
          <p:cNvSpPr>
            <a:spLocks noGrp="1"/>
          </p:cNvSpPr>
          <p:nvPr>
            <p:ph type="sldNum" sz="quarter" idx="12"/>
          </p:nvPr>
        </p:nvSpPr>
        <p:spPr/>
        <p:txBody>
          <a:bodyPr/>
          <a:lstStyle>
            <a:lvl1pPr>
              <a:defRPr/>
            </a:lvl1pPr>
          </a:lstStyle>
          <a:p>
            <a:pPr>
              <a:defRPr/>
            </a:pPr>
            <a:fld id="{A5894B6B-0EA2-41AA-8D17-114D1F0E2EC3}"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8A02C18-B89D-4A28-A1F9-F69C5D704FDB}" type="datetime1">
              <a:rPr lang="en-US" smtClean="0"/>
              <a:pPr>
                <a:defRPr/>
              </a:pPr>
              <a:t>02/12/2010</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[Project Name] - ORR</a:t>
            </a:r>
            <a:endParaRPr lang="en-US"/>
          </a:p>
        </p:txBody>
      </p:sp>
      <p:sp>
        <p:nvSpPr>
          <p:cNvPr id="7" name="Slide Number Placeholder 5"/>
          <p:cNvSpPr>
            <a:spLocks noGrp="1"/>
          </p:cNvSpPr>
          <p:nvPr>
            <p:ph type="sldNum" sz="quarter" idx="12"/>
          </p:nvPr>
        </p:nvSpPr>
        <p:spPr/>
        <p:txBody>
          <a:bodyPr/>
          <a:lstStyle>
            <a:lvl1pPr>
              <a:defRPr/>
            </a:lvl1pPr>
          </a:lstStyle>
          <a:p>
            <a:pPr>
              <a:defRPr/>
            </a:pPr>
            <a:fld id="{B8A86F98-9C9E-47B2-B43B-CB6FE90E0C7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79C21EA8-C6F6-4B69-944A-EBE9B848F6D8}" type="datetime1">
              <a:rPr lang="en-US" smtClean="0"/>
              <a:pPr>
                <a:defRPr/>
              </a:pPr>
              <a:t>02/12/2010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[Project Name] - ORR</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6BE8C47-81F5-42E7-AEC6-26A89FBE44C9}"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ED683CE-365E-4F8F-9AA9-2926BA6EC397}" type="datetime1">
              <a:rPr lang="en-US" smtClean="0"/>
              <a:pPr>
                <a:defRPr/>
              </a:pPr>
              <a:t>02/12/2010</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[Project Name] - ORR</a:t>
            </a:r>
            <a:endParaRPr lang="en-US"/>
          </a:p>
        </p:txBody>
      </p:sp>
      <p:sp>
        <p:nvSpPr>
          <p:cNvPr id="7" name="Slide Number Placeholder 5"/>
          <p:cNvSpPr>
            <a:spLocks noGrp="1"/>
          </p:cNvSpPr>
          <p:nvPr>
            <p:ph type="sldNum" sz="quarter" idx="12"/>
          </p:nvPr>
        </p:nvSpPr>
        <p:spPr/>
        <p:txBody>
          <a:bodyPr/>
          <a:lstStyle>
            <a:lvl1pPr>
              <a:defRPr/>
            </a:lvl1pPr>
          </a:lstStyle>
          <a:p>
            <a:pPr>
              <a:defRPr/>
            </a:pPr>
            <a:fld id="{42E85898-DB27-4119-B083-1C3072212CEF}"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EB217A2-A33A-4C6D-A658-A5C80CE1E211}" type="datetime1">
              <a:rPr lang="en-US" smtClean="0"/>
              <a:pPr>
                <a:defRPr/>
              </a:pPr>
              <a:t>02/12/2010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[Project Name] - ORR</a:t>
            </a:r>
            <a:endParaRPr lang="en-US"/>
          </a:p>
        </p:txBody>
      </p:sp>
      <p:sp>
        <p:nvSpPr>
          <p:cNvPr id="6" name="Slide Number Placeholder 5"/>
          <p:cNvSpPr>
            <a:spLocks noGrp="1"/>
          </p:cNvSpPr>
          <p:nvPr>
            <p:ph type="sldNum" sz="quarter" idx="12"/>
          </p:nvPr>
        </p:nvSpPr>
        <p:spPr/>
        <p:txBody>
          <a:bodyPr/>
          <a:lstStyle>
            <a:lvl1pPr>
              <a:defRPr/>
            </a:lvl1pPr>
          </a:lstStyle>
          <a:p>
            <a:pPr>
              <a:defRPr/>
            </a:pPr>
            <a:fld id="{32DFAAC2-F2EB-4655-AFA1-B29D45B1EAD5}"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E357853-24B2-4439-BDCF-AC57195730B7}" type="datetime1">
              <a:rPr lang="en-US" smtClean="0"/>
              <a:pPr>
                <a:defRPr/>
              </a:pPr>
              <a:t>02/12/2010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[Project Name] - ORR</a:t>
            </a:r>
            <a:endParaRPr lang="en-US"/>
          </a:p>
        </p:txBody>
      </p:sp>
      <p:sp>
        <p:nvSpPr>
          <p:cNvPr id="6" name="Slide Number Placeholder 5"/>
          <p:cNvSpPr>
            <a:spLocks noGrp="1"/>
          </p:cNvSpPr>
          <p:nvPr>
            <p:ph type="sldNum" sz="quarter" idx="12"/>
          </p:nvPr>
        </p:nvSpPr>
        <p:spPr/>
        <p:txBody>
          <a:bodyPr/>
          <a:lstStyle>
            <a:lvl1pPr>
              <a:defRPr/>
            </a:lvl1pPr>
          </a:lstStyle>
          <a:p>
            <a:pPr>
              <a:defRPr/>
            </a:pPr>
            <a:fld id="{5248132A-B6E5-4DEC-A183-0B30F34B8B5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F6E83F33-59BD-4C4E-A2FE-C54FD2740932}" type="datetime1">
              <a:rPr lang="en-US" smtClean="0"/>
              <a:pPr>
                <a:defRPr/>
              </a:pPr>
              <a:t>02/12/2010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[Project Name] - ORR</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1A4E2C0-BC67-4057-A264-6400E34BCA8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B85C7998-632C-406F-9E1A-813DE92AA453}" type="datetime1">
              <a:rPr lang="en-US" smtClean="0"/>
              <a:pPr>
                <a:defRPr/>
              </a:pPr>
              <a:t>02/12/2010</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[Project Name] - ORR</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4612EB8-3762-479F-86CE-284B80DAD11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F4177F26-3578-417C-8EB2-9A7AFC113A2B}" type="datetime1">
              <a:rPr lang="en-US" smtClean="0"/>
              <a:pPr>
                <a:defRPr/>
              </a:pPr>
              <a:t>02/12/2010</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[Project Name] - ORR</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3D900E6-AAE3-486C-9722-98EEAEFF89B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5B1D8D11-2A5C-481A-88E5-2B9E993955FA}" type="datetime1">
              <a:rPr lang="en-US" smtClean="0"/>
              <a:pPr>
                <a:defRPr/>
              </a:pPr>
              <a:t>02/12/2010</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[Project Name] - ORR</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DF89DD3-75CE-41FC-A6D8-242ED7E46C1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3B5D544-A889-4D4C-8184-FC45ED4E7BEE}" type="datetime1">
              <a:rPr lang="en-US" smtClean="0"/>
              <a:pPr>
                <a:defRPr/>
              </a:pPr>
              <a:t>02/12/2010</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[Project Name] - ORR</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7613E62-2652-469F-96CB-645A99B7840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32A1F08-6ADE-45D5-B42F-CE9A5D6C9593}" type="datetime1">
              <a:rPr lang="en-US" smtClean="0"/>
              <a:pPr>
                <a:defRPr/>
              </a:pPr>
              <a:t>02/12/2010</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[Project Name] - ORR</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A7DA65D-B5B3-431F-A782-B85C4A86136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679C1EBF-F4E4-4512-8DBE-7EE57EA27C58}" type="datetime1">
              <a:rPr lang="en-US" smtClean="0"/>
              <a:pPr>
                <a:defRPr/>
              </a:pPr>
              <a:t>02/12/2010</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[Project Name] - ORR</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1E923E3-CEEC-4638-B54A-9E553C5940D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fld id="{A04C24E0-0CE9-45F6-A7E9-0975C96E4F48}" type="datetime1">
              <a:rPr lang="en-US" smtClean="0"/>
              <a:pPr>
                <a:defRPr/>
              </a:pPr>
              <a:t>02/12/2010</a:t>
            </a:fld>
            <a:endParaRPr lang="en-US"/>
          </a:p>
        </p:txBody>
      </p:sp>
      <p:sp>
        <p:nvSpPr>
          <p:cNvPr id="4101" name="Rectangle 5"/>
          <p:cNvSpPr>
            <a:spLocks noGrp="1" noChangeArrowheads="1"/>
          </p:cNvSpPr>
          <p:nvPr>
            <p:ph type="ftr" sz="quarter" idx="3"/>
          </p:nvPr>
        </p:nvSpPr>
        <p:spPr bwMode="auto">
          <a:xfrm>
            <a:off x="5943600" y="624205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r>
              <a:rPr lang="en-US" smtClean="0"/>
              <a:t>[Project Name] - ORR</a:t>
            </a:r>
            <a:endParaRPr lang="en-US"/>
          </a:p>
        </p:txBody>
      </p:sp>
      <p:sp>
        <p:nvSpPr>
          <p:cNvPr id="4102" name="Rectangle 6"/>
          <p:cNvSpPr>
            <a:spLocks noGrp="1" noChangeArrowheads="1"/>
          </p:cNvSpPr>
          <p:nvPr>
            <p:ph type="sldNum" sz="quarter" idx="4"/>
          </p:nvPr>
        </p:nvSpPr>
        <p:spPr bwMode="auto">
          <a:xfrm>
            <a:off x="3276600" y="6534150"/>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fld id="{BB0DDDCF-571F-46B9-A8A3-325FF4798D7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Rounded MT Bold" pitchFamily="34" charset="0"/>
        </a:defRPr>
      </a:lvl2pPr>
      <a:lvl3pPr algn="ctr" rtl="0" eaLnBrk="0" fontAlgn="base" hangingPunct="0">
        <a:spcBef>
          <a:spcPct val="0"/>
        </a:spcBef>
        <a:spcAft>
          <a:spcPct val="0"/>
        </a:spcAft>
        <a:defRPr sz="4400">
          <a:solidFill>
            <a:schemeClr val="tx2"/>
          </a:solidFill>
          <a:latin typeface="Arial Rounded MT Bold" pitchFamily="34" charset="0"/>
        </a:defRPr>
      </a:lvl3pPr>
      <a:lvl4pPr algn="ctr" rtl="0" eaLnBrk="0" fontAlgn="base" hangingPunct="0">
        <a:spcBef>
          <a:spcPct val="0"/>
        </a:spcBef>
        <a:spcAft>
          <a:spcPct val="0"/>
        </a:spcAft>
        <a:defRPr sz="4400">
          <a:solidFill>
            <a:schemeClr val="tx2"/>
          </a:solidFill>
          <a:latin typeface="Arial Rounded MT Bold" pitchFamily="34" charset="0"/>
        </a:defRPr>
      </a:lvl4pPr>
      <a:lvl5pPr algn="ctr" rtl="0" eaLnBrk="0" fontAlgn="base" hangingPunct="0">
        <a:spcBef>
          <a:spcPct val="0"/>
        </a:spcBef>
        <a:spcAft>
          <a:spcPct val="0"/>
        </a:spcAft>
        <a:defRPr sz="4400">
          <a:solidFill>
            <a:schemeClr val="tx2"/>
          </a:solidFill>
          <a:latin typeface="Arial Rounded MT Bold" pitchFamily="34" charset="0"/>
        </a:defRPr>
      </a:lvl5pPr>
      <a:lvl6pPr marL="457200" algn="ctr" rtl="0" fontAlgn="base">
        <a:spcBef>
          <a:spcPct val="0"/>
        </a:spcBef>
        <a:spcAft>
          <a:spcPct val="0"/>
        </a:spcAft>
        <a:defRPr sz="4400">
          <a:solidFill>
            <a:schemeClr val="tx2"/>
          </a:solidFill>
          <a:latin typeface="Arial Rounded MT Bold" pitchFamily="34" charset="0"/>
        </a:defRPr>
      </a:lvl6pPr>
      <a:lvl7pPr marL="914400" algn="ctr" rtl="0" fontAlgn="base">
        <a:spcBef>
          <a:spcPct val="0"/>
        </a:spcBef>
        <a:spcAft>
          <a:spcPct val="0"/>
        </a:spcAft>
        <a:defRPr sz="4400">
          <a:solidFill>
            <a:schemeClr val="tx2"/>
          </a:solidFill>
          <a:latin typeface="Arial Rounded MT Bold" pitchFamily="34" charset="0"/>
        </a:defRPr>
      </a:lvl7pPr>
      <a:lvl8pPr marL="1371600" algn="ctr" rtl="0" fontAlgn="base">
        <a:spcBef>
          <a:spcPct val="0"/>
        </a:spcBef>
        <a:spcAft>
          <a:spcPct val="0"/>
        </a:spcAft>
        <a:defRPr sz="4400">
          <a:solidFill>
            <a:schemeClr val="tx2"/>
          </a:solidFill>
          <a:latin typeface="Arial Rounded MT Bold" pitchFamily="34" charset="0"/>
        </a:defRPr>
      </a:lvl8pPr>
      <a:lvl9pPr marL="1828800" algn="ctr" rtl="0" fontAlgn="base">
        <a:spcBef>
          <a:spcPct val="0"/>
        </a:spcBef>
        <a:spcAft>
          <a:spcPct val="0"/>
        </a:spcAft>
        <a:defRPr sz="4400">
          <a:solidFill>
            <a:schemeClr val="tx2"/>
          </a:solidFill>
          <a:latin typeface="Arial Rounded MT Bold" pitchFamily="34" charset="0"/>
        </a:defRPr>
      </a:lvl9pPr>
    </p:titleStyle>
    <p:bodyStyle>
      <a:lvl1pPr marL="342900" indent="-342900" algn="l" rtl="0" eaLnBrk="0" fontAlgn="base" hangingPunct="0">
        <a:spcBef>
          <a:spcPct val="20000"/>
        </a:spcBef>
        <a:spcAft>
          <a:spcPct val="0"/>
        </a:spcAft>
        <a:buFont typeface="Wingdings 2" pitchFamily="18" charset="2"/>
        <a:buChar char="²"/>
        <a:defRPr sz="28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2" pitchFamily="18" charset="2"/>
        <a:buChar char="®"/>
        <a:defRPr sz="2800">
          <a:solidFill>
            <a:schemeClr val="tx1"/>
          </a:solidFill>
          <a:latin typeface="+mn-lt"/>
        </a:defRPr>
      </a:lvl2pPr>
      <a:lvl3pPr marL="1143000" indent="-228600" algn="l" rtl="0" eaLnBrk="0" fontAlgn="base" hangingPunct="0">
        <a:spcBef>
          <a:spcPct val="20000"/>
        </a:spcBef>
        <a:spcAft>
          <a:spcPct val="0"/>
        </a:spcAft>
        <a:buFont typeface="Verdana" pitchFamily="34" charset="0"/>
        <a:buChar char="◊"/>
        <a:defRPr sz="2400">
          <a:solidFill>
            <a:schemeClr val="tx1"/>
          </a:solidFill>
          <a:latin typeface="+mn-lt"/>
        </a:defRPr>
      </a:lvl3pPr>
      <a:lvl4pPr marL="1600200" indent="-228600" algn="l" rtl="0" eaLnBrk="0" fontAlgn="base" hangingPunct="0">
        <a:spcBef>
          <a:spcPct val="20000"/>
        </a:spcBef>
        <a:spcAft>
          <a:spcPct val="0"/>
        </a:spcAft>
        <a:buFont typeface="Wingdings 2" pitchFamily="18" charset="2"/>
        <a:buChar char="°"/>
        <a:defRPr sz="2000">
          <a:solidFill>
            <a:schemeClr val="tx1"/>
          </a:solidFill>
          <a:latin typeface="+mn-lt"/>
        </a:defRPr>
      </a:lvl4pPr>
      <a:lvl5pPr marL="2057400" indent="-228600" algn="l" rtl="0" eaLnBrk="0" fontAlgn="base" hangingPunct="0">
        <a:spcBef>
          <a:spcPct val="20000"/>
        </a:spcBef>
        <a:spcAft>
          <a:spcPct val="0"/>
        </a:spcAft>
        <a:buFont typeface="Wingdings 2" pitchFamily="18" charset="2"/>
        <a:buChar char="­"/>
        <a:defRPr sz="2000">
          <a:solidFill>
            <a:schemeClr val="tx1"/>
          </a:solidFill>
          <a:latin typeface="+mn-lt"/>
        </a:defRPr>
      </a:lvl5pPr>
      <a:lvl6pPr marL="2514600" indent="-228600" algn="l" rtl="0" fontAlgn="base">
        <a:spcBef>
          <a:spcPct val="20000"/>
        </a:spcBef>
        <a:spcAft>
          <a:spcPct val="0"/>
        </a:spcAft>
        <a:buFont typeface="Wingdings 2" pitchFamily="18" charset="2"/>
        <a:buChar char="­"/>
        <a:defRPr sz="2000">
          <a:solidFill>
            <a:schemeClr val="tx1"/>
          </a:solidFill>
          <a:latin typeface="+mn-lt"/>
        </a:defRPr>
      </a:lvl6pPr>
      <a:lvl7pPr marL="2971800" indent="-228600" algn="l" rtl="0" fontAlgn="base">
        <a:spcBef>
          <a:spcPct val="20000"/>
        </a:spcBef>
        <a:spcAft>
          <a:spcPct val="0"/>
        </a:spcAft>
        <a:buFont typeface="Wingdings 2" pitchFamily="18" charset="2"/>
        <a:buChar char="­"/>
        <a:defRPr sz="2000">
          <a:solidFill>
            <a:schemeClr val="tx1"/>
          </a:solidFill>
          <a:latin typeface="+mn-lt"/>
        </a:defRPr>
      </a:lvl7pPr>
      <a:lvl8pPr marL="3429000" indent="-228600" algn="l" rtl="0" fontAlgn="base">
        <a:spcBef>
          <a:spcPct val="20000"/>
        </a:spcBef>
        <a:spcAft>
          <a:spcPct val="0"/>
        </a:spcAft>
        <a:buFont typeface="Wingdings 2" pitchFamily="18" charset="2"/>
        <a:buChar char="­"/>
        <a:defRPr sz="2000">
          <a:solidFill>
            <a:schemeClr val="tx1"/>
          </a:solidFill>
          <a:latin typeface="+mn-lt"/>
        </a:defRPr>
      </a:lvl8pPr>
      <a:lvl9pPr marL="3886200" indent="-228600" algn="l" rtl="0" fontAlgn="base">
        <a:spcBef>
          <a:spcPct val="20000"/>
        </a:spcBef>
        <a:spcAft>
          <a:spcPct val="0"/>
        </a:spcAft>
        <a:buFont typeface="Wingdings 2" pitchFamily="18"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DD2FA8FB-9795-4400-BFEE-A8BF650CF090}" type="datetime1">
              <a:rPr lang="en-US" smtClean="0"/>
              <a:pPr>
                <a:defRPr/>
              </a:pPr>
              <a:t>02/12/2010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defRPr>
            </a:lvl1pPr>
          </a:lstStyle>
          <a:p>
            <a:pPr>
              <a:defRPr/>
            </a:pPr>
            <a:r>
              <a:rPr lang="en-US" smtClean="0"/>
              <a:t>[Project Name] - ORR</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29CDEC2E-8B58-4CB4-BB93-513EF7CF1B2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hhs.gov/web/policies/checklistpdf.html" TargetMode="Externa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3"/>
          <p:cNvSpPr txBox="1">
            <a:spLocks noChangeArrowheads="1"/>
          </p:cNvSpPr>
          <p:nvPr/>
        </p:nvSpPr>
        <p:spPr bwMode="auto">
          <a:xfrm>
            <a:off x="457200" y="609600"/>
            <a:ext cx="8077200" cy="5816600"/>
          </a:xfrm>
          <a:prstGeom prst="rect">
            <a:avLst/>
          </a:prstGeom>
          <a:noFill/>
          <a:ln w="9525">
            <a:noFill/>
            <a:miter lim="800000"/>
            <a:headEnd/>
            <a:tailEnd/>
          </a:ln>
        </p:spPr>
        <p:txBody>
          <a:bodyPr>
            <a:spAutoFit/>
          </a:bodyPr>
          <a:lstStyle/>
          <a:p>
            <a:pPr algn="ctr"/>
            <a:r>
              <a:rPr lang="en-US" sz="2800" i="1" dirty="0" smtClean="0"/>
              <a:t>Operational Readiness Review  </a:t>
            </a:r>
            <a:r>
              <a:rPr lang="en-US" sz="2800" i="1" dirty="0" smtClean="0"/>
              <a:t>(ORR</a:t>
            </a:r>
            <a:r>
              <a:rPr lang="en-US" sz="2800" i="1" dirty="0"/>
              <a:t>) Template</a:t>
            </a:r>
          </a:p>
          <a:p>
            <a:pPr algn="ctr"/>
            <a:r>
              <a:rPr lang="en-US" sz="2800" i="1" dirty="0"/>
              <a:t>Version </a:t>
            </a:r>
            <a:r>
              <a:rPr lang="en-US" sz="2800" i="1" dirty="0" smtClean="0"/>
              <a:t>1.0 </a:t>
            </a:r>
            <a:r>
              <a:rPr lang="en-US" sz="2800" i="1" dirty="0"/>
              <a:t>– </a:t>
            </a:r>
            <a:r>
              <a:rPr lang="en-US" sz="2800" i="1" dirty="0" smtClean="0"/>
              <a:t>February, 2010</a:t>
            </a:r>
            <a:endParaRPr lang="en-US" sz="2800" i="1" dirty="0"/>
          </a:p>
          <a:p>
            <a:pPr algn="ctr"/>
            <a:endParaRPr lang="en-US" sz="2800" i="1" dirty="0"/>
          </a:p>
          <a:p>
            <a:pPr algn="ctr"/>
            <a:r>
              <a:rPr lang="en-US" sz="2000" i="1" dirty="0"/>
              <a:t>This document is a template for the </a:t>
            </a:r>
            <a:r>
              <a:rPr lang="en-US" sz="2000" i="1" dirty="0" smtClean="0"/>
              <a:t>ORR</a:t>
            </a:r>
            <a:r>
              <a:rPr lang="en-US" sz="2000" i="1" dirty="0"/>
              <a:t>.</a:t>
            </a:r>
          </a:p>
          <a:p>
            <a:pPr algn="ctr"/>
            <a:endParaRPr lang="en-US" sz="2000" i="1" dirty="0"/>
          </a:p>
          <a:p>
            <a:pPr algn="ctr"/>
            <a:r>
              <a:rPr lang="en-US" sz="2000" i="1" dirty="0"/>
              <a:t>Sections should not be removed from the presentation.  If a section is not applicable, please indicate as such and provide an explanation.</a:t>
            </a:r>
          </a:p>
          <a:p>
            <a:pPr algn="ctr"/>
            <a:endParaRPr lang="en-US" sz="2000" i="1" dirty="0"/>
          </a:p>
          <a:p>
            <a:pPr algn="ctr"/>
            <a:r>
              <a:rPr lang="en-US" sz="2000" i="1" dirty="0"/>
              <a:t>Additional slides may be added to convey information that you feel is important to share that is not addressed by this template.</a:t>
            </a:r>
          </a:p>
          <a:p>
            <a:pPr algn="ctr"/>
            <a:endParaRPr lang="en-US" sz="2000" i="1" dirty="0"/>
          </a:p>
          <a:p>
            <a:pPr algn="ctr"/>
            <a:r>
              <a:rPr lang="en-US" sz="2000" i="1" dirty="0"/>
              <a:t>Please ensure that your presentation is Section 508 compliant be following the URL:</a:t>
            </a:r>
          </a:p>
          <a:p>
            <a:pPr algn="ctr"/>
            <a:r>
              <a:rPr lang="en-US" sz="2000" i="1" dirty="0">
                <a:hlinkClick r:id="rId2"/>
              </a:rPr>
              <a:t>http://www.hhs.gov/web/policies/checklistpdf.html</a:t>
            </a:r>
            <a:endParaRPr lang="en-US" sz="2000" i="1" dirty="0"/>
          </a:p>
          <a:p>
            <a:pPr algn="ctr"/>
            <a:endParaRPr lang="en-US" sz="2000" i="1" dirty="0"/>
          </a:p>
          <a:p>
            <a:pPr algn="ctr"/>
            <a:r>
              <a:rPr lang="en-US" sz="2400" b="1" i="1" dirty="0"/>
              <a:t>DELETE THIS SLIDE BEFORE FINALIZING </a:t>
            </a:r>
          </a:p>
          <a:p>
            <a:pPr algn="ctr"/>
            <a:r>
              <a:rPr lang="en-US" sz="2400" b="1" i="1" dirty="0"/>
              <a:t>YOUR PRESENTATION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62200"/>
            <a:ext cx="8229600" cy="1981200"/>
          </a:xfrm>
        </p:spPr>
        <p:txBody>
          <a:bodyPr/>
          <a:lstStyle/>
          <a:p>
            <a:pPr indent="0" eaLnBrk="1" hangingPunct="1">
              <a:buFont typeface="Wingdings 2" pitchFamily="18" charset="2"/>
              <a:buNone/>
              <a:defRPr/>
            </a:pPr>
            <a:r>
              <a:rPr lang="en-US" sz="2000" i="1" dirty="0" smtClean="0"/>
              <a:t>[Provide a copy of your Authority to Operate.]</a:t>
            </a:r>
          </a:p>
          <a:p>
            <a:pPr eaLnBrk="1" hangingPunct="1">
              <a:defRPr/>
            </a:pPr>
            <a:endParaRPr lang="en-US" sz="3200" i="1" dirty="0" smtClean="0"/>
          </a:p>
        </p:txBody>
      </p:sp>
      <p:sp>
        <p:nvSpPr>
          <p:cNvPr id="6147" name="Slide Number Placeholder 3"/>
          <p:cNvSpPr>
            <a:spLocks noGrp="1"/>
          </p:cNvSpPr>
          <p:nvPr>
            <p:ph type="sldNum" sz="quarter" idx="12"/>
          </p:nvPr>
        </p:nvSpPr>
        <p:spPr>
          <a:noFill/>
        </p:spPr>
        <p:txBody>
          <a:bodyPr/>
          <a:lstStyle/>
          <a:p>
            <a:fld id="{0BA0EC67-655A-4588-93FF-30F3635B6E68}" type="slidenum">
              <a:rPr lang="en-US" smtClean="0"/>
              <a:pPr/>
              <a:t>10</a:t>
            </a:fld>
            <a:endParaRPr lang="en-US" smtClean="0"/>
          </a:p>
        </p:txBody>
      </p:sp>
      <p:sp>
        <p:nvSpPr>
          <p:cNvPr id="6148" name="Rectangle 5"/>
          <p:cNvSpPr>
            <a:spLocks noGrp="1" noChangeArrowheads="1"/>
          </p:cNvSpPr>
          <p:nvPr>
            <p:ph type="title"/>
          </p:nvPr>
        </p:nvSpPr>
        <p:spPr>
          <a:noFill/>
        </p:spPr>
        <p:txBody>
          <a:bodyPr/>
          <a:lstStyle/>
          <a:p>
            <a:pPr algn="l" eaLnBrk="1" hangingPunct="1"/>
            <a:r>
              <a:rPr lang="en-US" sz="4000" dirty="0" smtClean="0"/>
              <a:t>Authority to Operate</a:t>
            </a:r>
            <a:endParaRPr lang="en-US" sz="2400" dirty="0" smtClean="0"/>
          </a:p>
        </p:txBody>
      </p:sp>
      <p:sp>
        <p:nvSpPr>
          <p:cNvPr id="6149" name="Footer Placeholder 4"/>
          <p:cNvSpPr>
            <a:spLocks noGrp="1"/>
          </p:cNvSpPr>
          <p:nvPr>
            <p:ph type="ftr" sz="quarter" idx="11"/>
          </p:nvPr>
        </p:nvSpPr>
        <p:spPr>
          <a:noFill/>
        </p:spPr>
        <p:txBody>
          <a:bodyPr/>
          <a:lstStyle/>
          <a:p>
            <a:r>
              <a:rPr lang="en-US" smtClean="0"/>
              <a:t>[Project Name] - ORR</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62200"/>
            <a:ext cx="8229600" cy="1981200"/>
          </a:xfrm>
        </p:spPr>
        <p:txBody>
          <a:bodyPr/>
          <a:lstStyle/>
          <a:p>
            <a:pPr indent="0" eaLnBrk="1" hangingPunct="1">
              <a:buFont typeface="Wingdings 2" pitchFamily="18" charset="2"/>
              <a:buNone/>
              <a:defRPr/>
            </a:pPr>
            <a:r>
              <a:rPr lang="en-US" sz="2000" i="1" dirty="0" smtClean="0"/>
              <a:t>[Provide a copy of Lockheed-Martin’s approval of your Operations &amp; Maintenance Manual, if the application is being housed in the Baltimore Data Center.  Otherwise, state Not Applicable on this </a:t>
            </a:r>
            <a:r>
              <a:rPr lang="en-US" sz="2000" i="1" dirty="0" err="1" smtClean="0"/>
              <a:t>silde</a:t>
            </a:r>
            <a:r>
              <a:rPr lang="en-US" sz="2000" i="1" dirty="0" smtClean="0"/>
              <a:t>.]</a:t>
            </a:r>
          </a:p>
          <a:p>
            <a:pPr eaLnBrk="1" hangingPunct="1">
              <a:defRPr/>
            </a:pPr>
            <a:endParaRPr lang="en-US" sz="3200" i="1" dirty="0" smtClean="0"/>
          </a:p>
        </p:txBody>
      </p:sp>
      <p:sp>
        <p:nvSpPr>
          <p:cNvPr id="6147" name="Slide Number Placeholder 3"/>
          <p:cNvSpPr>
            <a:spLocks noGrp="1"/>
          </p:cNvSpPr>
          <p:nvPr>
            <p:ph type="sldNum" sz="quarter" idx="12"/>
          </p:nvPr>
        </p:nvSpPr>
        <p:spPr>
          <a:noFill/>
        </p:spPr>
        <p:txBody>
          <a:bodyPr/>
          <a:lstStyle/>
          <a:p>
            <a:fld id="{0BA0EC67-655A-4588-93FF-30F3635B6E68}" type="slidenum">
              <a:rPr lang="en-US" smtClean="0"/>
              <a:pPr/>
              <a:t>11</a:t>
            </a:fld>
            <a:endParaRPr lang="en-US" smtClean="0"/>
          </a:p>
        </p:txBody>
      </p:sp>
      <p:sp>
        <p:nvSpPr>
          <p:cNvPr id="6148" name="Rectangle 5"/>
          <p:cNvSpPr>
            <a:spLocks noGrp="1" noChangeArrowheads="1"/>
          </p:cNvSpPr>
          <p:nvPr>
            <p:ph type="title"/>
          </p:nvPr>
        </p:nvSpPr>
        <p:spPr>
          <a:noFill/>
        </p:spPr>
        <p:txBody>
          <a:bodyPr/>
          <a:lstStyle/>
          <a:p>
            <a:pPr algn="l" eaLnBrk="1" hangingPunct="1"/>
            <a:r>
              <a:rPr lang="en-US" sz="4000" dirty="0" smtClean="0"/>
              <a:t>Operations &amp; Maintenance</a:t>
            </a:r>
            <a:br>
              <a:rPr lang="en-US" sz="4000" dirty="0" smtClean="0"/>
            </a:br>
            <a:r>
              <a:rPr lang="en-US" sz="4000" dirty="0" smtClean="0"/>
              <a:t>Manual</a:t>
            </a:r>
            <a:endParaRPr lang="en-US" sz="2400" dirty="0" smtClean="0"/>
          </a:p>
        </p:txBody>
      </p:sp>
      <p:sp>
        <p:nvSpPr>
          <p:cNvPr id="6149" name="Footer Placeholder 4"/>
          <p:cNvSpPr>
            <a:spLocks noGrp="1"/>
          </p:cNvSpPr>
          <p:nvPr>
            <p:ph type="ftr" sz="quarter" idx="11"/>
          </p:nvPr>
        </p:nvSpPr>
        <p:spPr>
          <a:noFill/>
        </p:spPr>
        <p:txBody>
          <a:bodyPr/>
          <a:lstStyle/>
          <a:p>
            <a:r>
              <a:rPr lang="en-US" smtClean="0"/>
              <a:t>[Project Name] - ORR</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lide Number Placeholder 3"/>
          <p:cNvSpPr>
            <a:spLocks noGrp="1"/>
          </p:cNvSpPr>
          <p:nvPr>
            <p:ph type="sldNum" sz="quarter" idx="12"/>
          </p:nvPr>
        </p:nvSpPr>
        <p:spPr>
          <a:noFill/>
        </p:spPr>
        <p:txBody>
          <a:bodyPr/>
          <a:lstStyle/>
          <a:p>
            <a:fld id="{0BA0EC67-655A-4588-93FF-30F3635B6E68}" type="slidenum">
              <a:rPr lang="en-US" smtClean="0"/>
              <a:pPr/>
              <a:t>12</a:t>
            </a:fld>
            <a:endParaRPr lang="en-US" smtClean="0"/>
          </a:p>
        </p:txBody>
      </p:sp>
      <p:sp>
        <p:nvSpPr>
          <p:cNvPr id="6148" name="Rectangle 5"/>
          <p:cNvSpPr>
            <a:spLocks noGrp="1" noChangeArrowheads="1"/>
          </p:cNvSpPr>
          <p:nvPr>
            <p:ph type="title"/>
          </p:nvPr>
        </p:nvSpPr>
        <p:spPr>
          <a:xfrm>
            <a:off x="457200" y="274638"/>
            <a:ext cx="8229600" cy="1143000"/>
          </a:xfrm>
          <a:noFill/>
        </p:spPr>
        <p:txBody>
          <a:bodyPr/>
          <a:lstStyle/>
          <a:p>
            <a:pPr algn="l" eaLnBrk="1" hangingPunct="1"/>
            <a:r>
              <a:rPr lang="en-US" sz="4000" dirty="0" smtClean="0"/>
              <a:t>Performance Measures</a:t>
            </a:r>
            <a:endParaRPr lang="en-US" sz="2400" dirty="0" smtClean="0"/>
          </a:p>
        </p:txBody>
      </p:sp>
      <p:sp>
        <p:nvSpPr>
          <p:cNvPr id="6149" name="Footer Placeholder 4"/>
          <p:cNvSpPr>
            <a:spLocks noGrp="1"/>
          </p:cNvSpPr>
          <p:nvPr>
            <p:ph type="ftr" sz="quarter" idx="11"/>
          </p:nvPr>
        </p:nvSpPr>
        <p:spPr>
          <a:noFill/>
        </p:spPr>
        <p:txBody>
          <a:bodyPr/>
          <a:lstStyle/>
          <a:p>
            <a:r>
              <a:rPr lang="en-US" smtClean="0"/>
              <a:t>[Project Name] - ORR</a:t>
            </a:r>
            <a:endParaRPr lang="en-US"/>
          </a:p>
        </p:txBody>
      </p:sp>
      <p:sp>
        <p:nvSpPr>
          <p:cNvPr id="8" name="Rectangle 7"/>
          <p:cNvSpPr/>
          <p:nvPr/>
        </p:nvSpPr>
        <p:spPr>
          <a:xfrm>
            <a:off x="381000" y="1501676"/>
            <a:ext cx="8305800" cy="1754326"/>
          </a:xfrm>
          <a:prstGeom prst="rect">
            <a:avLst/>
          </a:prstGeom>
        </p:spPr>
        <p:txBody>
          <a:bodyPr wrap="square">
            <a:spAutoFit/>
          </a:bodyPr>
          <a:lstStyle/>
          <a:p>
            <a:r>
              <a:rPr lang="en-US" i="1" dirty="0" smtClean="0"/>
              <a:t>[Provide the Performance Goals and Measures using the table below that will be used to assess the degree of success for this project. The Measurement Area, Measurement Category and Measurement Indicator should be based upon the Federal Enterprise Architecture (FEA) Performance Reference Model (PRM), more information for which can be found within the FEA Consolidated Reference Model (CRM) document located on the OMB website.]</a:t>
            </a:r>
            <a:endParaRPr lang="en-US" i="1" dirty="0"/>
          </a:p>
        </p:txBody>
      </p:sp>
      <p:graphicFrame>
        <p:nvGraphicFramePr>
          <p:cNvPr id="9" name="Table 8"/>
          <p:cNvGraphicFramePr>
            <a:graphicFrameLocks noGrp="1"/>
          </p:cNvGraphicFramePr>
          <p:nvPr/>
        </p:nvGraphicFramePr>
        <p:xfrm>
          <a:off x="685800" y="3495320"/>
          <a:ext cx="8001000" cy="2524480"/>
        </p:xfrm>
        <a:graphic>
          <a:graphicData uri="http://schemas.openxmlformats.org/drawingml/2006/table">
            <a:tbl>
              <a:tblPr/>
              <a:tblGrid>
                <a:gridCol w="2514600"/>
                <a:gridCol w="2895600"/>
                <a:gridCol w="2590800"/>
              </a:tblGrid>
              <a:tr h="381000">
                <a:tc>
                  <a:txBody>
                    <a:bodyPr/>
                    <a:lstStyle/>
                    <a:p>
                      <a:pPr marL="0" marR="0">
                        <a:spcBef>
                          <a:spcPts val="0"/>
                        </a:spcBef>
                        <a:spcAft>
                          <a:spcPts val="200"/>
                        </a:spcAft>
                      </a:pPr>
                      <a:r>
                        <a:rPr lang="en-US" sz="1400" b="1" dirty="0">
                          <a:solidFill>
                            <a:srgbClr val="000000"/>
                          </a:solidFill>
                          <a:latin typeface="Arial"/>
                          <a:ea typeface="Times New Roman"/>
                          <a:cs typeface="Times New Roman"/>
                        </a:rPr>
                        <a:t>Measurement Area</a:t>
                      </a:r>
                      <a:endParaRPr lang="en-US" sz="2400" dirty="0">
                        <a:solidFill>
                          <a:srgbClr val="000000"/>
                        </a:solidFill>
                        <a:latin typeface="Times New Roman"/>
                        <a:ea typeface="Times New Roman"/>
                        <a:cs typeface="Times New Roman"/>
                      </a:endParaRPr>
                    </a:p>
                  </a:txBody>
                  <a:tcPr marL="65274" marR="652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0"/>
                        </a:spcBef>
                        <a:spcAft>
                          <a:spcPts val="200"/>
                        </a:spcAft>
                      </a:pPr>
                      <a:r>
                        <a:rPr lang="en-US" sz="1400" b="1" dirty="0">
                          <a:solidFill>
                            <a:srgbClr val="000000"/>
                          </a:solidFill>
                          <a:latin typeface="Arial"/>
                          <a:ea typeface="Times New Roman"/>
                          <a:cs typeface="Times New Roman"/>
                        </a:rPr>
                        <a:t>Measurement Category</a:t>
                      </a:r>
                      <a:endParaRPr lang="en-US" sz="2400" dirty="0">
                        <a:solidFill>
                          <a:srgbClr val="000000"/>
                        </a:solidFill>
                        <a:latin typeface="Times New Roman"/>
                        <a:ea typeface="Times New Roman"/>
                        <a:cs typeface="Times New Roman"/>
                      </a:endParaRPr>
                    </a:p>
                  </a:txBody>
                  <a:tcPr marL="65274" marR="652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0"/>
                        </a:spcBef>
                        <a:spcAft>
                          <a:spcPts val="200"/>
                        </a:spcAft>
                      </a:pPr>
                      <a:r>
                        <a:rPr lang="en-US" sz="1400" b="1" dirty="0">
                          <a:solidFill>
                            <a:srgbClr val="000000"/>
                          </a:solidFill>
                          <a:latin typeface="Arial"/>
                          <a:ea typeface="Times New Roman"/>
                          <a:cs typeface="Times New Roman"/>
                        </a:rPr>
                        <a:t>Measurement Indicator</a:t>
                      </a:r>
                      <a:endParaRPr lang="en-US" sz="2400" dirty="0">
                        <a:solidFill>
                          <a:srgbClr val="000000"/>
                        </a:solidFill>
                        <a:latin typeface="Times New Roman"/>
                        <a:ea typeface="Times New Roman"/>
                        <a:cs typeface="Times New Roman"/>
                      </a:endParaRPr>
                    </a:p>
                  </a:txBody>
                  <a:tcPr marL="65274" marR="652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9D9D9"/>
                    </a:solidFill>
                  </a:tcPr>
                </a:tc>
              </a:tr>
              <a:tr h="354443">
                <a:tc>
                  <a:txBody>
                    <a:bodyPr/>
                    <a:lstStyle/>
                    <a:p>
                      <a:pPr marL="0" marR="0">
                        <a:spcBef>
                          <a:spcPts val="0"/>
                        </a:spcBef>
                        <a:spcAft>
                          <a:spcPts val="200"/>
                        </a:spcAft>
                      </a:pPr>
                      <a:endParaRPr lang="en-US" sz="800">
                        <a:solidFill>
                          <a:srgbClr val="000000"/>
                        </a:solidFill>
                        <a:latin typeface="Arial"/>
                        <a:ea typeface="Times New Roman"/>
                        <a:cs typeface="Times New Roman"/>
                      </a:endParaRPr>
                    </a:p>
                  </a:txBody>
                  <a:tcPr marL="65274" marR="652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200"/>
                        </a:spcAft>
                      </a:pPr>
                      <a:endParaRPr lang="en-US" sz="800">
                        <a:solidFill>
                          <a:srgbClr val="000000"/>
                        </a:solidFill>
                        <a:latin typeface="Arial"/>
                        <a:ea typeface="Times New Roman"/>
                        <a:cs typeface="Times New Roman"/>
                      </a:endParaRPr>
                    </a:p>
                  </a:txBody>
                  <a:tcPr marL="65274" marR="652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200"/>
                        </a:spcAft>
                      </a:pPr>
                      <a:endParaRPr lang="en-US" sz="800">
                        <a:solidFill>
                          <a:srgbClr val="000000"/>
                        </a:solidFill>
                        <a:latin typeface="Arial"/>
                        <a:ea typeface="Times New Roman"/>
                        <a:cs typeface="Times New Roman"/>
                      </a:endParaRPr>
                    </a:p>
                  </a:txBody>
                  <a:tcPr marL="65274" marR="652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4443">
                <a:tc>
                  <a:txBody>
                    <a:bodyPr/>
                    <a:lstStyle/>
                    <a:p>
                      <a:pPr marL="0" marR="0">
                        <a:spcBef>
                          <a:spcPts val="0"/>
                        </a:spcBef>
                        <a:spcAft>
                          <a:spcPts val="200"/>
                        </a:spcAft>
                      </a:pPr>
                      <a:endParaRPr lang="en-US" sz="800">
                        <a:solidFill>
                          <a:srgbClr val="000000"/>
                        </a:solidFill>
                        <a:latin typeface="Arial"/>
                        <a:ea typeface="Times New Roman"/>
                        <a:cs typeface="Times New Roman"/>
                      </a:endParaRPr>
                    </a:p>
                  </a:txBody>
                  <a:tcPr marL="65274" marR="652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200"/>
                        </a:spcAft>
                      </a:pPr>
                      <a:endParaRPr lang="en-US" sz="800">
                        <a:solidFill>
                          <a:srgbClr val="000000"/>
                        </a:solidFill>
                        <a:latin typeface="Arial"/>
                        <a:ea typeface="Times New Roman"/>
                        <a:cs typeface="Times New Roman"/>
                      </a:endParaRPr>
                    </a:p>
                  </a:txBody>
                  <a:tcPr marL="65274" marR="652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200"/>
                        </a:spcAft>
                      </a:pPr>
                      <a:endParaRPr lang="en-US" sz="800">
                        <a:solidFill>
                          <a:srgbClr val="000000"/>
                        </a:solidFill>
                        <a:latin typeface="Arial"/>
                        <a:ea typeface="Times New Roman"/>
                        <a:cs typeface="Times New Roman"/>
                      </a:endParaRPr>
                    </a:p>
                  </a:txBody>
                  <a:tcPr marL="65274" marR="652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1265">
                <a:tc>
                  <a:txBody>
                    <a:bodyPr/>
                    <a:lstStyle/>
                    <a:p>
                      <a:pPr marL="0" marR="0">
                        <a:spcBef>
                          <a:spcPts val="0"/>
                        </a:spcBef>
                        <a:spcAft>
                          <a:spcPts val="200"/>
                        </a:spcAft>
                      </a:pPr>
                      <a:endParaRPr lang="en-US" sz="800">
                        <a:solidFill>
                          <a:srgbClr val="000000"/>
                        </a:solidFill>
                        <a:latin typeface="Arial"/>
                        <a:ea typeface="Times New Roman"/>
                        <a:cs typeface="Times New Roman"/>
                      </a:endParaRPr>
                    </a:p>
                  </a:txBody>
                  <a:tcPr marL="65274" marR="652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200"/>
                        </a:spcAft>
                      </a:pPr>
                      <a:endParaRPr lang="en-US" sz="800">
                        <a:solidFill>
                          <a:srgbClr val="000000"/>
                        </a:solidFill>
                        <a:latin typeface="Arial"/>
                        <a:ea typeface="Times New Roman"/>
                        <a:cs typeface="Times New Roman"/>
                      </a:endParaRPr>
                    </a:p>
                  </a:txBody>
                  <a:tcPr marL="65274" marR="652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200"/>
                        </a:spcAft>
                      </a:pPr>
                      <a:endParaRPr lang="en-US" sz="800">
                        <a:solidFill>
                          <a:srgbClr val="000000"/>
                        </a:solidFill>
                        <a:latin typeface="Arial"/>
                        <a:ea typeface="Times New Roman"/>
                        <a:cs typeface="Times New Roman"/>
                      </a:endParaRPr>
                    </a:p>
                  </a:txBody>
                  <a:tcPr marL="65274" marR="652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4443">
                <a:tc>
                  <a:txBody>
                    <a:bodyPr/>
                    <a:lstStyle/>
                    <a:p>
                      <a:pPr marL="0" marR="0">
                        <a:spcBef>
                          <a:spcPts val="0"/>
                        </a:spcBef>
                        <a:spcAft>
                          <a:spcPts val="200"/>
                        </a:spcAft>
                      </a:pPr>
                      <a:endParaRPr lang="en-US" sz="800">
                        <a:solidFill>
                          <a:srgbClr val="000000"/>
                        </a:solidFill>
                        <a:latin typeface="Arial"/>
                        <a:ea typeface="Times New Roman"/>
                        <a:cs typeface="Times New Roman"/>
                      </a:endParaRPr>
                    </a:p>
                  </a:txBody>
                  <a:tcPr marL="65274" marR="652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200"/>
                        </a:spcAft>
                      </a:pPr>
                      <a:endParaRPr lang="en-US" sz="800">
                        <a:solidFill>
                          <a:srgbClr val="000000"/>
                        </a:solidFill>
                        <a:latin typeface="Arial"/>
                        <a:ea typeface="Times New Roman"/>
                        <a:cs typeface="Times New Roman"/>
                      </a:endParaRPr>
                    </a:p>
                  </a:txBody>
                  <a:tcPr marL="65274" marR="652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200"/>
                        </a:spcAft>
                      </a:pPr>
                      <a:endParaRPr lang="en-US" sz="800">
                        <a:solidFill>
                          <a:srgbClr val="000000"/>
                        </a:solidFill>
                        <a:latin typeface="Arial"/>
                        <a:ea typeface="Times New Roman"/>
                        <a:cs typeface="Times New Roman"/>
                      </a:endParaRPr>
                    </a:p>
                  </a:txBody>
                  <a:tcPr marL="65274" marR="652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4443">
                <a:tc>
                  <a:txBody>
                    <a:bodyPr/>
                    <a:lstStyle/>
                    <a:p>
                      <a:pPr marL="0" marR="0">
                        <a:spcBef>
                          <a:spcPts val="0"/>
                        </a:spcBef>
                        <a:spcAft>
                          <a:spcPts val="200"/>
                        </a:spcAft>
                      </a:pPr>
                      <a:endParaRPr lang="en-US" sz="800">
                        <a:solidFill>
                          <a:srgbClr val="000000"/>
                        </a:solidFill>
                        <a:latin typeface="Arial"/>
                        <a:ea typeface="Times New Roman"/>
                        <a:cs typeface="Times New Roman"/>
                      </a:endParaRPr>
                    </a:p>
                  </a:txBody>
                  <a:tcPr marL="65274" marR="652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200"/>
                        </a:spcAft>
                      </a:pPr>
                      <a:endParaRPr lang="en-US" sz="800" dirty="0">
                        <a:solidFill>
                          <a:srgbClr val="000000"/>
                        </a:solidFill>
                        <a:latin typeface="Arial"/>
                        <a:ea typeface="Times New Roman"/>
                        <a:cs typeface="Times New Roman"/>
                      </a:endParaRPr>
                    </a:p>
                  </a:txBody>
                  <a:tcPr marL="65274" marR="652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200"/>
                        </a:spcAft>
                      </a:pPr>
                      <a:endParaRPr lang="en-US" sz="800">
                        <a:solidFill>
                          <a:srgbClr val="000000"/>
                        </a:solidFill>
                        <a:latin typeface="Arial"/>
                        <a:ea typeface="Times New Roman"/>
                        <a:cs typeface="Times New Roman"/>
                      </a:endParaRPr>
                    </a:p>
                  </a:txBody>
                  <a:tcPr marL="65274" marR="652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4443">
                <a:tc>
                  <a:txBody>
                    <a:bodyPr/>
                    <a:lstStyle/>
                    <a:p>
                      <a:pPr marL="0" marR="0">
                        <a:spcBef>
                          <a:spcPts val="0"/>
                        </a:spcBef>
                        <a:spcAft>
                          <a:spcPts val="200"/>
                        </a:spcAft>
                      </a:pPr>
                      <a:endParaRPr lang="en-US" sz="800">
                        <a:solidFill>
                          <a:srgbClr val="000000"/>
                        </a:solidFill>
                        <a:latin typeface="Arial"/>
                        <a:ea typeface="Times New Roman"/>
                        <a:cs typeface="Times New Roman"/>
                      </a:endParaRPr>
                    </a:p>
                  </a:txBody>
                  <a:tcPr marL="65274" marR="652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200"/>
                        </a:spcAft>
                      </a:pPr>
                      <a:endParaRPr lang="en-US" sz="800">
                        <a:solidFill>
                          <a:srgbClr val="000000"/>
                        </a:solidFill>
                        <a:latin typeface="Arial"/>
                        <a:ea typeface="Times New Roman"/>
                        <a:cs typeface="Times New Roman"/>
                      </a:endParaRPr>
                    </a:p>
                  </a:txBody>
                  <a:tcPr marL="65274" marR="652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200"/>
                        </a:spcAft>
                      </a:pPr>
                      <a:endParaRPr lang="en-US" sz="800" dirty="0">
                        <a:solidFill>
                          <a:srgbClr val="000000"/>
                        </a:solidFill>
                        <a:latin typeface="Arial"/>
                        <a:ea typeface="Times New Roman"/>
                        <a:cs typeface="Times New Roman"/>
                      </a:endParaRPr>
                    </a:p>
                  </a:txBody>
                  <a:tcPr marL="65274" marR="652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a:xfrm>
            <a:off x="685800" y="1676400"/>
            <a:ext cx="7772400" cy="1924050"/>
          </a:xfrm>
        </p:spPr>
        <p:txBody>
          <a:bodyPr/>
          <a:lstStyle/>
          <a:p>
            <a:pPr eaLnBrk="1" hangingPunct="1"/>
            <a:r>
              <a:rPr lang="en-US" dirty="0" smtClean="0"/>
              <a:t>Conclusion of</a:t>
            </a:r>
            <a:br>
              <a:rPr lang="en-US" dirty="0" smtClean="0"/>
            </a:br>
            <a:r>
              <a:rPr lang="en-US" dirty="0" smtClean="0"/>
              <a:t>Project Baseline Review</a:t>
            </a:r>
            <a:br>
              <a:rPr lang="en-US" dirty="0" smtClean="0"/>
            </a:br>
            <a:r>
              <a:rPr lang="en-US" sz="2800" dirty="0" smtClean="0"/>
              <a:t>for</a:t>
            </a:r>
            <a:endParaRPr lang="en-US" dirty="0" smtClean="0"/>
          </a:p>
        </p:txBody>
      </p:sp>
      <p:sp>
        <p:nvSpPr>
          <p:cNvPr id="20483" name="Rectangle 3"/>
          <p:cNvSpPr>
            <a:spLocks noGrp="1" noChangeArrowheads="1"/>
          </p:cNvSpPr>
          <p:nvPr>
            <p:ph type="subTitle" idx="1"/>
          </p:nvPr>
        </p:nvSpPr>
        <p:spPr/>
        <p:txBody>
          <a:bodyPr/>
          <a:lstStyle/>
          <a:p>
            <a:pPr eaLnBrk="1" hangingPunct="1"/>
            <a:r>
              <a:rPr lang="en-US" dirty="0" smtClean="0"/>
              <a:t>[insert project name]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Template Revision History</a:t>
            </a:r>
            <a:endParaRPr lang="en-US" dirty="0"/>
          </a:p>
        </p:txBody>
      </p:sp>
      <p:graphicFrame>
        <p:nvGraphicFramePr>
          <p:cNvPr id="4" name="Content Placeholder 3"/>
          <p:cNvGraphicFramePr>
            <a:graphicFrameLocks noGrp="1"/>
          </p:cNvGraphicFramePr>
          <p:nvPr>
            <p:ph idx="1"/>
          </p:nvPr>
        </p:nvGraphicFramePr>
        <p:xfrm>
          <a:off x="457200" y="1600200"/>
          <a:ext cx="7924800" cy="741680"/>
        </p:xfrm>
        <a:graphic>
          <a:graphicData uri="http://schemas.openxmlformats.org/drawingml/2006/table">
            <a:tbl>
              <a:tblPr firstRow="1" bandRow="1">
                <a:tableStyleId>{5C22544A-7EE6-4342-B048-85BDC9FD1C3A}</a:tableStyleId>
              </a:tblPr>
              <a:tblGrid>
                <a:gridCol w="958311"/>
                <a:gridCol w="1238441"/>
                <a:gridCol w="3694954"/>
                <a:gridCol w="2033094"/>
              </a:tblGrid>
              <a:tr h="370840">
                <a:tc>
                  <a:txBody>
                    <a:bodyPr/>
                    <a:lstStyle/>
                    <a:p>
                      <a:pPr marL="0" marR="0" algn="ctr">
                        <a:spcBef>
                          <a:spcPts val="0"/>
                        </a:spcBef>
                        <a:spcAft>
                          <a:spcPts val="0"/>
                        </a:spcAft>
                        <a:tabLst>
                          <a:tab pos="2743200" algn="ctr"/>
                          <a:tab pos="5486400" algn="r"/>
                          <a:tab pos="457200" algn="l"/>
                        </a:tabLst>
                      </a:pPr>
                      <a:r>
                        <a:rPr lang="en-US" sz="1400" b="1" dirty="0">
                          <a:solidFill>
                            <a:srgbClr val="000000"/>
                          </a:solidFill>
                          <a:latin typeface="Times New Roman"/>
                          <a:ea typeface="Times New Roman"/>
                          <a:cs typeface="Times New Roman"/>
                        </a:rPr>
                        <a:t>Version</a:t>
                      </a:r>
                      <a:endParaRPr lang="en-US" sz="1400" dirty="0">
                        <a:solidFill>
                          <a:srgbClr val="000000"/>
                        </a:solidFill>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n-US" sz="1400" b="1" dirty="0">
                          <a:solidFill>
                            <a:srgbClr val="000000"/>
                          </a:solidFill>
                          <a:latin typeface="Times New Roman"/>
                          <a:ea typeface="Times New Roman"/>
                          <a:cs typeface="Times New Roman"/>
                        </a:rPr>
                        <a:t>Date</a:t>
                      </a:r>
                      <a:endParaRPr lang="en-US" sz="1400" dirty="0">
                        <a:solidFill>
                          <a:srgbClr val="000000"/>
                        </a:solidFill>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n-US" sz="1400" b="1">
                          <a:solidFill>
                            <a:srgbClr val="000000"/>
                          </a:solidFill>
                          <a:latin typeface="Times New Roman"/>
                          <a:ea typeface="Times New Roman"/>
                          <a:cs typeface="Times New Roman"/>
                        </a:rPr>
                        <a:t>Author</a:t>
                      </a:r>
                      <a:endParaRPr lang="en-US" sz="1400">
                        <a:solidFill>
                          <a:srgbClr val="000000"/>
                        </a:solidFill>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n-US" sz="1400" b="1">
                          <a:solidFill>
                            <a:srgbClr val="000000"/>
                          </a:solidFill>
                          <a:latin typeface="Times New Roman"/>
                          <a:ea typeface="Times New Roman"/>
                          <a:cs typeface="Times New Roman"/>
                        </a:rPr>
                        <a:t>Description of Changes</a:t>
                      </a:r>
                      <a:endParaRPr lang="en-US" sz="1400">
                        <a:solidFill>
                          <a:srgbClr val="000000"/>
                        </a:solidFill>
                        <a:latin typeface="Times New Roman"/>
                        <a:ea typeface="Times New Roman"/>
                        <a:cs typeface="Times New Roman"/>
                      </a:endParaRPr>
                    </a:p>
                  </a:txBody>
                  <a:tcPr marL="68580" marR="68580" marT="0" marB="0"/>
                </a:tc>
              </a:tr>
              <a:tr h="370840">
                <a:tc>
                  <a:txBody>
                    <a:bodyPr/>
                    <a:lstStyle/>
                    <a:p>
                      <a:pPr marL="0" marR="0" algn="ctr">
                        <a:spcBef>
                          <a:spcPts val="0"/>
                        </a:spcBef>
                        <a:spcAft>
                          <a:spcPts val="0"/>
                        </a:spcAft>
                      </a:pPr>
                      <a:r>
                        <a:rPr lang="en-US" sz="1400" dirty="0">
                          <a:solidFill>
                            <a:srgbClr val="000000"/>
                          </a:solidFill>
                          <a:latin typeface="Times New Roman"/>
                          <a:ea typeface="Times New Roman"/>
                          <a:cs typeface="Times New Roman"/>
                        </a:rPr>
                        <a:t>1.0</a:t>
                      </a:r>
                    </a:p>
                  </a:txBody>
                  <a:tcPr marL="68580" marR="68580" marT="0" marB="0" anchor="ctr"/>
                </a:tc>
                <a:tc>
                  <a:txBody>
                    <a:bodyPr/>
                    <a:lstStyle/>
                    <a:p>
                      <a:pPr marL="0" marR="0" algn="ctr">
                        <a:spcBef>
                          <a:spcPts val="0"/>
                        </a:spcBef>
                        <a:spcAft>
                          <a:spcPts val="0"/>
                        </a:spcAft>
                      </a:pPr>
                      <a:r>
                        <a:rPr lang="en-US" sz="1400" dirty="0" smtClean="0">
                          <a:solidFill>
                            <a:srgbClr val="000000"/>
                          </a:solidFill>
                          <a:latin typeface="Times New Roman"/>
                          <a:ea typeface="Times New Roman"/>
                          <a:cs typeface="Times New Roman"/>
                        </a:rPr>
                        <a:t>02/2010</a:t>
                      </a:r>
                      <a:endParaRPr lang="en-US" sz="1400" dirty="0">
                        <a:solidFill>
                          <a:srgbClr val="000000"/>
                        </a:solidFill>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tabLst>
                          <a:tab pos="2743200" algn="ctr"/>
                          <a:tab pos="5486400" algn="r"/>
                          <a:tab pos="457200" algn="l"/>
                        </a:tabLst>
                      </a:pPr>
                      <a:r>
                        <a:rPr lang="en-US" sz="1400" dirty="0" smtClean="0">
                          <a:solidFill>
                            <a:srgbClr val="000000"/>
                          </a:solidFill>
                          <a:latin typeface="Times New Roman"/>
                          <a:ea typeface="Times New Roman"/>
                          <a:cs typeface="Times New Roman"/>
                        </a:rPr>
                        <a:t>K. Maenner, OIS/DITPPA</a:t>
                      </a:r>
                      <a:endParaRPr lang="en-US" sz="1400" dirty="0">
                        <a:solidFill>
                          <a:srgbClr val="000000"/>
                        </a:solidFill>
                        <a:latin typeface="Times New Roman"/>
                        <a:ea typeface="Times New Roman"/>
                        <a:cs typeface="Times New Roman"/>
                      </a:endParaRPr>
                    </a:p>
                  </a:txBody>
                  <a:tcPr marL="68580" marR="68580" marT="0" marB="0" anchor="ctr"/>
                </a:tc>
                <a:tc>
                  <a:txBody>
                    <a:bodyPr/>
                    <a:lstStyle/>
                    <a:p>
                      <a:pPr marL="0" marR="0">
                        <a:spcBef>
                          <a:spcPts val="0"/>
                        </a:spcBef>
                        <a:spcAft>
                          <a:spcPts val="0"/>
                        </a:spcAft>
                        <a:tabLst>
                          <a:tab pos="2743200" algn="ctr"/>
                          <a:tab pos="5486400" algn="r"/>
                          <a:tab pos="457200" algn="l"/>
                        </a:tabLst>
                      </a:pPr>
                      <a:r>
                        <a:rPr lang="en-US" sz="1400" dirty="0">
                          <a:solidFill>
                            <a:srgbClr val="000000"/>
                          </a:solidFill>
                          <a:latin typeface="Times New Roman"/>
                          <a:ea typeface="Times New Roman"/>
                          <a:cs typeface="Times New Roman"/>
                        </a:rPr>
                        <a:t>Baseline Version</a:t>
                      </a:r>
                    </a:p>
                  </a:txBody>
                  <a:tcPr marL="68580" marR="68580" marT="0" marB="0"/>
                </a:tc>
              </a:tr>
            </a:tbl>
          </a:graphicData>
        </a:graphic>
      </p:graphicFrame>
      <p:sp>
        <p:nvSpPr>
          <p:cNvPr id="5" name="Rectangle 4"/>
          <p:cNvSpPr/>
          <p:nvPr/>
        </p:nvSpPr>
        <p:spPr>
          <a:xfrm>
            <a:off x="1447800" y="5906869"/>
            <a:ext cx="6172200" cy="646331"/>
          </a:xfrm>
          <a:prstGeom prst="rect">
            <a:avLst/>
          </a:prstGeom>
        </p:spPr>
        <p:txBody>
          <a:bodyPr wrap="square">
            <a:spAutoFit/>
          </a:bodyPr>
          <a:lstStyle/>
          <a:p>
            <a:pPr algn="ctr"/>
            <a:r>
              <a:rPr lang="en-US" b="1" i="1" dirty="0" smtClean="0"/>
              <a:t>DELETE THIS SLIDE BEFORE FINALIZING </a:t>
            </a:r>
          </a:p>
          <a:p>
            <a:pPr algn="ctr"/>
            <a:r>
              <a:rPr lang="en-US" b="1" i="1" dirty="0" smtClean="0"/>
              <a:t>YOUR PRESENTATION</a:t>
            </a:r>
            <a:endParaRPr lang="en-US" b="1"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228600" y="2130425"/>
            <a:ext cx="8686800" cy="1470025"/>
          </a:xfrm>
        </p:spPr>
        <p:txBody>
          <a:bodyPr/>
          <a:lstStyle/>
          <a:p>
            <a:pPr eaLnBrk="1" hangingPunct="1"/>
            <a:r>
              <a:rPr lang="en-US" dirty="0" smtClean="0"/>
              <a:t>Operational Readiness Review</a:t>
            </a:r>
            <a:br>
              <a:rPr lang="en-US" dirty="0" smtClean="0"/>
            </a:br>
            <a:r>
              <a:rPr lang="en-US" sz="2800" dirty="0" smtClean="0"/>
              <a:t>for</a:t>
            </a:r>
            <a:endParaRPr lang="en-US" dirty="0" smtClean="0"/>
          </a:p>
        </p:txBody>
      </p:sp>
      <p:sp>
        <p:nvSpPr>
          <p:cNvPr id="4099" name="Rectangle 3"/>
          <p:cNvSpPr>
            <a:spLocks noGrp="1" noChangeArrowheads="1"/>
          </p:cNvSpPr>
          <p:nvPr>
            <p:ph type="subTitle" idx="1"/>
          </p:nvPr>
        </p:nvSpPr>
        <p:spPr/>
        <p:txBody>
          <a:bodyPr/>
          <a:lstStyle/>
          <a:p>
            <a:pPr eaLnBrk="1" hangingPunct="1"/>
            <a:r>
              <a:rPr lang="en-US" dirty="0" smtClean="0"/>
              <a:t>[insert project name]</a:t>
            </a:r>
          </a:p>
          <a:p>
            <a:pPr eaLnBrk="1" hangingPunct="1"/>
            <a:endParaRPr lang="en-US" dirty="0" smtClean="0"/>
          </a:p>
          <a:p>
            <a:pPr eaLnBrk="1" hangingPunct="1"/>
            <a:r>
              <a:rPr lang="en-US" dirty="0" smtClean="0"/>
              <a:t>[date]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590800"/>
            <a:ext cx="8229600" cy="1828800"/>
          </a:xfrm>
        </p:spPr>
        <p:txBody>
          <a:bodyPr/>
          <a:lstStyle/>
          <a:p>
            <a:pPr indent="0" eaLnBrk="1" hangingPunct="1">
              <a:buFont typeface="Wingdings 2" pitchFamily="18" charset="2"/>
              <a:buNone/>
              <a:defRPr/>
            </a:pPr>
            <a:r>
              <a:rPr lang="en-US" sz="2000" i="1" dirty="0" smtClean="0"/>
              <a:t>[Identify the individuals present during the presentation indicating their role and/or organization.</a:t>
            </a:r>
          </a:p>
          <a:p>
            <a:pPr indent="0" eaLnBrk="1" hangingPunct="1">
              <a:buFont typeface="Wingdings 2" pitchFamily="18" charset="2"/>
              <a:buNone/>
              <a:defRPr/>
            </a:pPr>
            <a:endParaRPr lang="en-US" sz="2000" i="1" dirty="0" smtClean="0"/>
          </a:p>
          <a:p>
            <a:pPr indent="0" eaLnBrk="1" hangingPunct="1">
              <a:buFont typeface="Wingdings 2" pitchFamily="18" charset="2"/>
              <a:buNone/>
              <a:defRPr/>
            </a:pPr>
            <a:r>
              <a:rPr lang="en-US" sz="2000" i="1" dirty="0" smtClean="0"/>
              <a:t>Please note that the Business Owner must be present.]</a:t>
            </a:r>
            <a:endParaRPr lang="en-US" sz="2000" dirty="0" smtClean="0"/>
          </a:p>
          <a:p>
            <a:pPr eaLnBrk="1" hangingPunct="1">
              <a:defRPr/>
            </a:pPr>
            <a:endParaRPr lang="en-US" sz="3200" dirty="0" smtClean="0"/>
          </a:p>
        </p:txBody>
      </p:sp>
      <p:sp>
        <p:nvSpPr>
          <p:cNvPr id="5124" name="Rectangle 5"/>
          <p:cNvSpPr>
            <a:spLocks noGrp="1" noChangeArrowheads="1"/>
          </p:cNvSpPr>
          <p:nvPr>
            <p:ph type="title"/>
          </p:nvPr>
        </p:nvSpPr>
        <p:spPr>
          <a:noFill/>
        </p:spPr>
        <p:txBody>
          <a:bodyPr/>
          <a:lstStyle/>
          <a:p>
            <a:pPr algn="l" eaLnBrk="1" hangingPunct="1"/>
            <a:r>
              <a:rPr lang="en-US" sz="4000" smtClean="0"/>
              <a:t>Presenters</a:t>
            </a:r>
            <a:endParaRPr lang="en-US" sz="2400" smtClean="0"/>
          </a:p>
        </p:txBody>
      </p:sp>
      <p:sp>
        <p:nvSpPr>
          <p:cNvPr id="5125" name="Footer Placeholder 4"/>
          <p:cNvSpPr>
            <a:spLocks noGrp="1"/>
          </p:cNvSpPr>
          <p:nvPr>
            <p:ph type="ftr" sz="quarter" idx="11"/>
          </p:nvPr>
        </p:nvSpPr>
        <p:spPr>
          <a:noFill/>
        </p:spPr>
        <p:txBody>
          <a:bodyPr/>
          <a:lstStyle/>
          <a:p>
            <a:r>
              <a:rPr lang="en-US" smtClean="0"/>
              <a:t>[Project Name] - ORR</a:t>
            </a:r>
            <a:endParaRPr lang="en-US" dirty="0"/>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457200" y="1524000"/>
            <a:ext cx="8229600" cy="4800600"/>
          </a:xfrm>
        </p:spPr>
        <p:txBody>
          <a:bodyPr/>
          <a:lstStyle/>
          <a:p>
            <a:pPr marL="0" indent="0" eaLnBrk="1" hangingPunct="1">
              <a:lnSpc>
                <a:spcPct val="90000"/>
              </a:lnSpc>
              <a:buFont typeface="Wingdings 2" pitchFamily="18" charset="2"/>
              <a:buNone/>
              <a:defRPr/>
            </a:pPr>
            <a:r>
              <a:rPr lang="en-US" sz="1800" i="1" dirty="0" smtClean="0"/>
              <a:t>[Insert Business Need, Goals/Scope/Purpose, and Stakeholders from the project’s PSR Presentation.  If PSR Presentation is not available, follow guidance provided in each section below.]</a:t>
            </a:r>
          </a:p>
          <a:p>
            <a:pPr eaLnBrk="1" hangingPunct="1">
              <a:lnSpc>
                <a:spcPct val="90000"/>
              </a:lnSpc>
              <a:buFont typeface="Wingdings 2" pitchFamily="18" charset="2"/>
              <a:buNone/>
              <a:defRPr/>
            </a:pPr>
            <a:r>
              <a:rPr lang="en-US" sz="2400" u="sng" dirty="0" smtClean="0"/>
              <a:t>Business Need</a:t>
            </a:r>
          </a:p>
          <a:p>
            <a:pPr marL="0" indent="0" eaLnBrk="1" hangingPunct="1">
              <a:lnSpc>
                <a:spcPct val="90000"/>
              </a:lnSpc>
              <a:buFont typeface="Wingdings 2" pitchFamily="18" charset="2"/>
              <a:buNone/>
              <a:defRPr/>
            </a:pPr>
            <a:r>
              <a:rPr lang="en-US" sz="1600" i="1" dirty="0" smtClean="0"/>
              <a:t>[insert condensed business need and drivers from Section 3.2 of the Business Process Model Description, if available, or from Sections 4.1 &amp; 4.3 of the Business Case or from PSR Presentation]</a:t>
            </a:r>
          </a:p>
          <a:p>
            <a:pPr eaLnBrk="1" hangingPunct="1">
              <a:lnSpc>
                <a:spcPct val="90000"/>
              </a:lnSpc>
              <a:buFont typeface="Wingdings 2" pitchFamily="18" charset="2"/>
              <a:buNone/>
              <a:defRPr/>
            </a:pPr>
            <a:endParaRPr lang="en-US" sz="1800" dirty="0" smtClean="0"/>
          </a:p>
          <a:p>
            <a:pPr eaLnBrk="1" hangingPunct="1">
              <a:lnSpc>
                <a:spcPct val="90000"/>
              </a:lnSpc>
              <a:buFont typeface="Wingdings 2" pitchFamily="18" charset="2"/>
              <a:buNone/>
              <a:defRPr/>
            </a:pPr>
            <a:r>
              <a:rPr lang="en-US" sz="2400" u="sng" dirty="0" smtClean="0"/>
              <a:t>Goals/Scope/Purpose</a:t>
            </a:r>
          </a:p>
          <a:p>
            <a:pPr marL="0" lvl="1" indent="0" eaLnBrk="1" hangingPunct="1">
              <a:lnSpc>
                <a:spcPct val="90000"/>
              </a:lnSpc>
              <a:buFont typeface="Wingdings 2" pitchFamily="18" charset="2"/>
              <a:buNone/>
              <a:defRPr/>
            </a:pPr>
            <a:r>
              <a:rPr lang="en-US" sz="1600" i="1" dirty="0" smtClean="0"/>
              <a:t>[insert condensed goals/scope from section 4.2 of the Business Case and the business and functional purpose from sections 3.1 &amp; 3.2 of the Requirements Document or from PSR Presentation]</a:t>
            </a:r>
          </a:p>
          <a:p>
            <a:pPr lvl="1" eaLnBrk="1" hangingPunct="1">
              <a:lnSpc>
                <a:spcPct val="90000"/>
              </a:lnSpc>
              <a:buFont typeface="Wingdings 2" pitchFamily="18" charset="2"/>
              <a:buNone/>
              <a:defRPr/>
            </a:pPr>
            <a:endParaRPr lang="en-US" sz="1800" dirty="0" smtClean="0"/>
          </a:p>
          <a:p>
            <a:pPr eaLnBrk="1" hangingPunct="1">
              <a:lnSpc>
                <a:spcPct val="90000"/>
              </a:lnSpc>
              <a:buFont typeface="Wingdings 2" pitchFamily="18" charset="2"/>
              <a:buNone/>
              <a:defRPr/>
            </a:pPr>
            <a:r>
              <a:rPr lang="en-US" sz="2400" u="sng" dirty="0" smtClean="0"/>
              <a:t>Stakeholders</a:t>
            </a:r>
          </a:p>
          <a:p>
            <a:pPr marL="0" lvl="1" indent="0" eaLnBrk="1" hangingPunct="1">
              <a:lnSpc>
                <a:spcPct val="90000"/>
              </a:lnSpc>
              <a:buFont typeface="Wingdings 2" pitchFamily="18" charset="2"/>
              <a:buNone/>
              <a:defRPr/>
            </a:pPr>
            <a:r>
              <a:rPr lang="en-US" sz="1600" dirty="0" smtClean="0"/>
              <a:t>[insert stakeholder information from </a:t>
            </a:r>
            <a:r>
              <a:rPr lang="en-US" sz="1600" i="1" dirty="0" smtClean="0"/>
              <a:t>Section 3.3 of the Business Process Model Description, if available, or from </a:t>
            </a:r>
            <a:r>
              <a:rPr lang="en-US" sz="1600" dirty="0" smtClean="0"/>
              <a:t>Section 4.4 of the Business Case or from PSR Presentation]</a:t>
            </a:r>
          </a:p>
        </p:txBody>
      </p:sp>
      <p:sp>
        <p:nvSpPr>
          <p:cNvPr id="8196" name="Rectangle 5"/>
          <p:cNvSpPr>
            <a:spLocks noGrp="1" noChangeArrowheads="1"/>
          </p:cNvSpPr>
          <p:nvPr>
            <p:ph type="title"/>
          </p:nvPr>
        </p:nvSpPr>
        <p:spPr>
          <a:noFill/>
        </p:spPr>
        <p:txBody>
          <a:bodyPr/>
          <a:lstStyle/>
          <a:p>
            <a:pPr algn="l" eaLnBrk="1" hangingPunct="1"/>
            <a:r>
              <a:rPr lang="en-US" sz="4000" smtClean="0"/>
              <a:t>Project Information</a:t>
            </a:r>
            <a:endParaRPr lang="en-US" sz="2400" smtClean="0"/>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5</a:t>
            </a:fld>
            <a:endParaRPr lang="en-US"/>
          </a:p>
        </p:txBody>
      </p:sp>
      <p:sp>
        <p:nvSpPr>
          <p:cNvPr id="7" name="Footer Placeholder 6"/>
          <p:cNvSpPr>
            <a:spLocks noGrp="1"/>
          </p:cNvSpPr>
          <p:nvPr>
            <p:ph type="ftr" sz="quarter" idx="11"/>
          </p:nvPr>
        </p:nvSpPr>
        <p:spPr/>
        <p:txBody>
          <a:bodyPr/>
          <a:lstStyle/>
          <a:p>
            <a:pPr>
              <a:defRPr/>
            </a:pPr>
            <a:r>
              <a:rPr lang="en-US" smtClean="0"/>
              <a:t>[Project Name] - ORR</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62200"/>
            <a:ext cx="8229600" cy="1981200"/>
          </a:xfrm>
        </p:spPr>
        <p:txBody>
          <a:bodyPr/>
          <a:lstStyle/>
          <a:p>
            <a:pPr indent="0" eaLnBrk="1" hangingPunct="1">
              <a:buFont typeface="Wingdings 2" pitchFamily="18" charset="2"/>
              <a:buNone/>
              <a:defRPr/>
            </a:pPr>
            <a:r>
              <a:rPr lang="en-US" sz="2000" i="1" dirty="0" smtClean="0"/>
              <a:t>[Insert the actual installed logical and physical design for the application.  Explicitly identify any differences between the actual design and the proposed design from the Detailed Design Review.]</a:t>
            </a:r>
          </a:p>
          <a:p>
            <a:pPr eaLnBrk="1" hangingPunct="1">
              <a:defRPr/>
            </a:pPr>
            <a:endParaRPr lang="en-US" sz="3200" i="1" dirty="0" smtClean="0"/>
          </a:p>
        </p:txBody>
      </p:sp>
      <p:sp>
        <p:nvSpPr>
          <p:cNvPr id="6147" name="Slide Number Placeholder 3"/>
          <p:cNvSpPr>
            <a:spLocks noGrp="1"/>
          </p:cNvSpPr>
          <p:nvPr>
            <p:ph type="sldNum" sz="quarter" idx="12"/>
          </p:nvPr>
        </p:nvSpPr>
        <p:spPr>
          <a:noFill/>
        </p:spPr>
        <p:txBody>
          <a:bodyPr/>
          <a:lstStyle/>
          <a:p>
            <a:fld id="{0BA0EC67-655A-4588-93FF-30F3635B6E68}" type="slidenum">
              <a:rPr lang="en-US" smtClean="0"/>
              <a:pPr/>
              <a:t>6</a:t>
            </a:fld>
            <a:endParaRPr lang="en-US" smtClean="0"/>
          </a:p>
        </p:txBody>
      </p:sp>
      <p:sp>
        <p:nvSpPr>
          <p:cNvPr id="6148" name="Rectangle 5"/>
          <p:cNvSpPr>
            <a:spLocks noGrp="1" noChangeArrowheads="1"/>
          </p:cNvSpPr>
          <p:nvPr>
            <p:ph type="title"/>
          </p:nvPr>
        </p:nvSpPr>
        <p:spPr>
          <a:noFill/>
        </p:spPr>
        <p:txBody>
          <a:bodyPr/>
          <a:lstStyle/>
          <a:p>
            <a:pPr algn="l" eaLnBrk="1" hangingPunct="1"/>
            <a:r>
              <a:rPr lang="en-US" sz="4000" dirty="0" smtClean="0"/>
              <a:t>Actual System Architecture</a:t>
            </a:r>
            <a:endParaRPr lang="en-US" sz="2400" dirty="0" smtClean="0"/>
          </a:p>
        </p:txBody>
      </p:sp>
      <p:sp>
        <p:nvSpPr>
          <p:cNvPr id="6149" name="Footer Placeholder 4"/>
          <p:cNvSpPr>
            <a:spLocks noGrp="1"/>
          </p:cNvSpPr>
          <p:nvPr>
            <p:ph type="ftr" sz="quarter" idx="11"/>
          </p:nvPr>
        </p:nvSpPr>
        <p:spPr>
          <a:noFill/>
        </p:spPr>
        <p:txBody>
          <a:bodyPr/>
          <a:lstStyle/>
          <a:p>
            <a:r>
              <a:rPr lang="en-US" smtClean="0"/>
              <a:t>[Project Name] - ORR</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62200"/>
            <a:ext cx="8229600" cy="1981200"/>
          </a:xfrm>
        </p:spPr>
        <p:txBody>
          <a:bodyPr/>
          <a:lstStyle/>
          <a:p>
            <a:pPr indent="0" eaLnBrk="1" hangingPunct="1">
              <a:buFont typeface="Wingdings 2" pitchFamily="18" charset="2"/>
              <a:buNone/>
              <a:defRPr/>
            </a:pPr>
            <a:r>
              <a:rPr lang="en-US" sz="2000" i="1" dirty="0" smtClean="0"/>
              <a:t>[Provide a status on any data conversion effort required before the application can go live.</a:t>
            </a:r>
          </a:p>
          <a:p>
            <a:pPr indent="0" eaLnBrk="1" hangingPunct="1">
              <a:buFont typeface="Wingdings 2" pitchFamily="18" charset="2"/>
              <a:buNone/>
              <a:defRPr/>
            </a:pPr>
            <a:r>
              <a:rPr lang="en-US" sz="2000" i="1" dirty="0" smtClean="0"/>
              <a:t>If the data conversion has not yet occurred, insert the conversion schedule from Section 5.4 and the back up strategy and restore process from Sections 6.2 and 6.3 of the Data Conversion Plan.]</a:t>
            </a:r>
          </a:p>
          <a:p>
            <a:pPr eaLnBrk="1" hangingPunct="1">
              <a:defRPr/>
            </a:pPr>
            <a:endParaRPr lang="en-US" sz="3200" i="1" dirty="0" smtClean="0"/>
          </a:p>
        </p:txBody>
      </p:sp>
      <p:sp>
        <p:nvSpPr>
          <p:cNvPr id="6147" name="Slide Number Placeholder 3"/>
          <p:cNvSpPr>
            <a:spLocks noGrp="1"/>
          </p:cNvSpPr>
          <p:nvPr>
            <p:ph type="sldNum" sz="quarter" idx="12"/>
          </p:nvPr>
        </p:nvSpPr>
        <p:spPr>
          <a:noFill/>
        </p:spPr>
        <p:txBody>
          <a:bodyPr/>
          <a:lstStyle/>
          <a:p>
            <a:fld id="{0BA0EC67-655A-4588-93FF-30F3635B6E68}" type="slidenum">
              <a:rPr lang="en-US" smtClean="0"/>
              <a:pPr/>
              <a:t>7</a:t>
            </a:fld>
            <a:endParaRPr lang="en-US" smtClean="0"/>
          </a:p>
        </p:txBody>
      </p:sp>
      <p:sp>
        <p:nvSpPr>
          <p:cNvPr id="6148" name="Rectangle 5"/>
          <p:cNvSpPr>
            <a:spLocks noGrp="1" noChangeArrowheads="1"/>
          </p:cNvSpPr>
          <p:nvPr>
            <p:ph type="title"/>
          </p:nvPr>
        </p:nvSpPr>
        <p:spPr>
          <a:noFill/>
        </p:spPr>
        <p:txBody>
          <a:bodyPr/>
          <a:lstStyle/>
          <a:p>
            <a:pPr algn="l" eaLnBrk="1" hangingPunct="1"/>
            <a:r>
              <a:rPr lang="en-US" sz="4000" dirty="0" smtClean="0"/>
              <a:t>Data Conversion</a:t>
            </a:r>
            <a:endParaRPr lang="en-US" sz="2400" dirty="0" smtClean="0"/>
          </a:p>
        </p:txBody>
      </p:sp>
      <p:sp>
        <p:nvSpPr>
          <p:cNvPr id="6149" name="Footer Placeholder 4"/>
          <p:cNvSpPr>
            <a:spLocks noGrp="1"/>
          </p:cNvSpPr>
          <p:nvPr>
            <p:ph type="ftr" sz="quarter" idx="11"/>
          </p:nvPr>
        </p:nvSpPr>
        <p:spPr>
          <a:noFill/>
        </p:spPr>
        <p:txBody>
          <a:bodyPr/>
          <a:lstStyle/>
          <a:p>
            <a:r>
              <a:rPr lang="en-US" smtClean="0"/>
              <a:t>[Project Name] - ORR</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1066800"/>
          </a:xfrm>
        </p:spPr>
        <p:txBody>
          <a:bodyPr/>
          <a:lstStyle/>
          <a:p>
            <a:pPr indent="0" eaLnBrk="1" hangingPunct="1">
              <a:buFont typeface="Wingdings 2" pitchFamily="18" charset="2"/>
              <a:buNone/>
              <a:defRPr/>
            </a:pPr>
            <a:r>
              <a:rPr lang="en-US" sz="2000" i="1" dirty="0" smtClean="0"/>
              <a:t>[Provide a summary of the test case results obtained for the reported test effort from Table 2 of the Test Summary Report, which is included below:]</a:t>
            </a:r>
          </a:p>
          <a:p>
            <a:pPr eaLnBrk="1" hangingPunct="1">
              <a:defRPr/>
            </a:pPr>
            <a:endParaRPr lang="en-US" sz="3200" i="1" dirty="0" smtClean="0"/>
          </a:p>
        </p:txBody>
      </p:sp>
      <p:sp>
        <p:nvSpPr>
          <p:cNvPr id="6147" name="Slide Number Placeholder 3"/>
          <p:cNvSpPr>
            <a:spLocks noGrp="1"/>
          </p:cNvSpPr>
          <p:nvPr>
            <p:ph type="sldNum" sz="quarter" idx="12"/>
          </p:nvPr>
        </p:nvSpPr>
        <p:spPr>
          <a:noFill/>
        </p:spPr>
        <p:txBody>
          <a:bodyPr/>
          <a:lstStyle/>
          <a:p>
            <a:fld id="{0BA0EC67-655A-4588-93FF-30F3635B6E68}" type="slidenum">
              <a:rPr lang="en-US" smtClean="0"/>
              <a:pPr/>
              <a:t>8</a:t>
            </a:fld>
            <a:endParaRPr lang="en-US" smtClean="0"/>
          </a:p>
        </p:txBody>
      </p:sp>
      <p:sp>
        <p:nvSpPr>
          <p:cNvPr id="6148" name="Rectangle 5"/>
          <p:cNvSpPr>
            <a:spLocks noGrp="1" noChangeArrowheads="1"/>
          </p:cNvSpPr>
          <p:nvPr>
            <p:ph type="title"/>
          </p:nvPr>
        </p:nvSpPr>
        <p:spPr>
          <a:noFill/>
        </p:spPr>
        <p:txBody>
          <a:bodyPr/>
          <a:lstStyle/>
          <a:p>
            <a:pPr algn="l" eaLnBrk="1" hangingPunct="1"/>
            <a:r>
              <a:rPr lang="en-US" sz="4000" dirty="0" smtClean="0"/>
              <a:t>Validation Results</a:t>
            </a:r>
            <a:endParaRPr lang="en-US" sz="2400" dirty="0" smtClean="0"/>
          </a:p>
        </p:txBody>
      </p:sp>
      <p:sp>
        <p:nvSpPr>
          <p:cNvPr id="6149" name="Footer Placeholder 4"/>
          <p:cNvSpPr>
            <a:spLocks noGrp="1"/>
          </p:cNvSpPr>
          <p:nvPr>
            <p:ph type="ftr" sz="quarter" idx="11"/>
          </p:nvPr>
        </p:nvSpPr>
        <p:spPr>
          <a:noFill/>
        </p:spPr>
        <p:txBody>
          <a:bodyPr/>
          <a:lstStyle/>
          <a:p>
            <a:r>
              <a:rPr lang="en-US" smtClean="0"/>
              <a:t>[Project Name] - ORR</a:t>
            </a:r>
            <a:endParaRPr lang="en-US" dirty="0"/>
          </a:p>
        </p:txBody>
      </p:sp>
      <p:graphicFrame>
        <p:nvGraphicFramePr>
          <p:cNvPr id="8" name="Table 7"/>
          <p:cNvGraphicFramePr>
            <a:graphicFrameLocks noGrp="1"/>
          </p:cNvGraphicFramePr>
          <p:nvPr/>
        </p:nvGraphicFramePr>
        <p:xfrm>
          <a:off x="457200" y="2590800"/>
          <a:ext cx="8382001" cy="3584302"/>
        </p:xfrm>
        <a:graphic>
          <a:graphicData uri="http://schemas.openxmlformats.org/drawingml/2006/table">
            <a:tbl>
              <a:tblPr/>
              <a:tblGrid>
                <a:gridCol w="2254757"/>
                <a:gridCol w="1773633"/>
                <a:gridCol w="1458010"/>
                <a:gridCol w="2895601"/>
              </a:tblGrid>
              <a:tr h="545738">
                <a:tc>
                  <a:txBody>
                    <a:bodyPr/>
                    <a:lstStyle/>
                    <a:p>
                      <a:pPr marL="0" marR="0" algn="ctr">
                        <a:spcBef>
                          <a:spcPts val="600"/>
                        </a:spcBef>
                        <a:spcAft>
                          <a:spcPts val="600"/>
                        </a:spcAft>
                      </a:pPr>
                      <a:r>
                        <a:rPr lang="en-US" sz="1800" b="1" dirty="0">
                          <a:latin typeface="Times New Roman"/>
                          <a:ea typeface="Times New Roman"/>
                          <a:cs typeface="Times New Roman"/>
                        </a:rPr>
                        <a:t>Summary Assessment</a:t>
                      </a:r>
                      <a:endParaRPr lang="en-US" sz="1600" b="1" dirty="0">
                        <a:latin typeface="Arial"/>
                        <a:ea typeface="Times New Roman"/>
                        <a:cs typeface="Times New Roman"/>
                      </a:endParaRPr>
                    </a:p>
                  </a:txBody>
                  <a:tcPr marL="36286" marR="36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600"/>
                        </a:spcBef>
                        <a:spcAft>
                          <a:spcPts val="600"/>
                        </a:spcAft>
                      </a:pPr>
                      <a:r>
                        <a:rPr lang="en-US" sz="1800" b="1">
                          <a:latin typeface="Times New Roman"/>
                          <a:ea typeface="Times New Roman"/>
                          <a:cs typeface="Times New Roman"/>
                        </a:rPr>
                        <a:t>Total Number             Test Cases</a:t>
                      </a:r>
                      <a:endParaRPr lang="en-US" sz="1600" b="1">
                        <a:latin typeface="Arial"/>
                        <a:ea typeface="Times New Roman"/>
                        <a:cs typeface="Times New Roman"/>
                      </a:endParaRPr>
                    </a:p>
                  </a:txBody>
                  <a:tcPr marL="36286" marR="36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600"/>
                        </a:spcBef>
                        <a:spcAft>
                          <a:spcPts val="600"/>
                        </a:spcAft>
                      </a:pPr>
                      <a:r>
                        <a:rPr lang="en-US" sz="1800" b="1">
                          <a:latin typeface="Times New Roman"/>
                          <a:ea typeface="Times New Roman"/>
                          <a:cs typeface="Times New Roman"/>
                        </a:rPr>
                        <a:t>% of Total Planned</a:t>
                      </a:r>
                      <a:endParaRPr lang="en-US" sz="1600" b="1">
                        <a:latin typeface="Arial"/>
                        <a:ea typeface="Times New Roman"/>
                        <a:cs typeface="Times New Roman"/>
                      </a:endParaRPr>
                    </a:p>
                  </a:txBody>
                  <a:tcPr marL="36286" marR="36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600"/>
                        </a:spcBef>
                        <a:spcAft>
                          <a:spcPts val="600"/>
                        </a:spcAft>
                      </a:pPr>
                      <a:r>
                        <a:rPr lang="en-US" sz="1800" b="1">
                          <a:latin typeface="Times New Roman"/>
                          <a:ea typeface="Times New Roman"/>
                          <a:cs typeface="Times New Roman"/>
                        </a:rPr>
                        <a:t>Comments</a:t>
                      </a:r>
                      <a:endParaRPr lang="en-US" sz="1600" b="1">
                        <a:latin typeface="Arial"/>
                        <a:ea typeface="Times New Roman"/>
                        <a:cs typeface="Times New Roman"/>
                      </a:endParaRPr>
                    </a:p>
                  </a:txBody>
                  <a:tcPr marL="36286" marR="36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457054">
                <a:tc>
                  <a:txBody>
                    <a:bodyPr/>
                    <a:lstStyle/>
                    <a:p>
                      <a:pPr marL="0" marR="0">
                        <a:spcBef>
                          <a:spcPts val="0"/>
                        </a:spcBef>
                        <a:spcAft>
                          <a:spcPts val="0"/>
                        </a:spcAft>
                      </a:pPr>
                      <a:r>
                        <a:rPr lang="en-US" sz="1800">
                          <a:solidFill>
                            <a:srgbClr val="000000"/>
                          </a:solidFill>
                          <a:latin typeface="Times New Roman"/>
                          <a:ea typeface="Times New Roman"/>
                          <a:cs typeface="Times New Roman"/>
                        </a:rPr>
                        <a:t>Test Cases Planned</a:t>
                      </a: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00"/>
                        </a:solidFill>
                        <a:latin typeface="Times New Roman"/>
                        <a:ea typeface="Times New Roman"/>
                        <a:cs typeface="Times New Roman"/>
                      </a:endParaRP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a:solidFill>
                            <a:srgbClr val="000000"/>
                          </a:solidFill>
                          <a:latin typeface="Times New Roman"/>
                          <a:ea typeface="Times New Roman"/>
                          <a:cs typeface="Times New Roman"/>
                        </a:rPr>
                        <a:t>100%</a:t>
                      </a: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a:solidFill>
                          <a:srgbClr val="000000"/>
                        </a:solidFill>
                        <a:latin typeface="Times New Roman"/>
                        <a:ea typeface="Times New Roman"/>
                        <a:cs typeface="Times New Roman"/>
                      </a:endParaRP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9768">
                <a:tc>
                  <a:txBody>
                    <a:bodyPr/>
                    <a:lstStyle/>
                    <a:p>
                      <a:pPr marL="0" marR="0">
                        <a:spcBef>
                          <a:spcPts val="0"/>
                        </a:spcBef>
                        <a:spcAft>
                          <a:spcPts val="0"/>
                        </a:spcAft>
                      </a:pPr>
                      <a:r>
                        <a:rPr lang="en-US" sz="1800">
                          <a:solidFill>
                            <a:srgbClr val="000000"/>
                          </a:solidFill>
                          <a:latin typeface="Times New Roman"/>
                          <a:ea typeface="Times New Roman"/>
                          <a:cs typeface="Times New Roman"/>
                        </a:rPr>
                        <a:t>Test Cases Run</a:t>
                      </a: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00"/>
                        </a:solidFill>
                        <a:latin typeface="Times New Roman"/>
                        <a:ea typeface="Times New Roman"/>
                        <a:cs typeface="Times New Roman"/>
                      </a:endParaRP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00"/>
                        </a:solidFill>
                        <a:latin typeface="Times New Roman"/>
                        <a:ea typeface="Times New Roman"/>
                        <a:cs typeface="Times New Roman"/>
                      </a:endParaRP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a:solidFill>
                          <a:srgbClr val="0000FF"/>
                        </a:solidFill>
                        <a:latin typeface="Times New Roman"/>
                        <a:ea typeface="Times New Roman"/>
                        <a:cs typeface="Times New Roman"/>
                      </a:endParaRP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9768">
                <a:tc>
                  <a:txBody>
                    <a:bodyPr/>
                    <a:lstStyle/>
                    <a:p>
                      <a:pPr marL="0" marR="0">
                        <a:spcBef>
                          <a:spcPts val="0"/>
                        </a:spcBef>
                        <a:spcAft>
                          <a:spcPts val="0"/>
                        </a:spcAft>
                      </a:pPr>
                      <a:r>
                        <a:rPr lang="en-US" sz="1800">
                          <a:solidFill>
                            <a:srgbClr val="000000"/>
                          </a:solidFill>
                          <a:latin typeface="Times New Roman"/>
                          <a:ea typeface="Times New Roman"/>
                          <a:cs typeface="Times New Roman"/>
                        </a:rPr>
                        <a:t>Test Cases Reviewed</a:t>
                      </a: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a:solidFill>
                          <a:srgbClr val="000000"/>
                        </a:solidFill>
                        <a:latin typeface="Times New Roman"/>
                        <a:ea typeface="Times New Roman"/>
                        <a:cs typeface="Times New Roman"/>
                      </a:endParaRP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00"/>
                        </a:solidFill>
                        <a:latin typeface="Times New Roman"/>
                        <a:ea typeface="Times New Roman"/>
                        <a:cs typeface="Times New Roman"/>
                      </a:endParaRP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a:solidFill>
                          <a:srgbClr val="0000FF"/>
                        </a:solidFill>
                        <a:latin typeface="Times New Roman"/>
                        <a:ea typeface="Times New Roman"/>
                        <a:cs typeface="Times New Roman"/>
                      </a:endParaRP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9768">
                <a:tc>
                  <a:txBody>
                    <a:bodyPr/>
                    <a:lstStyle/>
                    <a:p>
                      <a:pPr marL="0" marR="0">
                        <a:spcBef>
                          <a:spcPts val="0"/>
                        </a:spcBef>
                        <a:spcAft>
                          <a:spcPts val="0"/>
                        </a:spcAft>
                      </a:pPr>
                      <a:r>
                        <a:rPr lang="en-US" sz="1800">
                          <a:solidFill>
                            <a:srgbClr val="000000"/>
                          </a:solidFill>
                          <a:latin typeface="Times New Roman"/>
                          <a:ea typeface="Times New Roman"/>
                          <a:cs typeface="Times New Roman"/>
                        </a:rPr>
                        <a:t>Test Cases Passed</a:t>
                      </a: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a:solidFill>
                          <a:srgbClr val="000000"/>
                        </a:solidFill>
                        <a:latin typeface="Times New Roman"/>
                        <a:ea typeface="Times New Roman"/>
                        <a:cs typeface="Times New Roman"/>
                      </a:endParaRP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a:solidFill>
                          <a:srgbClr val="000000"/>
                        </a:solidFill>
                        <a:latin typeface="Times New Roman"/>
                        <a:ea typeface="Times New Roman"/>
                        <a:cs typeface="Times New Roman"/>
                      </a:endParaRP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a:solidFill>
                          <a:srgbClr val="0000FF"/>
                        </a:solidFill>
                        <a:latin typeface="Times New Roman"/>
                        <a:ea typeface="Times New Roman"/>
                        <a:cs typeface="Times New Roman"/>
                      </a:endParaRP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9768">
                <a:tc>
                  <a:txBody>
                    <a:bodyPr/>
                    <a:lstStyle/>
                    <a:p>
                      <a:pPr marL="0" marR="0">
                        <a:spcBef>
                          <a:spcPts val="0"/>
                        </a:spcBef>
                        <a:spcAft>
                          <a:spcPts val="0"/>
                        </a:spcAft>
                      </a:pPr>
                      <a:r>
                        <a:rPr lang="en-US" sz="1800">
                          <a:solidFill>
                            <a:srgbClr val="000000"/>
                          </a:solidFill>
                          <a:latin typeface="Times New Roman"/>
                          <a:ea typeface="Times New Roman"/>
                          <a:cs typeface="Times New Roman"/>
                        </a:rPr>
                        <a:t>Test Cases Failed</a:t>
                      </a: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a:solidFill>
                          <a:srgbClr val="000000"/>
                        </a:solidFill>
                        <a:latin typeface="Times New Roman"/>
                        <a:ea typeface="Times New Roman"/>
                        <a:cs typeface="Times New Roman"/>
                      </a:endParaRP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a:solidFill>
                          <a:srgbClr val="000000"/>
                        </a:solidFill>
                        <a:latin typeface="Times New Roman"/>
                        <a:ea typeface="Times New Roman"/>
                        <a:cs typeface="Times New Roman"/>
                      </a:endParaRP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FF"/>
                        </a:solidFill>
                        <a:latin typeface="Times New Roman"/>
                        <a:ea typeface="Times New Roman"/>
                        <a:cs typeface="Times New Roman"/>
                      </a:endParaRP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9768">
                <a:tc>
                  <a:txBody>
                    <a:bodyPr/>
                    <a:lstStyle/>
                    <a:p>
                      <a:pPr marL="0" marR="0">
                        <a:spcBef>
                          <a:spcPts val="0"/>
                        </a:spcBef>
                        <a:spcAft>
                          <a:spcPts val="0"/>
                        </a:spcAft>
                      </a:pPr>
                      <a:r>
                        <a:rPr lang="en-US" sz="1800">
                          <a:solidFill>
                            <a:srgbClr val="000000"/>
                          </a:solidFill>
                          <a:latin typeface="Times New Roman"/>
                          <a:ea typeface="Times New Roman"/>
                          <a:cs typeface="Times New Roman"/>
                        </a:rPr>
                        <a:t>Test Cases To Be Run</a:t>
                      </a: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a:solidFill>
                          <a:srgbClr val="000000"/>
                        </a:solidFill>
                        <a:latin typeface="Times New Roman"/>
                        <a:ea typeface="Times New Roman"/>
                        <a:cs typeface="Times New Roman"/>
                      </a:endParaRP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00"/>
                        </a:solidFill>
                        <a:latin typeface="Times New Roman"/>
                        <a:ea typeface="Times New Roman"/>
                        <a:cs typeface="Times New Roman"/>
                      </a:endParaRP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FF"/>
                        </a:solidFill>
                        <a:latin typeface="Times New Roman"/>
                        <a:ea typeface="Times New Roman"/>
                        <a:cs typeface="Times New Roman"/>
                      </a:endParaRP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9768">
                <a:tc>
                  <a:txBody>
                    <a:bodyPr/>
                    <a:lstStyle/>
                    <a:p>
                      <a:pPr marL="0" marR="0">
                        <a:spcBef>
                          <a:spcPts val="0"/>
                        </a:spcBef>
                        <a:spcAft>
                          <a:spcPts val="0"/>
                        </a:spcAft>
                      </a:pPr>
                      <a:r>
                        <a:rPr lang="en-US" sz="1800">
                          <a:solidFill>
                            <a:srgbClr val="000000"/>
                          </a:solidFill>
                          <a:latin typeface="Times New Roman"/>
                          <a:ea typeface="Times New Roman"/>
                          <a:cs typeface="Times New Roman"/>
                        </a:rPr>
                        <a:t>Test Cases Held</a:t>
                      </a: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a:solidFill>
                          <a:srgbClr val="000000"/>
                        </a:solidFill>
                        <a:latin typeface="Times New Roman"/>
                        <a:ea typeface="Times New Roman"/>
                        <a:cs typeface="Times New Roman"/>
                      </a:endParaRP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00"/>
                        </a:solidFill>
                        <a:latin typeface="Times New Roman"/>
                        <a:ea typeface="Times New Roman"/>
                        <a:cs typeface="Times New Roman"/>
                      </a:endParaRP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FF"/>
                        </a:solidFill>
                        <a:latin typeface="Times New Roman"/>
                        <a:ea typeface="Times New Roman"/>
                        <a:cs typeface="Times New Roman"/>
                      </a:endParaRPr>
                    </a:p>
                  </a:txBody>
                  <a:tcPr marL="36286" marR="36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1066800"/>
          </a:xfrm>
        </p:spPr>
        <p:txBody>
          <a:bodyPr/>
          <a:lstStyle/>
          <a:p>
            <a:pPr indent="0" eaLnBrk="1" hangingPunct="1">
              <a:buFont typeface="Wingdings 2" pitchFamily="18" charset="2"/>
              <a:buNone/>
              <a:defRPr/>
            </a:pPr>
            <a:r>
              <a:rPr lang="en-US" sz="2000" i="1" dirty="0" smtClean="0"/>
              <a:t>[Provide a summary of the test incidents that were reported during the testing from Table 3 of the Test Summary Report, which is included below:]</a:t>
            </a:r>
          </a:p>
          <a:p>
            <a:pPr eaLnBrk="1" hangingPunct="1">
              <a:defRPr/>
            </a:pPr>
            <a:endParaRPr lang="en-US" sz="3200" i="1" dirty="0" smtClean="0"/>
          </a:p>
        </p:txBody>
      </p:sp>
      <p:sp>
        <p:nvSpPr>
          <p:cNvPr id="6147" name="Slide Number Placeholder 3"/>
          <p:cNvSpPr>
            <a:spLocks noGrp="1"/>
          </p:cNvSpPr>
          <p:nvPr>
            <p:ph type="sldNum" sz="quarter" idx="12"/>
          </p:nvPr>
        </p:nvSpPr>
        <p:spPr>
          <a:noFill/>
        </p:spPr>
        <p:txBody>
          <a:bodyPr/>
          <a:lstStyle/>
          <a:p>
            <a:fld id="{0BA0EC67-655A-4588-93FF-30F3635B6E68}" type="slidenum">
              <a:rPr lang="en-US" smtClean="0"/>
              <a:pPr/>
              <a:t>9</a:t>
            </a:fld>
            <a:endParaRPr lang="en-US" smtClean="0"/>
          </a:p>
        </p:txBody>
      </p:sp>
      <p:sp>
        <p:nvSpPr>
          <p:cNvPr id="6148" name="Rectangle 5"/>
          <p:cNvSpPr>
            <a:spLocks noGrp="1" noChangeArrowheads="1"/>
          </p:cNvSpPr>
          <p:nvPr>
            <p:ph type="title"/>
          </p:nvPr>
        </p:nvSpPr>
        <p:spPr>
          <a:noFill/>
        </p:spPr>
        <p:txBody>
          <a:bodyPr/>
          <a:lstStyle/>
          <a:p>
            <a:pPr algn="l" eaLnBrk="1" hangingPunct="1"/>
            <a:r>
              <a:rPr lang="en-US" sz="4000" dirty="0" smtClean="0"/>
              <a:t>Validation Results</a:t>
            </a:r>
            <a:endParaRPr lang="en-US" sz="2400" dirty="0" smtClean="0"/>
          </a:p>
        </p:txBody>
      </p:sp>
      <p:sp>
        <p:nvSpPr>
          <p:cNvPr id="6149" name="Footer Placeholder 4"/>
          <p:cNvSpPr>
            <a:spLocks noGrp="1"/>
          </p:cNvSpPr>
          <p:nvPr>
            <p:ph type="ftr" sz="quarter" idx="11"/>
          </p:nvPr>
        </p:nvSpPr>
        <p:spPr>
          <a:noFill/>
        </p:spPr>
        <p:txBody>
          <a:bodyPr/>
          <a:lstStyle/>
          <a:p>
            <a:r>
              <a:rPr lang="en-US" smtClean="0"/>
              <a:t>[Project Name] - ORR</a:t>
            </a:r>
            <a:endParaRPr lang="en-US" dirty="0"/>
          </a:p>
        </p:txBody>
      </p:sp>
      <p:graphicFrame>
        <p:nvGraphicFramePr>
          <p:cNvPr id="7" name="Table 6"/>
          <p:cNvGraphicFramePr>
            <a:graphicFrameLocks noGrp="1"/>
          </p:cNvGraphicFramePr>
          <p:nvPr/>
        </p:nvGraphicFramePr>
        <p:xfrm>
          <a:off x="380998" y="3352800"/>
          <a:ext cx="8534403" cy="1981202"/>
        </p:xfrm>
        <a:graphic>
          <a:graphicData uri="http://schemas.openxmlformats.org/drawingml/2006/table">
            <a:tbl>
              <a:tblPr/>
              <a:tblGrid>
                <a:gridCol w="1792582"/>
                <a:gridCol w="1490405"/>
                <a:gridCol w="1312854"/>
                <a:gridCol w="1312854"/>
                <a:gridCol w="1312854"/>
                <a:gridCol w="1312854"/>
              </a:tblGrid>
              <a:tr h="566057">
                <a:tc>
                  <a:txBody>
                    <a:bodyPr/>
                    <a:lstStyle/>
                    <a:p>
                      <a:pPr marL="0" marR="0" algn="ctr">
                        <a:spcBef>
                          <a:spcPts val="600"/>
                        </a:spcBef>
                        <a:spcAft>
                          <a:spcPts val="600"/>
                        </a:spcAft>
                      </a:pPr>
                      <a:r>
                        <a:rPr lang="en-US" sz="1800" b="1" dirty="0">
                          <a:latin typeface="Times New Roman"/>
                          <a:ea typeface="Times New Roman"/>
                          <a:cs typeface="Times New Roman"/>
                        </a:rPr>
                        <a:t>Impact/Severity Level</a:t>
                      </a:r>
                      <a:endParaRPr lang="en-US" sz="12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600"/>
                        </a:spcBef>
                        <a:spcAft>
                          <a:spcPts val="600"/>
                        </a:spcAft>
                      </a:pPr>
                      <a:r>
                        <a:rPr lang="en-US" sz="1800" b="1">
                          <a:latin typeface="Times New Roman"/>
                          <a:ea typeface="Times New Roman"/>
                          <a:cs typeface="Times New Roman"/>
                        </a:rPr>
                        <a:t>Total Reported</a:t>
                      </a:r>
                      <a:endParaRPr lang="en-US" sz="1200" b="1">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600"/>
                        </a:spcBef>
                        <a:spcAft>
                          <a:spcPts val="600"/>
                        </a:spcAft>
                      </a:pPr>
                      <a:r>
                        <a:rPr lang="en-US" sz="1800" b="1" dirty="0">
                          <a:latin typeface="Times New Roman"/>
                          <a:ea typeface="Times New Roman"/>
                          <a:cs typeface="Times New Roman"/>
                        </a:rPr>
                        <a:t>Total  # Resolved</a:t>
                      </a:r>
                      <a:endParaRPr lang="en-US" sz="1200" b="1"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600"/>
                        </a:spcBef>
                        <a:spcAft>
                          <a:spcPts val="600"/>
                        </a:spcAft>
                      </a:pPr>
                      <a:r>
                        <a:rPr lang="en-US" sz="1800" b="1">
                          <a:latin typeface="Times New Roman"/>
                          <a:ea typeface="Times New Roman"/>
                          <a:cs typeface="Times New Roman"/>
                        </a:rPr>
                        <a:t>% Total Resolved</a:t>
                      </a:r>
                      <a:endParaRPr lang="en-US" sz="1200" b="1">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600"/>
                        </a:spcBef>
                        <a:spcAft>
                          <a:spcPts val="600"/>
                        </a:spcAft>
                      </a:pPr>
                      <a:r>
                        <a:rPr lang="en-US" sz="1800" b="1">
                          <a:latin typeface="Times New Roman"/>
                          <a:ea typeface="Times New Roman"/>
                          <a:cs typeface="Times New Roman"/>
                        </a:rPr>
                        <a:t>Total # Unresolved</a:t>
                      </a:r>
                      <a:endParaRPr lang="en-US" sz="1200" b="1">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600"/>
                        </a:spcBef>
                        <a:spcAft>
                          <a:spcPts val="600"/>
                        </a:spcAft>
                      </a:pPr>
                      <a:r>
                        <a:rPr lang="en-US" sz="1800" b="1">
                          <a:latin typeface="Times New Roman"/>
                          <a:ea typeface="Times New Roman"/>
                          <a:cs typeface="Times New Roman"/>
                        </a:rPr>
                        <a:t>% Total Unresolved</a:t>
                      </a:r>
                      <a:endParaRPr lang="en-US" sz="1200" b="1">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83029">
                <a:tc>
                  <a:txBody>
                    <a:bodyPr/>
                    <a:lstStyle/>
                    <a:p>
                      <a:pPr marL="0" marR="0" algn="ctr">
                        <a:spcBef>
                          <a:spcPts val="0"/>
                        </a:spcBef>
                        <a:spcAft>
                          <a:spcPts val="0"/>
                        </a:spcAft>
                      </a:pPr>
                      <a:r>
                        <a:rPr lang="en-US" sz="1800" dirty="0" smtClean="0">
                          <a:solidFill>
                            <a:srgbClr val="000000"/>
                          </a:solidFill>
                          <a:latin typeface="Times New Roman"/>
                          <a:ea typeface="Times New Roman"/>
                          <a:cs typeface="Times New Roman"/>
                        </a:rPr>
                        <a:t>Low</a:t>
                      </a:r>
                      <a:endParaRPr lang="en-US" sz="1800" dirty="0">
                        <a:solidFill>
                          <a:srgbClr val="00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029">
                <a:tc>
                  <a:txBody>
                    <a:bodyPr/>
                    <a:lstStyle/>
                    <a:p>
                      <a:pPr marL="0" marR="0" algn="ctr">
                        <a:spcBef>
                          <a:spcPts val="0"/>
                        </a:spcBef>
                        <a:spcAft>
                          <a:spcPts val="0"/>
                        </a:spcAft>
                      </a:pPr>
                      <a:r>
                        <a:rPr lang="en-US" sz="1800" dirty="0" smtClean="0">
                          <a:solidFill>
                            <a:srgbClr val="000000"/>
                          </a:solidFill>
                          <a:latin typeface="Times New Roman"/>
                          <a:ea typeface="Times New Roman"/>
                          <a:cs typeface="Times New Roman"/>
                        </a:rPr>
                        <a:t>Moderate</a:t>
                      </a:r>
                      <a:endParaRPr lang="en-US" sz="1800" dirty="0">
                        <a:solidFill>
                          <a:srgbClr val="00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029">
                <a:tc>
                  <a:txBody>
                    <a:bodyPr/>
                    <a:lstStyle/>
                    <a:p>
                      <a:pPr marL="0" marR="0" algn="ctr">
                        <a:spcBef>
                          <a:spcPts val="0"/>
                        </a:spcBef>
                        <a:spcAft>
                          <a:spcPts val="0"/>
                        </a:spcAft>
                      </a:pPr>
                      <a:r>
                        <a:rPr lang="en-US" sz="1800" dirty="0" smtClean="0">
                          <a:solidFill>
                            <a:srgbClr val="000000"/>
                          </a:solidFill>
                          <a:latin typeface="Times New Roman"/>
                          <a:ea typeface="Times New Roman"/>
                          <a:cs typeface="Times New Roman"/>
                        </a:rPr>
                        <a:t>High</a:t>
                      </a:r>
                      <a:endParaRPr lang="en-US" sz="1800" dirty="0">
                        <a:solidFill>
                          <a:srgbClr val="00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029">
                <a:tc>
                  <a:txBody>
                    <a:bodyPr/>
                    <a:lstStyle/>
                    <a:p>
                      <a:pPr marL="0" marR="0">
                        <a:spcBef>
                          <a:spcPts val="0"/>
                        </a:spcBef>
                        <a:spcAft>
                          <a:spcPts val="0"/>
                        </a:spcAft>
                      </a:pPr>
                      <a:endParaRPr lang="en-US" sz="1800" dirty="0">
                        <a:solidFill>
                          <a:srgbClr val="00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029">
                <a:tc>
                  <a:txBody>
                    <a:bodyPr/>
                    <a:lstStyle/>
                    <a:p>
                      <a:pPr marL="0" marR="0">
                        <a:spcBef>
                          <a:spcPts val="0"/>
                        </a:spcBef>
                        <a:spcAft>
                          <a:spcPts val="0"/>
                        </a:spcAft>
                      </a:pPr>
                      <a:r>
                        <a:rPr lang="en-US" sz="1800">
                          <a:solidFill>
                            <a:srgbClr val="000000"/>
                          </a:solidFill>
                          <a:latin typeface="Times New Roman"/>
                          <a:ea typeface="Times New Roman"/>
                          <a:cs typeface="Times New Roman"/>
                        </a:rPr>
                        <a:t>Combined Totals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800" dirty="0">
                        <a:solidFill>
                          <a:srgbClr val="00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theme/theme1.xml><?xml version="1.0" encoding="utf-8"?>
<a:theme xmlns:a="http://schemas.openxmlformats.org/drawingml/2006/main" name="Reviews">
  <a:themeElements>
    <a:clrScheme name="Review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Reviews">
      <a:majorFont>
        <a:latin typeface="Arial Rounded MT Bold"/>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eview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Review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Review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Review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Review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Review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Review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Review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Review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Review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Review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Review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446</TotalTime>
  <Words>696</Words>
  <Application>Microsoft Office PowerPoint</Application>
  <PresentationFormat>On-screen Show (4:3)</PresentationFormat>
  <Paragraphs>103</Paragraphs>
  <Slides>13</Slides>
  <Notes>0</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Reviews</vt:lpstr>
      <vt:lpstr>Office Theme</vt:lpstr>
      <vt:lpstr>Slide 1</vt:lpstr>
      <vt:lpstr>Template Revision History</vt:lpstr>
      <vt:lpstr>Operational Readiness Review for</vt:lpstr>
      <vt:lpstr>Presenters</vt:lpstr>
      <vt:lpstr>Project Information</vt:lpstr>
      <vt:lpstr>Actual System Architecture</vt:lpstr>
      <vt:lpstr>Data Conversion</vt:lpstr>
      <vt:lpstr>Validation Results</vt:lpstr>
      <vt:lpstr>Validation Results</vt:lpstr>
      <vt:lpstr>Authority to Operate</vt:lpstr>
      <vt:lpstr>Operations &amp; Maintenance Manual</vt:lpstr>
      <vt:lpstr>Performance Measures</vt:lpstr>
      <vt:lpstr>Conclusion of Project Baseline Review for</vt:lpstr>
    </vt:vector>
  </TitlesOfParts>
  <Company>CMS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Kristine Maenner</dc:creator>
  <cp:lastModifiedBy>CMS</cp:lastModifiedBy>
  <cp:revision>38</cp:revision>
  <dcterms:created xsi:type="dcterms:W3CDTF">2008-12-23T20:23:57Z</dcterms:created>
  <dcterms:modified xsi:type="dcterms:W3CDTF">2010-02-12T20:41:08Z</dcterms:modified>
</cp:coreProperties>
</file>