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p:sldMasterIdLst>
    <p:sldMasterId id="2147483648" r:id="rId6"/>
  </p:sldMasterIdLst>
  <p:notesMasterIdLst>
    <p:notesMasterId r:id="rId22"/>
  </p:notesMasterIdLst>
  <p:sldIdLst>
    <p:sldId id="655" r:id="rId7"/>
    <p:sldId id="682" r:id="rId8"/>
    <p:sldId id="705" r:id="rId9"/>
    <p:sldId id="679" r:id="rId10"/>
    <p:sldId id="681" r:id="rId11"/>
    <p:sldId id="707" r:id="rId12"/>
    <p:sldId id="708" r:id="rId13"/>
    <p:sldId id="709" r:id="rId14"/>
    <p:sldId id="710" r:id="rId15"/>
    <p:sldId id="684" r:id="rId16"/>
    <p:sldId id="685" r:id="rId17"/>
    <p:sldId id="686" r:id="rId18"/>
    <p:sldId id="696" r:id="rId19"/>
    <p:sldId id="699" r:id="rId20"/>
    <p:sldId id="706" r:id="rId21"/>
  </p:sldIdLst>
  <p:sldSz cx="12192000" cy="6858000"/>
  <p:notesSz cx="7019925" cy="9305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60">
          <p15:clr>
            <a:srgbClr val="A4A3A4"/>
          </p15:clr>
        </p15:guide>
      </p15:sldGuideLst>
    </p:ext>
    <p:ext uri="{2D200454-40CA-4A62-9FC3-DE9A4176ACB9}">
      <p15:notesGuideLst xmlns:p15="http://schemas.microsoft.com/office/powerpoint/2012/main">
        <p15:guide id="1" orient="horz" pos="2931">
          <p15:clr>
            <a:srgbClr val="A4A3A4"/>
          </p15:clr>
        </p15:guide>
        <p15:guide id="2" pos="221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2" clrIdx="1">
    <p:extLst>
      <p:ext uri="{19B8F6BF-5375-455C-9EA6-DF929625EA0E}">
        <p15:presenceInfo xmlns:p15="http://schemas.microsoft.com/office/powerpoint/2012/main" userId="Autho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50"/>
    <a:srgbClr val="C0C0C0"/>
    <a:srgbClr val="F8F8F8"/>
    <a:srgbClr val="EAEAEA"/>
    <a:srgbClr val="808080"/>
    <a:srgbClr val="E8A2D1"/>
    <a:srgbClr val="FFAFAF"/>
    <a:srgbClr val="FF8F8F"/>
    <a:srgbClr val="CC3399"/>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53" autoAdjust="0"/>
    <p:restoredTop sz="96301" autoAdjust="0"/>
  </p:normalViewPr>
  <p:slideViewPr>
    <p:cSldViewPr>
      <p:cViewPr varScale="1">
        <p:scale>
          <a:sx n="110" d="100"/>
          <a:sy n="110" d="100"/>
        </p:scale>
        <p:origin x="756" y="114"/>
      </p:cViewPr>
      <p:guideLst>
        <p:guide pos="3840"/>
        <p:guide orient="horz" pos="216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16" d="100"/>
        <a:sy n="116" d="100"/>
      </p:scale>
      <p:origin x="0" y="-1254"/>
    </p:cViewPr>
  </p:sorterViewPr>
  <p:notesViewPr>
    <p:cSldViewPr>
      <p:cViewPr varScale="1">
        <p:scale>
          <a:sx n="83" d="100"/>
          <a:sy n="83" d="100"/>
        </p:scale>
        <p:origin x="-2994" y="-90"/>
      </p:cViewPr>
      <p:guideLst>
        <p:guide orient="horz" pos="2931"/>
        <p:guide pos="221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commentAuthors" Target="commentAuthors.xml"/><Relationship Id="rId28" Type="http://schemas.microsoft.com/office/2018/10/relationships/authors" Target="author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5296"/>
          </a:xfrm>
          <a:prstGeom prst="rect">
            <a:avLst/>
          </a:prstGeom>
        </p:spPr>
        <p:txBody>
          <a:bodyPr vert="horz" lIns="93279" tIns="46640" rIns="93279" bIns="46640" rtlCol="0"/>
          <a:lstStyle>
            <a:lvl1pPr algn="l">
              <a:defRPr sz="1200"/>
            </a:lvl1pPr>
          </a:lstStyle>
          <a:p>
            <a:endParaRPr lang="en-US" dirty="0"/>
          </a:p>
        </p:txBody>
      </p:sp>
      <p:sp>
        <p:nvSpPr>
          <p:cNvPr id="3" name="Date Placeholder 2"/>
          <p:cNvSpPr>
            <a:spLocks noGrp="1"/>
          </p:cNvSpPr>
          <p:nvPr>
            <p:ph type="dt" idx="1"/>
          </p:nvPr>
        </p:nvSpPr>
        <p:spPr>
          <a:xfrm>
            <a:off x="3976333" y="0"/>
            <a:ext cx="3041968" cy="465296"/>
          </a:xfrm>
          <a:prstGeom prst="rect">
            <a:avLst/>
          </a:prstGeom>
        </p:spPr>
        <p:txBody>
          <a:bodyPr vert="horz" lIns="93279" tIns="46640" rIns="93279" bIns="46640" rtlCol="0"/>
          <a:lstStyle>
            <a:lvl1pPr algn="r">
              <a:defRPr sz="1200"/>
            </a:lvl1pPr>
          </a:lstStyle>
          <a:p>
            <a:fld id="{25B58BFA-5353-4B2F-82BB-3149F9CFE948}" type="datetimeFigureOut">
              <a:rPr lang="en-US" smtClean="0"/>
              <a:t>11/2/2022</a:t>
            </a:fld>
            <a:endParaRPr lang="en-US" dirty="0"/>
          </a:p>
        </p:txBody>
      </p:sp>
      <p:sp>
        <p:nvSpPr>
          <p:cNvPr id="4" name="Slide Image Placeholder 3"/>
          <p:cNvSpPr>
            <a:spLocks noGrp="1" noRot="1" noChangeAspect="1"/>
          </p:cNvSpPr>
          <p:nvPr>
            <p:ph type="sldImg" idx="2"/>
          </p:nvPr>
        </p:nvSpPr>
        <p:spPr>
          <a:xfrm>
            <a:off x="407988" y="696913"/>
            <a:ext cx="6203950" cy="3490912"/>
          </a:xfrm>
          <a:prstGeom prst="rect">
            <a:avLst/>
          </a:prstGeom>
          <a:noFill/>
          <a:ln w="12700">
            <a:solidFill>
              <a:prstClr val="black"/>
            </a:solidFill>
          </a:ln>
        </p:spPr>
        <p:txBody>
          <a:bodyPr vert="horz" lIns="93279" tIns="46640" rIns="93279" bIns="46640" rtlCol="0" anchor="ctr"/>
          <a:lstStyle/>
          <a:p>
            <a:endParaRPr lang="en-US" dirty="0"/>
          </a:p>
        </p:txBody>
      </p:sp>
      <p:sp>
        <p:nvSpPr>
          <p:cNvPr id="5" name="Notes Placeholder 4"/>
          <p:cNvSpPr>
            <a:spLocks noGrp="1"/>
          </p:cNvSpPr>
          <p:nvPr>
            <p:ph type="body" sz="quarter" idx="3"/>
          </p:nvPr>
        </p:nvSpPr>
        <p:spPr>
          <a:xfrm>
            <a:off x="701993" y="4420315"/>
            <a:ext cx="5615940" cy="4187666"/>
          </a:xfrm>
          <a:prstGeom prst="rect">
            <a:avLst/>
          </a:prstGeom>
        </p:spPr>
        <p:txBody>
          <a:bodyPr vert="horz" lIns="93279" tIns="46640" rIns="93279" bIns="4664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39014"/>
            <a:ext cx="3041968" cy="465296"/>
          </a:xfrm>
          <a:prstGeom prst="rect">
            <a:avLst/>
          </a:prstGeom>
        </p:spPr>
        <p:txBody>
          <a:bodyPr vert="horz" lIns="93279" tIns="46640" rIns="93279" bIns="4664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6333" y="8839014"/>
            <a:ext cx="3041968" cy="465296"/>
          </a:xfrm>
          <a:prstGeom prst="rect">
            <a:avLst/>
          </a:prstGeom>
        </p:spPr>
        <p:txBody>
          <a:bodyPr vert="horz" lIns="93279" tIns="46640" rIns="93279" bIns="46640" rtlCol="0" anchor="b"/>
          <a:lstStyle>
            <a:lvl1pPr algn="r">
              <a:defRPr sz="1200"/>
            </a:lvl1pPr>
          </a:lstStyle>
          <a:p>
            <a:fld id="{EC08E481-008B-46C7-B560-8BEC28130234}" type="slidenum">
              <a:rPr lang="en-US" smtClean="0"/>
              <a:t>‹#›</a:t>
            </a:fld>
            <a:endParaRPr lang="en-US" dirty="0"/>
          </a:p>
        </p:txBody>
      </p:sp>
    </p:spTree>
    <p:extLst>
      <p:ext uri="{BB962C8B-B14F-4D97-AF65-F5344CB8AC3E}">
        <p14:creationId xmlns:p14="http://schemas.microsoft.com/office/powerpoint/2010/main" val="825372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08E481-008B-46C7-B560-8BEC28130234}" type="slidenum">
              <a:rPr lang="en-US" smtClean="0"/>
              <a:t>1</a:t>
            </a:fld>
            <a:endParaRPr lang="en-US" dirty="0"/>
          </a:p>
        </p:txBody>
      </p:sp>
    </p:spTree>
    <p:extLst>
      <p:ext uri="{BB962C8B-B14F-4D97-AF65-F5344CB8AC3E}">
        <p14:creationId xmlns:p14="http://schemas.microsoft.com/office/powerpoint/2010/main" val="46501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ask for milestones</a:t>
            </a:r>
            <a:r>
              <a:rPr lang="en-US" baseline="0" dirty="0"/>
              <a:t> to confirm you have a strong understanding of the scope and sequence of your work. </a:t>
            </a:r>
          </a:p>
          <a:p>
            <a:endParaRPr lang="en-US" baseline="0" dirty="0"/>
          </a:p>
          <a:p>
            <a:r>
              <a:rPr lang="en-US" baseline="0" dirty="0"/>
              <a:t>The milestones noted are examples and the team is encouraged to modify based on the appliable dates to their project needs. </a:t>
            </a:r>
          </a:p>
          <a:p>
            <a:r>
              <a:rPr lang="en-US" baseline="0" dirty="0"/>
              <a:t>Duplicate the slide for multiple releases as needed.</a:t>
            </a:r>
          </a:p>
        </p:txBody>
      </p:sp>
      <p:sp>
        <p:nvSpPr>
          <p:cNvPr id="4" name="Slide Number Placeholder 3"/>
          <p:cNvSpPr>
            <a:spLocks noGrp="1"/>
          </p:cNvSpPr>
          <p:nvPr>
            <p:ph type="sldNum" sz="quarter" idx="10"/>
          </p:nvPr>
        </p:nvSpPr>
        <p:spPr/>
        <p:txBody>
          <a:bodyPr/>
          <a:lstStyle/>
          <a:p>
            <a:fld id="{EC08E481-008B-46C7-B560-8BEC28130234}" type="slidenum">
              <a:rPr lang="en-US" smtClean="0"/>
              <a:t>10</a:t>
            </a:fld>
            <a:endParaRPr lang="en-US" dirty="0"/>
          </a:p>
        </p:txBody>
      </p:sp>
    </p:spTree>
    <p:extLst>
      <p:ext uri="{BB962C8B-B14F-4D97-AF65-F5344CB8AC3E}">
        <p14:creationId xmlns:p14="http://schemas.microsoft.com/office/powerpoint/2010/main" val="34365574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ask for this</a:t>
            </a:r>
            <a:r>
              <a:rPr lang="en-US" baseline="0" dirty="0"/>
              <a:t> to confirm you understand the sensitivity of the data in your system, and the rules that govern it.</a:t>
            </a:r>
          </a:p>
          <a:p>
            <a:endParaRPr lang="en-US" dirty="0"/>
          </a:p>
        </p:txBody>
      </p:sp>
      <p:sp>
        <p:nvSpPr>
          <p:cNvPr id="4" name="Slide Number Placeholder 3"/>
          <p:cNvSpPr>
            <a:spLocks noGrp="1"/>
          </p:cNvSpPr>
          <p:nvPr>
            <p:ph type="sldNum" sz="quarter" idx="10"/>
          </p:nvPr>
        </p:nvSpPr>
        <p:spPr/>
        <p:txBody>
          <a:bodyPr/>
          <a:lstStyle/>
          <a:p>
            <a:fld id="{EC08E481-008B-46C7-B560-8BEC28130234}" type="slidenum">
              <a:rPr lang="en-US" smtClean="0"/>
              <a:t>11</a:t>
            </a:fld>
            <a:endParaRPr lang="en-US" dirty="0"/>
          </a:p>
        </p:txBody>
      </p:sp>
    </p:spTree>
    <p:extLst>
      <p:ext uri="{BB962C8B-B14F-4D97-AF65-F5344CB8AC3E}">
        <p14:creationId xmlns:p14="http://schemas.microsoft.com/office/powerpoint/2010/main" val="2074459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ask for</a:t>
            </a:r>
            <a:r>
              <a:rPr lang="en-US" baseline="0" dirty="0"/>
              <a:t> this to keep continuity with our past engagements with you. </a:t>
            </a:r>
          </a:p>
          <a:p>
            <a:r>
              <a:rPr lang="en-US" baseline="0" dirty="0"/>
              <a:t>+ If this is your first discussion with us, you can leave this slide empty.</a:t>
            </a:r>
            <a:endParaRPr lang="en-US" dirty="0"/>
          </a:p>
        </p:txBody>
      </p:sp>
      <p:sp>
        <p:nvSpPr>
          <p:cNvPr id="4" name="Slide Number Placeholder 3"/>
          <p:cNvSpPr>
            <a:spLocks noGrp="1"/>
          </p:cNvSpPr>
          <p:nvPr>
            <p:ph type="sldNum" sz="quarter" idx="10"/>
          </p:nvPr>
        </p:nvSpPr>
        <p:spPr/>
        <p:txBody>
          <a:bodyPr/>
          <a:lstStyle/>
          <a:p>
            <a:fld id="{EC08E481-008B-46C7-B560-8BEC28130234}" type="slidenum">
              <a:rPr lang="en-US" smtClean="0"/>
              <a:t>12</a:t>
            </a:fld>
            <a:endParaRPr lang="en-US" dirty="0"/>
          </a:p>
        </p:txBody>
      </p:sp>
    </p:spTree>
    <p:extLst>
      <p:ext uri="{BB962C8B-B14F-4D97-AF65-F5344CB8AC3E}">
        <p14:creationId xmlns:p14="http://schemas.microsoft.com/office/powerpoint/2010/main" val="3833688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your</a:t>
            </a:r>
            <a:r>
              <a:rPr lang="en-US" baseline="0" dirty="0"/>
              <a:t> project doesn’t use a DevSecOps model, then remove this slide.</a:t>
            </a:r>
          </a:p>
          <a:p>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Duplicate the slide to depict any project specific pipelines implemented  (e.g., build, deploy, test, ..)</a:t>
            </a:r>
          </a:p>
          <a:p>
            <a:r>
              <a:rPr lang="en-US" baseline="0" dirty="0"/>
              <a:t>and the project maturity goals progress for automation/pipeline</a:t>
            </a:r>
            <a:endParaRPr lang="en-US" dirty="0"/>
          </a:p>
        </p:txBody>
      </p:sp>
      <p:sp>
        <p:nvSpPr>
          <p:cNvPr id="4" name="Slide Number Placeholder 3"/>
          <p:cNvSpPr>
            <a:spLocks noGrp="1"/>
          </p:cNvSpPr>
          <p:nvPr>
            <p:ph type="sldNum" sz="quarter" idx="10"/>
          </p:nvPr>
        </p:nvSpPr>
        <p:spPr/>
        <p:txBody>
          <a:bodyPr/>
          <a:lstStyle/>
          <a:p>
            <a:fld id="{EC08E481-008B-46C7-B560-8BEC28130234}" type="slidenum">
              <a:rPr lang="en-US" smtClean="0"/>
              <a:t>13</a:t>
            </a:fld>
            <a:endParaRPr lang="en-US" dirty="0"/>
          </a:p>
        </p:txBody>
      </p:sp>
    </p:spTree>
    <p:extLst>
      <p:ext uri="{BB962C8B-B14F-4D97-AF65-F5344CB8AC3E}">
        <p14:creationId xmlns:p14="http://schemas.microsoft.com/office/powerpoint/2010/main" val="7511013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your project has no data conversion responsibility, then remove this slide.</a:t>
            </a:r>
          </a:p>
          <a:p>
            <a:endParaRPr lang="en-US" dirty="0"/>
          </a:p>
        </p:txBody>
      </p:sp>
      <p:sp>
        <p:nvSpPr>
          <p:cNvPr id="4" name="Slide Number Placeholder 3"/>
          <p:cNvSpPr>
            <a:spLocks noGrp="1"/>
          </p:cNvSpPr>
          <p:nvPr>
            <p:ph type="sldNum" sz="quarter" idx="10"/>
          </p:nvPr>
        </p:nvSpPr>
        <p:spPr/>
        <p:txBody>
          <a:bodyPr/>
          <a:lstStyle/>
          <a:p>
            <a:fld id="{EC08E481-008B-46C7-B560-8BEC28130234}" type="slidenum">
              <a:rPr lang="en-US" smtClean="0"/>
              <a:t>14</a:t>
            </a:fld>
            <a:endParaRPr lang="en-US" dirty="0"/>
          </a:p>
        </p:txBody>
      </p:sp>
    </p:spTree>
    <p:extLst>
      <p:ext uri="{BB962C8B-B14F-4D97-AF65-F5344CB8AC3E}">
        <p14:creationId xmlns:p14="http://schemas.microsoft.com/office/powerpoint/2010/main" val="42553772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a:t>
            </a:r>
            <a:r>
              <a:rPr lang="en-US" baseline="0" dirty="0"/>
              <a:t> slide is one of the most important in this template:</a:t>
            </a:r>
          </a:p>
          <a:p>
            <a:r>
              <a:rPr lang="en-US" baseline="0" dirty="0"/>
              <a:t>+ Any CMS system should be a clear response to a business need. </a:t>
            </a:r>
          </a:p>
          <a:p>
            <a:r>
              <a:rPr lang="en-US" baseline="0" dirty="0"/>
              <a:t>+ </a:t>
            </a:r>
            <a:r>
              <a:rPr lang="en-US" dirty="0"/>
              <a:t>Insert condensed business need and drivers from the Business Case.</a:t>
            </a:r>
            <a:endParaRPr lang="en-US" baseline="0" dirty="0"/>
          </a:p>
          <a:p>
            <a:r>
              <a:rPr lang="en-US" baseline="0" dirty="0"/>
              <a:t>+ If you want more room to explain, duplicate this slide and continue your summary there.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 </a:t>
            </a:r>
            <a:r>
              <a:rPr lang="en-US" dirty="0"/>
              <a:t>If the project’s scope changes, please highlight the changes/additions on this slide.</a:t>
            </a:r>
          </a:p>
          <a:p>
            <a:endParaRPr lang="en-US" baseline="0" dirty="0"/>
          </a:p>
          <a:p>
            <a:pPr defTabSz="932871">
              <a:lnSpc>
                <a:spcPct val="90000"/>
              </a:lnSpc>
              <a:defRPr/>
            </a:pPr>
            <a:endParaRPr lang="en-US" b="1" u="sng" dirty="0"/>
          </a:p>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EC08E481-008B-46C7-B560-8BEC28130234}" type="slidenum">
              <a:rPr lang="en-US" smtClean="0"/>
              <a:t>2</a:t>
            </a:fld>
            <a:endParaRPr lang="en-US" dirty="0"/>
          </a:p>
        </p:txBody>
      </p:sp>
    </p:spTree>
    <p:extLst>
      <p:ext uri="{BB962C8B-B14F-4D97-AF65-F5344CB8AC3E}">
        <p14:creationId xmlns:p14="http://schemas.microsoft.com/office/powerpoint/2010/main" val="4600173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ask for this information to get a clear business context for the system</a:t>
            </a:r>
            <a:r>
              <a:rPr lang="en-US" baseline="0" dirty="0"/>
              <a:t>:</a:t>
            </a:r>
            <a:endParaRPr lang="en-US" dirty="0"/>
          </a:p>
          <a:p>
            <a:r>
              <a:rPr lang="en-US" baseline="0" dirty="0"/>
              <a:t>+ If you want more room to explain, duplicate this slide and continue.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 </a:t>
            </a:r>
            <a:r>
              <a:rPr lang="en-US" dirty="0"/>
              <a:t>Please highlight the changes/additions on this slide.</a:t>
            </a:r>
          </a:p>
        </p:txBody>
      </p:sp>
      <p:sp>
        <p:nvSpPr>
          <p:cNvPr id="4" name="Slide Number Placeholder 3"/>
          <p:cNvSpPr>
            <a:spLocks noGrp="1"/>
          </p:cNvSpPr>
          <p:nvPr>
            <p:ph type="sldNum" sz="quarter" idx="5"/>
          </p:nvPr>
        </p:nvSpPr>
        <p:spPr/>
        <p:txBody>
          <a:bodyPr/>
          <a:lstStyle/>
          <a:p>
            <a:fld id="{EC08E481-008B-46C7-B560-8BEC28130234}" type="slidenum">
              <a:rPr lang="en-US" smtClean="0"/>
              <a:t>3</a:t>
            </a:fld>
            <a:endParaRPr lang="en-US" dirty="0"/>
          </a:p>
        </p:txBody>
      </p:sp>
    </p:spTree>
    <p:extLst>
      <p:ext uri="{BB962C8B-B14F-4D97-AF65-F5344CB8AC3E}">
        <p14:creationId xmlns:p14="http://schemas.microsoft.com/office/powerpoint/2010/main" val="24385860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ask for these names because it helps us confirm your</a:t>
            </a:r>
            <a:r>
              <a:rPr lang="en-US" baseline="0" dirty="0"/>
              <a:t> working environment:</a:t>
            </a:r>
            <a:endParaRPr lang="en-US" dirty="0"/>
          </a:p>
          <a:p>
            <a:r>
              <a:rPr lang="en-US" baseline="0" dirty="0"/>
              <a:t>+ We want to ensure CMS has assigned specialists to support your project. </a:t>
            </a:r>
          </a:p>
        </p:txBody>
      </p:sp>
      <p:sp>
        <p:nvSpPr>
          <p:cNvPr id="4" name="Slide Number Placeholder 3"/>
          <p:cNvSpPr>
            <a:spLocks noGrp="1"/>
          </p:cNvSpPr>
          <p:nvPr>
            <p:ph type="sldNum" sz="quarter" idx="10"/>
          </p:nvPr>
        </p:nvSpPr>
        <p:spPr/>
        <p:txBody>
          <a:bodyPr/>
          <a:lstStyle/>
          <a:p>
            <a:fld id="{EC08E481-008B-46C7-B560-8BEC28130234}" type="slidenum">
              <a:rPr lang="en-US" smtClean="0"/>
              <a:t>4</a:t>
            </a:fld>
            <a:endParaRPr lang="en-US" dirty="0"/>
          </a:p>
        </p:txBody>
      </p:sp>
    </p:spTree>
    <p:extLst>
      <p:ext uri="{BB962C8B-B14F-4D97-AF65-F5344CB8AC3E}">
        <p14:creationId xmlns:p14="http://schemas.microsoft.com/office/powerpoint/2010/main" val="21155062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ask for this information</a:t>
            </a:r>
            <a:r>
              <a:rPr lang="en-US" baseline="0" dirty="0"/>
              <a:t> because it helps assure us that you’re considering CMS security requirements.</a:t>
            </a:r>
          </a:p>
          <a:p>
            <a:r>
              <a:rPr lang="en-US" baseline="0" dirty="0"/>
              <a:t>+ We want to confirm that an ISSO is supporting and advising you.</a:t>
            </a:r>
          </a:p>
          <a:p>
            <a:r>
              <a:rPr lang="en-US" baseline="0" dirty="0"/>
              <a:t>+ We want to ensure that you’re planning the right level of security for this system’s purpose.</a:t>
            </a:r>
          </a:p>
          <a:p>
            <a:r>
              <a:rPr lang="en-US" baseline="0" dirty="0"/>
              <a:t>+ We want to give you a forum to express any concerns or unfamiliarity with the expectations.</a:t>
            </a:r>
          </a:p>
          <a:p>
            <a:endParaRPr lang="en-US" dirty="0"/>
          </a:p>
        </p:txBody>
      </p:sp>
      <p:sp>
        <p:nvSpPr>
          <p:cNvPr id="4" name="Slide Number Placeholder 3"/>
          <p:cNvSpPr>
            <a:spLocks noGrp="1"/>
          </p:cNvSpPr>
          <p:nvPr>
            <p:ph type="sldNum" sz="quarter" idx="10"/>
          </p:nvPr>
        </p:nvSpPr>
        <p:spPr/>
        <p:txBody>
          <a:bodyPr/>
          <a:lstStyle/>
          <a:p>
            <a:fld id="{EC08E481-008B-46C7-B560-8BEC28130234}" type="slidenum">
              <a:rPr lang="en-US" smtClean="0"/>
              <a:t>5</a:t>
            </a:fld>
            <a:endParaRPr lang="en-US" dirty="0"/>
          </a:p>
        </p:txBody>
      </p:sp>
    </p:spTree>
    <p:extLst>
      <p:ext uri="{BB962C8B-B14F-4D97-AF65-F5344CB8AC3E}">
        <p14:creationId xmlns:p14="http://schemas.microsoft.com/office/powerpoint/2010/main" val="41686306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chemeClr val="tx1"/>
                </a:solidFill>
              </a:rPr>
              <a:t>We will spend most of our effort reviewing this</a:t>
            </a:r>
            <a:r>
              <a:rPr lang="en-US" baseline="0" dirty="0">
                <a:solidFill>
                  <a:schemeClr val="tx1"/>
                </a:solidFill>
              </a:rPr>
              <a:t> section:</a:t>
            </a:r>
          </a:p>
          <a:p>
            <a:r>
              <a:rPr lang="en-US" baseline="0" dirty="0">
                <a:solidFill>
                  <a:schemeClr val="tx1"/>
                </a:solidFill>
              </a:rPr>
              <a:t>+ We’ve asked for a range of diagrams.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solidFill>
                  <a:schemeClr val="tx1"/>
                </a:solidFill>
              </a:rPr>
              <a:t>+ We are experienced in analyzing a solution visually.</a:t>
            </a:r>
          </a:p>
          <a:p>
            <a:r>
              <a:rPr lang="en-US" baseline="0" dirty="0">
                <a:solidFill>
                  <a:schemeClr val="tx1"/>
                </a:solidFill>
              </a:rPr>
              <a:t>+ We want to discourage visuals that use large stencils, tiny labels, and tangled lines. These are often too convoluted to read accurately.</a:t>
            </a:r>
          </a:p>
          <a:p>
            <a:r>
              <a:rPr lang="en-US" baseline="0" dirty="0">
                <a:solidFill>
                  <a:schemeClr val="tx1"/>
                </a:solidFill>
              </a:rPr>
              <a:t>+ If you have a visual designer on staff, we encourage you to seek their advice on readability.</a:t>
            </a:r>
            <a:endParaRPr lang="en-US"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tx1"/>
                </a:solidFill>
              </a:rPr>
              <a:t>Our</a:t>
            </a:r>
            <a:r>
              <a:rPr lang="en-US" baseline="0" dirty="0">
                <a:solidFill>
                  <a:schemeClr val="tx1"/>
                </a:solidFill>
              </a:rPr>
              <a:t> notes are in a text box on the slide. Remove the box in your presentation. </a:t>
            </a:r>
            <a:endParaRPr lang="en-US" dirty="0">
              <a:solidFill>
                <a:schemeClr val="tx1"/>
              </a:solidFill>
            </a:endParaRPr>
          </a:p>
          <a:p>
            <a:r>
              <a:rPr lang="en-US" dirty="0">
                <a:solidFill>
                  <a:schemeClr val="tx1"/>
                </a:solidFill>
              </a:rPr>
              <a:t>The</a:t>
            </a:r>
            <a:r>
              <a:rPr lang="en-US" baseline="0" dirty="0">
                <a:solidFill>
                  <a:schemeClr val="tx1"/>
                </a:solidFill>
              </a:rPr>
              <a:t> instructions for this diagram are slightly different, because it’s the most complex and comprehensive:</a:t>
            </a:r>
          </a:p>
          <a:p>
            <a:r>
              <a:rPr lang="en-US" baseline="0" dirty="0">
                <a:solidFill>
                  <a:schemeClr val="tx1"/>
                </a:solidFill>
              </a:rPr>
              <a:t>+ You can exclude a summary box.</a:t>
            </a:r>
          </a:p>
          <a:p>
            <a:r>
              <a:rPr lang="en-US" baseline="0" dirty="0">
                <a:solidFill>
                  <a:schemeClr val="tx1"/>
                </a:solidFill>
              </a:rPr>
              <a:t>+ You may need to print the diagram for it to be readable. We discourage this, but it may be your only option.</a:t>
            </a:r>
          </a:p>
          <a:p>
            <a:pPr>
              <a:lnSpc>
                <a:spcPct val="120000"/>
              </a:lnSpc>
              <a:spcBef>
                <a:spcPts val="600"/>
              </a:spcBef>
              <a:spcAft>
                <a:spcPts val="600"/>
              </a:spcAft>
              <a:buClr>
                <a:schemeClr val="bg1">
                  <a:lumMod val="75000"/>
                </a:schemeClr>
              </a:buClr>
            </a:pPr>
            <a:endParaRPr lang="en-US" sz="1200" dirty="0"/>
          </a:p>
          <a:p>
            <a:pPr>
              <a:lnSpc>
                <a:spcPct val="120000"/>
              </a:lnSpc>
              <a:spcBef>
                <a:spcPts val="600"/>
              </a:spcBef>
              <a:spcAft>
                <a:spcPts val="600"/>
              </a:spcAft>
              <a:buClr>
                <a:schemeClr val="bg1">
                  <a:lumMod val="75000"/>
                </a:schemeClr>
              </a:buClr>
            </a:pPr>
            <a:r>
              <a:rPr lang="en-US" sz="1200" dirty="0"/>
              <a:t>If you are pasting a diagram from an application like Microsoft Visio:</a:t>
            </a:r>
          </a:p>
          <a:p>
            <a:pPr marL="285750" indent="-285750">
              <a:lnSpc>
                <a:spcPct val="120000"/>
              </a:lnSpc>
              <a:spcAft>
                <a:spcPts val="600"/>
              </a:spcAft>
              <a:buClr>
                <a:schemeClr val="bg1">
                  <a:lumMod val="75000"/>
                </a:schemeClr>
              </a:buClr>
              <a:buFont typeface="Wingdings" panose="05000000000000000000" pitchFamily="2" charset="2"/>
              <a:buChar char="§"/>
            </a:pPr>
            <a:r>
              <a:rPr lang="en-US" sz="1200" dirty="0"/>
              <a:t>Paste the image as a .PNG.</a:t>
            </a:r>
          </a:p>
          <a:p>
            <a:pPr marL="285750" indent="-285750">
              <a:lnSpc>
                <a:spcPct val="120000"/>
              </a:lnSpc>
              <a:spcAft>
                <a:spcPts val="600"/>
              </a:spcAft>
              <a:buClr>
                <a:schemeClr val="bg1">
                  <a:lumMod val="75000"/>
                </a:schemeClr>
              </a:buClr>
              <a:buFont typeface="Wingdings" panose="05000000000000000000" pitchFamily="2" charset="2"/>
              <a:buChar char="§"/>
            </a:pPr>
            <a:r>
              <a:rPr lang="en-US" sz="1200" dirty="0"/>
              <a:t>Expand the image’s size so it nears the slide’s edges but keep its proportions. Do not stretch the shape, since it will distort the text.</a:t>
            </a:r>
          </a:p>
          <a:p>
            <a:pPr marL="285750" indent="-285750">
              <a:lnSpc>
                <a:spcPct val="120000"/>
              </a:lnSpc>
              <a:spcAft>
                <a:spcPts val="600"/>
              </a:spcAft>
              <a:buClr>
                <a:schemeClr val="bg1">
                  <a:lumMod val="75000"/>
                </a:schemeClr>
              </a:buClr>
              <a:buFont typeface="Wingdings" panose="05000000000000000000" pitchFamily="2" charset="2"/>
              <a:buChar char="§"/>
            </a:pPr>
            <a:r>
              <a:rPr lang="en-US" sz="1200" dirty="0"/>
              <a:t>Set the image’s alt text title to “” for Accessibility compliance.</a:t>
            </a:r>
          </a:p>
          <a:p>
            <a:pPr marL="285750" indent="-285750">
              <a:lnSpc>
                <a:spcPct val="120000"/>
              </a:lnSpc>
              <a:spcAft>
                <a:spcPts val="600"/>
              </a:spcAft>
              <a:buClr>
                <a:schemeClr val="bg1">
                  <a:lumMod val="75000"/>
                </a:schemeClr>
              </a:buClr>
              <a:buFont typeface="Wingdings" panose="05000000000000000000" pitchFamily="2" charset="2"/>
              <a:buChar char="§"/>
            </a:pPr>
            <a:r>
              <a:rPr lang="en-US" sz="1200" dirty="0"/>
              <a:t>Move the dark blue title bar to another corner if you need room.</a:t>
            </a:r>
          </a:p>
          <a:p>
            <a:pPr marL="285750" indent="-285750">
              <a:lnSpc>
                <a:spcPct val="120000"/>
              </a:lnSpc>
              <a:spcAft>
                <a:spcPts val="600"/>
              </a:spcAft>
              <a:buClr>
                <a:schemeClr val="bg1">
                  <a:lumMod val="75000"/>
                </a:schemeClr>
              </a:buClr>
              <a:buFont typeface="Wingdings" panose="05000000000000000000" pitchFamily="2" charset="2"/>
              <a:buChar char="§"/>
            </a:pPr>
            <a:r>
              <a:rPr lang="en-US" sz="1200" dirty="0"/>
              <a:t>Remove this guidance box.</a:t>
            </a:r>
          </a:p>
          <a:p>
            <a:pPr>
              <a:lnSpc>
                <a:spcPct val="120000"/>
              </a:lnSpc>
              <a:spcBef>
                <a:spcPts val="1200"/>
              </a:spcBef>
              <a:spcAft>
                <a:spcPts val="600"/>
              </a:spcAft>
              <a:buClr>
                <a:schemeClr val="bg1">
                  <a:lumMod val="75000"/>
                </a:schemeClr>
              </a:buClr>
            </a:pPr>
            <a:r>
              <a:rPr lang="en-US" sz="1200" b="1" dirty="0"/>
              <a:t>Emphasize words more than shapes: </a:t>
            </a:r>
            <a:r>
              <a:rPr lang="en-US" sz="1200" dirty="0"/>
              <a:t>If your diagram’s text is too small to read comfortably here, then simplify its design or layout so you can supply text that is at least 10pts high. Realistic “stencils” are unnecessary. You can use simple consistent shapes or text boxes instead. If your diagram depicts any “flow”, try to express this as left-to-right and top-down.</a:t>
            </a:r>
          </a:p>
          <a:p>
            <a:pPr>
              <a:lnSpc>
                <a:spcPct val="120000"/>
              </a:lnSpc>
              <a:spcBef>
                <a:spcPts val="1200"/>
              </a:spcBef>
              <a:spcAft>
                <a:spcPts val="600"/>
              </a:spcAft>
              <a:buClr>
                <a:schemeClr val="bg1">
                  <a:lumMod val="75000"/>
                </a:schemeClr>
              </a:buClr>
            </a:pPr>
            <a:endParaRPr lang="en-US" sz="1200" dirty="0"/>
          </a:p>
          <a:p>
            <a:pPr>
              <a:lnSpc>
                <a:spcPct val="120000"/>
              </a:lnSpc>
              <a:spcBef>
                <a:spcPts val="1200"/>
              </a:spcBef>
              <a:spcAft>
                <a:spcPts val="600"/>
              </a:spcAft>
              <a:buClr>
                <a:schemeClr val="bg1">
                  <a:lumMod val="75000"/>
                </a:schemeClr>
              </a:buClr>
            </a:pPr>
            <a:r>
              <a:rPr lang="en-US" sz="1200" dirty="0"/>
              <a:t>Usage of AWS specific ICONS can be found on this page https://aws.amazon.com/architecture/icons/</a:t>
            </a:r>
          </a:p>
          <a:p>
            <a:endParaRPr lang="en-US" dirty="0">
              <a:solidFill>
                <a:schemeClr val="tx1"/>
              </a:solidFill>
            </a:endParaRPr>
          </a:p>
        </p:txBody>
      </p:sp>
      <p:sp>
        <p:nvSpPr>
          <p:cNvPr id="4" name="Slide Number Placeholder 3"/>
          <p:cNvSpPr>
            <a:spLocks noGrp="1"/>
          </p:cNvSpPr>
          <p:nvPr>
            <p:ph type="sldNum" sz="quarter" idx="10"/>
          </p:nvPr>
        </p:nvSpPr>
        <p:spPr/>
        <p:txBody>
          <a:bodyPr/>
          <a:lstStyle/>
          <a:p>
            <a:fld id="{EC08E481-008B-46C7-B560-8BEC28130234}" type="slidenum">
              <a:rPr lang="en-US" smtClean="0"/>
              <a:t>6</a:t>
            </a:fld>
            <a:endParaRPr lang="en-US" dirty="0"/>
          </a:p>
        </p:txBody>
      </p:sp>
    </p:spTree>
    <p:extLst>
      <p:ext uri="{BB962C8B-B14F-4D97-AF65-F5344CB8AC3E}">
        <p14:creationId xmlns:p14="http://schemas.microsoft.com/office/powerpoint/2010/main" val="32983135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spend most of our effort reviewing this</a:t>
            </a:r>
            <a:r>
              <a:rPr lang="en-US" baseline="0" dirty="0"/>
              <a:t> section:</a:t>
            </a:r>
          </a:p>
          <a:p>
            <a:r>
              <a:rPr lang="en-US" baseline="0" dirty="0"/>
              <a:t>+ We’ve asked for a range of diagrams.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 We are experienced in analyzing a solution visually.</a:t>
            </a:r>
          </a:p>
          <a:p>
            <a:r>
              <a:rPr lang="en-US" baseline="0" dirty="0"/>
              <a:t>+ We want to discourage visuals that use large stencils, tiny labels, and tangled lines. These are often too convoluted to read accurately.</a:t>
            </a:r>
          </a:p>
          <a:p>
            <a:r>
              <a:rPr lang="en-US" baseline="0" dirty="0"/>
              <a:t>+ If you have a visual designer on staff, we encourage you to seek their advice on readability.</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Using the system architecture diagram, based on the previous slide, highlight the security features incorporated within the proposed architecture.  Highlight or call out any new or added features since the last review that will be incorporated  in any of the upcoming releases.</a:t>
            </a:r>
            <a:r>
              <a:rPr lang="en-US" baseline="0" dirty="0"/>
              <a:t>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Our</a:t>
            </a:r>
            <a:r>
              <a:rPr lang="en-US" baseline="0" dirty="0"/>
              <a:t> notes are in a text box on the slide. Remove the box in your presentation.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a:lnSpc>
                <a:spcPct val="120000"/>
              </a:lnSpc>
              <a:spcBef>
                <a:spcPts val="600"/>
              </a:spcBef>
              <a:spcAft>
                <a:spcPts val="600"/>
              </a:spcAft>
              <a:buClr>
                <a:schemeClr val="bg1">
                  <a:lumMod val="75000"/>
                </a:schemeClr>
              </a:buClr>
            </a:pPr>
            <a:r>
              <a:rPr lang="en-US" sz="1200" dirty="0"/>
              <a:t>If you are pasting a diagram from an application like Microsoft Visio:</a:t>
            </a:r>
          </a:p>
          <a:p>
            <a:pPr marL="285750" indent="-285750">
              <a:lnSpc>
                <a:spcPct val="120000"/>
              </a:lnSpc>
              <a:spcAft>
                <a:spcPts val="600"/>
              </a:spcAft>
              <a:buClr>
                <a:schemeClr val="bg1">
                  <a:lumMod val="75000"/>
                </a:schemeClr>
              </a:buClr>
              <a:buFont typeface="Wingdings" panose="05000000000000000000" pitchFamily="2" charset="2"/>
              <a:buChar char="§"/>
            </a:pPr>
            <a:r>
              <a:rPr lang="en-US" sz="1200" dirty="0"/>
              <a:t>Paste the image as a .PNG.</a:t>
            </a:r>
          </a:p>
          <a:p>
            <a:pPr marL="285750" indent="-285750">
              <a:lnSpc>
                <a:spcPct val="120000"/>
              </a:lnSpc>
              <a:spcAft>
                <a:spcPts val="600"/>
              </a:spcAft>
              <a:buClr>
                <a:schemeClr val="bg1">
                  <a:lumMod val="75000"/>
                </a:schemeClr>
              </a:buClr>
              <a:buFont typeface="Wingdings" panose="05000000000000000000" pitchFamily="2" charset="2"/>
              <a:buChar char="§"/>
            </a:pPr>
            <a:r>
              <a:rPr lang="en-US" sz="1200" dirty="0"/>
              <a:t>Expand the image’s size so it nears the slide’s edges, but keep its proportions. Do not stretch the shape, since it will distort the text.</a:t>
            </a:r>
          </a:p>
          <a:p>
            <a:pPr marL="285750" indent="-285750">
              <a:lnSpc>
                <a:spcPct val="120000"/>
              </a:lnSpc>
              <a:spcAft>
                <a:spcPts val="600"/>
              </a:spcAft>
              <a:buClr>
                <a:schemeClr val="bg1">
                  <a:lumMod val="75000"/>
                </a:schemeClr>
              </a:buClr>
              <a:buFont typeface="Wingdings" panose="05000000000000000000" pitchFamily="2" charset="2"/>
              <a:buChar char="§"/>
            </a:pPr>
            <a:r>
              <a:rPr lang="en-US" sz="1200" dirty="0"/>
              <a:t>Set the image’s alt text title to “” for Accessibility compliance.</a:t>
            </a:r>
          </a:p>
          <a:p>
            <a:pPr marL="285750" indent="-285750">
              <a:lnSpc>
                <a:spcPct val="120000"/>
              </a:lnSpc>
              <a:spcAft>
                <a:spcPts val="600"/>
              </a:spcAft>
              <a:buClr>
                <a:schemeClr val="bg1">
                  <a:lumMod val="75000"/>
                </a:schemeClr>
              </a:buClr>
              <a:buFont typeface="Wingdings" panose="05000000000000000000" pitchFamily="2" charset="2"/>
              <a:buChar char="§"/>
            </a:pPr>
            <a:r>
              <a:rPr lang="en-US" sz="1200" dirty="0"/>
              <a:t>Move the dark blue title bar to another corner if you need room.</a:t>
            </a:r>
          </a:p>
          <a:p>
            <a:pPr marL="285750" indent="-285750">
              <a:lnSpc>
                <a:spcPct val="120000"/>
              </a:lnSpc>
              <a:spcAft>
                <a:spcPts val="600"/>
              </a:spcAft>
              <a:buClr>
                <a:schemeClr val="bg1">
                  <a:lumMod val="75000"/>
                </a:schemeClr>
              </a:buClr>
              <a:buFont typeface="Wingdings" panose="05000000000000000000" pitchFamily="2" charset="2"/>
              <a:buChar char="§"/>
            </a:pPr>
            <a:r>
              <a:rPr lang="en-US" sz="1200" dirty="0"/>
              <a:t>Remove this guidance box.</a:t>
            </a:r>
          </a:p>
          <a:p>
            <a:pPr>
              <a:lnSpc>
                <a:spcPct val="120000"/>
              </a:lnSpc>
              <a:spcBef>
                <a:spcPts val="1200"/>
              </a:spcBef>
              <a:spcAft>
                <a:spcPts val="600"/>
              </a:spcAft>
              <a:buClr>
                <a:schemeClr val="bg1">
                  <a:lumMod val="75000"/>
                </a:schemeClr>
              </a:buClr>
            </a:pPr>
            <a:r>
              <a:rPr lang="en-US" sz="1200" b="1" dirty="0"/>
              <a:t>Emphasize words more than shapes: </a:t>
            </a:r>
            <a:r>
              <a:rPr lang="en-US" sz="1200" dirty="0"/>
              <a:t>If your diagram’s text is too small to read comfortably here, then simplify its design or layout so you can supply text that is at least 10pts high. Realistic “stencils” are unnecessary. You can use simple consistent shapes or text boxes instead. If your diagram depicts any “flow”, try to express this as left-to-right and top-down.</a:t>
            </a:r>
          </a:p>
          <a:p>
            <a:pPr>
              <a:lnSpc>
                <a:spcPct val="120000"/>
              </a:lnSpc>
              <a:spcBef>
                <a:spcPts val="1200"/>
              </a:spcBef>
              <a:spcAft>
                <a:spcPts val="600"/>
              </a:spcAft>
              <a:buClr>
                <a:schemeClr val="bg1">
                  <a:lumMod val="75000"/>
                </a:schemeClr>
              </a:buClr>
            </a:pPr>
            <a:endParaRPr lang="en-US" sz="1200" dirty="0"/>
          </a:p>
          <a:p>
            <a:pPr>
              <a:lnSpc>
                <a:spcPct val="120000"/>
              </a:lnSpc>
              <a:spcBef>
                <a:spcPts val="1200"/>
              </a:spcBef>
              <a:spcAft>
                <a:spcPts val="600"/>
              </a:spcAft>
              <a:buClr>
                <a:schemeClr val="bg1">
                  <a:lumMod val="75000"/>
                </a:schemeClr>
              </a:buClr>
            </a:pPr>
            <a:r>
              <a:rPr lang="en-US" sz="1200" dirty="0"/>
              <a:t>Usage of AWS specific ICONS can be found on this page https://aws.amazon.com/architecture/icons/</a:t>
            </a:r>
          </a:p>
          <a:p>
            <a:pPr>
              <a:lnSpc>
                <a:spcPct val="120000"/>
              </a:lnSpc>
              <a:spcBef>
                <a:spcPts val="1200"/>
              </a:spcBef>
              <a:spcAft>
                <a:spcPts val="600"/>
              </a:spcAft>
              <a:buClr>
                <a:schemeClr val="bg1">
                  <a:lumMod val="75000"/>
                </a:schemeClr>
              </a:buCl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EC08E481-008B-46C7-B560-8BEC28130234}" type="slidenum">
              <a:rPr lang="en-US" smtClean="0"/>
              <a:t>7</a:t>
            </a:fld>
            <a:endParaRPr lang="en-US" dirty="0"/>
          </a:p>
        </p:txBody>
      </p:sp>
    </p:spTree>
    <p:extLst>
      <p:ext uri="{BB962C8B-B14F-4D97-AF65-F5344CB8AC3E}">
        <p14:creationId xmlns:p14="http://schemas.microsoft.com/office/powerpoint/2010/main" val="22021134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spend most of our effort reviewing this</a:t>
            </a:r>
            <a:r>
              <a:rPr lang="en-US" baseline="0" dirty="0"/>
              <a:t> section:</a:t>
            </a:r>
          </a:p>
          <a:p>
            <a:r>
              <a:rPr lang="en-US" baseline="0" dirty="0"/>
              <a:t>+ We’ve asked for a range of diagrams.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 We are experienced in analyzing a solution visually.</a:t>
            </a:r>
          </a:p>
          <a:p>
            <a:r>
              <a:rPr lang="en-US" baseline="0" dirty="0"/>
              <a:t>+ We want to discourage visuals that use large stencils, tiny labels, and tangled lines. These are often too convoluted to read accurately.</a:t>
            </a:r>
          </a:p>
          <a:p>
            <a:r>
              <a:rPr lang="en-US" baseline="0" dirty="0"/>
              <a:t>+ If you have a visual designer on staff, we encourage you to seek their advice on readability.</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dirty="0"/>
              <a:t>Detail the software stack for the system for the upcoming release.  Highlight or call out any additions / deletions from the stack as part of the upcoming releases.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Our</a:t>
            </a:r>
            <a:r>
              <a:rPr lang="en-US" baseline="0" dirty="0"/>
              <a:t> notes are in a text box on the slide. Remove the box in your presentation.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Examples of open-source software include libraries for fonts, icons, utilities, framework libraries, products. We intend to ensure that the licensing and versions are validated for open-source libraries.</a:t>
            </a:r>
            <a:endParaRPr lang="en-US" dirty="0"/>
          </a:p>
          <a:p>
            <a:endParaRPr lang="en-US" dirty="0"/>
          </a:p>
        </p:txBody>
      </p:sp>
      <p:sp>
        <p:nvSpPr>
          <p:cNvPr id="4" name="Slide Number Placeholder 3"/>
          <p:cNvSpPr>
            <a:spLocks noGrp="1"/>
          </p:cNvSpPr>
          <p:nvPr>
            <p:ph type="sldNum" sz="quarter" idx="10"/>
          </p:nvPr>
        </p:nvSpPr>
        <p:spPr/>
        <p:txBody>
          <a:bodyPr/>
          <a:lstStyle/>
          <a:p>
            <a:fld id="{EC08E481-008B-46C7-B560-8BEC28130234}" type="slidenum">
              <a:rPr lang="en-US" smtClean="0"/>
              <a:t>8</a:t>
            </a:fld>
            <a:endParaRPr lang="en-US" dirty="0"/>
          </a:p>
        </p:txBody>
      </p:sp>
    </p:spTree>
    <p:extLst>
      <p:ext uri="{BB962C8B-B14F-4D97-AF65-F5344CB8AC3E}">
        <p14:creationId xmlns:p14="http://schemas.microsoft.com/office/powerpoint/2010/main" val="25364628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spend most of our effort reviewing this</a:t>
            </a:r>
            <a:r>
              <a:rPr lang="en-US" baseline="0" dirty="0"/>
              <a:t> section:</a:t>
            </a:r>
          </a:p>
          <a:p>
            <a:r>
              <a:rPr lang="en-US" baseline="0" dirty="0"/>
              <a:t>+ We’ve asked for a range of diagrams.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 We are experienced in analyzing a solution visually.</a:t>
            </a:r>
          </a:p>
          <a:p>
            <a:r>
              <a:rPr lang="en-US" baseline="0" dirty="0"/>
              <a:t>+ We want to discourage visuals that use large stencils, tiny labels, and tangled lines. These are often too convoluted to read accurately.</a:t>
            </a:r>
          </a:p>
          <a:p>
            <a:r>
              <a:rPr lang="en-US" baseline="0" dirty="0"/>
              <a:t>+ If you have a visual designer on staff, we encourage you to seek their advice on readability.</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defTabSz="913303">
              <a:defRPr/>
            </a:pPr>
            <a:r>
              <a:rPr lang="en-US" dirty="0"/>
              <a:t>Using the system architecture diagram, based on the previous slide, highlight the performance features incorporated within the proposed architecture.  Highlight or call out any new or added features since the last review that will be incorporated  in any of the upcoming releases.</a:t>
            </a:r>
            <a:r>
              <a:rPr lang="en-US" baseline="0" dirty="0"/>
              <a:t>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a:lnSpc>
                <a:spcPct val="120000"/>
              </a:lnSpc>
              <a:spcBef>
                <a:spcPts val="600"/>
              </a:spcBef>
              <a:spcAft>
                <a:spcPts val="600"/>
              </a:spcAft>
              <a:buClr>
                <a:schemeClr val="bg1">
                  <a:lumMod val="75000"/>
                </a:schemeClr>
              </a:buClr>
            </a:pPr>
            <a:r>
              <a:rPr lang="en-US" sz="1200" dirty="0"/>
              <a:t>If you are pasting a diagram from an application like Microsoft Visio:</a:t>
            </a:r>
          </a:p>
          <a:p>
            <a:pPr marL="285750" indent="-285750">
              <a:lnSpc>
                <a:spcPct val="120000"/>
              </a:lnSpc>
              <a:spcAft>
                <a:spcPts val="600"/>
              </a:spcAft>
              <a:buClr>
                <a:schemeClr val="bg1">
                  <a:lumMod val="75000"/>
                </a:schemeClr>
              </a:buClr>
              <a:buFont typeface="Wingdings" panose="05000000000000000000" pitchFamily="2" charset="2"/>
              <a:buChar char="§"/>
            </a:pPr>
            <a:r>
              <a:rPr lang="en-US" sz="1200" dirty="0"/>
              <a:t>Paste the image as a .PNG.</a:t>
            </a:r>
          </a:p>
          <a:p>
            <a:pPr marL="285750" indent="-285750">
              <a:lnSpc>
                <a:spcPct val="120000"/>
              </a:lnSpc>
              <a:spcAft>
                <a:spcPts val="600"/>
              </a:spcAft>
              <a:buClr>
                <a:schemeClr val="bg1">
                  <a:lumMod val="75000"/>
                </a:schemeClr>
              </a:buClr>
              <a:buFont typeface="Wingdings" panose="05000000000000000000" pitchFamily="2" charset="2"/>
              <a:buChar char="§"/>
            </a:pPr>
            <a:r>
              <a:rPr lang="en-US" sz="1200" dirty="0"/>
              <a:t>Expand the image’s size so it nears the slide’s edges, but keep its proportions. Do not stretch the shape, since it will distort the text.</a:t>
            </a:r>
          </a:p>
          <a:p>
            <a:pPr marL="285750" indent="-285750">
              <a:lnSpc>
                <a:spcPct val="120000"/>
              </a:lnSpc>
              <a:spcAft>
                <a:spcPts val="600"/>
              </a:spcAft>
              <a:buClr>
                <a:schemeClr val="bg1">
                  <a:lumMod val="75000"/>
                </a:schemeClr>
              </a:buClr>
              <a:buFont typeface="Wingdings" panose="05000000000000000000" pitchFamily="2" charset="2"/>
              <a:buChar char="§"/>
            </a:pPr>
            <a:r>
              <a:rPr lang="en-US" sz="1200" dirty="0"/>
              <a:t>Set the image’s alt text title to “” for Accessibility compliance.</a:t>
            </a:r>
          </a:p>
          <a:p>
            <a:pPr marL="285750" indent="-285750">
              <a:lnSpc>
                <a:spcPct val="120000"/>
              </a:lnSpc>
              <a:spcAft>
                <a:spcPts val="600"/>
              </a:spcAft>
              <a:buClr>
                <a:schemeClr val="bg1">
                  <a:lumMod val="75000"/>
                </a:schemeClr>
              </a:buClr>
              <a:buFont typeface="Wingdings" panose="05000000000000000000" pitchFamily="2" charset="2"/>
              <a:buChar char="§"/>
            </a:pPr>
            <a:r>
              <a:rPr lang="en-US" sz="1200" dirty="0"/>
              <a:t>Move the dark blue title bar to another corner if you need room.</a:t>
            </a:r>
          </a:p>
          <a:p>
            <a:pPr marL="285750" indent="-285750">
              <a:lnSpc>
                <a:spcPct val="120000"/>
              </a:lnSpc>
              <a:spcAft>
                <a:spcPts val="600"/>
              </a:spcAft>
              <a:buClr>
                <a:schemeClr val="bg1">
                  <a:lumMod val="75000"/>
                </a:schemeClr>
              </a:buClr>
              <a:buFont typeface="Wingdings" panose="05000000000000000000" pitchFamily="2" charset="2"/>
              <a:buChar char="§"/>
            </a:pPr>
            <a:r>
              <a:rPr lang="en-US" sz="1200" dirty="0"/>
              <a:t>Remove this guidance box.</a:t>
            </a:r>
          </a:p>
          <a:p>
            <a:pPr>
              <a:lnSpc>
                <a:spcPct val="120000"/>
              </a:lnSpc>
              <a:spcBef>
                <a:spcPts val="1200"/>
              </a:spcBef>
              <a:spcAft>
                <a:spcPts val="600"/>
              </a:spcAft>
              <a:buClr>
                <a:schemeClr val="bg1">
                  <a:lumMod val="75000"/>
                </a:schemeClr>
              </a:buClr>
            </a:pPr>
            <a:r>
              <a:rPr lang="en-US" sz="1200" b="1" dirty="0"/>
              <a:t>Emphasize words more than shapes: </a:t>
            </a:r>
            <a:r>
              <a:rPr lang="en-US" sz="1200" dirty="0"/>
              <a:t>If your diagram’s text is too small to read comfortably here, then simplify its design or layout so you can supply text that is at least 10pts high. Realistic “stencils” are unnecessary. You can use simple consistent shapes or text boxes instead. If your diagram depicts any “flow”, try to express this as left-to-right and top-down.</a:t>
            </a:r>
          </a:p>
          <a:p>
            <a:pPr>
              <a:lnSpc>
                <a:spcPct val="120000"/>
              </a:lnSpc>
              <a:spcBef>
                <a:spcPts val="1200"/>
              </a:spcBef>
              <a:spcAft>
                <a:spcPts val="600"/>
              </a:spcAft>
              <a:buClr>
                <a:schemeClr val="bg1">
                  <a:lumMod val="75000"/>
                </a:schemeClr>
              </a:buClr>
            </a:pPr>
            <a:endParaRPr lang="en-US" sz="1200" dirty="0"/>
          </a:p>
          <a:p>
            <a:pPr>
              <a:lnSpc>
                <a:spcPct val="120000"/>
              </a:lnSpc>
              <a:spcBef>
                <a:spcPts val="1200"/>
              </a:spcBef>
              <a:spcAft>
                <a:spcPts val="600"/>
              </a:spcAft>
              <a:buClr>
                <a:schemeClr val="bg1">
                  <a:lumMod val="75000"/>
                </a:schemeClr>
              </a:buClr>
            </a:pPr>
            <a:r>
              <a:rPr lang="en-US" sz="1200" dirty="0"/>
              <a:t>Usage of AWS specific ICONS can be found on this page https://aws.amazon.com/architecture/icons/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Our</a:t>
            </a:r>
            <a:r>
              <a:rPr lang="en-US" baseline="0" dirty="0"/>
              <a:t> notes are in a text box on the slide. Remove the box in your presentation.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EC08E481-008B-46C7-B560-8BEC28130234}" type="slidenum">
              <a:rPr lang="en-US" smtClean="0"/>
              <a:t>9</a:t>
            </a:fld>
            <a:endParaRPr lang="en-US" dirty="0"/>
          </a:p>
        </p:txBody>
      </p:sp>
    </p:spTree>
    <p:extLst>
      <p:ext uri="{BB962C8B-B14F-4D97-AF65-F5344CB8AC3E}">
        <p14:creationId xmlns:p14="http://schemas.microsoft.com/office/powerpoint/2010/main" val="24521736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navy left">
    <p:spTree>
      <p:nvGrpSpPr>
        <p:cNvPr id="1" name=""/>
        <p:cNvGrpSpPr/>
        <p:nvPr/>
      </p:nvGrpSpPr>
      <p:grpSpPr>
        <a:xfrm>
          <a:off x="0" y="0"/>
          <a:ext cx="0" cy="0"/>
          <a:chOff x="0" y="0"/>
          <a:chExt cx="0" cy="0"/>
        </a:xfrm>
      </p:grpSpPr>
      <p:sp>
        <p:nvSpPr>
          <p:cNvPr id="18" name="Dark blue background" title="&quot;&quot;"/>
          <p:cNvSpPr/>
          <p:nvPr userDrawn="1"/>
        </p:nvSpPr>
        <p:spPr bwMode="white">
          <a:xfrm>
            <a:off x="0" y="0"/>
            <a:ext cx="2895600" cy="6858000"/>
          </a:xfrm>
          <a:prstGeom prst="rect">
            <a:avLst/>
          </a:prstGeom>
          <a:solidFill>
            <a:srgbClr val="112E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Subtitle, author"/>
          <p:cNvSpPr>
            <a:spLocks noGrp="1"/>
          </p:cNvSpPr>
          <p:nvPr>
            <p:ph type="subTitle" idx="1"/>
          </p:nvPr>
        </p:nvSpPr>
        <p:spPr>
          <a:xfrm>
            <a:off x="3352800" y="2600325"/>
            <a:ext cx="6934200" cy="348813"/>
          </a:xfrm>
        </p:spPr>
        <p:txBody>
          <a:bodyPr wrap="square">
            <a:spAutoFit/>
          </a:bodyPr>
          <a:lstStyle>
            <a:lvl1pPr marL="0" indent="0">
              <a:buNone/>
              <a:defRPr lang="en-US" sz="1600">
                <a:solidFill>
                  <a:schemeClr val="tx1">
                    <a:lumMod val="65000"/>
                    <a:lumOff val="35000"/>
                  </a:schemeClr>
                </a:solidFill>
                <a:latin typeface="+mn-lt"/>
                <a:ea typeface="+mn-ea"/>
                <a:cs typeface="+mn-cs"/>
              </a:defRPr>
            </a:lvl1pPr>
          </a:lstStyle>
          <a:p>
            <a:pPr marL="0" lvl="0">
              <a:lnSpc>
                <a:spcPts val="2000"/>
              </a:lnSpc>
            </a:pPr>
            <a:r>
              <a:rPr lang="en-US" dirty="0"/>
              <a:t>Click to edit Master subtitle style</a:t>
            </a:r>
          </a:p>
        </p:txBody>
      </p:sp>
      <p:sp>
        <p:nvSpPr>
          <p:cNvPr id="8" name="Title of deck"/>
          <p:cNvSpPr>
            <a:spLocks noGrp="1"/>
          </p:cNvSpPr>
          <p:nvPr>
            <p:ph type="ctrTitle"/>
          </p:nvPr>
        </p:nvSpPr>
        <p:spPr>
          <a:xfrm>
            <a:off x="3352800" y="2048069"/>
            <a:ext cx="6934200" cy="457200"/>
          </a:xfrm>
          <a:noFill/>
        </p:spPr>
        <p:txBody>
          <a:bodyPr vert="horz" lIns="91440" tIns="45720" rIns="91440" bIns="45720" rtlCol="0" anchor="ctr">
            <a:noAutofit/>
          </a:bodyPr>
          <a:lstStyle>
            <a:lvl1pPr>
              <a:defRPr lang="en-US" sz="2800" b="1" cap="all" spc="100" baseline="0">
                <a:solidFill>
                  <a:schemeClr val="tx2"/>
                </a:solidFill>
                <a:latin typeface="Franklin Gothic Medium Cond" panose="020B0606030402020204" pitchFamily="34" charset="0"/>
                <a:ea typeface="Segoe UI Black" panose="020B0A02040204020203" pitchFamily="34" charset="0"/>
                <a:cs typeface="Segoe UI Black" panose="020B0A02040204020203" pitchFamily="34" charset="0"/>
              </a:defRPr>
            </a:lvl1pPr>
          </a:lstStyle>
          <a:p>
            <a:pPr marL="0" lvl="0"/>
            <a:r>
              <a:rPr lang="en-US" dirty="0"/>
              <a:t>Click to edit Master title style</a:t>
            </a:r>
          </a:p>
        </p:txBody>
      </p:sp>
    </p:spTree>
    <p:extLst>
      <p:ext uri="{BB962C8B-B14F-4D97-AF65-F5344CB8AC3E}">
        <p14:creationId xmlns:p14="http://schemas.microsoft.com/office/powerpoint/2010/main" val="367610839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Content: Basic, no title">
    <p:spTree>
      <p:nvGrpSpPr>
        <p:cNvPr id="1" name=""/>
        <p:cNvGrpSpPr/>
        <p:nvPr/>
      </p:nvGrpSpPr>
      <p:grpSpPr>
        <a:xfrm>
          <a:off x="0" y="0"/>
          <a:ext cx="0" cy="0"/>
          <a:chOff x="0" y="0"/>
          <a:chExt cx="0" cy="0"/>
        </a:xfrm>
      </p:grpSpPr>
      <p:sp>
        <p:nvSpPr>
          <p:cNvPr id="4" name="Footer Placeholder 4"/>
          <p:cNvSpPr>
            <a:spLocks noGrp="1"/>
          </p:cNvSpPr>
          <p:nvPr>
            <p:ph type="ftr" sz="quarter" idx="3"/>
          </p:nvPr>
        </p:nvSpPr>
        <p:spPr>
          <a:xfrm>
            <a:off x="609600" y="6400800"/>
            <a:ext cx="8026400" cy="228600"/>
          </a:xfrm>
          <a:prstGeom prst="rect">
            <a:avLst/>
          </a:prstGeom>
        </p:spPr>
        <p:txBody>
          <a:bodyPr vert="horz" lIns="91440" tIns="45720" rIns="91440" bIns="45720" rtlCol="0" anchor="ctr"/>
          <a:lstStyle>
            <a:lvl1pPr marL="0" algn="l" defTabSz="914400" rtl="0" eaLnBrk="1" latinLnBrk="0" hangingPunct="1">
              <a:defRPr lang="en-US" sz="1200" kern="1200" smtClean="0">
                <a:solidFill>
                  <a:srgbClr val="767676"/>
                </a:solidFill>
                <a:latin typeface="+mn-lt"/>
                <a:ea typeface="+mn-ea"/>
                <a:cs typeface="Segoe UI Light" panose="020B0502040204020203" pitchFamily="34" charset="0"/>
              </a:defRPr>
            </a:lvl1pPr>
          </a:lstStyle>
          <a:p>
            <a:endParaRPr lang="da-DK" dirty="0"/>
          </a:p>
        </p:txBody>
      </p:sp>
      <p:sp>
        <p:nvSpPr>
          <p:cNvPr id="7" name="Slide Number Placeholder 5"/>
          <p:cNvSpPr>
            <a:spLocks noGrp="1"/>
          </p:cNvSpPr>
          <p:nvPr>
            <p:ph type="sldNum" sz="quarter" idx="4"/>
          </p:nvPr>
        </p:nvSpPr>
        <p:spPr>
          <a:xfrm>
            <a:off x="8737600" y="6400800"/>
            <a:ext cx="2844800" cy="228600"/>
          </a:xfrm>
          <a:prstGeom prst="rect">
            <a:avLst/>
          </a:prstGeom>
        </p:spPr>
        <p:txBody>
          <a:bodyPr vert="horz" lIns="91440" tIns="45720" rIns="91440" bIns="45720" rtlCol="0" anchor="ctr"/>
          <a:lstStyle>
            <a:lvl1pPr algn="r">
              <a:defRPr sz="2000" b="0">
                <a:solidFill>
                  <a:srgbClr val="767676"/>
                </a:solidFill>
                <a:latin typeface="+mn-lt"/>
              </a:defRPr>
            </a:lvl1p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hapter: plain">
    <p:spTree>
      <p:nvGrpSpPr>
        <p:cNvPr id="1" name=""/>
        <p:cNvGrpSpPr/>
        <p:nvPr/>
      </p:nvGrpSpPr>
      <p:grpSpPr>
        <a:xfrm>
          <a:off x="0" y="0"/>
          <a:ext cx="0" cy="0"/>
          <a:chOff x="0" y="0"/>
          <a:chExt cx="0" cy="0"/>
        </a:xfrm>
      </p:grpSpPr>
      <p:sp>
        <p:nvSpPr>
          <p:cNvPr id="5" name="Title of chapter"/>
          <p:cNvSpPr>
            <a:spLocks noGrp="1"/>
          </p:cNvSpPr>
          <p:nvPr>
            <p:ph type="title"/>
          </p:nvPr>
        </p:nvSpPr>
        <p:spPr bwMode="black">
          <a:xfrm>
            <a:off x="603956" y="2743200"/>
            <a:ext cx="6383867" cy="380999"/>
          </a:xfrm>
        </p:spPr>
        <p:txBody>
          <a:bodyPr>
            <a:noAutofit/>
          </a:bodyPr>
          <a:lstStyle>
            <a:lvl1pPr algn="l">
              <a:defRPr sz="4000" b="1">
                <a:solidFill>
                  <a:schemeClr val="tx1">
                    <a:lumMod val="50000"/>
                    <a:lumOff val="50000"/>
                  </a:schemeClr>
                </a:solidFill>
                <a:latin typeface="Segoe UI Light" panose="020B0502040204020203" pitchFamily="34" charset="0"/>
                <a:ea typeface="Segoe UI Light" panose="020B0502040204020203" pitchFamily="34" charset="0"/>
                <a:cs typeface="Segoe UI Light" panose="020B0502040204020203" pitchFamily="34" charset="0"/>
              </a:defRPr>
            </a:lvl1pPr>
          </a:lstStyle>
          <a:p>
            <a:r>
              <a:rPr lang="en-US" dirty="0"/>
              <a:t>Click to edit Master title style</a:t>
            </a:r>
          </a:p>
        </p:txBody>
      </p:sp>
      <p:sp>
        <p:nvSpPr>
          <p:cNvPr id="7" name="Dark blue background" title="&quot;&quot;"/>
          <p:cNvSpPr/>
          <p:nvPr userDrawn="1"/>
        </p:nvSpPr>
        <p:spPr bwMode="white">
          <a:xfrm>
            <a:off x="457200" y="2743200"/>
            <a:ext cx="146756" cy="380999"/>
          </a:xfrm>
          <a:prstGeom prst="rect">
            <a:avLst/>
          </a:prstGeom>
          <a:solidFill>
            <a:srgbClr val="C0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extLst>
    <p:ext uri="{DCECCB84-F9BA-43D5-87BE-67443E8EF086}">
      <p15:sldGuideLst xmlns:p15="http://schemas.microsoft.com/office/powerpoint/2012/main">
        <p15:guide id="1" pos="3840" userDrawn="1">
          <p15:clr>
            <a:srgbClr val="FBAE40"/>
          </p15:clr>
        </p15:guide>
        <p15:guide id="2" orient="horz" pos="216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hapter: navy all-caps">
    <p:spTree>
      <p:nvGrpSpPr>
        <p:cNvPr id="1" name=""/>
        <p:cNvGrpSpPr/>
        <p:nvPr/>
      </p:nvGrpSpPr>
      <p:grpSpPr>
        <a:xfrm>
          <a:off x="0" y="0"/>
          <a:ext cx="0" cy="0"/>
          <a:chOff x="0" y="0"/>
          <a:chExt cx="0" cy="0"/>
        </a:xfrm>
      </p:grpSpPr>
      <p:sp>
        <p:nvSpPr>
          <p:cNvPr id="5" name="Title of chapter"/>
          <p:cNvSpPr>
            <a:spLocks noGrp="1"/>
          </p:cNvSpPr>
          <p:nvPr>
            <p:ph type="title"/>
          </p:nvPr>
        </p:nvSpPr>
        <p:spPr bwMode="black">
          <a:xfrm>
            <a:off x="1524000" y="2743200"/>
            <a:ext cx="9144000" cy="380999"/>
          </a:xfrm>
          <a:noFill/>
        </p:spPr>
        <p:txBody>
          <a:bodyPr vert="horz" lIns="91440" tIns="45720" rIns="91440" bIns="45720" rtlCol="0" anchor="ctr">
            <a:noAutofit/>
          </a:bodyPr>
          <a:lstStyle>
            <a:lvl1pPr>
              <a:defRPr lang="en-US" sz="4000" b="1" cap="all" spc="100" baseline="0" dirty="0">
                <a:solidFill>
                  <a:schemeClr val="tx2"/>
                </a:solidFill>
                <a:latin typeface="Franklin Gothic Medium Cond" panose="020B0606030402020204" pitchFamily="34" charset="0"/>
                <a:ea typeface="Segoe UI Black" panose="020B0A02040204020203" pitchFamily="34" charset="0"/>
                <a:cs typeface="Segoe UI Black" panose="020B0A02040204020203" pitchFamily="34" charset="0"/>
              </a:defRPr>
            </a:lvl1pPr>
          </a:lstStyle>
          <a:p>
            <a:pPr marL="0" lvl="0"/>
            <a:r>
              <a:rPr lang="en-US" dirty="0"/>
              <a:t>Click to edit Master title style</a:t>
            </a:r>
          </a:p>
        </p:txBody>
      </p:sp>
      <p:sp>
        <p:nvSpPr>
          <p:cNvPr id="7" name="Dark blue background" title="&quot;&quot;"/>
          <p:cNvSpPr/>
          <p:nvPr userDrawn="1"/>
        </p:nvSpPr>
        <p:spPr bwMode="white">
          <a:xfrm>
            <a:off x="17721" y="0"/>
            <a:ext cx="1049079" cy="6858000"/>
          </a:xfrm>
          <a:prstGeom prst="rect">
            <a:avLst/>
          </a:prstGeom>
          <a:solidFill>
            <a:srgbClr val="112E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Slide Number Placeholder 5"/>
          <p:cNvSpPr>
            <a:spLocks noGrp="1"/>
          </p:cNvSpPr>
          <p:nvPr>
            <p:ph type="sldNum" sz="quarter" idx="4"/>
          </p:nvPr>
        </p:nvSpPr>
        <p:spPr>
          <a:xfrm>
            <a:off x="8737600" y="6400800"/>
            <a:ext cx="2844800" cy="228600"/>
          </a:xfrm>
          <a:prstGeom prst="rect">
            <a:avLst/>
          </a:prstGeom>
        </p:spPr>
        <p:txBody>
          <a:bodyPr vert="horz" lIns="91440" tIns="45720" rIns="91440" bIns="45720" rtlCol="0" anchor="ctr"/>
          <a:lstStyle>
            <a:lvl1pPr algn="r">
              <a:defRPr sz="2000" b="0">
                <a:solidFill>
                  <a:schemeClr val="bg1">
                    <a:lumMod val="85000"/>
                  </a:schemeClr>
                </a:solidFill>
                <a:latin typeface="+mn-lt"/>
              </a:defRPr>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996945181"/>
      </p:ext>
    </p:extLst>
  </p:cSld>
  <p:clrMapOvr>
    <a:masterClrMapping/>
  </p:clrMapOvr>
  <p:extLst>
    <p:ext uri="{DCECCB84-F9BA-43D5-87BE-67443E8EF086}">
      <p15:sldGuideLst xmlns:p15="http://schemas.microsoft.com/office/powerpoint/2012/main">
        <p15:guide id="1" pos="3840">
          <p15:clr>
            <a:srgbClr val="FBAE40"/>
          </p15:clr>
        </p15:guide>
        <p15:guide id="2" orient="horz" pos="216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hapter: blue">
    <p:bg>
      <p:bgPr>
        <a:solidFill>
          <a:srgbClr val="046B99"/>
        </a:solidFill>
        <a:effectLst/>
      </p:bgPr>
    </p:bg>
    <p:spTree>
      <p:nvGrpSpPr>
        <p:cNvPr id="1" name=""/>
        <p:cNvGrpSpPr/>
        <p:nvPr/>
      </p:nvGrpSpPr>
      <p:grpSpPr>
        <a:xfrm>
          <a:off x="0" y="0"/>
          <a:ext cx="0" cy="0"/>
          <a:chOff x="0" y="0"/>
          <a:chExt cx="0" cy="0"/>
        </a:xfrm>
      </p:grpSpPr>
      <p:cxnSp>
        <p:nvCxnSpPr>
          <p:cNvPr id="3" name="Title border line"/>
          <p:cNvCxnSpPr/>
          <p:nvPr userDrawn="1"/>
        </p:nvCxnSpPr>
        <p:spPr>
          <a:xfrm>
            <a:off x="0" y="3271815"/>
            <a:ext cx="7010400" cy="0"/>
          </a:xfrm>
          <a:prstGeom prst="line">
            <a:avLst/>
          </a:prstGeom>
          <a:ln w="12700">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4" name="Title of chapter"/>
          <p:cNvSpPr>
            <a:spLocks noGrp="1"/>
          </p:cNvSpPr>
          <p:nvPr>
            <p:ph type="title"/>
          </p:nvPr>
        </p:nvSpPr>
        <p:spPr bwMode="black">
          <a:xfrm>
            <a:off x="603956" y="2743200"/>
            <a:ext cx="8006644" cy="380999"/>
          </a:xfrm>
        </p:spPr>
        <p:txBody>
          <a:bodyPr>
            <a:noAutofit/>
          </a:bodyPr>
          <a:lstStyle>
            <a:lvl1pPr algn="l">
              <a:defRPr sz="4400" b="1">
                <a:solidFill>
                  <a:schemeClr val="bg1"/>
                </a:solidFill>
                <a:latin typeface="+mn-lt"/>
                <a:ea typeface="Segoe UI Light" panose="020B0502040204020203" pitchFamily="34" charset="0"/>
                <a:cs typeface="Segoe UI Light" panose="020B0502040204020203" pitchFamily="34" charset="0"/>
              </a:defRPr>
            </a:lvl1pPr>
          </a:lstStyle>
          <a:p>
            <a:r>
              <a:rPr lang="en-US" dirty="0"/>
              <a:t>Click to edit Master title style</a:t>
            </a:r>
          </a:p>
        </p:txBody>
      </p:sp>
      <p:sp>
        <p:nvSpPr>
          <p:cNvPr id="5" name="Subtitle, author"/>
          <p:cNvSpPr>
            <a:spLocks noGrp="1"/>
          </p:cNvSpPr>
          <p:nvPr>
            <p:ph type="subTitle" idx="1"/>
          </p:nvPr>
        </p:nvSpPr>
        <p:spPr>
          <a:xfrm>
            <a:off x="603956" y="3419432"/>
            <a:ext cx="6406444" cy="348813"/>
          </a:xfrm>
        </p:spPr>
        <p:txBody>
          <a:bodyPr wrap="square">
            <a:spAutoFit/>
          </a:bodyPr>
          <a:lstStyle>
            <a:lvl1pPr marL="0" indent="0">
              <a:buNone/>
              <a:defRPr lang="en-US" sz="1600">
                <a:solidFill>
                  <a:schemeClr val="bg1"/>
                </a:solidFill>
                <a:latin typeface="+mn-lt"/>
                <a:ea typeface="+mn-ea"/>
                <a:cs typeface="+mn-cs"/>
              </a:defRPr>
            </a:lvl1pPr>
          </a:lstStyle>
          <a:p>
            <a:pPr marL="0" lvl="0">
              <a:lnSpc>
                <a:spcPts val="2000"/>
              </a:lnSpc>
            </a:pPr>
            <a:r>
              <a:rPr lang="en-US" dirty="0"/>
              <a:t>Click to edit Master subtitle style</a:t>
            </a:r>
          </a:p>
        </p:txBody>
      </p:sp>
      <p:sp>
        <p:nvSpPr>
          <p:cNvPr id="6" name="Slide Number Placeholder 5"/>
          <p:cNvSpPr>
            <a:spLocks noGrp="1"/>
          </p:cNvSpPr>
          <p:nvPr>
            <p:ph type="sldNum" sz="quarter" idx="4"/>
          </p:nvPr>
        </p:nvSpPr>
        <p:spPr>
          <a:xfrm>
            <a:off x="8737600" y="6400800"/>
            <a:ext cx="2844800" cy="228600"/>
          </a:xfrm>
          <a:prstGeom prst="rect">
            <a:avLst/>
          </a:prstGeom>
        </p:spPr>
        <p:txBody>
          <a:bodyPr vert="horz" lIns="91440" tIns="45720" rIns="91440" bIns="45720" rtlCol="0" anchor="ctr"/>
          <a:lstStyle>
            <a:lvl1pPr algn="r">
              <a:defRPr sz="2000" b="0">
                <a:solidFill>
                  <a:schemeClr val="bg1">
                    <a:lumMod val="85000"/>
                  </a:schemeClr>
                </a:solidFill>
                <a:latin typeface="+mn-lt"/>
              </a:defRPr>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453415411"/>
      </p:ext>
    </p:extLst>
  </p:cSld>
  <p:clrMapOvr>
    <a:masterClrMapping/>
  </p:clrMapOvr>
  <p:extLst>
    <p:ext uri="{DCECCB84-F9BA-43D5-87BE-67443E8EF086}">
      <p15:sldGuideLst xmlns:p15="http://schemas.microsoft.com/office/powerpoint/2012/main">
        <p15:guide id="1" pos="3840">
          <p15:clr>
            <a:srgbClr val="FBAE40"/>
          </p15:clr>
        </p15:guide>
        <p15:guide id="2" orient="horz" pos="21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pter: navy">
    <p:bg>
      <p:bgPr>
        <a:solidFill>
          <a:srgbClr val="112E51"/>
        </a:solidFill>
        <a:effectLst/>
      </p:bgPr>
    </p:bg>
    <p:spTree>
      <p:nvGrpSpPr>
        <p:cNvPr id="1" name=""/>
        <p:cNvGrpSpPr/>
        <p:nvPr/>
      </p:nvGrpSpPr>
      <p:grpSpPr>
        <a:xfrm>
          <a:off x="0" y="0"/>
          <a:ext cx="0" cy="0"/>
          <a:chOff x="0" y="0"/>
          <a:chExt cx="0" cy="0"/>
        </a:xfrm>
      </p:grpSpPr>
      <p:cxnSp>
        <p:nvCxnSpPr>
          <p:cNvPr id="7" name="Title border line"/>
          <p:cNvCxnSpPr/>
          <p:nvPr userDrawn="1"/>
        </p:nvCxnSpPr>
        <p:spPr>
          <a:xfrm>
            <a:off x="0" y="3271815"/>
            <a:ext cx="7010400" cy="0"/>
          </a:xfrm>
          <a:prstGeom prst="line">
            <a:avLst/>
          </a:prstGeom>
          <a:ln w="12700">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6" name="Title of chapter"/>
          <p:cNvSpPr>
            <a:spLocks noGrp="1"/>
          </p:cNvSpPr>
          <p:nvPr>
            <p:ph type="title"/>
          </p:nvPr>
        </p:nvSpPr>
        <p:spPr bwMode="black">
          <a:xfrm>
            <a:off x="603956" y="2743200"/>
            <a:ext cx="8006644" cy="380999"/>
          </a:xfrm>
        </p:spPr>
        <p:txBody>
          <a:bodyPr>
            <a:noAutofit/>
          </a:bodyPr>
          <a:lstStyle>
            <a:lvl1pPr algn="l">
              <a:defRPr sz="4400" b="1">
                <a:solidFill>
                  <a:schemeClr val="bg1"/>
                </a:solidFill>
                <a:latin typeface="+mn-lt"/>
                <a:ea typeface="Segoe UI Light" panose="020B0502040204020203" pitchFamily="34" charset="0"/>
                <a:cs typeface="Segoe UI Light" panose="020B0502040204020203" pitchFamily="34" charset="0"/>
              </a:defRPr>
            </a:lvl1pPr>
          </a:lstStyle>
          <a:p>
            <a:r>
              <a:rPr lang="en-US" dirty="0"/>
              <a:t>Click to edit Master title style</a:t>
            </a:r>
          </a:p>
        </p:txBody>
      </p:sp>
      <p:sp>
        <p:nvSpPr>
          <p:cNvPr id="4" name="Subtitle, author"/>
          <p:cNvSpPr>
            <a:spLocks noGrp="1"/>
          </p:cNvSpPr>
          <p:nvPr>
            <p:ph type="subTitle" idx="1"/>
          </p:nvPr>
        </p:nvSpPr>
        <p:spPr>
          <a:xfrm>
            <a:off x="603956" y="3419432"/>
            <a:ext cx="6406444" cy="348813"/>
          </a:xfrm>
        </p:spPr>
        <p:txBody>
          <a:bodyPr wrap="square">
            <a:spAutoFit/>
          </a:bodyPr>
          <a:lstStyle>
            <a:lvl1pPr marL="0" indent="0">
              <a:buNone/>
              <a:defRPr lang="en-US" sz="1600">
                <a:solidFill>
                  <a:schemeClr val="bg1"/>
                </a:solidFill>
                <a:latin typeface="+mn-lt"/>
                <a:ea typeface="+mn-ea"/>
                <a:cs typeface="+mn-cs"/>
              </a:defRPr>
            </a:lvl1pPr>
          </a:lstStyle>
          <a:p>
            <a:pPr marL="0" lvl="0">
              <a:lnSpc>
                <a:spcPts val="2000"/>
              </a:lnSpc>
            </a:pPr>
            <a:r>
              <a:rPr lang="en-US" dirty="0"/>
              <a:t>Click to edit Master subtitle style</a:t>
            </a:r>
          </a:p>
        </p:txBody>
      </p:sp>
      <p:sp>
        <p:nvSpPr>
          <p:cNvPr id="5" name="Slide Number Placeholder 5"/>
          <p:cNvSpPr>
            <a:spLocks noGrp="1"/>
          </p:cNvSpPr>
          <p:nvPr>
            <p:ph type="sldNum" sz="quarter" idx="4"/>
          </p:nvPr>
        </p:nvSpPr>
        <p:spPr>
          <a:xfrm>
            <a:off x="8737600" y="6400800"/>
            <a:ext cx="2844800" cy="228600"/>
          </a:xfrm>
          <a:prstGeom prst="rect">
            <a:avLst/>
          </a:prstGeom>
        </p:spPr>
        <p:txBody>
          <a:bodyPr vert="horz" lIns="91440" tIns="45720" rIns="91440" bIns="45720" rtlCol="0" anchor="ctr"/>
          <a:lstStyle>
            <a:lvl1pPr algn="r">
              <a:defRPr sz="2000" b="0">
                <a:solidFill>
                  <a:schemeClr val="bg1">
                    <a:lumMod val="85000"/>
                  </a:schemeClr>
                </a:solidFill>
                <a:latin typeface="+mn-lt"/>
              </a:defRPr>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740629368"/>
      </p:ext>
    </p:extLst>
  </p:cSld>
  <p:clrMapOvr>
    <a:masterClrMapping/>
  </p:clrMapOvr>
  <p:extLst>
    <p:ext uri="{DCECCB84-F9BA-43D5-87BE-67443E8EF086}">
      <p15:sldGuideLst xmlns:p15="http://schemas.microsoft.com/office/powerpoint/2012/main">
        <p15:guide id="1" pos="3840">
          <p15:clr>
            <a:srgbClr val="FBAE40"/>
          </p15:clr>
        </p15:guide>
        <p15:guide id="2" orient="horz" pos="216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navy">
    <p:spTree>
      <p:nvGrpSpPr>
        <p:cNvPr id="1" name=""/>
        <p:cNvGrpSpPr/>
        <p:nvPr/>
      </p:nvGrpSpPr>
      <p:grpSpPr>
        <a:xfrm>
          <a:off x="0" y="0"/>
          <a:ext cx="0" cy="0"/>
          <a:chOff x="0" y="0"/>
          <a:chExt cx="0" cy="0"/>
        </a:xfrm>
      </p:grpSpPr>
      <p:sp>
        <p:nvSpPr>
          <p:cNvPr id="18" name="Dark blue background" title="&quot;&quot;"/>
          <p:cNvSpPr/>
          <p:nvPr userDrawn="1"/>
        </p:nvSpPr>
        <p:spPr bwMode="white">
          <a:xfrm>
            <a:off x="0" y="0"/>
            <a:ext cx="12192000" cy="1600200"/>
          </a:xfrm>
          <a:prstGeom prst="rect">
            <a:avLst/>
          </a:prstGeom>
          <a:solidFill>
            <a:srgbClr val="112E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7" name="Subtitle, author"/>
          <p:cNvSpPr>
            <a:spLocks noGrp="1"/>
          </p:cNvSpPr>
          <p:nvPr>
            <p:ph type="subTitle" idx="1"/>
          </p:nvPr>
        </p:nvSpPr>
        <p:spPr>
          <a:xfrm>
            <a:off x="609600" y="2851587"/>
            <a:ext cx="5486400" cy="348813"/>
          </a:xfrm>
        </p:spPr>
        <p:txBody>
          <a:bodyPr wrap="square">
            <a:spAutoFit/>
          </a:bodyPr>
          <a:lstStyle>
            <a:lvl1pPr marL="0" indent="0">
              <a:buNone/>
              <a:defRPr lang="en-US" sz="2400">
                <a:solidFill>
                  <a:srgbClr val="767676"/>
                </a:solidFill>
                <a:latin typeface="+mn-lt"/>
                <a:ea typeface="+mn-ea"/>
                <a:cs typeface="+mn-cs"/>
              </a:defRPr>
            </a:lvl1pPr>
          </a:lstStyle>
          <a:p>
            <a:pPr marL="0" lvl="0">
              <a:lnSpc>
                <a:spcPts val="2000"/>
              </a:lnSpc>
            </a:pPr>
            <a:r>
              <a:rPr lang="en-US" dirty="0"/>
              <a:t>Click to edit Master subtitle style</a:t>
            </a:r>
          </a:p>
        </p:txBody>
      </p:sp>
      <p:sp>
        <p:nvSpPr>
          <p:cNvPr id="8" name="Title of deck"/>
          <p:cNvSpPr>
            <a:spLocks noGrp="1"/>
          </p:cNvSpPr>
          <p:nvPr>
            <p:ph type="ctrTitle"/>
          </p:nvPr>
        </p:nvSpPr>
        <p:spPr>
          <a:xfrm>
            <a:off x="609600" y="2048069"/>
            <a:ext cx="9677400" cy="457200"/>
          </a:xfrm>
          <a:noFill/>
        </p:spPr>
        <p:txBody>
          <a:bodyPr vert="horz" lIns="91440" tIns="45720" rIns="91440" bIns="45720" rtlCol="0" anchor="ctr">
            <a:noAutofit/>
          </a:bodyPr>
          <a:lstStyle>
            <a:lvl1pPr>
              <a:defRPr lang="en-US" sz="4800" b="1">
                <a:solidFill>
                  <a:schemeClr val="tx2"/>
                </a:solidFill>
                <a:latin typeface="Segoe UI Light" panose="020B0502040204020203" pitchFamily="34" charset="0"/>
                <a:cs typeface="Segoe UI Light" panose="020B0502040204020203" pitchFamily="34" charset="0"/>
              </a:defRPr>
            </a:lvl1pPr>
          </a:lstStyle>
          <a:p>
            <a:pPr marL="0" lvl="0"/>
            <a:r>
              <a:rPr lang="en-US" dirty="0"/>
              <a:t>Click to edit Master title style</a:t>
            </a:r>
          </a:p>
        </p:txBody>
      </p:sp>
    </p:spTree>
    <p:extLst>
      <p:ext uri="{BB962C8B-B14F-4D97-AF65-F5344CB8AC3E}">
        <p14:creationId xmlns:p14="http://schemas.microsoft.com/office/powerpoint/2010/main" val="413774001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blue guideline">
    <p:spTree>
      <p:nvGrpSpPr>
        <p:cNvPr id="1" name=""/>
        <p:cNvGrpSpPr/>
        <p:nvPr/>
      </p:nvGrpSpPr>
      <p:grpSpPr>
        <a:xfrm>
          <a:off x="0" y="0"/>
          <a:ext cx="0" cy="0"/>
          <a:chOff x="0" y="0"/>
          <a:chExt cx="0" cy="0"/>
        </a:xfrm>
      </p:grpSpPr>
      <p:sp>
        <p:nvSpPr>
          <p:cNvPr id="6" name="Internal use message"/>
          <p:cNvSpPr/>
          <p:nvPr userDrawn="1"/>
        </p:nvSpPr>
        <p:spPr>
          <a:xfrm>
            <a:off x="2133600" y="2965796"/>
            <a:ext cx="5257800" cy="463204"/>
          </a:xfrm>
          <a:prstGeom prst="rect">
            <a:avLst/>
          </a:prstGeom>
        </p:spPr>
        <p:txBody>
          <a:bodyPr wrap="square">
            <a:spAutoFit/>
          </a:bodyPr>
          <a:lstStyle/>
          <a:p>
            <a:pPr>
              <a:lnSpc>
                <a:spcPct val="120000"/>
              </a:lnSpc>
              <a:spcAft>
                <a:spcPts val="300"/>
              </a:spcAft>
            </a:pPr>
            <a:r>
              <a:rPr lang="en-US" sz="900" dirty="0">
                <a:solidFill>
                  <a:schemeClr val="tx1">
                    <a:lumMod val="65000"/>
                    <a:lumOff val="35000"/>
                  </a:schemeClr>
                </a:solidFill>
                <a:ea typeface="Verdana" pitchFamily="34" charset="0"/>
                <a:cs typeface="Verdana" pitchFamily="34" charset="0"/>
              </a:rPr>
              <a:t>Centers for Medicare &amp; Medicaid Services / Center for Medicare &amp; Medicaid Innovation</a:t>
            </a:r>
          </a:p>
          <a:p>
            <a:pPr>
              <a:lnSpc>
                <a:spcPct val="120000"/>
              </a:lnSpc>
            </a:pPr>
            <a:r>
              <a:rPr lang="en-US" sz="900" b="1" dirty="0">
                <a:solidFill>
                  <a:schemeClr val="tx1">
                    <a:lumMod val="65000"/>
                    <a:lumOff val="35000"/>
                  </a:schemeClr>
                </a:solidFill>
                <a:ea typeface="Verdana" pitchFamily="34" charset="0"/>
                <a:cs typeface="Verdana" pitchFamily="34" charset="0"/>
              </a:rPr>
              <a:t>This information has not been disclosed to the public. It may be privileged and confidential. </a:t>
            </a:r>
          </a:p>
        </p:txBody>
      </p:sp>
      <p:sp>
        <p:nvSpPr>
          <p:cNvPr id="3" name="Subtitle, author"/>
          <p:cNvSpPr>
            <a:spLocks noGrp="1"/>
          </p:cNvSpPr>
          <p:nvPr>
            <p:ph type="subTitle" idx="1"/>
          </p:nvPr>
        </p:nvSpPr>
        <p:spPr>
          <a:xfrm>
            <a:off x="2133600" y="2318187"/>
            <a:ext cx="8229599" cy="348813"/>
          </a:xfrm>
        </p:spPr>
        <p:txBody>
          <a:bodyPr wrap="square">
            <a:spAutoFit/>
          </a:bodyPr>
          <a:lstStyle>
            <a:lvl1pPr marL="0" indent="0">
              <a:buNone/>
              <a:defRPr lang="en-US" sz="2400" b="1">
                <a:solidFill>
                  <a:schemeClr val="tx1"/>
                </a:solidFill>
                <a:latin typeface="+mn-lt"/>
                <a:ea typeface="+mn-ea"/>
                <a:cs typeface="+mn-cs"/>
              </a:defRPr>
            </a:lvl1pPr>
          </a:lstStyle>
          <a:p>
            <a:pPr marL="0" lvl="0">
              <a:lnSpc>
                <a:spcPts val="2000"/>
              </a:lnSpc>
            </a:pPr>
            <a:r>
              <a:rPr lang="en-US" dirty="0"/>
              <a:t>Click to edit Master subtitle style</a:t>
            </a:r>
          </a:p>
        </p:txBody>
      </p:sp>
      <p:sp>
        <p:nvSpPr>
          <p:cNvPr id="2" name="Title of deck"/>
          <p:cNvSpPr>
            <a:spLocks noGrp="1"/>
          </p:cNvSpPr>
          <p:nvPr>
            <p:ph type="ctrTitle"/>
          </p:nvPr>
        </p:nvSpPr>
        <p:spPr>
          <a:xfrm>
            <a:off x="2133600" y="1600200"/>
            <a:ext cx="8229599" cy="457200"/>
          </a:xfrm>
          <a:noFill/>
        </p:spPr>
        <p:txBody>
          <a:bodyPr vert="horz" lIns="91440" tIns="45720" rIns="91440" bIns="45720" rtlCol="0" anchor="ctr">
            <a:noAutofit/>
          </a:bodyPr>
          <a:lstStyle>
            <a:lvl1pPr>
              <a:defRPr lang="en-US" sz="4800" b="1" spc="-100" baseline="0">
                <a:solidFill>
                  <a:schemeClr val="accent1"/>
                </a:solidFill>
                <a:latin typeface="Segoe UI Light" panose="020B0502040204020203" pitchFamily="34" charset="0"/>
                <a:cs typeface="Segoe UI Light" panose="020B0502040204020203" pitchFamily="34" charset="0"/>
              </a:defRPr>
            </a:lvl1pPr>
          </a:lstStyle>
          <a:p>
            <a:pPr marL="0" lvl="0"/>
            <a:r>
              <a:rPr lang="en-US" dirty="0"/>
              <a:t>Click to edit Master title style</a:t>
            </a:r>
          </a:p>
        </p:txBody>
      </p:sp>
      <p:sp>
        <p:nvSpPr>
          <p:cNvPr id="8" name="Footer Placeholder 4"/>
          <p:cNvSpPr>
            <a:spLocks noGrp="1"/>
          </p:cNvSpPr>
          <p:nvPr>
            <p:ph type="ftr" sz="quarter" idx="3"/>
          </p:nvPr>
        </p:nvSpPr>
        <p:spPr>
          <a:xfrm>
            <a:off x="609600" y="6400800"/>
            <a:ext cx="8026400" cy="228600"/>
          </a:xfrm>
          <a:prstGeom prst="rect">
            <a:avLst/>
          </a:prstGeom>
        </p:spPr>
        <p:txBody>
          <a:bodyPr vert="horz" lIns="91440" tIns="45720" rIns="91440" bIns="45720" rtlCol="0" anchor="ctr"/>
          <a:lstStyle>
            <a:lvl1pPr marL="0" algn="l" defTabSz="914400" rtl="0" eaLnBrk="1" latinLnBrk="0" hangingPunct="1">
              <a:defRPr lang="en-US" sz="1200" kern="1200" smtClean="0">
                <a:solidFill>
                  <a:srgbClr val="767676"/>
                </a:solidFill>
                <a:latin typeface="+mn-lt"/>
                <a:ea typeface="+mn-ea"/>
                <a:cs typeface="Segoe UI Light" panose="020B0502040204020203" pitchFamily="34" charset="0"/>
              </a:defRPr>
            </a:lvl1pPr>
          </a:lstStyle>
          <a:p>
            <a:endParaRPr lang="da-DK" dirty="0"/>
          </a:p>
        </p:txBody>
      </p:sp>
      <p:sp>
        <p:nvSpPr>
          <p:cNvPr id="9" name="Slide Number Placeholder 5"/>
          <p:cNvSpPr>
            <a:spLocks noGrp="1"/>
          </p:cNvSpPr>
          <p:nvPr>
            <p:ph type="sldNum" sz="quarter" idx="4"/>
          </p:nvPr>
        </p:nvSpPr>
        <p:spPr>
          <a:xfrm>
            <a:off x="8737600" y="6400800"/>
            <a:ext cx="2844800" cy="228600"/>
          </a:xfrm>
          <a:prstGeom prst="rect">
            <a:avLst/>
          </a:prstGeom>
        </p:spPr>
        <p:txBody>
          <a:bodyPr vert="horz" lIns="91440" tIns="45720" rIns="91440" bIns="45720" rtlCol="0" anchor="ctr"/>
          <a:lstStyle>
            <a:lvl1pPr algn="r">
              <a:defRPr sz="2000" b="0">
                <a:solidFill>
                  <a:srgbClr val="767676"/>
                </a:solidFill>
                <a:latin typeface="+mn-lt"/>
              </a:defRPr>
            </a:lvl1pPr>
          </a:lstStyle>
          <a:p>
            <a:fld id="{B6F15528-21DE-4FAA-801E-634DDDAF4B2B}" type="slidenum">
              <a:rPr lang="en-US" smtClean="0"/>
              <a:pPr/>
              <a:t>‹#›</a:t>
            </a:fld>
            <a:endParaRPr lang="en-US" dirty="0"/>
          </a:p>
        </p:txBody>
      </p:sp>
      <p:sp>
        <p:nvSpPr>
          <p:cNvPr id="10" name="Dark blue background" title="&quot;&quot;"/>
          <p:cNvSpPr/>
          <p:nvPr userDrawn="1"/>
        </p:nvSpPr>
        <p:spPr bwMode="white">
          <a:xfrm>
            <a:off x="1904999" y="1600200"/>
            <a:ext cx="152399" cy="1752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142542895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plain">
    <p:spTree>
      <p:nvGrpSpPr>
        <p:cNvPr id="1" name=""/>
        <p:cNvGrpSpPr/>
        <p:nvPr/>
      </p:nvGrpSpPr>
      <p:grpSpPr>
        <a:xfrm>
          <a:off x="0" y="0"/>
          <a:ext cx="0" cy="0"/>
          <a:chOff x="0" y="0"/>
          <a:chExt cx="0" cy="0"/>
        </a:xfrm>
      </p:grpSpPr>
      <p:sp>
        <p:nvSpPr>
          <p:cNvPr id="3" name="Subtitle, author"/>
          <p:cNvSpPr>
            <a:spLocks noGrp="1"/>
          </p:cNvSpPr>
          <p:nvPr>
            <p:ph type="subTitle" idx="1"/>
          </p:nvPr>
        </p:nvSpPr>
        <p:spPr>
          <a:xfrm>
            <a:off x="609600" y="2141271"/>
            <a:ext cx="5486400" cy="348813"/>
          </a:xfrm>
        </p:spPr>
        <p:txBody>
          <a:bodyPr wrap="square">
            <a:spAutoFit/>
          </a:bodyPr>
          <a:lstStyle>
            <a:lvl1pPr marL="0" indent="0">
              <a:buNone/>
              <a:defRPr lang="en-US" sz="1600">
                <a:solidFill>
                  <a:srgbClr val="767676"/>
                </a:solidFill>
                <a:latin typeface="+mn-lt"/>
                <a:ea typeface="+mn-ea"/>
                <a:cs typeface="+mn-cs"/>
              </a:defRPr>
            </a:lvl1pPr>
          </a:lstStyle>
          <a:p>
            <a:pPr marL="0" lvl="0">
              <a:lnSpc>
                <a:spcPts val="2000"/>
              </a:lnSpc>
            </a:pPr>
            <a:r>
              <a:rPr lang="en-US" dirty="0"/>
              <a:t>Click to edit Master subtitle style</a:t>
            </a:r>
          </a:p>
        </p:txBody>
      </p:sp>
      <p:sp>
        <p:nvSpPr>
          <p:cNvPr id="2" name="Title of deck"/>
          <p:cNvSpPr>
            <a:spLocks noGrp="1"/>
          </p:cNvSpPr>
          <p:nvPr>
            <p:ph type="ctrTitle"/>
          </p:nvPr>
        </p:nvSpPr>
        <p:spPr>
          <a:xfrm>
            <a:off x="609600" y="1600200"/>
            <a:ext cx="5486400" cy="457200"/>
          </a:xfrm>
          <a:noFill/>
        </p:spPr>
        <p:txBody>
          <a:bodyPr vert="horz" lIns="91440" tIns="45720" rIns="91440" bIns="45720" rtlCol="0" anchor="ctr">
            <a:noAutofit/>
          </a:bodyPr>
          <a:lstStyle>
            <a:lvl1pPr>
              <a:defRPr lang="en-US" sz="2800" b="1">
                <a:solidFill>
                  <a:schemeClr val="tx1">
                    <a:lumMod val="75000"/>
                    <a:lumOff val="25000"/>
                  </a:schemeClr>
                </a:solidFill>
                <a:latin typeface="Segoe UI Light" panose="020B0502040204020203" pitchFamily="34" charset="0"/>
                <a:cs typeface="Segoe UI Light" panose="020B0502040204020203" pitchFamily="34" charset="0"/>
              </a:defRPr>
            </a:lvl1pPr>
          </a:lstStyle>
          <a:p>
            <a:pPr marL="0" lvl="0"/>
            <a:r>
              <a:rPr lang="en-US" dirty="0"/>
              <a:t>Click to edit Master title style</a:t>
            </a:r>
          </a:p>
        </p:txBody>
      </p:sp>
      <p:sp>
        <p:nvSpPr>
          <p:cNvPr id="6" name="Footer Placeholder 4"/>
          <p:cNvSpPr>
            <a:spLocks noGrp="1"/>
          </p:cNvSpPr>
          <p:nvPr>
            <p:ph type="ftr" sz="quarter" idx="3"/>
          </p:nvPr>
        </p:nvSpPr>
        <p:spPr>
          <a:xfrm>
            <a:off x="609600" y="6400800"/>
            <a:ext cx="8026400" cy="228600"/>
          </a:xfrm>
          <a:prstGeom prst="rect">
            <a:avLst/>
          </a:prstGeom>
        </p:spPr>
        <p:txBody>
          <a:bodyPr vert="horz" lIns="91440" tIns="45720" rIns="91440" bIns="45720" rtlCol="0" anchor="ctr"/>
          <a:lstStyle>
            <a:lvl1pPr marL="0" algn="l" defTabSz="914400" rtl="0" eaLnBrk="1" latinLnBrk="0" hangingPunct="1">
              <a:defRPr lang="en-US" sz="1200" kern="1200" smtClean="0">
                <a:solidFill>
                  <a:srgbClr val="767676"/>
                </a:solidFill>
                <a:latin typeface="+mn-lt"/>
                <a:ea typeface="+mn-ea"/>
                <a:cs typeface="Segoe UI Light" panose="020B0502040204020203" pitchFamily="34" charset="0"/>
              </a:defRPr>
            </a:lvl1pPr>
          </a:lstStyle>
          <a:p>
            <a:endParaRPr lang="da-DK" dirty="0"/>
          </a:p>
        </p:txBody>
      </p:sp>
      <p:sp>
        <p:nvSpPr>
          <p:cNvPr id="7" name="Slide Number Placeholder 5"/>
          <p:cNvSpPr>
            <a:spLocks noGrp="1"/>
          </p:cNvSpPr>
          <p:nvPr>
            <p:ph type="sldNum" sz="quarter" idx="4"/>
          </p:nvPr>
        </p:nvSpPr>
        <p:spPr>
          <a:xfrm>
            <a:off x="8737600" y="6400800"/>
            <a:ext cx="2844800" cy="228600"/>
          </a:xfrm>
          <a:prstGeom prst="rect">
            <a:avLst/>
          </a:prstGeom>
        </p:spPr>
        <p:txBody>
          <a:bodyPr vert="horz" lIns="91440" tIns="45720" rIns="91440" bIns="45720" rtlCol="0" anchor="ctr"/>
          <a:lstStyle>
            <a:lvl1pPr algn="r">
              <a:defRPr sz="2000" b="0">
                <a:solidFill>
                  <a:srgbClr val="767676"/>
                </a:solidFill>
                <a:latin typeface="+mn-lt"/>
              </a:defRPr>
            </a:lvl1pPr>
          </a:lstStyle>
          <a:p>
            <a:fld id="{B6F15528-21DE-4FAA-801E-634DDDAF4B2B}" type="slidenum">
              <a:rPr lang="en-US" smtClean="0"/>
              <a:pPr/>
              <a:t>‹#›</a:t>
            </a:fld>
            <a:endParaRPr lang="en-US" dirty="0"/>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gray slim line">
    <p:spTree>
      <p:nvGrpSpPr>
        <p:cNvPr id="1" name=""/>
        <p:cNvGrpSpPr/>
        <p:nvPr/>
      </p:nvGrpSpPr>
      <p:grpSpPr>
        <a:xfrm>
          <a:off x="0" y="0"/>
          <a:ext cx="0" cy="0"/>
          <a:chOff x="0" y="0"/>
          <a:chExt cx="0" cy="0"/>
        </a:xfrm>
      </p:grpSpPr>
      <p:cxnSp>
        <p:nvCxnSpPr>
          <p:cNvPr id="7" name="Title border line" title="&quot;&quot;"/>
          <p:cNvCxnSpPr/>
          <p:nvPr userDrawn="1"/>
        </p:nvCxnSpPr>
        <p:spPr bwMode="gray">
          <a:xfrm>
            <a:off x="0" y="381000"/>
            <a:ext cx="609599" cy="0"/>
          </a:xfrm>
          <a:prstGeom prst="line">
            <a:avLst/>
          </a:prstGeom>
          <a:ln>
            <a:solidFill>
              <a:srgbClr val="4D4D4D"/>
            </a:solidFill>
          </a:ln>
        </p:spPr>
        <p:style>
          <a:lnRef idx="1">
            <a:schemeClr val="accent1"/>
          </a:lnRef>
          <a:fillRef idx="0">
            <a:schemeClr val="accent1"/>
          </a:fillRef>
          <a:effectRef idx="0">
            <a:schemeClr val="accent1"/>
          </a:effectRef>
          <a:fontRef idx="minor">
            <a:schemeClr val="tx1"/>
          </a:fontRef>
        </p:style>
      </p:cxnSp>
      <p:sp>
        <p:nvSpPr>
          <p:cNvPr id="9" name="Statement 2"/>
          <p:cNvSpPr>
            <a:spLocks noGrp="1"/>
          </p:cNvSpPr>
          <p:nvPr>
            <p:ph idx="10"/>
          </p:nvPr>
        </p:nvSpPr>
        <p:spPr>
          <a:xfrm>
            <a:off x="6248400" y="1600200"/>
            <a:ext cx="5469467" cy="3657600"/>
          </a:xfrm>
        </p:spPr>
        <p:txBody>
          <a:bodyPr>
            <a:noAutofit/>
          </a:bodyPr>
          <a:lstStyle>
            <a:lvl1pPr>
              <a:lnSpc>
                <a:spcPct val="120000"/>
              </a:lnSpc>
              <a:spcBef>
                <a:spcPts val="0"/>
              </a:spcBef>
              <a:spcAft>
                <a:spcPts val="600"/>
              </a:spcAft>
              <a:defRPr sz="1600" b="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defRPr>
            </a:lvl1pPr>
            <a:lvl2pPr>
              <a:lnSpc>
                <a:spcPct val="120000"/>
              </a:lnSpc>
              <a:spcBef>
                <a:spcPts val="0"/>
              </a:spcBef>
              <a:spcAft>
                <a:spcPts val="600"/>
              </a:spcAft>
              <a:defRPr sz="1400">
                <a:solidFill>
                  <a:schemeClr val="tx1">
                    <a:lumMod val="90000"/>
                    <a:lumOff val="10000"/>
                  </a:schemeClr>
                </a:solidFill>
                <a:latin typeface="Segoe UI" panose="020B0502040204020203" pitchFamily="34" charset="0"/>
                <a:ea typeface="Segoe UI" panose="020B0502040204020203" pitchFamily="34" charset="0"/>
                <a:cs typeface="Segoe UI" panose="020B0502040204020203" pitchFamily="34" charset="0"/>
              </a:defRPr>
            </a:lvl2pPr>
            <a:lvl3pPr>
              <a:defRPr>
                <a:latin typeface="Segoe UI" panose="020B0502040204020203" pitchFamily="34" charset="0"/>
                <a:ea typeface="Segoe UI" panose="020B0502040204020203" pitchFamily="34" charset="0"/>
                <a:cs typeface="Segoe UI" panose="020B0502040204020203" pitchFamily="34" charset="0"/>
              </a:defRPr>
            </a:lvl3pPr>
            <a:lvl4pPr>
              <a:defRPr>
                <a:latin typeface="Segoe UI" panose="020B0502040204020203" pitchFamily="34" charset="0"/>
                <a:ea typeface="Segoe UI" panose="020B0502040204020203" pitchFamily="34" charset="0"/>
                <a:cs typeface="Segoe UI" panose="020B0502040204020203" pitchFamily="34" charset="0"/>
              </a:defRPr>
            </a:lvl4pPr>
            <a:lvl5pPr>
              <a:defRPr>
                <a:latin typeface="Segoe UI" panose="020B0502040204020203" pitchFamily="34" charset="0"/>
                <a:ea typeface="Segoe UI" panose="020B0502040204020203" pitchFamily="34" charset="0"/>
                <a:cs typeface="Segoe UI" panose="020B0502040204020203" pitchFamily="34" charset="0"/>
              </a:defRPr>
            </a:lvl5pPr>
          </a:lstStyle>
          <a:p>
            <a:pPr lvl="0"/>
            <a:r>
              <a:rPr lang="en-US" dirty="0"/>
              <a:t>Click to edit Master text styles</a:t>
            </a:r>
          </a:p>
          <a:p>
            <a:pPr lvl="1"/>
            <a:r>
              <a:rPr lang="en-US" dirty="0"/>
              <a:t>Second level</a:t>
            </a:r>
          </a:p>
        </p:txBody>
      </p:sp>
      <p:sp>
        <p:nvSpPr>
          <p:cNvPr id="8" name="Statement 1"/>
          <p:cNvSpPr>
            <a:spLocks noGrp="1"/>
          </p:cNvSpPr>
          <p:nvPr>
            <p:ph idx="1"/>
          </p:nvPr>
        </p:nvSpPr>
        <p:spPr>
          <a:xfrm>
            <a:off x="609599" y="1600201"/>
            <a:ext cx="5469467" cy="3657598"/>
          </a:xfrm>
        </p:spPr>
        <p:txBody>
          <a:bodyPr>
            <a:noAutofit/>
          </a:bodyPr>
          <a:lstStyle>
            <a:lvl1pPr>
              <a:lnSpc>
                <a:spcPct val="120000"/>
              </a:lnSpc>
              <a:spcBef>
                <a:spcPts val="0"/>
              </a:spcBef>
              <a:spcAft>
                <a:spcPts val="600"/>
              </a:spcAft>
              <a:defRPr sz="2800" b="0">
                <a:latin typeface="Segoe UI" panose="020B0502040204020203" pitchFamily="34" charset="0"/>
                <a:ea typeface="Segoe UI" panose="020B0502040204020203" pitchFamily="34" charset="0"/>
                <a:cs typeface="Segoe UI" panose="020B0502040204020203" pitchFamily="34" charset="0"/>
              </a:defRPr>
            </a:lvl1pPr>
            <a:lvl2pPr>
              <a:lnSpc>
                <a:spcPct val="120000"/>
              </a:lnSpc>
              <a:spcBef>
                <a:spcPts val="0"/>
              </a:spcBef>
              <a:spcAft>
                <a:spcPts val="600"/>
              </a:spcAft>
              <a:defRPr>
                <a:latin typeface="Segoe UI" panose="020B0502040204020203" pitchFamily="34" charset="0"/>
                <a:ea typeface="Segoe UI" panose="020B0502040204020203" pitchFamily="34" charset="0"/>
                <a:cs typeface="Segoe UI" panose="020B0502040204020203" pitchFamily="34" charset="0"/>
              </a:defRPr>
            </a:lvl2pPr>
            <a:lvl3pPr>
              <a:defRPr>
                <a:latin typeface="Segoe UI" panose="020B0502040204020203" pitchFamily="34" charset="0"/>
                <a:ea typeface="Segoe UI" panose="020B0502040204020203" pitchFamily="34" charset="0"/>
                <a:cs typeface="Segoe UI" panose="020B0502040204020203" pitchFamily="34" charset="0"/>
              </a:defRPr>
            </a:lvl3pPr>
            <a:lvl4pPr>
              <a:defRPr>
                <a:latin typeface="Segoe UI" panose="020B0502040204020203" pitchFamily="34" charset="0"/>
                <a:ea typeface="Segoe UI" panose="020B0502040204020203" pitchFamily="34" charset="0"/>
                <a:cs typeface="Segoe UI" panose="020B0502040204020203" pitchFamily="34" charset="0"/>
              </a:defRPr>
            </a:lvl4pPr>
            <a:lvl5pPr>
              <a:defRPr>
                <a:latin typeface="Segoe UI" panose="020B0502040204020203" pitchFamily="34" charset="0"/>
                <a:ea typeface="Segoe UI" panose="020B0502040204020203" pitchFamily="34" charset="0"/>
                <a:cs typeface="Segoe UI" panose="020B0502040204020203" pitchFamily="34" charset="0"/>
              </a:defRPr>
            </a:lvl5pPr>
          </a:lstStyle>
          <a:p>
            <a:pPr lvl="0"/>
            <a:r>
              <a:rPr lang="en-US" dirty="0"/>
              <a:t>Click to edit Master text styles</a:t>
            </a:r>
          </a:p>
          <a:p>
            <a:pPr lvl="1"/>
            <a:r>
              <a:rPr lang="en-US" dirty="0"/>
              <a:t>Second level</a:t>
            </a:r>
          </a:p>
        </p:txBody>
      </p:sp>
      <p:sp>
        <p:nvSpPr>
          <p:cNvPr id="2" name="Title of slide"/>
          <p:cNvSpPr>
            <a:spLocks noGrp="1"/>
          </p:cNvSpPr>
          <p:nvPr>
            <p:ph type="title"/>
          </p:nvPr>
        </p:nvSpPr>
        <p:spPr>
          <a:xfrm>
            <a:off x="609600" y="182031"/>
            <a:ext cx="5469467" cy="380999"/>
          </a:xfrm>
        </p:spPr>
        <p:txBody>
          <a:bodyPr>
            <a:noAutofit/>
          </a:bodyPr>
          <a:lstStyle>
            <a:lvl1pPr algn="l">
              <a:defRPr sz="2400" b="1">
                <a:solidFill>
                  <a:srgbClr val="4D4D4D"/>
                </a:solidFill>
                <a:latin typeface="Segoe UI Light" panose="020B0502040204020203" pitchFamily="34" charset="0"/>
                <a:ea typeface="Segoe UI Light" panose="020B0502040204020203" pitchFamily="34" charset="0"/>
                <a:cs typeface="Segoe UI Light" panose="020B0502040204020203" pitchFamily="34" charset="0"/>
              </a:defRPr>
            </a:lvl1pPr>
          </a:lstStyle>
          <a:p>
            <a:r>
              <a:rPr lang="en-US" dirty="0"/>
              <a:t>Click to edit Master title style</a:t>
            </a:r>
          </a:p>
        </p:txBody>
      </p:sp>
      <p:sp>
        <p:nvSpPr>
          <p:cNvPr id="10" name="Footer Placeholder 4"/>
          <p:cNvSpPr>
            <a:spLocks noGrp="1"/>
          </p:cNvSpPr>
          <p:nvPr>
            <p:ph type="ftr" sz="quarter" idx="3"/>
          </p:nvPr>
        </p:nvSpPr>
        <p:spPr>
          <a:xfrm>
            <a:off x="609600" y="6400800"/>
            <a:ext cx="8026400" cy="228600"/>
          </a:xfrm>
          <a:prstGeom prst="rect">
            <a:avLst/>
          </a:prstGeom>
        </p:spPr>
        <p:txBody>
          <a:bodyPr vert="horz" lIns="91440" tIns="45720" rIns="91440" bIns="45720" rtlCol="0" anchor="ctr"/>
          <a:lstStyle>
            <a:lvl1pPr marL="0" algn="l" defTabSz="914400" rtl="0" eaLnBrk="1" latinLnBrk="0" hangingPunct="1">
              <a:defRPr lang="en-US" sz="1200" kern="1200" smtClean="0">
                <a:solidFill>
                  <a:srgbClr val="767676"/>
                </a:solidFill>
                <a:latin typeface="+mn-lt"/>
                <a:ea typeface="+mn-ea"/>
                <a:cs typeface="Segoe UI Light" panose="020B0502040204020203" pitchFamily="34" charset="0"/>
              </a:defRPr>
            </a:lvl1pPr>
          </a:lstStyle>
          <a:p>
            <a:endParaRPr lang="da-DK" dirty="0"/>
          </a:p>
        </p:txBody>
      </p:sp>
      <p:sp>
        <p:nvSpPr>
          <p:cNvPr id="11" name="Slide Number Placeholder 5"/>
          <p:cNvSpPr>
            <a:spLocks noGrp="1"/>
          </p:cNvSpPr>
          <p:nvPr>
            <p:ph type="sldNum" sz="quarter" idx="4"/>
          </p:nvPr>
        </p:nvSpPr>
        <p:spPr>
          <a:xfrm>
            <a:off x="8737600" y="6400800"/>
            <a:ext cx="2844800" cy="228600"/>
          </a:xfrm>
          <a:prstGeom prst="rect">
            <a:avLst/>
          </a:prstGeom>
        </p:spPr>
        <p:txBody>
          <a:bodyPr vert="horz" lIns="91440" tIns="45720" rIns="91440" bIns="45720" rtlCol="0" anchor="ctr"/>
          <a:lstStyle>
            <a:lvl1pPr algn="r">
              <a:defRPr sz="2000" b="0">
                <a:solidFill>
                  <a:srgbClr val="767676"/>
                </a:solidFill>
                <a:latin typeface="+mn-lt"/>
              </a:defRPr>
            </a:lvl1pPr>
          </a:lstStyle>
          <a:p>
            <a:fld id="{B6F15528-21DE-4FAA-801E-634DDDAF4B2B}" type="slidenum">
              <a:rPr lang="en-US" smtClean="0"/>
              <a:pPr/>
              <a:t>‹#›</a:t>
            </a:fld>
            <a:endParaRPr lang="en-US" dirty="0"/>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old) gray slim line">
    <p:spTree>
      <p:nvGrpSpPr>
        <p:cNvPr id="1" name=""/>
        <p:cNvGrpSpPr/>
        <p:nvPr/>
      </p:nvGrpSpPr>
      <p:grpSpPr>
        <a:xfrm>
          <a:off x="0" y="0"/>
          <a:ext cx="0" cy="0"/>
          <a:chOff x="0" y="0"/>
          <a:chExt cx="0" cy="0"/>
        </a:xfrm>
      </p:grpSpPr>
      <p:cxnSp>
        <p:nvCxnSpPr>
          <p:cNvPr id="7" name="Title border line" title="&quot;&quot;"/>
          <p:cNvCxnSpPr/>
          <p:nvPr userDrawn="1"/>
        </p:nvCxnSpPr>
        <p:spPr bwMode="gray">
          <a:xfrm>
            <a:off x="0" y="567265"/>
            <a:ext cx="6096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Statement 2"/>
          <p:cNvSpPr>
            <a:spLocks noGrp="1"/>
          </p:cNvSpPr>
          <p:nvPr>
            <p:ph idx="10"/>
          </p:nvPr>
        </p:nvSpPr>
        <p:spPr>
          <a:xfrm>
            <a:off x="6248400" y="1600200"/>
            <a:ext cx="5469467" cy="3657600"/>
          </a:xfrm>
        </p:spPr>
        <p:txBody>
          <a:bodyPr>
            <a:noAutofit/>
          </a:bodyPr>
          <a:lstStyle>
            <a:lvl1pPr>
              <a:lnSpc>
                <a:spcPct val="120000"/>
              </a:lnSpc>
              <a:spcBef>
                <a:spcPts val="0"/>
              </a:spcBef>
              <a:spcAft>
                <a:spcPts val="600"/>
              </a:spcAft>
              <a:defRPr sz="1600" b="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defRPr>
            </a:lvl1pPr>
            <a:lvl2pPr>
              <a:lnSpc>
                <a:spcPct val="120000"/>
              </a:lnSpc>
              <a:spcBef>
                <a:spcPts val="0"/>
              </a:spcBef>
              <a:spcAft>
                <a:spcPts val="600"/>
              </a:spcAft>
              <a:defRPr sz="1400">
                <a:solidFill>
                  <a:schemeClr val="tx1">
                    <a:lumMod val="90000"/>
                    <a:lumOff val="10000"/>
                  </a:schemeClr>
                </a:solidFill>
                <a:latin typeface="Segoe UI" panose="020B0502040204020203" pitchFamily="34" charset="0"/>
                <a:ea typeface="Segoe UI" panose="020B0502040204020203" pitchFamily="34" charset="0"/>
                <a:cs typeface="Segoe UI" panose="020B0502040204020203" pitchFamily="34" charset="0"/>
              </a:defRPr>
            </a:lvl2pPr>
            <a:lvl3pPr>
              <a:defRPr>
                <a:latin typeface="Segoe UI" panose="020B0502040204020203" pitchFamily="34" charset="0"/>
                <a:ea typeface="Segoe UI" panose="020B0502040204020203" pitchFamily="34" charset="0"/>
                <a:cs typeface="Segoe UI" panose="020B0502040204020203" pitchFamily="34" charset="0"/>
              </a:defRPr>
            </a:lvl3pPr>
            <a:lvl4pPr>
              <a:defRPr>
                <a:latin typeface="Segoe UI" panose="020B0502040204020203" pitchFamily="34" charset="0"/>
                <a:ea typeface="Segoe UI" panose="020B0502040204020203" pitchFamily="34" charset="0"/>
                <a:cs typeface="Segoe UI" panose="020B0502040204020203" pitchFamily="34" charset="0"/>
              </a:defRPr>
            </a:lvl4pPr>
            <a:lvl5pPr>
              <a:defRPr>
                <a:latin typeface="Segoe UI" panose="020B0502040204020203" pitchFamily="34" charset="0"/>
                <a:ea typeface="Segoe UI" panose="020B0502040204020203" pitchFamily="34" charset="0"/>
                <a:cs typeface="Segoe UI" panose="020B0502040204020203" pitchFamily="34" charset="0"/>
              </a:defRPr>
            </a:lvl5pPr>
          </a:lstStyle>
          <a:p>
            <a:pPr lvl="0"/>
            <a:r>
              <a:rPr lang="en-US" dirty="0"/>
              <a:t>Click to edit Master text styles</a:t>
            </a:r>
          </a:p>
          <a:p>
            <a:pPr lvl="1"/>
            <a:r>
              <a:rPr lang="en-US" dirty="0"/>
              <a:t>Second level</a:t>
            </a:r>
          </a:p>
        </p:txBody>
      </p:sp>
      <p:sp>
        <p:nvSpPr>
          <p:cNvPr id="8" name="Statement 1"/>
          <p:cNvSpPr>
            <a:spLocks noGrp="1"/>
          </p:cNvSpPr>
          <p:nvPr>
            <p:ph idx="1"/>
          </p:nvPr>
        </p:nvSpPr>
        <p:spPr>
          <a:xfrm>
            <a:off x="609599" y="1600201"/>
            <a:ext cx="5469467" cy="3657598"/>
          </a:xfrm>
        </p:spPr>
        <p:txBody>
          <a:bodyPr>
            <a:noAutofit/>
          </a:bodyPr>
          <a:lstStyle>
            <a:lvl1pPr>
              <a:lnSpc>
                <a:spcPct val="120000"/>
              </a:lnSpc>
              <a:spcBef>
                <a:spcPts val="0"/>
              </a:spcBef>
              <a:spcAft>
                <a:spcPts val="600"/>
              </a:spcAft>
              <a:defRPr sz="2800" b="0">
                <a:latin typeface="Segoe UI" panose="020B0502040204020203" pitchFamily="34" charset="0"/>
                <a:ea typeface="Segoe UI" panose="020B0502040204020203" pitchFamily="34" charset="0"/>
                <a:cs typeface="Segoe UI" panose="020B0502040204020203" pitchFamily="34" charset="0"/>
              </a:defRPr>
            </a:lvl1pPr>
            <a:lvl2pPr>
              <a:lnSpc>
                <a:spcPct val="120000"/>
              </a:lnSpc>
              <a:spcBef>
                <a:spcPts val="0"/>
              </a:spcBef>
              <a:spcAft>
                <a:spcPts val="600"/>
              </a:spcAft>
              <a:defRPr>
                <a:latin typeface="Segoe UI" panose="020B0502040204020203" pitchFamily="34" charset="0"/>
                <a:ea typeface="Segoe UI" panose="020B0502040204020203" pitchFamily="34" charset="0"/>
                <a:cs typeface="Segoe UI" panose="020B0502040204020203" pitchFamily="34" charset="0"/>
              </a:defRPr>
            </a:lvl2pPr>
            <a:lvl3pPr>
              <a:defRPr>
                <a:latin typeface="Segoe UI" panose="020B0502040204020203" pitchFamily="34" charset="0"/>
                <a:ea typeface="Segoe UI" panose="020B0502040204020203" pitchFamily="34" charset="0"/>
                <a:cs typeface="Segoe UI" panose="020B0502040204020203" pitchFamily="34" charset="0"/>
              </a:defRPr>
            </a:lvl3pPr>
            <a:lvl4pPr>
              <a:defRPr>
                <a:latin typeface="Segoe UI" panose="020B0502040204020203" pitchFamily="34" charset="0"/>
                <a:ea typeface="Segoe UI" panose="020B0502040204020203" pitchFamily="34" charset="0"/>
                <a:cs typeface="Segoe UI" panose="020B0502040204020203" pitchFamily="34" charset="0"/>
              </a:defRPr>
            </a:lvl4pPr>
            <a:lvl5pPr>
              <a:defRPr>
                <a:latin typeface="Segoe UI" panose="020B0502040204020203" pitchFamily="34" charset="0"/>
                <a:ea typeface="Segoe UI" panose="020B0502040204020203" pitchFamily="34" charset="0"/>
                <a:cs typeface="Segoe UI" panose="020B0502040204020203" pitchFamily="34" charset="0"/>
              </a:defRPr>
            </a:lvl5pPr>
          </a:lstStyle>
          <a:p>
            <a:pPr lvl="0"/>
            <a:r>
              <a:rPr lang="en-US" dirty="0"/>
              <a:t>Click to edit Master text styles</a:t>
            </a:r>
          </a:p>
          <a:p>
            <a:pPr lvl="1"/>
            <a:r>
              <a:rPr lang="en-US" dirty="0"/>
              <a:t>Second level</a:t>
            </a:r>
          </a:p>
        </p:txBody>
      </p:sp>
      <p:sp>
        <p:nvSpPr>
          <p:cNvPr id="2" name="Title of slide"/>
          <p:cNvSpPr>
            <a:spLocks noGrp="1"/>
          </p:cNvSpPr>
          <p:nvPr>
            <p:ph type="title"/>
          </p:nvPr>
        </p:nvSpPr>
        <p:spPr>
          <a:xfrm>
            <a:off x="609600" y="182031"/>
            <a:ext cx="5469467" cy="380999"/>
          </a:xfrm>
        </p:spPr>
        <p:txBody>
          <a:bodyPr>
            <a:noAutofit/>
          </a:bodyPr>
          <a:lstStyle>
            <a:lvl1pPr algn="l">
              <a:defRPr sz="2400" b="1">
                <a:solidFill>
                  <a:srgbClr val="787878"/>
                </a:solidFill>
                <a:latin typeface="Segoe UI Light" panose="020B0502040204020203" pitchFamily="34" charset="0"/>
                <a:ea typeface="Segoe UI Light" panose="020B0502040204020203" pitchFamily="34" charset="0"/>
                <a:cs typeface="Segoe UI Light" panose="020B0502040204020203" pitchFamily="34" charset="0"/>
              </a:defRPr>
            </a:lvl1pPr>
          </a:lstStyle>
          <a:p>
            <a:r>
              <a:rPr lang="en-US" dirty="0"/>
              <a:t>Click to edit Master title style</a:t>
            </a:r>
          </a:p>
        </p:txBody>
      </p:sp>
      <p:sp>
        <p:nvSpPr>
          <p:cNvPr id="10" name="Footer Placeholder 4"/>
          <p:cNvSpPr>
            <a:spLocks noGrp="1"/>
          </p:cNvSpPr>
          <p:nvPr>
            <p:ph type="ftr" sz="quarter" idx="3"/>
          </p:nvPr>
        </p:nvSpPr>
        <p:spPr>
          <a:xfrm>
            <a:off x="609600" y="6400800"/>
            <a:ext cx="8026400" cy="228600"/>
          </a:xfrm>
          <a:prstGeom prst="rect">
            <a:avLst/>
          </a:prstGeom>
        </p:spPr>
        <p:txBody>
          <a:bodyPr vert="horz" lIns="91440" tIns="45720" rIns="91440" bIns="45720" rtlCol="0" anchor="ctr"/>
          <a:lstStyle>
            <a:lvl1pPr marL="0" algn="l" defTabSz="914400" rtl="0" eaLnBrk="1" latinLnBrk="0" hangingPunct="1">
              <a:defRPr lang="en-US" sz="1200" kern="1200" smtClean="0">
                <a:solidFill>
                  <a:srgbClr val="767676"/>
                </a:solidFill>
                <a:latin typeface="+mn-lt"/>
                <a:ea typeface="+mn-ea"/>
                <a:cs typeface="Segoe UI Light" panose="020B0502040204020203" pitchFamily="34" charset="0"/>
              </a:defRPr>
            </a:lvl1pPr>
          </a:lstStyle>
          <a:p>
            <a:endParaRPr lang="da-DK" dirty="0"/>
          </a:p>
        </p:txBody>
      </p:sp>
      <p:sp>
        <p:nvSpPr>
          <p:cNvPr id="11" name="Slide Number Placeholder 5"/>
          <p:cNvSpPr>
            <a:spLocks noGrp="1"/>
          </p:cNvSpPr>
          <p:nvPr>
            <p:ph type="sldNum" sz="quarter" idx="4"/>
          </p:nvPr>
        </p:nvSpPr>
        <p:spPr>
          <a:xfrm>
            <a:off x="8737600" y="6400800"/>
            <a:ext cx="2844800" cy="228600"/>
          </a:xfrm>
          <a:prstGeom prst="rect">
            <a:avLst/>
          </a:prstGeom>
        </p:spPr>
        <p:txBody>
          <a:bodyPr vert="horz" lIns="91440" tIns="45720" rIns="91440" bIns="45720" rtlCol="0" anchor="ctr"/>
          <a:lstStyle>
            <a:lvl1pPr algn="r">
              <a:defRPr sz="2000" b="0">
                <a:solidFill>
                  <a:srgbClr val="767676"/>
                </a:solidFill>
                <a:latin typeface="+mn-lt"/>
              </a:defRPr>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61375376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blue title bar">
    <p:spTree>
      <p:nvGrpSpPr>
        <p:cNvPr id="1" name=""/>
        <p:cNvGrpSpPr/>
        <p:nvPr/>
      </p:nvGrpSpPr>
      <p:grpSpPr>
        <a:xfrm>
          <a:off x="0" y="0"/>
          <a:ext cx="0" cy="0"/>
          <a:chOff x="0" y="0"/>
          <a:chExt cx="0" cy="0"/>
        </a:xfrm>
      </p:grpSpPr>
      <p:sp>
        <p:nvSpPr>
          <p:cNvPr id="7" name="Blue title background"/>
          <p:cNvSpPr/>
          <p:nvPr userDrawn="1"/>
        </p:nvSpPr>
        <p:spPr bwMode="white">
          <a:xfrm>
            <a:off x="0" y="0"/>
            <a:ext cx="12192000" cy="685800"/>
          </a:xfrm>
          <a:prstGeom prst="rect">
            <a:avLst/>
          </a:prstGeom>
          <a:solidFill>
            <a:srgbClr val="046B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Statement 2"/>
          <p:cNvSpPr>
            <a:spLocks noGrp="1"/>
          </p:cNvSpPr>
          <p:nvPr>
            <p:ph idx="10"/>
          </p:nvPr>
        </p:nvSpPr>
        <p:spPr>
          <a:xfrm>
            <a:off x="6248400" y="1600199"/>
            <a:ext cx="5469467" cy="3657601"/>
          </a:xfrm>
        </p:spPr>
        <p:txBody>
          <a:bodyPr>
            <a:noAutofit/>
          </a:bodyPr>
          <a:lstStyle>
            <a:lvl1pPr>
              <a:lnSpc>
                <a:spcPct val="120000"/>
              </a:lnSpc>
              <a:spcBef>
                <a:spcPts val="0"/>
              </a:spcBef>
              <a:spcAft>
                <a:spcPts val="600"/>
              </a:spcAft>
              <a:defRPr sz="1600" b="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defRPr>
            </a:lvl1pPr>
            <a:lvl2pPr>
              <a:lnSpc>
                <a:spcPct val="120000"/>
              </a:lnSpc>
              <a:spcBef>
                <a:spcPts val="0"/>
              </a:spcBef>
              <a:spcAft>
                <a:spcPts val="600"/>
              </a:spcAft>
              <a:defRPr sz="1400">
                <a:solidFill>
                  <a:schemeClr val="tx1">
                    <a:lumMod val="90000"/>
                    <a:lumOff val="10000"/>
                  </a:schemeClr>
                </a:solidFill>
                <a:latin typeface="Segoe UI" panose="020B0502040204020203" pitchFamily="34" charset="0"/>
                <a:ea typeface="Segoe UI" panose="020B0502040204020203" pitchFamily="34" charset="0"/>
                <a:cs typeface="Segoe UI" panose="020B0502040204020203" pitchFamily="34" charset="0"/>
              </a:defRPr>
            </a:lvl2pPr>
            <a:lvl3pPr>
              <a:defRPr>
                <a:latin typeface="Segoe UI" panose="020B0502040204020203" pitchFamily="34" charset="0"/>
                <a:ea typeface="Segoe UI" panose="020B0502040204020203" pitchFamily="34" charset="0"/>
                <a:cs typeface="Segoe UI" panose="020B0502040204020203" pitchFamily="34" charset="0"/>
              </a:defRPr>
            </a:lvl3pPr>
            <a:lvl4pPr>
              <a:defRPr>
                <a:latin typeface="Segoe UI" panose="020B0502040204020203" pitchFamily="34" charset="0"/>
                <a:ea typeface="Segoe UI" panose="020B0502040204020203" pitchFamily="34" charset="0"/>
                <a:cs typeface="Segoe UI" panose="020B0502040204020203" pitchFamily="34" charset="0"/>
              </a:defRPr>
            </a:lvl4pPr>
            <a:lvl5pPr>
              <a:defRPr>
                <a:latin typeface="Segoe UI" panose="020B0502040204020203" pitchFamily="34" charset="0"/>
                <a:ea typeface="Segoe UI" panose="020B0502040204020203" pitchFamily="34" charset="0"/>
                <a:cs typeface="Segoe UI" panose="020B0502040204020203" pitchFamily="34" charset="0"/>
              </a:defRPr>
            </a:lvl5pPr>
          </a:lstStyle>
          <a:p>
            <a:pPr lvl="0"/>
            <a:r>
              <a:rPr lang="en-US" dirty="0"/>
              <a:t>Click to edit Master text styles</a:t>
            </a:r>
          </a:p>
          <a:p>
            <a:pPr lvl="1"/>
            <a:r>
              <a:rPr lang="en-US" dirty="0"/>
              <a:t>Second level</a:t>
            </a:r>
          </a:p>
        </p:txBody>
      </p:sp>
      <p:sp>
        <p:nvSpPr>
          <p:cNvPr id="10" name="Statement 1"/>
          <p:cNvSpPr>
            <a:spLocks noGrp="1"/>
          </p:cNvSpPr>
          <p:nvPr>
            <p:ph idx="1"/>
          </p:nvPr>
        </p:nvSpPr>
        <p:spPr>
          <a:xfrm>
            <a:off x="609599" y="1600199"/>
            <a:ext cx="5469467" cy="3657601"/>
          </a:xfrm>
        </p:spPr>
        <p:txBody>
          <a:bodyPr>
            <a:noAutofit/>
          </a:bodyPr>
          <a:lstStyle>
            <a:lvl1pPr>
              <a:lnSpc>
                <a:spcPct val="120000"/>
              </a:lnSpc>
              <a:spcBef>
                <a:spcPts val="0"/>
              </a:spcBef>
              <a:spcAft>
                <a:spcPts val="600"/>
              </a:spcAft>
              <a:defRPr sz="2800" b="0">
                <a:latin typeface="Segoe UI" panose="020B0502040204020203" pitchFamily="34" charset="0"/>
                <a:ea typeface="Segoe UI" panose="020B0502040204020203" pitchFamily="34" charset="0"/>
                <a:cs typeface="Segoe UI" panose="020B0502040204020203" pitchFamily="34" charset="0"/>
              </a:defRPr>
            </a:lvl1pPr>
            <a:lvl2pPr>
              <a:lnSpc>
                <a:spcPct val="120000"/>
              </a:lnSpc>
              <a:spcBef>
                <a:spcPts val="0"/>
              </a:spcBef>
              <a:spcAft>
                <a:spcPts val="600"/>
              </a:spcAft>
              <a:defRPr>
                <a:latin typeface="Segoe UI" panose="020B0502040204020203" pitchFamily="34" charset="0"/>
                <a:ea typeface="Segoe UI" panose="020B0502040204020203" pitchFamily="34" charset="0"/>
                <a:cs typeface="Segoe UI" panose="020B0502040204020203" pitchFamily="34" charset="0"/>
              </a:defRPr>
            </a:lvl2pPr>
            <a:lvl3pPr>
              <a:defRPr>
                <a:latin typeface="Segoe UI" panose="020B0502040204020203" pitchFamily="34" charset="0"/>
                <a:ea typeface="Segoe UI" panose="020B0502040204020203" pitchFamily="34" charset="0"/>
                <a:cs typeface="Segoe UI" panose="020B0502040204020203" pitchFamily="34" charset="0"/>
              </a:defRPr>
            </a:lvl3pPr>
            <a:lvl4pPr>
              <a:defRPr>
                <a:latin typeface="Segoe UI" panose="020B0502040204020203" pitchFamily="34" charset="0"/>
                <a:ea typeface="Segoe UI" panose="020B0502040204020203" pitchFamily="34" charset="0"/>
                <a:cs typeface="Segoe UI" panose="020B0502040204020203" pitchFamily="34" charset="0"/>
              </a:defRPr>
            </a:lvl4pPr>
            <a:lvl5pPr>
              <a:defRPr>
                <a:latin typeface="Segoe UI" panose="020B0502040204020203" pitchFamily="34" charset="0"/>
                <a:ea typeface="Segoe UI" panose="020B0502040204020203" pitchFamily="34" charset="0"/>
                <a:cs typeface="Segoe UI" panose="020B0502040204020203" pitchFamily="34" charset="0"/>
              </a:defRPr>
            </a:lvl5pPr>
          </a:lstStyle>
          <a:p>
            <a:pPr lvl="0"/>
            <a:r>
              <a:rPr lang="en-US" dirty="0"/>
              <a:t>Click to edit Master text styles</a:t>
            </a:r>
          </a:p>
          <a:p>
            <a:pPr lvl="1"/>
            <a:r>
              <a:rPr lang="en-US" dirty="0"/>
              <a:t>Second level</a:t>
            </a:r>
          </a:p>
        </p:txBody>
      </p:sp>
      <p:sp>
        <p:nvSpPr>
          <p:cNvPr id="11" name="Title of slide"/>
          <p:cNvSpPr>
            <a:spLocks noGrp="1"/>
          </p:cNvSpPr>
          <p:nvPr>
            <p:ph type="title"/>
          </p:nvPr>
        </p:nvSpPr>
        <p:spPr bwMode="black">
          <a:xfrm>
            <a:off x="609600" y="182031"/>
            <a:ext cx="5469467" cy="380999"/>
          </a:xfrm>
        </p:spPr>
        <p:txBody>
          <a:bodyPr>
            <a:noAutofit/>
          </a:bodyPr>
          <a:lstStyle>
            <a:lvl1pPr algn="l">
              <a:defRPr sz="2400" b="1">
                <a:solidFill>
                  <a:schemeClr val="bg1"/>
                </a:solidFill>
                <a:latin typeface="Segoe UI Light" panose="020B0502040204020203" pitchFamily="34" charset="0"/>
                <a:ea typeface="Segoe UI Light" panose="020B0502040204020203" pitchFamily="34" charset="0"/>
                <a:cs typeface="Segoe UI Light" panose="020B0502040204020203" pitchFamily="34" charset="0"/>
              </a:defRPr>
            </a:lvl1pPr>
          </a:lstStyle>
          <a:p>
            <a:r>
              <a:rPr lang="en-US" dirty="0"/>
              <a:t>Click to edit Master title style</a:t>
            </a:r>
          </a:p>
        </p:txBody>
      </p:sp>
      <p:sp>
        <p:nvSpPr>
          <p:cNvPr id="8" name="Footer Placeholder 4"/>
          <p:cNvSpPr>
            <a:spLocks noGrp="1"/>
          </p:cNvSpPr>
          <p:nvPr>
            <p:ph type="ftr" sz="quarter" idx="3"/>
          </p:nvPr>
        </p:nvSpPr>
        <p:spPr>
          <a:xfrm>
            <a:off x="609600" y="6400800"/>
            <a:ext cx="8026400" cy="228600"/>
          </a:xfrm>
          <a:prstGeom prst="rect">
            <a:avLst/>
          </a:prstGeom>
        </p:spPr>
        <p:txBody>
          <a:bodyPr vert="horz" lIns="91440" tIns="45720" rIns="91440" bIns="45720" rtlCol="0" anchor="ctr"/>
          <a:lstStyle>
            <a:lvl1pPr marL="0" algn="l" defTabSz="914400" rtl="0" eaLnBrk="1" latinLnBrk="0" hangingPunct="1">
              <a:defRPr lang="en-US" sz="1200" kern="1200" smtClean="0">
                <a:solidFill>
                  <a:srgbClr val="767676"/>
                </a:solidFill>
                <a:latin typeface="+mn-lt"/>
                <a:ea typeface="+mn-ea"/>
                <a:cs typeface="Segoe UI Light" panose="020B0502040204020203" pitchFamily="34" charset="0"/>
              </a:defRPr>
            </a:lvl1pPr>
          </a:lstStyle>
          <a:p>
            <a:endParaRPr lang="da-DK" dirty="0"/>
          </a:p>
        </p:txBody>
      </p:sp>
      <p:sp>
        <p:nvSpPr>
          <p:cNvPr id="12" name="Slide Number Placeholder 5"/>
          <p:cNvSpPr>
            <a:spLocks noGrp="1"/>
          </p:cNvSpPr>
          <p:nvPr>
            <p:ph type="sldNum" sz="quarter" idx="4"/>
          </p:nvPr>
        </p:nvSpPr>
        <p:spPr>
          <a:xfrm>
            <a:off x="8737600" y="6400800"/>
            <a:ext cx="2844800" cy="228600"/>
          </a:xfrm>
          <a:prstGeom prst="rect">
            <a:avLst/>
          </a:prstGeom>
        </p:spPr>
        <p:txBody>
          <a:bodyPr vert="horz" lIns="91440" tIns="45720" rIns="91440" bIns="45720" rtlCol="0" anchor="ctr"/>
          <a:lstStyle>
            <a:lvl1pPr algn="r">
              <a:defRPr sz="2000" b="0">
                <a:solidFill>
                  <a:srgbClr val="767676"/>
                </a:solidFill>
                <a:latin typeface="+mn-lt"/>
              </a:defRPr>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269283889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navy title bar">
    <p:spTree>
      <p:nvGrpSpPr>
        <p:cNvPr id="1" name=""/>
        <p:cNvGrpSpPr/>
        <p:nvPr/>
      </p:nvGrpSpPr>
      <p:grpSpPr>
        <a:xfrm>
          <a:off x="0" y="0"/>
          <a:ext cx="0" cy="0"/>
          <a:chOff x="0" y="0"/>
          <a:chExt cx="0" cy="0"/>
        </a:xfrm>
      </p:grpSpPr>
      <p:sp>
        <p:nvSpPr>
          <p:cNvPr id="3" name="Rectangle 2"/>
          <p:cNvSpPr/>
          <p:nvPr userDrawn="1"/>
        </p:nvSpPr>
        <p:spPr bwMode="white">
          <a:xfrm>
            <a:off x="0" y="0"/>
            <a:ext cx="12192000" cy="685800"/>
          </a:xfrm>
          <a:prstGeom prst="rect">
            <a:avLst/>
          </a:prstGeom>
          <a:solidFill>
            <a:srgbClr val="112E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bwMode="black">
          <a:xfrm>
            <a:off x="609600" y="182031"/>
            <a:ext cx="5469467" cy="380999"/>
          </a:xfrm>
        </p:spPr>
        <p:txBody>
          <a:bodyPr>
            <a:noAutofit/>
          </a:bodyPr>
          <a:lstStyle>
            <a:lvl1pPr algn="l">
              <a:defRPr sz="2400" b="1">
                <a:solidFill>
                  <a:schemeClr val="bg1"/>
                </a:solidFill>
                <a:latin typeface="Segoe UI Light" panose="020B0502040204020203" pitchFamily="34" charset="0"/>
                <a:ea typeface="Segoe UI Light" panose="020B0502040204020203" pitchFamily="34" charset="0"/>
                <a:cs typeface="Segoe UI Light" panose="020B0502040204020203" pitchFamily="34" charset="0"/>
              </a:defRPr>
            </a:lvl1pPr>
          </a:lstStyle>
          <a:p>
            <a:r>
              <a:rPr lang="en-US" dirty="0"/>
              <a:t>Click to edit Master title style</a:t>
            </a:r>
          </a:p>
        </p:txBody>
      </p:sp>
      <p:sp>
        <p:nvSpPr>
          <p:cNvPr id="6" name="Statement 2"/>
          <p:cNvSpPr>
            <a:spLocks noGrp="1"/>
          </p:cNvSpPr>
          <p:nvPr>
            <p:ph idx="10"/>
          </p:nvPr>
        </p:nvSpPr>
        <p:spPr>
          <a:xfrm>
            <a:off x="6248400" y="1600199"/>
            <a:ext cx="5469467" cy="3657601"/>
          </a:xfrm>
        </p:spPr>
        <p:txBody>
          <a:bodyPr>
            <a:noAutofit/>
          </a:bodyPr>
          <a:lstStyle>
            <a:lvl1pPr>
              <a:lnSpc>
                <a:spcPct val="120000"/>
              </a:lnSpc>
              <a:spcBef>
                <a:spcPts val="0"/>
              </a:spcBef>
              <a:spcAft>
                <a:spcPts val="600"/>
              </a:spcAft>
              <a:defRPr sz="1600" b="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defRPr>
            </a:lvl1pPr>
            <a:lvl2pPr>
              <a:lnSpc>
                <a:spcPct val="120000"/>
              </a:lnSpc>
              <a:spcBef>
                <a:spcPts val="0"/>
              </a:spcBef>
              <a:spcAft>
                <a:spcPts val="600"/>
              </a:spcAft>
              <a:defRPr sz="1400">
                <a:solidFill>
                  <a:schemeClr val="tx1">
                    <a:lumMod val="90000"/>
                    <a:lumOff val="10000"/>
                  </a:schemeClr>
                </a:solidFill>
                <a:latin typeface="Segoe UI" panose="020B0502040204020203" pitchFamily="34" charset="0"/>
                <a:ea typeface="Segoe UI" panose="020B0502040204020203" pitchFamily="34" charset="0"/>
                <a:cs typeface="Segoe UI" panose="020B0502040204020203" pitchFamily="34" charset="0"/>
              </a:defRPr>
            </a:lvl2pPr>
            <a:lvl3pPr>
              <a:defRPr>
                <a:latin typeface="Segoe UI" panose="020B0502040204020203" pitchFamily="34" charset="0"/>
                <a:ea typeface="Segoe UI" panose="020B0502040204020203" pitchFamily="34" charset="0"/>
                <a:cs typeface="Segoe UI" panose="020B0502040204020203" pitchFamily="34" charset="0"/>
              </a:defRPr>
            </a:lvl3pPr>
            <a:lvl4pPr>
              <a:defRPr>
                <a:latin typeface="Segoe UI" panose="020B0502040204020203" pitchFamily="34" charset="0"/>
                <a:ea typeface="Segoe UI" panose="020B0502040204020203" pitchFamily="34" charset="0"/>
                <a:cs typeface="Segoe UI" panose="020B0502040204020203" pitchFamily="34" charset="0"/>
              </a:defRPr>
            </a:lvl4pPr>
            <a:lvl5pPr>
              <a:defRPr>
                <a:latin typeface="Segoe UI" panose="020B0502040204020203" pitchFamily="34" charset="0"/>
                <a:ea typeface="Segoe UI" panose="020B0502040204020203" pitchFamily="34" charset="0"/>
                <a:cs typeface="Segoe UI" panose="020B0502040204020203" pitchFamily="34" charset="0"/>
              </a:defRPr>
            </a:lvl5pPr>
          </a:lstStyle>
          <a:p>
            <a:pPr lvl="0"/>
            <a:r>
              <a:rPr lang="en-US" dirty="0"/>
              <a:t>Click to edit Master text styles</a:t>
            </a:r>
          </a:p>
          <a:p>
            <a:pPr lvl="1"/>
            <a:r>
              <a:rPr lang="en-US" dirty="0"/>
              <a:t>Second level</a:t>
            </a:r>
          </a:p>
        </p:txBody>
      </p:sp>
      <p:sp>
        <p:nvSpPr>
          <p:cNvPr id="7" name="Statement 1"/>
          <p:cNvSpPr>
            <a:spLocks noGrp="1"/>
          </p:cNvSpPr>
          <p:nvPr>
            <p:ph idx="1"/>
          </p:nvPr>
        </p:nvSpPr>
        <p:spPr>
          <a:xfrm>
            <a:off x="609599" y="1600199"/>
            <a:ext cx="5469467" cy="3657601"/>
          </a:xfrm>
        </p:spPr>
        <p:txBody>
          <a:bodyPr>
            <a:noAutofit/>
          </a:bodyPr>
          <a:lstStyle>
            <a:lvl1pPr>
              <a:lnSpc>
                <a:spcPct val="120000"/>
              </a:lnSpc>
              <a:spcBef>
                <a:spcPts val="0"/>
              </a:spcBef>
              <a:spcAft>
                <a:spcPts val="600"/>
              </a:spcAft>
              <a:defRPr sz="2800" b="0">
                <a:latin typeface="Segoe UI" panose="020B0502040204020203" pitchFamily="34" charset="0"/>
                <a:ea typeface="Segoe UI" panose="020B0502040204020203" pitchFamily="34" charset="0"/>
                <a:cs typeface="Segoe UI" panose="020B0502040204020203" pitchFamily="34" charset="0"/>
              </a:defRPr>
            </a:lvl1pPr>
            <a:lvl2pPr>
              <a:lnSpc>
                <a:spcPct val="120000"/>
              </a:lnSpc>
              <a:spcBef>
                <a:spcPts val="0"/>
              </a:spcBef>
              <a:spcAft>
                <a:spcPts val="600"/>
              </a:spcAft>
              <a:defRPr>
                <a:latin typeface="Segoe UI" panose="020B0502040204020203" pitchFamily="34" charset="0"/>
                <a:ea typeface="Segoe UI" panose="020B0502040204020203" pitchFamily="34" charset="0"/>
                <a:cs typeface="Segoe UI" panose="020B0502040204020203" pitchFamily="34" charset="0"/>
              </a:defRPr>
            </a:lvl2pPr>
            <a:lvl3pPr>
              <a:defRPr>
                <a:latin typeface="Segoe UI" panose="020B0502040204020203" pitchFamily="34" charset="0"/>
                <a:ea typeface="Segoe UI" panose="020B0502040204020203" pitchFamily="34" charset="0"/>
                <a:cs typeface="Segoe UI" panose="020B0502040204020203" pitchFamily="34" charset="0"/>
              </a:defRPr>
            </a:lvl3pPr>
            <a:lvl4pPr>
              <a:defRPr>
                <a:latin typeface="Segoe UI" panose="020B0502040204020203" pitchFamily="34" charset="0"/>
                <a:ea typeface="Segoe UI" panose="020B0502040204020203" pitchFamily="34" charset="0"/>
                <a:cs typeface="Segoe UI" panose="020B0502040204020203" pitchFamily="34" charset="0"/>
              </a:defRPr>
            </a:lvl4pPr>
            <a:lvl5pPr>
              <a:defRPr>
                <a:latin typeface="Segoe UI" panose="020B0502040204020203" pitchFamily="34" charset="0"/>
                <a:ea typeface="Segoe UI" panose="020B0502040204020203" pitchFamily="34" charset="0"/>
                <a:cs typeface="Segoe UI" panose="020B0502040204020203" pitchFamily="34" charset="0"/>
              </a:defRPr>
            </a:lvl5pPr>
          </a:lstStyle>
          <a:p>
            <a:pPr lvl="0"/>
            <a:r>
              <a:rPr lang="en-US" dirty="0"/>
              <a:t>Click to edit Master text styles</a:t>
            </a:r>
          </a:p>
          <a:p>
            <a:pPr lvl="1"/>
            <a:r>
              <a:rPr lang="en-US" dirty="0"/>
              <a:t>Second level</a:t>
            </a:r>
          </a:p>
        </p:txBody>
      </p:sp>
      <p:sp>
        <p:nvSpPr>
          <p:cNvPr id="8" name="Footer Placeholder 4"/>
          <p:cNvSpPr>
            <a:spLocks noGrp="1"/>
          </p:cNvSpPr>
          <p:nvPr>
            <p:ph type="ftr" sz="quarter" idx="3"/>
          </p:nvPr>
        </p:nvSpPr>
        <p:spPr>
          <a:xfrm>
            <a:off x="609600" y="6400800"/>
            <a:ext cx="8026400" cy="228600"/>
          </a:xfrm>
          <a:prstGeom prst="rect">
            <a:avLst/>
          </a:prstGeom>
        </p:spPr>
        <p:txBody>
          <a:bodyPr vert="horz" lIns="91440" tIns="45720" rIns="91440" bIns="45720" rtlCol="0" anchor="ctr"/>
          <a:lstStyle>
            <a:lvl1pPr marL="0" algn="l" defTabSz="914400" rtl="0" eaLnBrk="1" latinLnBrk="0" hangingPunct="1">
              <a:defRPr lang="en-US" sz="1200" kern="1200" smtClean="0">
                <a:solidFill>
                  <a:srgbClr val="767676"/>
                </a:solidFill>
                <a:latin typeface="+mn-lt"/>
                <a:ea typeface="+mn-ea"/>
                <a:cs typeface="Segoe UI Light" panose="020B0502040204020203" pitchFamily="34" charset="0"/>
              </a:defRPr>
            </a:lvl1pPr>
          </a:lstStyle>
          <a:p>
            <a:endParaRPr lang="da-DK" dirty="0"/>
          </a:p>
        </p:txBody>
      </p:sp>
      <p:sp>
        <p:nvSpPr>
          <p:cNvPr id="9" name="Slide Number Placeholder 5"/>
          <p:cNvSpPr>
            <a:spLocks noGrp="1"/>
          </p:cNvSpPr>
          <p:nvPr>
            <p:ph type="sldNum" sz="quarter" idx="4"/>
          </p:nvPr>
        </p:nvSpPr>
        <p:spPr>
          <a:xfrm>
            <a:off x="8737600" y="6400800"/>
            <a:ext cx="2844800" cy="228600"/>
          </a:xfrm>
          <a:prstGeom prst="rect">
            <a:avLst/>
          </a:prstGeom>
        </p:spPr>
        <p:txBody>
          <a:bodyPr vert="horz" lIns="91440" tIns="45720" rIns="91440" bIns="45720" rtlCol="0" anchor="ctr"/>
          <a:lstStyle>
            <a:lvl1pPr algn="r">
              <a:defRPr sz="2000" b="0">
                <a:solidFill>
                  <a:srgbClr val="767676"/>
                </a:solidFill>
                <a:latin typeface="+mn-lt"/>
              </a:defRPr>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366009708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movable navy title bar">
    <p:spTree>
      <p:nvGrpSpPr>
        <p:cNvPr id="1" name=""/>
        <p:cNvGrpSpPr/>
        <p:nvPr/>
      </p:nvGrpSpPr>
      <p:grpSpPr>
        <a:xfrm>
          <a:off x="0" y="0"/>
          <a:ext cx="0" cy="0"/>
          <a:chOff x="0" y="0"/>
          <a:chExt cx="0" cy="0"/>
        </a:xfrm>
      </p:grpSpPr>
      <p:sp>
        <p:nvSpPr>
          <p:cNvPr id="2" name="Title 1"/>
          <p:cNvSpPr>
            <a:spLocks noGrp="1"/>
          </p:cNvSpPr>
          <p:nvPr>
            <p:ph type="title"/>
          </p:nvPr>
        </p:nvSpPr>
        <p:spPr bwMode="black">
          <a:xfrm>
            <a:off x="1" y="0"/>
            <a:ext cx="3352800" cy="381000"/>
          </a:xfrm>
          <a:solidFill>
            <a:schemeClr val="tx2"/>
          </a:solidFill>
        </p:spPr>
        <p:txBody>
          <a:bodyPr>
            <a:noAutofit/>
          </a:bodyPr>
          <a:lstStyle>
            <a:lvl1pPr algn="l">
              <a:defRPr sz="1600" b="1">
                <a:solidFill>
                  <a:schemeClr val="bg1"/>
                </a:solidFill>
                <a:latin typeface="Segoe UI Light" panose="020B0502040204020203" pitchFamily="34" charset="0"/>
                <a:ea typeface="Segoe UI Light" panose="020B0502040204020203" pitchFamily="34" charset="0"/>
                <a:cs typeface="Segoe UI Light" panose="020B0502040204020203" pitchFamily="34" charset="0"/>
              </a:defRPr>
            </a:lvl1pPr>
          </a:lstStyle>
          <a:p>
            <a:r>
              <a:rPr lang="en-US" dirty="0"/>
              <a:t>Click to edit Master title style</a:t>
            </a:r>
          </a:p>
        </p:txBody>
      </p:sp>
      <p:sp>
        <p:nvSpPr>
          <p:cNvPr id="6" name="Statement 2"/>
          <p:cNvSpPr>
            <a:spLocks noGrp="1"/>
          </p:cNvSpPr>
          <p:nvPr>
            <p:ph idx="10"/>
          </p:nvPr>
        </p:nvSpPr>
        <p:spPr>
          <a:xfrm>
            <a:off x="6248400" y="1600199"/>
            <a:ext cx="5469467" cy="3657601"/>
          </a:xfrm>
        </p:spPr>
        <p:txBody>
          <a:bodyPr>
            <a:noAutofit/>
          </a:bodyPr>
          <a:lstStyle>
            <a:lvl1pPr>
              <a:lnSpc>
                <a:spcPct val="120000"/>
              </a:lnSpc>
              <a:spcBef>
                <a:spcPts val="0"/>
              </a:spcBef>
              <a:spcAft>
                <a:spcPts val="600"/>
              </a:spcAft>
              <a:defRPr sz="1600" b="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defRPr>
            </a:lvl1pPr>
            <a:lvl2pPr>
              <a:lnSpc>
                <a:spcPct val="120000"/>
              </a:lnSpc>
              <a:spcBef>
                <a:spcPts val="0"/>
              </a:spcBef>
              <a:spcAft>
                <a:spcPts val="600"/>
              </a:spcAft>
              <a:defRPr sz="1400">
                <a:solidFill>
                  <a:schemeClr val="tx1">
                    <a:lumMod val="90000"/>
                    <a:lumOff val="10000"/>
                  </a:schemeClr>
                </a:solidFill>
                <a:latin typeface="Segoe UI" panose="020B0502040204020203" pitchFamily="34" charset="0"/>
                <a:ea typeface="Segoe UI" panose="020B0502040204020203" pitchFamily="34" charset="0"/>
                <a:cs typeface="Segoe UI" panose="020B0502040204020203" pitchFamily="34" charset="0"/>
              </a:defRPr>
            </a:lvl2pPr>
            <a:lvl3pPr>
              <a:defRPr>
                <a:latin typeface="Segoe UI" panose="020B0502040204020203" pitchFamily="34" charset="0"/>
                <a:ea typeface="Segoe UI" panose="020B0502040204020203" pitchFamily="34" charset="0"/>
                <a:cs typeface="Segoe UI" panose="020B0502040204020203" pitchFamily="34" charset="0"/>
              </a:defRPr>
            </a:lvl3pPr>
            <a:lvl4pPr>
              <a:defRPr>
                <a:latin typeface="Segoe UI" panose="020B0502040204020203" pitchFamily="34" charset="0"/>
                <a:ea typeface="Segoe UI" panose="020B0502040204020203" pitchFamily="34" charset="0"/>
                <a:cs typeface="Segoe UI" panose="020B0502040204020203" pitchFamily="34" charset="0"/>
              </a:defRPr>
            </a:lvl4pPr>
            <a:lvl5pPr>
              <a:defRPr>
                <a:latin typeface="Segoe UI" panose="020B0502040204020203" pitchFamily="34" charset="0"/>
                <a:ea typeface="Segoe UI" panose="020B0502040204020203" pitchFamily="34" charset="0"/>
                <a:cs typeface="Segoe UI" panose="020B0502040204020203" pitchFamily="34" charset="0"/>
              </a:defRPr>
            </a:lvl5pPr>
          </a:lstStyle>
          <a:p>
            <a:pPr lvl="0"/>
            <a:r>
              <a:rPr lang="en-US" dirty="0"/>
              <a:t>Click to edit Master text styles</a:t>
            </a:r>
          </a:p>
          <a:p>
            <a:pPr lvl="1"/>
            <a:r>
              <a:rPr lang="en-US" dirty="0"/>
              <a:t>Second level</a:t>
            </a:r>
          </a:p>
        </p:txBody>
      </p:sp>
      <p:sp>
        <p:nvSpPr>
          <p:cNvPr id="7" name="Statement 1"/>
          <p:cNvSpPr>
            <a:spLocks noGrp="1"/>
          </p:cNvSpPr>
          <p:nvPr>
            <p:ph idx="1"/>
          </p:nvPr>
        </p:nvSpPr>
        <p:spPr>
          <a:xfrm>
            <a:off x="609599" y="1600199"/>
            <a:ext cx="5469467" cy="3657601"/>
          </a:xfrm>
        </p:spPr>
        <p:txBody>
          <a:bodyPr>
            <a:noAutofit/>
          </a:bodyPr>
          <a:lstStyle>
            <a:lvl1pPr>
              <a:lnSpc>
                <a:spcPct val="120000"/>
              </a:lnSpc>
              <a:spcBef>
                <a:spcPts val="0"/>
              </a:spcBef>
              <a:spcAft>
                <a:spcPts val="600"/>
              </a:spcAft>
              <a:defRPr sz="2800" b="0">
                <a:latin typeface="Segoe UI" panose="020B0502040204020203" pitchFamily="34" charset="0"/>
                <a:ea typeface="Segoe UI" panose="020B0502040204020203" pitchFamily="34" charset="0"/>
                <a:cs typeface="Segoe UI" panose="020B0502040204020203" pitchFamily="34" charset="0"/>
              </a:defRPr>
            </a:lvl1pPr>
            <a:lvl2pPr>
              <a:lnSpc>
                <a:spcPct val="120000"/>
              </a:lnSpc>
              <a:spcBef>
                <a:spcPts val="0"/>
              </a:spcBef>
              <a:spcAft>
                <a:spcPts val="600"/>
              </a:spcAft>
              <a:defRPr>
                <a:latin typeface="Segoe UI" panose="020B0502040204020203" pitchFamily="34" charset="0"/>
                <a:ea typeface="Segoe UI" panose="020B0502040204020203" pitchFamily="34" charset="0"/>
                <a:cs typeface="Segoe UI" panose="020B0502040204020203" pitchFamily="34" charset="0"/>
              </a:defRPr>
            </a:lvl2pPr>
            <a:lvl3pPr>
              <a:defRPr>
                <a:latin typeface="Segoe UI" panose="020B0502040204020203" pitchFamily="34" charset="0"/>
                <a:ea typeface="Segoe UI" panose="020B0502040204020203" pitchFamily="34" charset="0"/>
                <a:cs typeface="Segoe UI" panose="020B0502040204020203" pitchFamily="34" charset="0"/>
              </a:defRPr>
            </a:lvl3pPr>
            <a:lvl4pPr>
              <a:defRPr>
                <a:latin typeface="Segoe UI" panose="020B0502040204020203" pitchFamily="34" charset="0"/>
                <a:ea typeface="Segoe UI" panose="020B0502040204020203" pitchFamily="34" charset="0"/>
                <a:cs typeface="Segoe UI" panose="020B0502040204020203" pitchFamily="34" charset="0"/>
              </a:defRPr>
            </a:lvl4pPr>
            <a:lvl5pPr>
              <a:defRPr>
                <a:latin typeface="Segoe UI" panose="020B0502040204020203" pitchFamily="34" charset="0"/>
                <a:ea typeface="Segoe UI" panose="020B0502040204020203" pitchFamily="34" charset="0"/>
                <a:cs typeface="Segoe UI" panose="020B0502040204020203" pitchFamily="34" charset="0"/>
              </a:defRPr>
            </a:lvl5pPr>
          </a:lstStyle>
          <a:p>
            <a:pPr lvl="0"/>
            <a:r>
              <a:rPr lang="en-US" dirty="0"/>
              <a:t>Click to edit Master text styles</a:t>
            </a:r>
          </a:p>
          <a:p>
            <a:pPr lvl="1"/>
            <a:r>
              <a:rPr lang="en-US" dirty="0"/>
              <a:t>Second level</a:t>
            </a:r>
          </a:p>
        </p:txBody>
      </p:sp>
      <p:sp>
        <p:nvSpPr>
          <p:cNvPr id="9" name="Slide Number Placeholder 5"/>
          <p:cNvSpPr>
            <a:spLocks noGrp="1"/>
          </p:cNvSpPr>
          <p:nvPr>
            <p:ph type="sldNum" sz="quarter" idx="4"/>
          </p:nvPr>
        </p:nvSpPr>
        <p:spPr>
          <a:xfrm>
            <a:off x="8737600" y="6400800"/>
            <a:ext cx="2844800" cy="228600"/>
          </a:xfrm>
          <a:prstGeom prst="rect">
            <a:avLst/>
          </a:prstGeom>
        </p:spPr>
        <p:txBody>
          <a:bodyPr vert="horz" lIns="91440" tIns="45720" rIns="91440" bIns="45720" rtlCol="0" anchor="ctr"/>
          <a:lstStyle>
            <a:lvl1pPr algn="r">
              <a:defRPr sz="2000" b="0">
                <a:solidFill>
                  <a:srgbClr val="767676"/>
                </a:solidFill>
                <a:latin typeface="+mn-lt"/>
              </a:defRPr>
            </a:lvl1pPr>
          </a:lstStyle>
          <a:p>
            <a:fld id="{B6F15528-21DE-4FAA-801E-634DDDAF4B2B}" type="slidenum">
              <a:rPr lang="en-US" smtClean="0"/>
              <a:pPr/>
              <a:t>‹#›</a:t>
            </a:fld>
            <a:endParaRPr lang="en-US" dirty="0"/>
          </a:p>
        </p:txBody>
      </p:sp>
    </p:spTree>
    <p:extLst>
      <p:ext uri="{BB962C8B-B14F-4D97-AF65-F5344CB8AC3E}">
        <p14:creationId xmlns:p14="http://schemas.microsoft.com/office/powerpoint/2010/main" val="65705916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Click to edit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5" name="Footer Placeholder 4"/>
          <p:cNvSpPr>
            <a:spLocks noGrp="1"/>
          </p:cNvSpPr>
          <p:nvPr>
            <p:ph type="ftr" sz="quarter" idx="3"/>
          </p:nvPr>
        </p:nvSpPr>
        <p:spPr>
          <a:xfrm>
            <a:off x="609600" y="6400800"/>
            <a:ext cx="8026400" cy="228600"/>
          </a:xfrm>
          <a:prstGeom prst="rect">
            <a:avLst/>
          </a:prstGeom>
        </p:spPr>
        <p:txBody>
          <a:bodyPr vert="horz" lIns="91440" tIns="45720" rIns="91440" bIns="45720" rtlCol="0" anchor="ctr"/>
          <a:lstStyle>
            <a:lvl1pPr marL="0" algn="l" defTabSz="914400" rtl="0" eaLnBrk="1" latinLnBrk="0" hangingPunct="1">
              <a:defRPr lang="en-US" sz="1200" kern="1200" smtClean="0">
                <a:solidFill>
                  <a:srgbClr val="767676"/>
                </a:solidFill>
                <a:latin typeface="+mn-lt"/>
                <a:ea typeface="+mn-ea"/>
                <a:cs typeface="Segoe UI Light" panose="020B0502040204020203" pitchFamily="34" charset="0"/>
              </a:defRPr>
            </a:lvl1pPr>
          </a:lstStyle>
          <a:p>
            <a:endParaRPr lang="da-DK" dirty="0"/>
          </a:p>
        </p:txBody>
      </p:sp>
      <p:sp>
        <p:nvSpPr>
          <p:cNvPr id="6" name="Slide Number Placeholder 5"/>
          <p:cNvSpPr>
            <a:spLocks noGrp="1"/>
          </p:cNvSpPr>
          <p:nvPr>
            <p:ph type="sldNum" sz="quarter" idx="4"/>
          </p:nvPr>
        </p:nvSpPr>
        <p:spPr>
          <a:xfrm>
            <a:off x="8737600" y="6400800"/>
            <a:ext cx="2844800" cy="228600"/>
          </a:xfrm>
          <a:prstGeom prst="rect">
            <a:avLst/>
          </a:prstGeom>
        </p:spPr>
        <p:txBody>
          <a:bodyPr vert="horz" lIns="91440" tIns="45720" rIns="91440" bIns="45720" rtlCol="0" anchor="ctr"/>
          <a:lstStyle>
            <a:lvl1pPr algn="r">
              <a:defRPr sz="2000" b="0">
                <a:solidFill>
                  <a:srgbClr val="767676"/>
                </a:solidFill>
                <a:latin typeface="+mn-lt"/>
              </a:defRPr>
            </a:lvl1pPr>
          </a:lstStyle>
          <a:p>
            <a:fld id="{B6F15528-21DE-4FAA-801E-634DDDAF4B2B}" type="slidenum">
              <a:rPr lang="en-US" smtClean="0"/>
              <a:pPr/>
              <a:t>‹#›</a:t>
            </a:fld>
            <a:endParaRPr lang="en-US" dirty="0"/>
          </a:p>
        </p:txBody>
      </p:sp>
      <p:sp>
        <p:nvSpPr>
          <p:cNvPr id="7" name="Rectangle 6">
            <a:extLst>
              <a:ext uri="{FF2B5EF4-FFF2-40B4-BE49-F238E27FC236}">
                <a16:creationId xmlns:a16="http://schemas.microsoft.com/office/drawing/2014/main" id="{A178D03A-C18C-4E6A-8421-3B451E682350}"/>
              </a:ext>
            </a:extLst>
          </p:cNvPr>
          <p:cNvSpPr/>
          <p:nvPr userDrawn="1"/>
        </p:nvSpPr>
        <p:spPr>
          <a:xfrm>
            <a:off x="10058400" y="6611779"/>
            <a:ext cx="2286000" cy="246221"/>
          </a:xfrm>
          <a:prstGeom prst="rect">
            <a:avLst/>
          </a:prstGeom>
        </p:spPr>
        <p:txBody>
          <a:bodyPr wrap="square">
            <a:spAutoFit/>
          </a:bodyPr>
          <a:lstStyle/>
          <a:p>
            <a:pPr lvl="0" algn="l"/>
            <a:r>
              <a:rPr lang="en-US" sz="1000" dirty="0"/>
              <a:t>Pre-Decisional/For Official Use Only</a:t>
            </a:r>
          </a:p>
        </p:txBody>
      </p:sp>
    </p:spTree>
  </p:cSld>
  <p:clrMap bg1="lt1" tx1="dk1" bg2="lt2" tx2="dk2" accent1="accent1" accent2="accent2" accent3="accent3" accent4="accent4" accent5="accent5" accent6="accent6" hlink="hlink" folHlink="folHlink"/>
  <p:sldLayoutIdLst>
    <p:sldLayoutId id="2147483684" r:id="rId1"/>
    <p:sldLayoutId id="2147483665" r:id="rId2"/>
    <p:sldLayoutId id="2147483680" r:id="rId3"/>
    <p:sldLayoutId id="2147483649" r:id="rId4"/>
    <p:sldLayoutId id="2147483650" r:id="rId5"/>
    <p:sldLayoutId id="2147483694" r:id="rId6"/>
    <p:sldLayoutId id="2147483658" r:id="rId7"/>
    <p:sldLayoutId id="2147483660" r:id="rId8"/>
    <p:sldLayoutId id="2147483697" r:id="rId9"/>
    <p:sldLayoutId id="2147483655" r:id="rId10"/>
    <p:sldLayoutId id="2147483651" r:id="rId11"/>
    <p:sldLayoutId id="2147483693" r:id="rId12"/>
    <p:sldLayoutId id="2147483674" r:id="rId13"/>
    <p:sldLayoutId id="2147483675" r:id="rId14"/>
  </p:sldLayoutIdLst>
  <p:hf hdr="0" ftr="0" dt="0"/>
  <p:txStyles>
    <p:titleStyle>
      <a:lvl1pPr algn="l" defTabSz="914400" rtl="0" eaLnBrk="1" latinLnBrk="0" hangingPunct="1">
        <a:spcBef>
          <a:spcPct val="0"/>
        </a:spcBef>
        <a:buNone/>
        <a:defRPr sz="4400" kern="1200">
          <a:solidFill>
            <a:schemeClr val="tx1">
              <a:lumMod val="85000"/>
              <a:lumOff val="15000"/>
            </a:schemeClr>
          </a:solidFill>
          <a:latin typeface="Segoe UI" panose="020B0502040204020203" pitchFamily="34" charset="0"/>
          <a:ea typeface="Segoe UI" panose="020B0502040204020203" pitchFamily="34" charset="0"/>
          <a:cs typeface="Segoe UI" panose="020B0502040204020203" pitchFamily="34" charset="0"/>
        </a:defRPr>
      </a:lvl1pPr>
    </p:titleStyle>
    <p:bodyStyle>
      <a:lvl1pPr marL="342900" indent="-342900" algn="l" defTabSz="914400" rtl="0" eaLnBrk="1" latinLnBrk="0" hangingPunct="1">
        <a:spcBef>
          <a:spcPct val="20000"/>
        </a:spcBef>
        <a:buClr>
          <a:schemeClr val="bg1">
            <a:lumMod val="65000"/>
          </a:schemeClr>
        </a:buClr>
        <a:buFont typeface="Wingdings" panose="05000000000000000000" pitchFamily="2" charset="2"/>
        <a:buChar char="§"/>
        <a:defRPr sz="3200" kern="1200">
          <a:solidFill>
            <a:schemeClr val="tx1">
              <a:lumMod val="75000"/>
              <a:lumOff val="25000"/>
            </a:schemeClr>
          </a:solidFill>
          <a:latin typeface="Segoe UI" panose="020B0502040204020203" pitchFamily="34" charset="0"/>
          <a:ea typeface="Segoe UI" panose="020B0502040204020203" pitchFamily="34" charset="0"/>
          <a:cs typeface="Segoe UI" panose="020B0502040204020203" pitchFamily="34" charset="0"/>
        </a:defRPr>
      </a:lvl1pPr>
      <a:lvl2pPr marL="742950" indent="-285750" algn="l" defTabSz="914400" rtl="0" eaLnBrk="1" latinLnBrk="0" hangingPunct="1">
        <a:spcBef>
          <a:spcPct val="20000"/>
        </a:spcBef>
        <a:buClr>
          <a:schemeClr val="bg1">
            <a:lumMod val="85000"/>
          </a:schemeClr>
        </a:buClr>
        <a:buFont typeface="Wingdings" panose="05000000000000000000" pitchFamily="2" charset="2"/>
        <a:buChar char="§"/>
        <a:defRPr sz="2800" kern="1200">
          <a:solidFill>
            <a:srgbClr val="767676"/>
          </a:solidFill>
          <a:latin typeface="Segoe UI" panose="020B0502040204020203" pitchFamily="34" charset="0"/>
          <a:ea typeface="Segoe UI" panose="020B0502040204020203" pitchFamily="34" charset="0"/>
          <a:cs typeface="Segoe UI" panose="020B0502040204020203" pitchFamily="34" charset="0"/>
        </a:defRPr>
      </a:lvl2pPr>
      <a:lvl3pPr marL="1143000" indent="-228600" algn="l" defTabSz="914400" rtl="0" eaLnBrk="1" latinLnBrk="0" hangingPunct="1">
        <a:spcBef>
          <a:spcPct val="20000"/>
        </a:spcBef>
        <a:buFont typeface="Arial" pitchFamily="34" charset="0"/>
        <a:buChar char="•"/>
        <a:defRPr sz="2400" kern="1200">
          <a:solidFill>
            <a:schemeClr val="accent2">
              <a:lumMod val="50000"/>
            </a:schemeClr>
          </a:solidFill>
          <a:latin typeface="Segoe UI" panose="020B0502040204020203" pitchFamily="34" charset="0"/>
          <a:ea typeface="Segoe UI" panose="020B0502040204020203" pitchFamily="34" charset="0"/>
          <a:cs typeface="Segoe UI" panose="020B0502040204020203" pitchFamily="34" charset="0"/>
        </a:defRPr>
      </a:lvl3pPr>
      <a:lvl4pPr marL="1600200" indent="-228600" algn="l" defTabSz="914400" rtl="0" eaLnBrk="1" latinLnBrk="0" hangingPunct="1">
        <a:spcBef>
          <a:spcPct val="20000"/>
        </a:spcBef>
        <a:buFont typeface="Arial" pitchFamily="34" charset="0"/>
        <a:buChar char="–"/>
        <a:defRPr sz="2000" kern="1200">
          <a:solidFill>
            <a:schemeClr val="accent2">
              <a:lumMod val="50000"/>
            </a:schemeClr>
          </a:solidFill>
          <a:latin typeface="Segoe UI" panose="020B0502040204020203" pitchFamily="34" charset="0"/>
          <a:ea typeface="Segoe UI" panose="020B0502040204020203" pitchFamily="34" charset="0"/>
          <a:cs typeface="Segoe UI" panose="020B0502040204020203" pitchFamily="34" charset="0"/>
        </a:defRPr>
      </a:lvl4pPr>
      <a:lvl5pPr marL="2057400" indent="-228600" algn="l" defTabSz="914400" rtl="0" eaLnBrk="1" latinLnBrk="0" hangingPunct="1">
        <a:spcBef>
          <a:spcPct val="20000"/>
        </a:spcBef>
        <a:buFont typeface="Arial" pitchFamily="34" charset="0"/>
        <a:buChar char="»"/>
        <a:defRPr sz="2000" kern="1200">
          <a:solidFill>
            <a:schemeClr val="accent2">
              <a:lumMod val="50000"/>
            </a:schemeClr>
          </a:solidFill>
          <a:latin typeface="Segoe UI" panose="020B0502040204020203" pitchFamily="34" charset="0"/>
          <a:ea typeface="Segoe UI" panose="020B0502040204020203" pitchFamily="34" charset="0"/>
          <a:cs typeface="Segoe UI" panose="020B0502040204020203"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8.xml"/><Relationship Id="rId5" Type="http://schemas.openxmlformats.org/officeDocument/2006/relationships/image" Target="../media/image4.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hyperlink" Target="https://share.cms.gov/cms-wide/Systems/TRB/Templates/TRB%20Sample%20Architecture%20Diagram.pdf" TargetMode="External"/><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hyperlink" Target="https://share.cms.gov/cms-wide/Systems/TRB/Templates/TRB%20Architectural%20Diagram%20Components.pdf"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share.cms.gov/cms-wide/Systems/TRB/Templates/TRB%20Sample%20Architecture%20Diagram.pdf" TargetMode="External"/><Relationship Id="rId2" Type="http://schemas.openxmlformats.org/officeDocument/2006/relationships/notesSlide" Target="../notesSlides/notesSlide7.xml"/><Relationship Id="rId1" Type="http://schemas.openxmlformats.org/officeDocument/2006/relationships/slideLayout" Target="../slideLayouts/slideLayout8.xml"/><Relationship Id="rId4" Type="http://schemas.openxmlformats.org/officeDocument/2006/relationships/hyperlink" Target="https://share.cms.gov/cms-wide/Systems/TRB/Templates/TRB%20Architectural%20Diagram%20Components.pdf"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5CF1054-2805-499C-BC0B-701BAC2E7E74}"/>
              </a:ext>
            </a:extLst>
          </p:cNvPr>
          <p:cNvPicPr>
            <a:picLocks noChangeAspect="1"/>
          </p:cNvPicPr>
          <p:nvPr/>
        </p:nvPicPr>
        <p:blipFill>
          <a:blip r:embed="rId3"/>
          <a:stretch>
            <a:fillRect/>
          </a:stretch>
        </p:blipFill>
        <p:spPr>
          <a:xfrm>
            <a:off x="11094720" y="0"/>
            <a:ext cx="1097280" cy="678376"/>
          </a:xfrm>
          <a:prstGeom prst="rect">
            <a:avLst/>
          </a:prstGeom>
        </p:spPr>
      </p:pic>
      <p:sp>
        <p:nvSpPr>
          <p:cNvPr id="2" name="Title"/>
          <p:cNvSpPr/>
          <p:nvPr/>
        </p:nvSpPr>
        <p:spPr>
          <a:xfrm>
            <a:off x="3352800" y="533400"/>
            <a:ext cx="4117474" cy="369332"/>
          </a:xfrm>
          <a:prstGeom prst="rect">
            <a:avLst/>
          </a:prstGeom>
        </p:spPr>
        <p:txBody>
          <a:bodyPr wrap="none">
            <a:spAutoFit/>
          </a:bodyPr>
          <a:lstStyle/>
          <a:p>
            <a:pPr>
              <a:spcBef>
                <a:spcPts val="1800"/>
              </a:spcBef>
            </a:pPr>
            <a:r>
              <a:rPr lang="en-US" dirty="0">
                <a:solidFill>
                  <a:schemeClr val="tx1">
                    <a:lumMod val="65000"/>
                    <a:lumOff val="35000"/>
                  </a:schemeClr>
                </a:solidFill>
              </a:rPr>
              <a:t>Technical Review Board Design Session</a:t>
            </a:r>
          </a:p>
        </p:txBody>
      </p:sp>
      <p:sp>
        <p:nvSpPr>
          <p:cNvPr id="4" name="Project"/>
          <p:cNvSpPr>
            <a:spLocks noGrp="1"/>
          </p:cNvSpPr>
          <p:nvPr>
            <p:ph type="ctrTitle"/>
          </p:nvPr>
        </p:nvSpPr>
        <p:spPr/>
        <p:txBody>
          <a:bodyPr/>
          <a:lstStyle/>
          <a:p>
            <a:r>
              <a:rPr lang="en-US" dirty="0"/>
              <a:t>&lt;Project NAME&gt;</a:t>
            </a:r>
          </a:p>
        </p:txBody>
      </p:sp>
      <p:sp>
        <p:nvSpPr>
          <p:cNvPr id="5" name="Details"/>
          <p:cNvSpPr>
            <a:spLocks noGrp="1"/>
          </p:cNvSpPr>
          <p:nvPr>
            <p:ph type="subTitle" idx="1"/>
          </p:nvPr>
        </p:nvSpPr>
        <p:spPr>
          <a:xfrm>
            <a:off x="3352800" y="2600325"/>
            <a:ext cx="8458200" cy="677108"/>
          </a:xfrm>
        </p:spPr>
        <p:txBody>
          <a:bodyPr/>
          <a:lstStyle/>
          <a:p>
            <a:pPr>
              <a:spcBef>
                <a:spcPts val="0"/>
              </a:spcBef>
              <a:spcAft>
                <a:spcPts val="600"/>
              </a:spcAft>
            </a:pPr>
            <a:r>
              <a:rPr lang="en-US" sz="1400" dirty="0"/>
              <a:t>&lt;System Name, in CFACTS FISMA&gt; | &lt;Lifecycle ID, if assigned&gt; | </a:t>
            </a:r>
            <a:r>
              <a:rPr lang="en-US" sz="1400" b="1" dirty="0"/>
              <a:t>Go-live&lt;MON dd, 20xx&gt;</a:t>
            </a:r>
          </a:p>
          <a:p>
            <a:pPr>
              <a:spcBef>
                <a:spcPts val="600"/>
              </a:spcBef>
              <a:spcAft>
                <a:spcPts val="600"/>
              </a:spcAft>
            </a:pPr>
            <a:r>
              <a:rPr lang="en-US" sz="1400" dirty="0"/>
              <a:t>Presented by &lt;Contractor&gt; to the CMS Technical Review Board on &lt;MON dd, 20xx&gt;</a:t>
            </a:r>
          </a:p>
        </p:txBody>
      </p:sp>
    </p:spTree>
    <p:extLst>
      <p:ext uri="{BB962C8B-B14F-4D97-AF65-F5344CB8AC3E}">
        <p14:creationId xmlns:p14="http://schemas.microsoft.com/office/powerpoint/2010/main" val="37644172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 Milestones</a:t>
            </a:r>
          </a:p>
        </p:txBody>
      </p:sp>
      <p:graphicFrame>
        <p:nvGraphicFramePr>
          <p:cNvPr id="3" name="Table 3">
            <a:extLst>
              <a:ext uri="{FF2B5EF4-FFF2-40B4-BE49-F238E27FC236}">
                <a16:creationId xmlns:a16="http://schemas.microsoft.com/office/drawing/2014/main" id="{CB1FB8CF-86B3-4CB1-A5AF-9C59CB9532B1}"/>
              </a:ext>
            </a:extLst>
          </p:cNvPr>
          <p:cNvGraphicFramePr>
            <a:graphicFrameLocks noGrp="1"/>
          </p:cNvGraphicFramePr>
          <p:nvPr>
            <p:extLst>
              <p:ext uri="{D42A27DB-BD31-4B8C-83A1-F6EECF244321}">
                <p14:modId xmlns:p14="http://schemas.microsoft.com/office/powerpoint/2010/main" val="1735435492"/>
              </p:ext>
            </p:extLst>
          </p:nvPr>
        </p:nvGraphicFramePr>
        <p:xfrm>
          <a:off x="381000" y="914400"/>
          <a:ext cx="11353800" cy="5328920"/>
        </p:xfrm>
        <a:graphic>
          <a:graphicData uri="http://schemas.openxmlformats.org/drawingml/2006/table">
            <a:tbl>
              <a:tblPr firstRow="1" bandRow="1">
                <a:tableStyleId>{5C22544A-7EE6-4342-B048-85BDC9FD1C3A}</a:tableStyleId>
              </a:tblPr>
              <a:tblGrid>
                <a:gridCol w="4191000">
                  <a:extLst>
                    <a:ext uri="{9D8B030D-6E8A-4147-A177-3AD203B41FA5}">
                      <a16:colId xmlns:a16="http://schemas.microsoft.com/office/drawing/2014/main" val="2745159942"/>
                    </a:ext>
                  </a:extLst>
                </a:gridCol>
                <a:gridCol w="2057400">
                  <a:extLst>
                    <a:ext uri="{9D8B030D-6E8A-4147-A177-3AD203B41FA5}">
                      <a16:colId xmlns:a16="http://schemas.microsoft.com/office/drawing/2014/main" val="3915237793"/>
                    </a:ext>
                  </a:extLst>
                </a:gridCol>
                <a:gridCol w="5105400">
                  <a:extLst>
                    <a:ext uri="{9D8B030D-6E8A-4147-A177-3AD203B41FA5}">
                      <a16:colId xmlns:a16="http://schemas.microsoft.com/office/drawing/2014/main" val="1362709192"/>
                    </a:ext>
                  </a:extLst>
                </a:gridCol>
              </a:tblGrid>
              <a:tr h="370840">
                <a:tc>
                  <a:txBody>
                    <a:bodyPr/>
                    <a:lstStyle/>
                    <a:p>
                      <a:r>
                        <a:rPr lang="en-US" dirty="0"/>
                        <a:t>Project Milestones</a:t>
                      </a:r>
                    </a:p>
                  </a:txBody>
                  <a:tcPr>
                    <a:solidFill>
                      <a:schemeClr val="tx2"/>
                    </a:solidFill>
                  </a:tcPr>
                </a:tc>
                <a:tc>
                  <a:txBody>
                    <a:bodyPr/>
                    <a:lstStyle/>
                    <a:p>
                      <a:r>
                        <a:rPr lang="en-US" dirty="0"/>
                        <a:t>Date </a:t>
                      </a:r>
                    </a:p>
                  </a:txBody>
                  <a:tcPr>
                    <a:solidFill>
                      <a:schemeClr val="tx2"/>
                    </a:solidFill>
                  </a:tcPr>
                </a:tc>
                <a:tc>
                  <a:txBody>
                    <a:bodyPr/>
                    <a:lstStyle/>
                    <a:p>
                      <a:r>
                        <a:rPr lang="en-US" dirty="0"/>
                        <a:t>Comments</a:t>
                      </a:r>
                    </a:p>
                  </a:txBody>
                  <a:tcPr>
                    <a:solidFill>
                      <a:schemeClr val="tx2"/>
                    </a:solidFill>
                  </a:tcPr>
                </a:tc>
                <a:extLst>
                  <a:ext uri="{0D108BD9-81ED-4DB2-BD59-A6C34878D82A}">
                    <a16:rowId xmlns:a16="http://schemas.microsoft.com/office/drawing/2014/main" val="2626562583"/>
                  </a:ext>
                </a:extLst>
              </a:tr>
              <a:tr h="370840">
                <a:tc>
                  <a:txBody>
                    <a:bodyPr/>
                    <a:lstStyle/>
                    <a:p>
                      <a:r>
                        <a:rPr lang="en-US" sz="1800" dirty="0">
                          <a:solidFill>
                            <a:schemeClr val="tx1">
                              <a:lumMod val="65000"/>
                              <a:lumOff val="35000"/>
                            </a:schemeClr>
                          </a:solidFill>
                        </a:rPr>
                        <a:t>TRB Session</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lumMod val="65000"/>
                              <a:lumOff val="35000"/>
                            </a:schemeClr>
                          </a:solidFill>
                        </a:rPr>
                        <a:t>&lt;MM/DD/YYYY&gt;</a:t>
                      </a:r>
                    </a:p>
                  </a:txBody>
                  <a:tcPr/>
                </a:tc>
                <a:tc>
                  <a:txBody>
                    <a:bodyPr/>
                    <a:lstStyle/>
                    <a:p>
                      <a:endParaRPr lang="en-US"/>
                    </a:p>
                  </a:txBody>
                  <a:tcPr/>
                </a:tc>
                <a:extLst>
                  <a:ext uri="{0D108BD9-81ED-4DB2-BD59-A6C34878D82A}">
                    <a16:rowId xmlns:a16="http://schemas.microsoft.com/office/drawing/2014/main" val="59125801"/>
                  </a:ext>
                </a:extLst>
              </a:tr>
              <a:tr h="370840">
                <a:tc>
                  <a:txBody>
                    <a:bodyPr/>
                    <a:lstStyle/>
                    <a:p>
                      <a:r>
                        <a:rPr lang="en-US" sz="1800" dirty="0">
                          <a:solidFill>
                            <a:schemeClr val="tx1">
                              <a:lumMod val="65000"/>
                              <a:lumOff val="35000"/>
                            </a:schemeClr>
                          </a:solidFill>
                        </a:rPr>
                        <a:t>Security Impact Assessment Completion</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lumMod val="65000"/>
                              <a:lumOff val="35000"/>
                            </a:schemeClr>
                          </a:solidFill>
                        </a:rPr>
                        <a:t>&lt;MM/DD/YYYY&gt;</a:t>
                      </a:r>
                    </a:p>
                  </a:txBody>
                  <a:tcPr/>
                </a:tc>
                <a:tc>
                  <a:txBody>
                    <a:bodyPr/>
                    <a:lstStyle/>
                    <a:p>
                      <a:r>
                        <a:rPr lang="en-US" dirty="0"/>
                        <a:t>Recommended to perform a full penetration test for the changes.</a:t>
                      </a:r>
                    </a:p>
                  </a:txBody>
                  <a:tcPr/>
                </a:tc>
                <a:extLst>
                  <a:ext uri="{0D108BD9-81ED-4DB2-BD59-A6C34878D82A}">
                    <a16:rowId xmlns:a16="http://schemas.microsoft.com/office/drawing/2014/main" val="291378374"/>
                  </a:ext>
                </a:extLst>
              </a:tr>
              <a:tr h="370840">
                <a:tc>
                  <a:txBody>
                    <a:bodyPr/>
                    <a:lstStyle/>
                    <a:p>
                      <a:r>
                        <a:rPr lang="en-US" sz="1800" dirty="0">
                          <a:solidFill>
                            <a:schemeClr val="tx1">
                              <a:lumMod val="65000"/>
                              <a:lumOff val="35000"/>
                            </a:schemeClr>
                          </a:solidFill>
                        </a:rPr>
                        <a:t>Adaptive Capabilities Test Completion</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lumMod val="65000"/>
                              <a:lumOff val="35000"/>
                            </a:schemeClr>
                          </a:solidFill>
                        </a:rPr>
                        <a:t>&lt;MM/DD/YYYY&gt;</a:t>
                      </a:r>
                    </a:p>
                  </a:txBody>
                  <a:tcPr/>
                </a:tc>
                <a:tc>
                  <a:txBody>
                    <a:bodyPr/>
                    <a:lstStyle/>
                    <a:p>
                      <a:endParaRPr lang="en-US" dirty="0"/>
                    </a:p>
                  </a:txBody>
                  <a:tcPr/>
                </a:tc>
                <a:extLst>
                  <a:ext uri="{0D108BD9-81ED-4DB2-BD59-A6C34878D82A}">
                    <a16:rowId xmlns:a16="http://schemas.microsoft.com/office/drawing/2014/main" val="982895531"/>
                  </a:ext>
                </a:extLst>
              </a:tr>
              <a:tr h="370840">
                <a:tc>
                  <a:txBody>
                    <a:bodyPr/>
                    <a:lstStyle/>
                    <a:p>
                      <a:r>
                        <a:rPr lang="en-US" sz="1800" dirty="0">
                          <a:solidFill>
                            <a:schemeClr val="tx1">
                              <a:lumMod val="65000"/>
                              <a:lumOff val="35000"/>
                            </a:schemeClr>
                          </a:solidFill>
                        </a:rPr>
                        <a:t>Accessibility Test Completion</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lumMod val="65000"/>
                              <a:lumOff val="35000"/>
                            </a:schemeClr>
                          </a:solidFill>
                        </a:rPr>
                        <a:t>&lt;MM/DD/YYYY&gt;</a:t>
                      </a:r>
                    </a:p>
                  </a:txBody>
                  <a:tcPr/>
                </a:tc>
                <a:tc>
                  <a:txBody>
                    <a:bodyPr/>
                    <a:lstStyle/>
                    <a:p>
                      <a:r>
                        <a:rPr lang="en-US" sz="1800" kern="1200" dirty="0">
                          <a:solidFill>
                            <a:schemeClr val="dk1"/>
                          </a:solidFill>
                          <a:effectLst/>
                          <a:latin typeface="+mn-lt"/>
                          <a:ea typeface="+mn-ea"/>
                          <a:cs typeface="+mn-cs"/>
                        </a:rPr>
                        <a:t>Consulted with CMS 508 team, testing completed with a passing score of (provide test score). If applicable, remediation plan approved on  (MM/DD/YYYY)</a:t>
                      </a:r>
                      <a:endParaRPr lang="en-US" dirty="0"/>
                    </a:p>
                  </a:txBody>
                  <a:tcPr/>
                </a:tc>
                <a:extLst>
                  <a:ext uri="{0D108BD9-81ED-4DB2-BD59-A6C34878D82A}">
                    <a16:rowId xmlns:a16="http://schemas.microsoft.com/office/drawing/2014/main" val="3662725610"/>
                  </a:ext>
                </a:extLst>
              </a:tr>
              <a:tr h="370840">
                <a:tc>
                  <a:txBody>
                    <a:bodyPr/>
                    <a:lstStyle/>
                    <a:p>
                      <a:r>
                        <a:rPr lang="en-US" sz="1800" dirty="0">
                          <a:solidFill>
                            <a:schemeClr val="tx1">
                              <a:lumMod val="65000"/>
                              <a:lumOff val="35000"/>
                            </a:schemeClr>
                          </a:solidFill>
                        </a:rPr>
                        <a:t>Performance Test Completion</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lumMod val="65000"/>
                              <a:lumOff val="35000"/>
                            </a:schemeClr>
                          </a:solidFill>
                        </a:rPr>
                        <a:t>&lt;MM/DD/YYYY&gt;</a:t>
                      </a:r>
                    </a:p>
                  </a:txBody>
                  <a:tcPr/>
                </a:tc>
                <a:tc>
                  <a:txBody>
                    <a:bodyPr/>
                    <a:lstStyle/>
                    <a:p>
                      <a:endParaRPr lang="en-US" dirty="0"/>
                    </a:p>
                  </a:txBody>
                  <a:tcPr/>
                </a:tc>
                <a:extLst>
                  <a:ext uri="{0D108BD9-81ED-4DB2-BD59-A6C34878D82A}">
                    <a16:rowId xmlns:a16="http://schemas.microsoft.com/office/drawing/2014/main" val="1177575703"/>
                  </a:ext>
                </a:extLst>
              </a:tr>
              <a:tr h="370840">
                <a:tc>
                  <a:txBody>
                    <a:bodyPr/>
                    <a:lstStyle/>
                    <a:p>
                      <a:r>
                        <a:rPr lang="en-US" sz="1800" dirty="0">
                          <a:solidFill>
                            <a:schemeClr val="tx1">
                              <a:lumMod val="65000"/>
                              <a:lumOff val="35000"/>
                            </a:schemeClr>
                          </a:solidFill>
                        </a:rPr>
                        <a:t>Data Migration/Conversion Completion</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lumMod val="65000"/>
                              <a:lumOff val="35000"/>
                            </a:schemeClr>
                          </a:solidFill>
                        </a:rPr>
                        <a:t>&lt;MM/DD/YYYY&gt;</a:t>
                      </a:r>
                    </a:p>
                  </a:txBody>
                  <a:tcPr/>
                </a:tc>
                <a:tc>
                  <a:txBody>
                    <a:bodyPr/>
                    <a:lstStyle/>
                    <a:p>
                      <a:endParaRPr lang="en-US" dirty="0"/>
                    </a:p>
                  </a:txBody>
                  <a:tcPr/>
                </a:tc>
                <a:extLst>
                  <a:ext uri="{0D108BD9-81ED-4DB2-BD59-A6C34878D82A}">
                    <a16:rowId xmlns:a16="http://schemas.microsoft.com/office/drawing/2014/main" val="2642792967"/>
                  </a:ext>
                </a:extLst>
              </a:tr>
              <a:tr h="123613">
                <a:tc>
                  <a:txBody>
                    <a:bodyPr/>
                    <a:lstStyle/>
                    <a:p>
                      <a:r>
                        <a:rPr lang="en-US" sz="1800" dirty="0">
                          <a:solidFill>
                            <a:schemeClr val="tx1">
                              <a:lumMod val="65000"/>
                              <a:lumOff val="35000"/>
                            </a:schemeClr>
                          </a:solidFill>
                        </a:rPr>
                        <a:t>Go-Live Date</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lumMod val="65000"/>
                              <a:lumOff val="35000"/>
                            </a:schemeClr>
                          </a:solidFill>
                        </a:rPr>
                        <a:t>&lt;MM/DD/YYYY&gt;</a:t>
                      </a:r>
                    </a:p>
                  </a:txBody>
                  <a:tcPr/>
                </a:tc>
                <a:tc>
                  <a:txBody>
                    <a:bodyPr/>
                    <a:lstStyle/>
                    <a:p>
                      <a:endParaRPr lang="en-US" dirty="0"/>
                    </a:p>
                  </a:txBody>
                  <a:tcPr/>
                </a:tc>
                <a:extLst>
                  <a:ext uri="{0D108BD9-81ED-4DB2-BD59-A6C34878D82A}">
                    <a16:rowId xmlns:a16="http://schemas.microsoft.com/office/drawing/2014/main" val="1602289667"/>
                  </a:ext>
                </a:extLst>
              </a:tr>
              <a:tr h="242147">
                <a:tc>
                  <a:txBody>
                    <a:bodyPr/>
                    <a:lstStyle/>
                    <a:p>
                      <a:r>
                        <a:rPr lang="en-US" sz="1800" dirty="0">
                          <a:solidFill>
                            <a:schemeClr val="tx1">
                              <a:lumMod val="65000"/>
                              <a:lumOff val="35000"/>
                            </a:schemeClr>
                          </a:solidFill>
                        </a:rPr>
                        <a:t>Training Completion Date</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lumMod val="65000"/>
                              <a:lumOff val="35000"/>
                            </a:schemeClr>
                          </a:solidFill>
                        </a:rPr>
                        <a:t>&lt;MM/DD/YYYY&gt;</a:t>
                      </a:r>
                    </a:p>
                  </a:txBody>
                  <a:tcPr/>
                </a:tc>
                <a:tc>
                  <a:txBody>
                    <a:bodyPr/>
                    <a:lstStyle/>
                    <a:p>
                      <a:r>
                        <a:rPr lang="en-US" dirty="0"/>
                        <a:t>Training provided to systems/users on the scoped release updates</a:t>
                      </a:r>
                    </a:p>
                  </a:txBody>
                  <a:tcPr/>
                </a:tc>
                <a:extLst>
                  <a:ext uri="{0D108BD9-81ED-4DB2-BD59-A6C34878D82A}">
                    <a16:rowId xmlns:a16="http://schemas.microsoft.com/office/drawing/2014/main" val="516920210"/>
                  </a:ext>
                </a:extLst>
              </a:tr>
              <a:tr h="123613">
                <a:tc>
                  <a:txBody>
                    <a:bodyPr/>
                    <a:lstStyle/>
                    <a:p>
                      <a:r>
                        <a:rPr lang="en-US" dirty="0"/>
                        <a:t>Outreach Completion Date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lumMod val="65000"/>
                              <a:lumOff val="35000"/>
                            </a:schemeClr>
                          </a:solidFill>
                        </a:rPr>
                        <a:t>&lt;MM/DD/YYYY&gt;</a:t>
                      </a:r>
                    </a:p>
                  </a:txBody>
                  <a:tcPr/>
                </a:tc>
                <a:tc>
                  <a:txBody>
                    <a:bodyPr/>
                    <a:lstStyle/>
                    <a:p>
                      <a:r>
                        <a:rPr lang="en-US" dirty="0"/>
                        <a:t>Outreach to external systems/users on updated process or release feature or outages</a:t>
                      </a:r>
                    </a:p>
                  </a:txBody>
                  <a:tcPr/>
                </a:tc>
                <a:extLst>
                  <a:ext uri="{0D108BD9-81ED-4DB2-BD59-A6C34878D82A}">
                    <a16:rowId xmlns:a16="http://schemas.microsoft.com/office/drawing/2014/main" val="430807350"/>
                  </a:ext>
                </a:extLst>
              </a:tr>
            </a:tbl>
          </a:graphicData>
        </a:graphic>
      </p:graphicFrame>
    </p:spTree>
    <p:extLst>
      <p:ext uri="{BB962C8B-B14F-4D97-AF65-F5344CB8AC3E}">
        <p14:creationId xmlns:p14="http://schemas.microsoft.com/office/powerpoint/2010/main" val="11657858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Privacy or security impacts</a:t>
            </a:r>
          </a:p>
        </p:txBody>
      </p:sp>
      <p:sp>
        <p:nvSpPr>
          <p:cNvPr id="9" name="Guidance 1"/>
          <p:cNvSpPr txBox="1"/>
          <p:nvPr/>
        </p:nvSpPr>
        <p:spPr>
          <a:xfrm>
            <a:off x="609600" y="852100"/>
            <a:ext cx="6486525" cy="276999"/>
          </a:xfrm>
          <a:prstGeom prst="rect">
            <a:avLst/>
          </a:prstGeom>
          <a:noFill/>
        </p:spPr>
        <p:txBody>
          <a:bodyPr wrap="square" rtlCol="0">
            <a:spAutoFit/>
          </a:bodyPr>
          <a:lstStyle/>
          <a:p>
            <a:r>
              <a:rPr lang="en-US" sz="1200" dirty="0">
                <a:solidFill>
                  <a:schemeClr val="tx1">
                    <a:lumMod val="65000"/>
                    <a:lumOff val="35000"/>
                  </a:schemeClr>
                </a:solidFill>
              </a:rPr>
              <a:t>Your Security Officer (ISSO) will verify this information with you before the session.</a:t>
            </a:r>
          </a:p>
        </p:txBody>
      </p:sp>
      <p:graphicFrame>
        <p:nvGraphicFramePr>
          <p:cNvPr id="10" name="Table 1" title="Table"/>
          <p:cNvGraphicFramePr>
            <a:graphicFrameLocks noGrp="1"/>
          </p:cNvGraphicFramePr>
          <p:nvPr>
            <p:extLst>
              <p:ext uri="{D42A27DB-BD31-4B8C-83A1-F6EECF244321}">
                <p14:modId xmlns:p14="http://schemas.microsoft.com/office/powerpoint/2010/main" val="4092655603"/>
              </p:ext>
            </p:extLst>
          </p:nvPr>
        </p:nvGraphicFramePr>
        <p:xfrm>
          <a:off x="609600" y="1301817"/>
          <a:ext cx="5638800" cy="3988396"/>
        </p:xfrm>
        <a:graphic>
          <a:graphicData uri="http://schemas.openxmlformats.org/drawingml/2006/table">
            <a:tbl>
              <a:tblPr firstRow="1">
                <a:tableStyleId>{5940675A-B579-460E-94D1-54222C63F5DA}</a:tableStyleId>
              </a:tblPr>
              <a:tblGrid>
                <a:gridCol w="2550886">
                  <a:extLst>
                    <a:ext uri="{9D8B030D-6E8A-4147-A177-3AD203B41FA5}">
                      <a16:colId xmlns:a16="http://schemas.microsoft.com/office/drawing/2014/main" val="20000"/>
                    </a:ext>
                  </a:extLst>
                </a:gridCol>
                <a:gridCol w="3087914">
                  <a:extLst>
                    <a:ext uri="{9D8B030D-6E8A-4147-A177-3AD203B41FA5}">
                      <a16:colId xmlns:a16="http://schemas.microsoft.com/office/drawing/2014/main" val="20001"/>
                    </a:ext>
                  </a:extLst>
                </a:gridCol>
              </a:tblGrid>
              <a:tr h="298383">
                <a:tc>
                  <a:txBody>
                    <a:bodyPr/>
                    <a:lstStyle/>
                    <a:p>
                      <a:pPr>
                        <a:lnSpc>
                          <a:spcPct val="120000"/>
                        </a:lnSpc>
                        <a:spcAft>
                          <a:spcPts val="600"/>
                        </a:spcAft>
                      </a:pPr>
                      <a:r>
                        <a:rPr lang="en-US" sz="1200" b="0" dirty="0">
                          <a:solidFill>
                            <a:srgbClr val="767676"/>
                          </a:solidFill>
                        </a:rPr>
                        <a:t>Privacy</a:t>
                      </a:r>
                      <a:r>
                        <a:rPr lang="en-US" sz="1200" b="0" baseline="0" dirty="0">
                          <a:solidFill>
                            <a:srgbClr val="767676"/>
                          </a:solidFill>
                        </a:rPr>
                        <a:t> function</a:t>
                      </a:r>
                      <a:endParaRPr lang="en-US" sz="1200" b="0" dirty="0">
                        <a:solidFill>
                          <a:srgbClr val="767676"/>
                        </a:solidFill>
                      </a:endParaRPr>
                    </a:p>
                  </a:txBody>
                  <a:tcPr>
                    <a:lnL w="12700" cmpd="sng">
                      <a:noFill/>
                    </a:lnL>
                    <a:lnR w="12700" cmpd="sng">
                      <a:noFill/>
                    </a:lnR>
                    <a:lnT w="12700" cmpd="sng">
                      <a:noFill/>
                    </a:lnT>
                    <a:lnB w="12700" cap="flat" cmpd="sng" algn="ctr">
                      <a:solidFill>
                        <a:schemeClr val="tx1">
                          <a:lumMod val="65000"/>
                          <a:lumOff val="3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20000"/>
                        </a:lnSpc>
                        <a:spcAft>
                          <a:spcPts val="600"/>
                        </a:spcAft>
                      </a:pPr>
                      <a:r>
                        <a:rPr lang="en-US" sz="1400" b="0" dirty="0">
                          <a:solidFill>
                            <a:srgbClr val="767676"/>
                          </a:solidFill>
                        </a:rPr>
                        <a:t>Response</a:t>
                      </a:r>
                    </a:p>
                  </a:txBody>
                  <a:tcPr>
                    <a:lnL w="12700" cmpd="sng">
                      <a:noFill/>
                    </a:lnL>
                    <a:lnR w="12700" cmpd="sng">
                      <a:noFill/>
                    </a:lnR>
                    <a:lnT w="12700" cmpd="sng">
                      <a:noFill/>
                    </a:lnT>
                    <a:lnB w="12700" cap="flat" cmpd="sng" algn="ctr">
                      <a:solidFill>
                        <a:schemeClr val="tx1">
                          <a:lumMod val="65000"/>
                          <a:lumOff val="3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464624">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200" dirty="0">
                          <a:solidFill>
                            <a:schemeClr val="tx1">
                              <a:lumMod val="65000"/>
                              <a:lumOff val="35000"/>
                            </a:schemeClr>
                          </a:solidFill>
                        </a:rPr>
                        <a:t>Privacy Threshold</a:t>
                      </a:r>
                      <a:r>
                        <a:rPr lang="en-US" sz="1200" baseline="0" dirty="0">
                          <a:solidFill>
                            <a:schemeClr val="tx1">
                              <a:lumMod val="65000"/>
                              <a:lumOff val="35000"/>
                            </a:schemeClr>
                          </a:solidFill>
                        </a:rPr>
                        <a:t> Analysis (PTA)</a:t>
                      </a:r>
                      <a:endParaRPr lang="en-US" sz="1200" dirty="0">
                        <a:solidFill>
                          <a:schemeClr val="tx1">
                            <a:lumMod val="65000"/>
                            <a:lumOff val="35000"/>
                          </a:schemeClr>
                        </a:solidFill>
                      </a:endParaRPr>
                    </a:p>
                  </a:txBody>
                  <a:tcPr>
                    <a:lnL w="12700" cmpd="sng">
                      <a:noFill/>
                    </a:lnL>
                    <a:lnR w="12700" cmpd="sng">
                      <a:noFill/>
                    </a:lnR>
                    <a:lnT w="12700" cap="flat" cmpd="sng" algn="ctr">
                      <a:solidFill>
                        <a:schemeClr val="tx1">
                          <a:lumMod val="65000"/>
                          <a:lumOff val="3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1" dirty="0">
                          <a:solidFill>
                            <a:schemeClr val="tx1">
                              <a:lumMod val="85000"/>
                              <a:lumOff val="15000"/>
                            </a:schemeClr>
                          </a:solidFill>
                        </a:rPr>
                        <a:t>&lt;MON dd, yyyy&gt;</a:t>
                      </a:r>
                      <a:endParaRPr lang="en-US" sz="1400" b="0" dirty="0">
                        <a:solidFill>
                          <a:schemeClr val="tx1">
                            <a:lumMod val="85000"/>
                            <a:lumOff val="15000"/>
                          </a:schemeClr>
                        </a:solidFill>
                      </a:endParaRPr>
                    </a:p>
                  </a:txBody>
                  <a:tcPr>
                    <a:lnL w="12700" cmpd="sng">
                      <a:noFill/>
                    </a:lnL>
                    <a:lnR w="12700" cmpd="sng">
                      <a:noFill/>
                    </a:lnR>
                    <a:lnT w="12700" cap="flat" cmpd="sng" algn="ctr">
                      <a:solidFill>
                        <a:schemeClr val="tx1">
                          <a:lumMod val="65000"/>
                          <a:lumOff val="3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643485">
                <a:tc>
                  <a:txBody>
                    <a:bodyPr/>
                    <a:lstStyle/>
                    <a:p>
                      <a:pPr>
                        <a:lnSpc>
                          <a:spcPct val="120000"/>
                        </a:lnSpc>
                        <a:spcAft>
                          <a:spcPts val="600"/>
                        </a:spcAft>
                      </a:pPr>
                      <a:r>
                        <a:rPr lang="en-US" sz="1200" b="0" dirty="0">
                          <a:solidFill>
                            <a:schemeClr val="tx1">
                              <a:lumMod val="65000"/>
                              <a:lumOff val="35000"/>
                            </a:schemeClr>
                          </a:solidFill>
                        </a:rPr>
                        <a:t>Privacy Impact Assessment (PIA)</a:t>
                      </a:r>
                      <a:br>
                        <a:rPr lang="en-US" sz="1200" b="0" dirty="0">
                          <a:solidFill>
                            <a:schemeClr val="tx1">
                              <a:lumMod val="65000"/>
                              <a:lumOff val="35000"/>
                            </a:schemeClr>
                          </a:solidFill>
                        </a:rPr>
                      </a:br>
                      <a:r>
                        <a:rPr lang="en-US" sz="1200" b="0" dirty="0">
                          <a:solidFill>
                            <a:schemeClr val="tx1">
                              <a:lumMod val="65000"/>
                              <a:lumOff val="35000"/>
                            </a:schemeClr>
                          </a:solidFill>
                        </a:rPr>
                        <a:t>(if the PTA recommends one)</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1" dirty="0">
                          <a:solidFill>
                            <a:schemeClr val="tx1">
                              <a:lumMod val="85000"/>
                              <a:lumOff val="15000"/>
                            </a:schemeClr>
                          </a:solidFill>
                        </a:rPr>
                        <a:t>&lt;MON dd, yyyy&gt;</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1503578">
                <a:tc>
                  <a:txBody>
                    <a:bodyPr/>
                    <a:lstStyle/>
                    <a:p>
                      <a:pPr>
                        <a:lnSpc>
                          <a:spcPct val="120000"/>
                        </a:lnSpc>
                        <a:spcAft>
                          <a:spcPts val="600"/>
                        </a:spcAft>
                      </a:pPr>
                      <a:r>
                        <a:rPr lang="en-US" sz="1200" b="0" dirty="0">
                          <a:solidFill>
                            <a:schemeClr val="tx1">
                              <a:lumMod val="65000"/>
                              <a:lumOff val="35000"/>
                            </a:schemeClr>
                          </a:solidFill>
                        </a:rPr>
                        <a:t>System of Records Notice (SORN)</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1" dirty="0">
                          <a:solidFill>
                            <a:schemeClr val="tx1">
                              <a:lumMod val="85000"/>
                              <a:lumOff val="15000"/>
                            </a:schemeClr>
                          </a:solidFill>
                        </a:rPr>
                        <a:t>&lt;MON dd, yyyy&gt;</a:t>
                      </a:r>
                    </a:p>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1" dirty="0">
                          <a:solidFill>
                            <a:schemeClr val="tx1">
                              <a:lumMod val="85000"/>
                              <a:lumOff val="15000"/>
                            </a:schemeClr>
                          </a:solidFill>
                        </a:rPr>
                        <a:t>&lt;Data</a:t>
                      </a:r>
                      <a:r>
                        <a:rPr lang="en-US" sz="1400" b="1" baseline="0" dirty="0">
                          <a:solidFill>
                            <a:schemeClr val="tx1">
                              <a:lumMod val="85000"/>
                              <a:lumOff val="15000"/>
                            </a:schemeClr>
                          </a:solidFill>
                        </a:rPr>
                        <a:t> types&gt;</a:t>
                      </a:r>
                      <a:endParaRPr lang="en-US" sz="1400" b="1" dirty="0">
                        <a:solidFill>
                          <a:schemeClr val="tx1">
                            <a:lumMod val="85000"/>
                            <a:lumOff val="15000"/>
                          </a:schemeClr>
                        </a:solidFill>
                      </a:endParaRPr>
                    </a:p>
                    <a:p>
                      <a:pPr marL="0" marR="0" lvl="0" indent="0" algn="l" defTabSz="914400" rtl="0" eaLnBrk="1" fontAlgn="auto" latinLnBrk="0" hangingPunct="1">
                        <a:lnSpc>
                          <a:spcPct val="120000"/>
                        </a:lnSpc>
                        <a:spcBef>
                          <a:spcPts val="0"/>
                        </a:spcBef>
                        <a:spcAft>
                          <a:spcPts val="600"/>
                        </a:spcAft>
                        <a:buClrTx/>
                        <a:buSzTx/>
                        <a:buFontTx/>
                        <a:buNone/>
                        <a:tabLst/>
                        <a:defRPr/>
                      </a:pPr>
                      <a:endParaRPr lang="en-US" sz="1400" b="1" dirty="0">
                        <a:solidFill>
                          <a:schemeClr val="tx1">
                            <a:lumMod val="85000"/>
                            <a:lumOff val="15000"/>
                          </a:schemeClr>
                        </a:solidFill>
                      </a:endParaRP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412897">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200" b="0" dirty="0">
                          <a:solidFill>
                            <a:schemeClr val="tx1">
                              <a:lumMod val="65000"/>
                              <a:lumOff val="35000"/>
                            </a:schemeClr>
                          </a:solidFill>
                        </a:rPr>
                        <a:t>Sensitive data</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1" kern="1200" dirty="0">
                          <a:solidFill>
                            <a:schemeClr val="tx1">
                              <a:lumMod val="85000"/>
                              <a:lumOff val="15000"/>
                            </a:schemeClr>
                          </a:solidFill>
                          <a:latin typeface="+mn-lt"/>
                          <a:ea typeface="+mn-ea"/>
                          <a:cs typeface="+mn-cs"/>
                        </a:rPr>
                        <a:t>&lt;PII, PHI, FTI?&gt;</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640089">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200" b="0" dirty="0">
                          <a:solidFill>
                            <a:schemeClr val="tx1">
                              <a:lumMod val="65000"/>
                              <a:lumOff val="35000"/>
                            </a:schemeClr>
                          </a:solidFill>
                        </a:rPr>
                        <a:t>SIA</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20000"/>
                        </a:lnSpc>
                        <a:spcAft>
                          <a:spcPts val="600"/>
                        </a:spcAft>
                      </a:pPr>
                      <a:r>
                        <a:rPr lang="en-US" sz="1400" b="0" dirty="0">
                          <a:solidFill>
                            <a:schemeClr val="tx1">
                              <a:lumMod val="85000"/>
                              <a:lumOff val="15000"/>
                            </a:schemeClr>
                          </a:solidFill>
                        </a:rPr>
                        <a:t>&lt;Choice of 3&gt;</a:t>
                      </a: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36133365"/>
                  </a:ext>
                </a:extLst>
              </a:tr>
            </a:tbl>
          </a:graphicData>
        </a:graphic>
      </p:graphicFrame>
      <p:sp>
        <p:nvSpPr>
          <p:cNvPr id="11" name="Content 1"/>
          <p:cNvSpPr/>
          <p:nvPr/>
        </p:nvSpPr>
        <p:spPr>
          <a:xfrm>
            <a:off x="6934200" y="1295400"/>
            <a:ext cx="4495800" cy="4096506"/>
          </a:xfrm>
          <a:prstGeom prst="rect">
            <a:avLst/>
          </a:prstGeom>
        </p:spPr>
        <p:txBody>
          <a:bodyPr wrap="square">
            <a:spAutoFit/>
          </a:bodyPr>
          <a:lstStyle/>
          <a:p>
            <a:pPr>
              <a:lnSpc>
                <a:spcPct val="120000"/>
              </a:lnSpc>
              <a:spcAft>
                <a:spcPts val="600"/>
              </a:spcAft>
            </a:pPr>
            <a:r>
              <a:rPr lang="en-US" sz="1400" dirty="0">
                <a:solidFill>
                  <a:schemeClr val="tx1">
                    <a:lumMod val="65000"/>
                    <a:lumOff val="35000"/>
                  </a:schemeClr>
                </a:solidFill>
              </a:rPr>
              <a:t>SORN example data types:</a:t>
            </a:r>
          </a:p>
          <a:p>
            <a:pPr marL="285750" indent="-285750">
              <a:lnSpc>
                <a:spcPct val="120000"/>
              </a:lnSpc>
              <a:buFont typeface="Wingdings" panose="05000000000000000000" pitchFamily="2" charset="2"/>
              <a:buChar char="§"/>
            </a:pPr>
            <a:r>
              <a:rPr lang="en-US" sz="1200" dirty="0">
                <a:solidFill>
                  <a:schemeClr val="tx1">
                    <a:lumMod val="65000"/>
                    <a:lumOff val="35000"/>
                  </a:schemeClr>
                </a:solidFill>
              </a:rPr>
              <a:t>Investigation, Intelligence-Related, And Security Information (14 CFR PART 191.5(D))</a:t>
            </a:r>
          </a:p>
          <a:p>
            <a:pPr marL="285750" indent="-285750">
              <a:lnSpc>
                <a:spcPct val="120000"/>
              </a:lnSpc>
              <a:buFont typeface="Wingdings" panose="05000000000000000000" pitchFamily="2" charset="2"/>
              <a:buChar char="§"/>
            </a:pPr>
            <a:r>
              <a:rPr lang="en-US" sz="1200" dirty="0">
                <a:solidFill>
                  <a:schemeClr val="tx1">
                    <a:lumMod val="65000"/>
                    <a:lumOff val="35000"/>
                  </a:schemeClr>
                </a:solidFill>
              </a:rPr>
              <a:t>Mission-Critical Information</a:t>
            </a:r>
          </a:p>
          <a:p>
            <a:pPr marL="285750" indent="-285750">
              <a:lnSpc>
                <a:spcPct val="120000"/>
              </a:lnSpc>
              <a:buFont typeface="Wingdings" panose="05000000000000000000" pitchFamily="2" charset="2"/>
              <a:buChar char="§"/>
            </a:pPr>
            <a:r>
              <a:rPr lang="en-US" sz="1200" dirty="0">
                <a:solidFill>
                  <a:schemeClr val="tx1">
                    <a:lumMod val="65000"/>
                    <a:lumOff val="35000"/>
                  </a:schemeClr>
                </a:solidFill>
              </a:rPr>
              <a:t>Information About Persons</a:t>
            </a:r>
          </a:p>
          <a:p>
            <a:pPr marL="285750" indent="-285750">
              <a:lnSpc>
                <a:spcPct val="120000"/>
              </a:lnSpc>
              <a:buFont typeface="Wingdings" panose="05000000000000000000" pitchFamily="2" charset="2"/>
              <a:buChar char="§"/>
            </a:pPr>
            <a:r>
              <a:rPr lang="en-US" sz="1200" dirty="0">
                <a:solidFill>
                  <a:schemeClr val="tx1">
                    <a:lumMod val="65000"/>
                    <a:lumOff val="35000"/>
                  </a:schemeClr>
                </a:solidFill>
              </a:rPr>
              <a:t>Financial, Budgetary, Commercial, Proprietary Information</a:t>
            </a:r>
          </a:p>
          <a:p>
            <a:pPr marL="285750" indent="-285750">
              <a:lnSpc>
                <a:spcPct val="120000"/>
              </a:lnSpc>
              <a:buFont typeface="Wingdings" panose="05000000000000000000" pitchFamily="2" charset="2"/>
              <a:buChar char="§"/>
            </a:pPr>
            <a:r>
              <a:rPr lang="en-US" sz="1200" dirty="0">
                <a:solidFill>
                  <a:schemeClr val="tx1">
                    <a:lumMod val="65000"/>
                    <a:lumOff val="35000"/>
                  </a:schemeClr>
                </a:solidFill>
              </a:rPr>
              <a:t>Internal Administration</a:t>
            </a:r>
          </a:p>
          <a:p>
            <a:pPr marL="285750" indent="-285750">
              <a:lnSpc>
                <a:spcPct val="120000"/>
              </a:lnSpc>
              <a:buFont typeface="Wingdings" panose="05000000000000000000" pitchFamily="2" charset="2"/>
              <a:buChar char="§"/>
            </a:pPr>
            <a:r>
              <a:rPr lang="en-US" sz="1200" dirty="0">
                <a:solidFill>
                  <a:schemeClr val="tx1">
                    <a:lumMod val="65000"/>
                    <a:lumOff val="35000"/>
                  </a:schemeClr>
                </a:solidFill>
              </a:rPr>
              <a:t>New Technology or Controlled Scientific Information</a:t>
            </a:r>
          </a:p>
          <a:p>
            <a:pPr marL="285750" indent="-285750">
              <a:lnSpc>
                <a:spcPct val="120000"/>
              </a:lnSpc>
              <a:buFont typeface="Wingdings" panose="05000000000000000000" pitchFamily="2" charset="2"/>
              <a:buChar char="§"/>
            </a:pPr>
            <a:r>
              <a:rPr lang="en-US" sz="1200" dirty="0">
                <a:solidFill>
                  <a:schemeClr val="tx1">
                    <a:lumMod val="65000"/>
                    <a:lumOff val="35000"/>
                  </a:schemeClr>
                </a:solidFill>
              </a:rPr>
              <a:t>Operational Information</a:t>
            </a:r>
          </a:p>
          <a:p>
            <a:pPr marL="285750" indent="-285750">
              <a:lnSpc>
                <a:spcPct val="120000"/>
              </a:lnSpc>
              <a:buFont typeface="Wingdings" panose="05000000000000000000" pitchFamily="2" charset="2"/>
              <a:buChar char="§"/>
            </a:pPr>
            <a:r>
              <a:rPr lang="en-US" sz="1200" dirty="0">
                <a:solidFill>
                  <a:schemeClr val="tx1">
                    <a:lumMod val="65000"/>
                    <a:lumOff val="35000"/>
                  </a:schemeClr>
                </a:solidFill>
              </a:rPr>
              <a:t>System Configuration Management Information</a:t>
            </a:r>
          </a:p>
          <a:p>
            <a:pPr marL="285750" indent="-285750">
              <a:lnSpc>
                <a:spcPct val="120000"/>
              </a:lnSpc>
              <a:buFont typeface="Wingdings" panose="05000000000000000000" pitchFamily="2" charset="2"/>
              <a:buChar char="§"/>
            </a:pPr>
            <a:r>
              <a:rPr lang="en-US" sz="1200" dirty="0">
                <a:solidFill>
                  <a:schemeClr val="tx1">
                    <a:lumMod val="65000"/>
                    <a:lumOff val="35000"/>
                  </a:schemeClr>
                </a:solidFill>
              </a:rPr>
              <a:t>Public Information</a:t>
            </a:r>
          </a:p>
          <a:p>
            <a:pPr>
              <a:lnSpc>
                <a:spcPct val="120000"/>
              </a:lnSpc>
              <a:spcBef>
                <a:spcPts val="600"/>
              </a:spcBef>
              <a:spcAft>
                <a:spcPts val="600"/>
              </a:spcAft>
            </a:pPr>
            <a:r>
              <a:rPr lang="en-US" sz="1400" dirty="0">
                <a:solidFill>
                  <a:schemeClr val="tx1">
                    <a:lumMod val="65000"/>
                    <a:lumOff val="35000"/>
                  </a:schemeClr>
                </a:solidFill>
              </a:rPr>
              <a:t>SIA choices: </a:t>
            </a:r>
          </a:p>
          <a:p>
            <a:pPr marL="285750" indent="-285750">
              <a:lnSpc>
                <a:spcPct val="120000"/>
              </a:lnSpc>
              <a:spcAft>
                <a:spcPts val="600"/>
              </a:spcAft>
              <a:buFont typeface="+mj-lt"/>
              <a:buAutoNum type="arabicPeriod"/>
            </a:pPr>
            <a:r>
              <a:rPr lang="en-US" sz="1200" b="1" dirty="0">
                <a:solidFill>
                  <a:srgbClr val="FF0000"/>
                </a:solidFill>
              </a:rPr>
              <a:t>Major change</a:t>
            </a:r>
            <a:r>
              <a:rPr lang="en-US" sz="1200" dirty="0">
                <a:solidFill>
                  <a:schemeClr val="tx1">
                    <a:lumMod val="65000"/>
                    <a:lumOff val="35000"/>
                  </a:schemeClr>
                </a:solidFill>
              </a:rPr>
              <a:t>: SCA needed and testing scope will be extended to include this change</a:t>
            </a:r>
          </a:p>
          <a:p>
            <a:pPr marL="285750" indent="-285750">
              <a:lnSpc>
                <a:spcPct val="120000"/>
              </a:lnSpc>
              <a:spcAft>
                <a:spcPts val="600"/>
              </a:spcAft>
              <a:buFont typeface="+mj-lt"/>
              <a:buAutoNum type="arabicPeriod"/>
            </a:pPr>
            <a:r>
              <a:rPr lang="en-US" sz="1200" dirty="0">
                <a:solidFill>
                  <a:schemeClr val="tx1">
                    <a:lumMod val="65000"/>
                    <a:lumOff val="35000"/>
                  </a:schemeClr>
                </a:solidFill>
              </a:rPr>
              <a:t>Not major, but needs specific independent security tests </a:t>
            </a:r>
          </a:p>
          <a:p>
            <a:pPr marL="285750" indent="-285750">
              <a:lnSpc>
                <a:spcPct val="120000"/>
              </a:lnSpc>
              <a:spcAft>
                <a:spcPts val="600"/>
              </a:spcAft>
              <a:buFont typeface="+mj-lt"/>
              <a:buAutoNum type="arabicPeriod"/>
            </a:pPr>
            <a:r>
              <a:rPr lang="en-US" sz="1200" dirty="0">
                <a:solidFill>
                  <a:schemeClr val="tx1">
                    <a:lumMod val="65000"/>
                    <a:lumOff val="35000"/>
                  </a:schemeClr>
                </a:solidFill>
              </a:rPr>
              <a:t>Not major: will follow annual SCA, 2 months before ATO</a:t>
            </a:r>
          </a:p>
        </p:txBody>
      </p:sp>
    </p:spTree>
    <p:extLst>
      <p:ext uri="{BB962C8B-B14F-4D97-AF65-F5344CB8AC3E}">
        <p14:creationId xmlns:p14="http://schemas.microsoft.com/office/powerpoint/2010/main" val="5380652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Prior TRB findings</a:t>
            </a:r>
          </a:p>
        </p:txBody>
      </p:sp>
      <p:graphicFrame>
        <p:nvGraphicFramePr>
          <p:cNvPr id="8" name="Table 1" title="Table"/>
          <p:cNvGraphicFramePr>
            <a:graphicFrameLocks noGrp="1"/>
          </p:cNvGraphicFramePr>
          <p:nvPr>
            <p:extLst>
              <p:ext uri="{D42A27DB-BD31-4B8C-83A1-F6EECF244321}">
                <p14:modId xmlns:p14="http://schemas.microsoft.com/office/powerpoint/2010/main" val="2444139160"/>
              </p:ext>
            </p:extLst>
          </p:nvPr>
        </p:nvGraphicFramePr>
        <p:xfrm>
          <a:off x="609600" y="990600"/>
          <a:ext cx="10781071" cy="2974341"/>
        </p:xfrm>
        <a:graphic>
          <a:graphicData uri="http://schemas.openxmlformats.org/drawingml/2006/table">
            <a:tbl>
              <a:tblPr firstRow="1">
                <a:tableStyleId>{5940675A-B579-460E-94D1-54222C63F5DA}</a:tableStyleId>
              </a:tblPr>
              <a:tblGrid>
                <a:gridCol w="2714813">
                  <a:extLst>
                    <a:ext uri="{9D8B030D-6E8A-4147-A177-3AD203B41FA5}">
                      <a16:colId xmlns:a16="http://schemas.microsoft.com/office/drawing/2014/main" val="20000"/>
                    </a:ext>
                  </a:extLst>
                </a:gridCol>
                <a:gridCol w="3426542">
                  <a:extLst>
                    <a:ext uri="{9D8B030D-6E8A-4147-A177-3AD203B41FA5}">
                      <a16:colId xmlns:a16="http://schemas.microsoft.com/office/drawing/2014/main" val="20001"/>
                    </a:ext>
                  </a:extLst>
                </a:gridCol>
                <a:gridCol w="4639716">
                  <a:extLst>
                    <a:ext uri="{9D8B030D-6E8A-4147-A177-3AD203B41FA5}">
                      <a16:colId xmlns:a16="http://schemas.microsoft.com/office/drawing/2014/main" val="980154740"/>
                    </a:ext>
                  </a:extLst>
                </a:gridCol>
              </a:tblGrid>
              <a:tr h="263134">
                <a:tc>
                  <a:txBody>
                    <a:bodyPr/>
                    <a:lstStyle/>
                    <a:p>
                      <a:pPr>
                        <a:lnSpc>
                          <a:spcPct val="120000"/>
                        </a:lnSpc>
                        <a:spcAft>
                          <a:spcPts val="600"/>
                        </a:spcAft>
                      </a:pPr>
                      <a:r>
                        <a:rPr lang="en-US" sz="1200" b="0" dirty="0">
                          <a:solidFill>
                            <a:srgbClr val="767676"/>
                          </a:solidFill>
                        </a:rPr>
                        <a:t>TRB</a:t>
                      </a:r>
                      <a:r>
                        <a:rPr lang="en-US" sz="1200" b="0" baseline="0" dirty="0">
                          <a:solidFill>
                            <a:srgbClr val="767676"/>
                          </a:solidFill>
                        </a:rPr>
                        <a:t> f</a:t>
                      </a:r>
                      <a:r>
                        <a:rPr lang="en-US" sz="1200" b="0" dirty="0">
                          <a:solidFill>
                            <a:srgbClr val="767676"/>
                          </a:solidFill>
                        </a:rPr>
                        <a:t>inding</a:t>
                      </a:r>
                    </a:p>
                  </a:txBody>
                  <a:tcPr>
                    <a:lnL w="12700" cmpd="sng">
                      <a:noFill/>
                    </a:lnL>
                    <a:lnR w="12700" cmpd="sng">
                      <a:noFill/>
                    </a:lnR>
                    <a:lnT w="12700" cmpd="sng">
                      <a:noFill/>
                    </a:lnT>
                    <a:lnB w="12700" cap="flat" cmpd="sng" algn="ctr">
                      <a:solidFill>
                        <a:schemeClr val="tx1">
                          <a:lumMod val="65000"/>
                          <a:lumOff val="3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20000"/>
                        </a:lnSpc>
                        <a:spcAft>
                          <a:spcPts val="600"/>
                        </a:spcAft>
                      </a:pPr>
                      <a:r>
                        <a:rPr lang="en-US" sz="1200" b="0" dirty="0">
                          <a:solidFill>
                            <a:srgbClr val="767676"/>
                          </a:solidFill>
                        </a:rPr>
                        <a:t>Details</a:t>
                      </a:r>
                    </a:p>
                  </a:txBody>
                  <a:tcPr>
                    <a:lnL w="12700" cmpd="sng">
                      <a:noFill/>
                    </a:lnL>
                    <a:lnR w="12700" cmpd="sng">
                      <a:noFill/>
                    </a:lnR>
                    <a:lnT w="12700" cmpd="sng">
                      <a:noFill/>
                    </a:lnT>
                    <a:lnB w="12700" cap="flat" cmpd="sng" algn="ctr">
                      <a:solidFill>
                        <a:schemeClr val="tx1">
                          <a:lumMod val="65000"/>
                          <a:lumOff val="3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20000"/>
                        </a:lnSpc>
                        <a:spcAft>
                          <a:spcPts val="600"/>
                        </a:spcAft>
                      </a:pPr>
                      <a:r>
                        <a:rPr lang="en-US" sz="1400" b="0" dirty="0">
                          <a:solidFill>
                            <a:srgbClr val="767676"/>
                          </a:solidFill>
                        </a:rPr>
                        <a:t>Action</a:t>
                      </a:r>
                      <a:r>
                        <a:rPr lang="en-US" sz="1400" b="0" baseline="0" dirty="0">
                          <a:solidFill>
                            <a:srgbClr val="767676"/>
                          </a:solidFill>
                        </a:rPr>
                        <a:t> Plan</a:t>
                      </a:r>
                      <a:endParaRPr lang="en-US" sz="1400" b="0" dirty="0">
                        <a:solidFill>
                          <a:srgbClr val="767676"/>
                        </a:solidFill>
                      </a:endParaRPr>
                    </a:p>
                  </a:txBody>
                  <a:tcPr>
                    <a:lnL w="12700" cmpd="sng">
                      <a:noFill/>
                    </a:lnL>
                    <a:lnR w="12700" cmpd="sng">
                      <a:noFill/>
                    </a:lnR>
                    <a:lnT w="12700" cmpd="sng">
                      <a:noFill/>
                    </a:lnT>
                    <a:lnB w="12700" cap="flat" cmpd="sng" algn="ctr">
                      <a:solidFill>
                        <a:schemeClr val="tx1">
                          <a:lumMod val="65000"/>
                          <a:lumOff val="3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1269508">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200" dirty="0">
                          <a:solidFill>
                            <a:schemeClr val="tx1">
                              <a:lumMod val="65000"/>
                              <a:lumOff val="35000"/>
                            </a:schemeClr>
                          </a:solidFill>
                        </a:rPr>
                        <a:t>&lt;Finding 1&gt;</a:t>
                      </a:r>
                    </a:p>
                  </a:txBody>
                  <a:tcPr>
                    <a:lnL w="12700" cmpd="sng">
                      <a:noFill/>
                    </a:lnL>
                    <a:lnR w="12700" cmpd="sng">
                      <a:noFill/>
                    </a:lnR>
                    <a:lnT w="12700" cap="flat" cmpd="sng" algn="ctr">
                      <a:solidFill>
                        <a:schemeClr val="tx1">
                          <a:lumMod val="65000"/>
                          <a:lumOff val="3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200" b="0" dirty="0">
                          <a:solidFill>
                            <a:schemeClr val="tx1">
                              <a:lumMod val="65000"/>
                              <a:lumOff val="35000"/>
                            </a:schemeClr>
                          </a:solidFill>
                        </a:rPr>
                        <a:t>&lt;POA&amp;M ID&gt;</a:t>
                      </a:r>
                      <a:r>
                        <a:rPr lang="en-US" sz="1200" b="0" baseline="0" dirty="0">
                          <a:solidFill>
                            <a:schemeClr val="tx1">
                              <a:lumMod val="65000"/>
                              <a:lumOff val="35000"/>
                            </a:schemeClr>
                          </a:solidFill>
                        </a:rPr>
                        <a:t> | &lt;Status&gt;</a:t>
                      </a:r>
                    </a:p>
                    <a:p>
                      <a:pPr marL="0" marR="0" lvl="0" indent="0" algn="l" defTabSz="914400" rtl="0" eaLnBrk="1" fontAlgn="auto" latinLnBrk="0" hangingPunct="1">
                        <a:lnSpc>
                          <a:spcPct val="120000"/>
                        </a:lnSpc>
                        <a:spcBef>
                          <a:spcPts val="0"/>
                        </a:spcBef>
                        <a:spcAft>
                          <a:spcPts val="600"/>
                        </a:spcAft>
                        <a:buClrTx/>
                        <a:buSzTx/>
                        <a:buFontTx/>
                        <a:buNone/>
                        <a:tabLst/>
                        <a:defRPr/>
                      </a:pPr>
                      <a:r>
                        <a:rPr lang="en-US" sz="1200" b="0" baseline="0" dirty="0">
                          <a:solidFill>
                            <a:schemeClr val="tx1">
                              <a:lumMod val="65000"/>
                              <a:lumOff val="35000"/>
                            </a:schemeClr>
                          </a:solidFill>
                        </a:rPr>
                        <a:t>Weakness in &lt;ARS Control&gt;</a:t>
                      </a:r>
                    </a:p>
                    <a:p>
                      <a:pPr marL="0" marR="0" lvl="0" indent="0" algn="l" defTabSz="914400" rtl="0" eaLnBrk="1" fontAlgn="auto" latinLnBrk="0" hangingPunct="1">
                        <a:lnSpc>
                          <a:spcPct val="120000"/>
                        </a:lnSpc>
                        <a:spcBef>
                          <a:spcPts val="0"/>
                        </a:spcBef>
                        <a:spcAft>
                          <a:spcPts val="600"/>
                        </a:spcAft>
                        <a:buClrTx/>
                        <a:buSzTx/>
                        <a:buFontTx/>
                        <a:buNone/>
                        <a:tabLst/>
                        <a:defRPr/>
                      </a:pPr>
                      <a:r>
                        <a:rPr lang="en-US" sz="1200" b="0" baseline="0" dirty="0">
                          <a:solidFill>
                            <a:schemeClr val="tx1">
                              <a:lumMod val="65000"/>
                              <a:lumOff val="35000"/>
                            </a:schemeClr>
                          </a:solidFill>
                        </a:rPr>
                        <a:t>&lt;Describe the issue&gt;</a:t>
                      </a:r>
                    </a:p>
                    <a:p>
                      <a:pPr marL="0" marR="0" lvl="0" indent="0" algn="l" defTabSz="914400" rtl="0" eaLnBrk="1" fontAlgn="auto" latinLnBrk="0" hangingPunct="1">
                        <a:lnSpc>
                          <a:spcPct val="120000"/>
                        </a:lnSpc>
                        <a:spcBef>
                          <a:spcPts val="0"/>
                        </a:spcBef>
                        <a:spcAft>
                          <a:spcPts val="600"/>
                        </a:spcAft>
                        <a:buClrTx/>
                        <a:buSzTx/>
                        <a:buFontTx/>
                        <a:buNone/>
                        <a:tabLst/>
                        <a:defRPr/>
                      </a:pPr>
                      <a:endParaRPr lang="en-US" sz="1200" b="0" baseline="0" dirty="0">
                        <a:solidFill>
                          <a:schemeClr val="tx1">
                            <a:lumMod val="65000"/>
                            <a:lumOff val="35000"/>
                          </a:schemeClr>
                        </a:solidFill>
                      </a:endParaRPr>
                    </a:p>
                    <a:p>
                      <a:pPr marL="0" marR="0" lvl="0" indent="0" algn="l" defTabSz="914400" rtl="0" eaLnBrk="1" fontAlgn="auto" latinLnBrk="0" hangingPunct="1">
                        <a:lnSpc>
                          <a:spcPct val="120000"/>
                        </a:lnSpc>
                        <a:spcBef>
                          <a:spcPts val="0"/>
                        </a:spcBef>
                        <a:spcAft>
                          <a:spcPts val="600"/>
                        </a:spcAft>
                        <a:buClrTx/>
                        <a:buSzTx/>
                        <a:buFontTx/>
                        <a:buNone/>
                        <a:tabLst/>
                        <a:defRPr/>
                      </a:pPr>
                      <a:endParaRPr lang="en-US" sz="1200" b="0" dirty="0">
                        <a:solidFill>
                          <a:schemeClr val="tx1">
                            <a:lumMod val="65000"/>
                            <a:lumOff val="35000"/>
                          </a:schemeClr>
                        </a:solidFill>
                      </a:endParaRPr>
                    </a:p>
                  </a:txBody>
                  <a:tcPr>
                    <a:lnL w="12700" cmpd="sng">
                      <a:noFill/>
                    </a:lnL>
                    <a:lnR w="12700" cmpd="sng">
                      <a:noFill/>
                    </a:lnR>
                    <a:lnT w="12700" cap="flat" cmpd="sng" algn="ctr">
                      <a:solidFill>
                        <a:schemeClr val="tx1">
                          <a:lumMod val="65000"/>
                          <a:lumOff val="3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dirty="0">
                          <a:solidFill>
                            <a:schemeClr val="tx1"/>
                          </a:solidFill>
                        </a:rPr>
                        <a:t>&lt;State what steps you will take to resolve this, in plain language.&gt;</a:t>
                      </a:r>
                    </a:p>
                  </a:txBody>
                  <a:tcPr>
                    <a:lnL w="12700" cmpd="sng">
                      <a:noFill/>
                    </a:lnL>
                    <a:lnR w="12700" cmpd="sng">
                      <a:noFill/>
                    </a:lnR>
                    <a:lnT w="12700" cap="flat" cmpd="sng" algn="ctr">
                      <a:solidFill>
                        <a:schemeClr val="tx1">
                          <a:lumMod val="65000"/>
                          <a:lumOff val="3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487300">
                <a:tc>
                  <a:txBody>
                    <a:bodyPr/>
                    <a:lstStyle/>
                    <a:p>
                      <a:pPr>
                        <a:lnSpc>
                          <a:spcPct val="120000"/>
                        </a:lnSpc>
                        <a:spcAft>
                          <a:spcPts val="600"/>
                        </a:spcAft>
                      </a:pPr>
                      <a:r>
                        <a:rPr lang="en-US" sz="1200" b="0" dirty="0">
                          <a:solidFill>
                            <a:schemeClr val="tx1">
                              <a:lumMod val="65000"/>
                              <a:lumOff val="35000"/>
                            </a:schemeClr>
                          </a:solidFill>
                        </a:rPr>
                        <a:t>&lt;Finding 2&gt;</a:t>
                      </a:r>
                    </a:p>
                    <a:p>
                      <a:pPr>
                        <a:lnSpc>
                          <a:spcPct val="120000"/>
                        </a:lnSpc>
                        <a:spcAft>
                          <a:spcPts val="600"/>
                        </a:spcAft>
                      </a:pPr>
                      <a:endParaRPr lang="en-US" sz="1200" b="0" dirty="0">
                        <a:solidFill>
                          <a:schemeClr val="tx1">
                            <a:lumMod val="65000"/>
                            <a:lumOff val="35000"/>
                          </a:schemeClr>
                        </a:solidFill>
                      </a:endParaRP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200" b="0" dirty="0">
                          <a:solidFill>
                            <a:schemeClr val="tx1">
                              <a:lumMod val="65000"/>
                              <a:lumOff val="35000"/>
                            </a:schemeClr>
                          </a:solidFill>
                        </a:rPr>
                        <a:t>&lt;POA&amp;M ID&gt;</a:t>
                      </a:r>
                      <a:r>
                        <a:rPr lang="en-US" sz="1200" b="0" baseline="0" dirty="0">
                          <a:solidFill>
                            <a:schemeClr val="tx1">
                              <a:lumMod val="65000"/>
                              <a:lumOff val="35000"/>
                            </a:schemeClr>
                          </a:solidFill>
                        </a:rPr>
                        <a:t> | &lt;Status&gt;</a:t>
                      </a:r>
                    </a:p>
                    <a:p>
                      <a:pPr marL="0" marR="0" lvl="0" indent="0" algn="l" defTabSz="914400" rtl="0" eaLnBrk="1" fontAlgn="auto" latinLnBrk="0" hangingPunct="1">
                        <a:lnSpc>
                          <a:spcPct val="120000"/>
                        </a:lnSpc>
                        <a:spcBef>
                          <a:spcPts val="0"/>
                        </a:spcBef>
                        <a:spcAft>
                          <a:spcPts val="600"/>
                        </a:spcAft>
                        <a:buClrTx/>
                        <a:buSzTx/>
                        <a:buFontTx/>
                        <a:buNone/>
                        <a:tabLst/>
                        <a:defRPr/>
                      </a:pPr>
                      <a:r>
                        <a:rPr lang="en-US" sz="1200" b="0" baseline="0" dirty="0">
                          <a:solidFill>
                            <a:schemeClr val="tx1">
                              <a:lumMod val="65000"/>
                              <a:lumOff val="35000"/>
                            </a:schemeClr>
                          </a:solidFill>
                        </a:rPr>
                        <a:t>Weakness in &lt;ARS Control&gt;</a:t>
                      </a:r>
                    </a:p>
                    <a:p>
                      <a:pPr marL="0" marR="0" lvl="0" indent="0" algn="l" defTabSz="914400" rtl="0" eaLnBrk="1" fontAlgn="auto" latinLnBrk="0" hangingPunct="1">
                        <a:lnSpc>
                          <a:spcPct val="120000"/>
                        </a:lnSpc>
                        <a:spcBef>
                          <a:spcPts val="0"/>
                        </a:spcBef>
                        <a:spcAft>
                          <a:spcPts val="600"/>
                        </a:spcAft>
                        <a:buClrTx/>
                        <a:buSzTx/>
                        <a:buFontTx/>
                        <a:buNone/>
                        <a:tabLst/>
                        <a:defRPr/>
                      </a:pPr>
                      <a:r>
                        <a:rPr lang="en-US" sz="1200" b="0" baseline="0" dirty="0">
                          <a:solidFill>
                            <a:schemeClr val="tx1">
                              <a:lumMod val="65000"/>
                              <a:lumOff val="35000"/>
                            </a:schemeClr>
                          </a:solidFill>
                        </a:rPr>
                        <a:t>&lt;Describe the issue&gt;</a:t>
                      </a:r>
                      <a:endParaRPr lang="en-US" sz="1200" b="1" baseline="0" dirty="0">
                        <a:solidFill>
                          <a:schemeClr val="tx1">
                            <a:lumMod val="65000"/>
                            <a:lumOff val="35000"/>
                          </a:schemeClr>
                        </a:solidFill>
                      </a:endParaRPr>
                    </a:p>
                    <a:p>
                      <a:pPr marL="0" marR="0" lvl="0" indent="0" algn="l" defTabSz="914400" rtl="0" eaLnBrk="1" fontAlgn="auto" latinLnBrk="0" hangingPunct="1">
                        <a:lnSpc>
                          <a:spcPct val="120000"/>
                        </a:lnSpc>
                        <a:spcBef>
                          <a:spcPts val="0"/>
                        </a:spcBef>
                        <a:spcAft>
                          <a:spcPts val="600"/>
                        </a:spcAft>
                        <a:buClrTx/>
                        <a:buSzTx/>
                        <a:buFontTx/>
                        <a:buNone/>
                        <a:tabLst/>
                        <a:defRPr/>
                      </a:pPr>
                      <a:endParaRPr lang="en-US" sz="1200" b="1" baseline="0" dirty="0">
                        <a:solidFill>
                          <a:schemeClr val="tx1">
                            <a:lumMod val="65000"/>
                            <a:lumOff val="35000"/>
                          </a:schemeClr>
                        </a:solidFill>
                      </a:endParaRP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400" b="0" dirty="0">
                          <a:solidFill>
                            <a:schemeClr val="tx1"/>
                          </a:solidFill>
                        </a:rPr>
                        <a:t>&lt;State what steps you will take to resolve this, in plain language.&gt;</a:t>
                      </a:r>
                    </a:p>
                    <a:p>
                      <a:pPr marL="0" marR="0" lvl="0" indent="0" algn="l" defTabSz="914400" rtl="0" eaLnBrk="1" fontAlgn="auto" latinLnBrk="0" hangingPunct="1">
                        <a:lnSpc>
                          <a:spcPct val="120000"/>
                        </a:lnSpc>
                        <a:spcBef>
                          <a:spcPts val="0"/>
                        </a:spcBef>
                        <a:spcAft>
                          <a:spcPts val="600"/>
                        </a:spcAft>
                        <a:buClrTx/>
                        <a:buSzTx/>
                        <a:buFontTx/>
                        <a:buNone/>
                        <a:tabLst/>
                        <a:defRPr/>
                      </a:pPr>
                      <a:endParaRPr lang="en-US" sz="1400" b="1" dirty="0">
                        <a:solidFill>
                          <a:schemeClr val="tx1"/>
                        </a:solidFill>
                      </a:endParaRPr>
                    </a:p>
                  </a:txBody>
                  <a:tcPr>
                    <a:lnL w="12700" cmpd="sng">
                      <a:noFill/>
                    </a:lnL>
                    <a:lnR w="12700" cmpd="sng">
                      <a:noFill/>
                    </a:lnR>
                    <a:lnT w="6350" cap="flat" cmpd="sng" algn="ctr">
                      <a:solidFill>
                        <a:schemeClr val="bg1">
                          <a:lumMod val="85000"/>
                        </a:schemeClr>
                      </a:solidFill>
                      <a:prstDash val="solid"/>
                      <a:round/>
                      <a:headEnd type="none" w="med" len="med"/>
                      <a:tailEnd type="none" w="med" len="med"/>
                    </a:lnT>
                    <a:lnB w="635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8814572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DevSecOps</a:t>
            </a:r>
          </a:p>
        </p:txBody>
      </p:sp>
      <p:sp>
        <p:nvSpPr>
          <p:cNvPr id="3" name="Content 1"/>
          <p:cNvSpPr>
            <a:spLocks noGrp="1"/>
          </p:cNvSpPr>
          <p:nvPr>
            <p:ph idx="10"/>
          </p:nvPr>
        </p:nvSpPr>
        <p:spPr>
          <a:xfrm>
            <a:off x="304800" y="914400"/>
            <a:ext cx="11506200" cy="5715000"/>
          </a:xfrm>
        </p:spPr>
        <p:txBody>
          <a:bodyPr/>
          <a:lstStyle/>
          <a:p>
            <a:pPr marL="0" indent="0">
              <a:buNone/>
            </a:pPr>
            <a:r>
              <a:rPr lang="en-US" sz="1400" dirty="0"/>
              <a:t>&lt;</a:t>
            </a:r>
            <a:r>
              <a:rPr lang="en-US" sz="1400" b="1" dirty="0"/>
              <a:t>This is only for projects that operate under a DevSecOps model</a:t>
            </a:r>
            <a:r>
              <a:rPr lang="en-US" sz="1400" dirty="0"/>
              <a:t>: List and describe any teams, processes, or tools here.&gt;</a:t>
            </a:r>
          </a:p>
          <a:p>
            <a:pPr marL="0" indent="0">
              <a:buNone/>
            </a:pPr>
            <a:r>
              <a:rPr lang="en-US" sz="1400" dirty="0"/>
              <a:t>Depict the tools and the pipeline used for infrastructure, development integration, deployment, operational pipelines, security pipeline,  </a:t>
            </a:r>
          </a:p>
          <a:p>
            <a:pPr marL="0" indent="0">
              <a:buNone/>
            </a:pPr>
            <a:endParaRPr lang="en-US" sz="1400" dirty="0"/>
          </a:p>
          <a:p>
            <a:pPr marL="0" indent="0">
              <a:buNone/>
            </a:pPr>
            <a:endParaRPr lang="en-US" sz="1400" dirty="0"/>
          </a:p>
          <a:p>
            <a:pPr marL="0" indent="0">
              <a:buNone/>
            </a:pPr>
            <a:endParaRPr lang="en-US" sz="1400" dirty="0"/>
          </a:p>
          <a:p>
            <a:pPr marL="0" indent="0">
              <a:buNone/>
            </a:pPr>
            <a:endParaRPr lang="en-US" sz="1400" dirty="0"/>
          </a:p>
          <a:p>
            <a:pPr marL="0" indent="0">
              <a:buNone/>
            </a:pPr>
            <a:endParaRPr lang="en-US" sz="1400" dirty="0"/>
          </a:p>
          <a:p>
            <a:pPr marL="0" indent="0">
              <a:buNone/>
            </a:pPr>
            <a:endParaRPr lang="en-US" sz="1400" dirty="0"/>
          </a:p>
          <a:p>
            <a:pPr marL="0" indent="0">
              <a:buNone/>
            </a:pPr>
            <a:r>
              <a:rPr lang="en-US" sz="1400" dirty="0"/>
              <a:t>Specify the Code Quality Scan and Security scan pass criteria as defined in your project. </a:t>
            </a:r>
          </a:p>
          <a:p>
            <a:pPr marL="0" indent="0">
              <a:buNone/>
            </a:pPr>
            <a:endParaRPr lang="en-US" sz="1400" dirty="0"/>
          </a:p>
          <a:p>
            <a:pPr marL="0" indent="0">
              <a:buNone/>
            </a:pPr>
            <a:endParaRPr lang="en-US" sz="1400" dirty="0"/>
          </a:p>
          <a:p>
            <a:pPr marL="0" indent="0">
              <a:buNone/>
            </a:pPr>
            <a:endParaRPr lang="en-US" sz="1400" dirty="0"/>
          </a:p>
          <a:p>
            <a:pPr marL="0" indent="0">
              <a:buNone/>
            </a:pPr>
            <a:endParaRPr lang="en-US" sz="1400" dirty="0"/>
          </a:p>
          <a:p>
            <a:pPr marL="0" indent="0">
              <a:buNone/>
            </a:pPr>
            <a:endParaRPr lang="en-US" sz="1400" dirty="0"/>
          </a:p>
          <a:p>
            <a:pPr marL="0" indent="0">
              <a:buNone/>
            </a:pPr>
            <a:endParaRPr lang="en-US" sz="1400" dirty="0"/>
          </a:p>
          <a:p>
            <a:pPr marL="0" indent="0">
              <a:buNone/>
            </a:pPr>
            <a:endParaRPr lang="en-US" sz="1400" dirty="0"/>
          </a:p>
          <a:p>
            <a:pPr marL="0" indent="0">
              <a:buNone/>
            </a:pPr>
            <a:r>
              <a:rPr lang="en-US" sz="1400" dirty="0"/>
              <a:t>Specify the total % of automation testing in the project and the % of automation testing for the current scoped release</a:t>
            </a:r>
          </a:p>
          <a:p>
            <a:pPr marL="0" indent="0">
              <a:buNone/>
            </a:pPr>
            <a:endParaRPr lang="en-US" sz="1400" dirty="0"/>
          </a:p>
        </p:txBody>
      </p:sp>
      <p:sp>
        <p:nvSpPr>
          <p:cNvPr id="5" name="Slide Number Placeholder 4"/>
          <p:cNvSpPr>
            <a:spLocks noGrp="1"/>
          </p:cNvSpPr>
          <p:nvPr>
            <p:ph type="sldNum" sz="quarter" idx="4"/>
          </p:nvPr>
        </p:nvSpPr>
        <p:spPr/>
        <p:txBody>
          <a:bodyPr/>
          <a:lstStyle/>
          <a:p>
            <a:endParaRPr lang="en-US" dirty="0"/>
          </a:p>
        </p:txBody>
      </p:sp>
      <p:pic>
        <p:nvPicPr>
          <p:cNvPr id="6" name="Picture 5" descr="Continuous Integration (CI) Pipeline depiction.  Orchestration Tool Steps: checkout code of the repository, Cody Quality and Security Scan, Dependency Scan, Compile Code - Unit Test - Package, Deposit package in Artifact Repositary">
            <a:extLst>
              <a:ext uri="{FF2B5EF4-FFF2-40B4-BE49-F238E27FC236}">
                <a16:creationId xmlns:a16="http://schemas.microsoft.com/office/drawing/2014/main" id="{779C157D-0054-4C68-9362-A7BFDA363619}"/>
              </a:ext>
            </a:extLst>
          </p:cNvPr>
          <p:cNvPicPr>
            <a:picLocks noChangeAspect="1"/>
          </p:cNvPicPr>
          <p:nvPr/>
        </p:nvPicPr>
        <p:blipFill>
          <a:blip r:embed="rId3"/>
          <a:stretch>
            <a:fillRect/>
          </a:stretch>
        </p:blipFill>
        <p:spPr>
          <a:xfrm>
            <a:off x="304800" y="1551835"/>
            <a:ext cx="8077201" cy="2041836"/>
          </a:xfrm>
          <a:prstGeom prst="rect">
            <a:avLst/>
          </a:prstGeom>
        </p:spPr>
      </p:pic>
      <p:pic>
        <p:nvPicPr>
          <p:cNvPr id="9" name="Picture 8" descr="Code Quality Scan Results dashboard depicting the bugs, vulnerabilities, hotspots, code smells and technical debt. The overall status of the scan Pass/Fail based on project criteria.">
            <a:extLst>
              <a:ext uri="{FF2B5EF4-FFF2-40B4-BE49-F238E27FC236}">
                <a16:creationId xmlns:a16="http://schemas.microsoft.com/office/drawing/2014/main" id="{1026D513-F5B6-4CB7-8E1C-C378163F582C}"/>
              </a:ext>
            </a:extLst>
          </p:cNvPr>
          <p:cNvPicPr>
            <a:picLocks noChangeAspect="1"/>
          </p:cNvPicPr>
          <p:nvPr/>
        </p:nvPicPr>
        <p:blipFill>
          <a:blip r:embed="rId4"/>
          <a:stretch>
            <a:fillRect/>
          </a:stretch>
        </p:blipFill>
        <p:spPr>
          <a:xfrm>
            <a:off x="8753642" y="2236358"/>
            <a:ext cx="2714625" cy="2714625"/>
          </a:xfrm>
          <a:prstGeom prst="rect">
            <a:avLst/>
          </a:prstGeom>
        </p:spPr>
      </p:pic>
      <p:pic>
        <p:nvPicPr>
          <p:cNvPr id="11" name="Picture 10" descr="Continuous Deployment (CD) Pipeline depicting the Steps:&#10;Orchestration Tool initiating deployment, automation testing along with the security compliance scan, vulnerability scan and Dynamic web scan.">
            <a:extLst>
              <a:ext uri="{FF2B5EF4-FFF2-40B4-BE49-F238E27FC236}">
                <a16:creationId xmlns:a16="http://schemas.microsoft.com/office/drawing/2014/main" id="{63668A3C-C9CC-4DAF-A577-E58D5B752CC6}"/>
              </a:ext>
            </a:extLst>
          </p:cNvPr>
          <p:cNvPicPr>
            <a:picLocks noChangeAspect="1"/>
          </p:cNvPicPr>
          <p:nvPr/>
        </p:nvPicPr>
        <p:blipFill>
          <a:blip r:embed="rId5"/>
          <a:stretch>
            <a:fillRect/>
          </a:stretch>
        </p:blipFill>
        <p:spPr>
          <a:xfrm>
            <a:off x="304800" y="4045110"/>
            <a:ext cx="8077201" cy="2050890"/>
          </a:xfrm>
          <a:prstGeom prst="rect">
            <a:avLst/>
          </a:prstGeom>
        </p:spPr>
      </p:pic>
    </p:spTree>
    <p:extLst>
      <p:ext uri="{BB962C8B-B14F-4D97-AF65-F5344CB8AC3E}">
        <p14:creationId xmlns:p14="http://schemas.microsoft.com/office/powerpoint/2010/main" val="28895479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1"/>
          <p:cNvSpPr>
            <a:spLocks noGrp="1"/>
          </p:cNvSpPr>
          <p:nvPr>
            <p:ph idx="10"/>
          </p:nvPr>
        </p:nvSpPr>
        <p:spPr>
          <a:xfrm>
            <a:off x="533401" y="1219200"/>
            <a:ext cx="4724399" cy="3886200"/>
          </a:xfrm>
        </p:spPr>
        <p:txBody>
          <a:bodyPr/>
          <a:lstStyle/>
          <a:p>
            <a:pPr marL="0" indent="0">
              <a:buNone/>
            </a:pPr>
            <a:r>
              <a:rPr lang="en-US" sz="1400" dirty="0"/>
              <a:t>Describe how you will extract, transform/clean, and load data from the old system to the new system. </a:t>
            </a:r>
          </a:p>
          <a:p>
            <a:pPr marL="0" indent="0">
              <a:buNone/>
            </a:pPr>
            <a:r>
              <a:rPr lang="en-US" sz="1400" dirty="0"/>
              <a:t>Describe how you will ensure the data maintains its quality during the conversion. </a:t>
            </a:r>
          </a:p>
          <a:p>
            <a:pPr marL="0" indent="0">
              <a:buNone/>
            </a:pPr>
            <a:endParaRPr lang="en-US" dirty="0"/>
          </a:p>
          <a:p>
            <a:pPr marL="0" indent="0">
              <a:buNone/>
            </a:pPr>
            <a:endParaRPr lang="en-US" dirty="0"/>
          </a:p>
        </p:txBody>
      </p:sp>
      <p:sp>
        <p:nvSpPr>
          <p:cNvPr id="9" name="Content 2"/>
          <p:cNvSpPr>
            <a:spLocks noGrp="1"/>
          </p:cNvSpPr>
          <p:nvPr>
            <p:ph idx="10"/>
          </p:nvPr>
        </p:nvSpPr>
        <p:spPr>
          <a:xfrm>
            <a:off x="6070358" y="1219200"/>
            <a:ext cx="5257800" cy="3886200"/>
          </a:xfrm>
        </p:spPr>
        <p:txBody>
          <a:bodyPr/>
          <a:lstStyle/>
          <a:p>
            <a:pPr marL="0" indent="0">
              <a:buNone/>
            </a:pPr>
            <a:r>
              <a:rPr lang="en-US" sz="1400" dirty="0"/>
              <a:t>&lt;Continue in this text box or remove it.&gt;</a:t>
            </a:r>
          </a:p>
          <a:p>
            <a:pPr marL="0" indent="0">
              <a:buNone/>
            </a:pPr>
            <a:endParaRPr lang="en-US" dirty="0"/>
          </a:p>
          <a:p>
            <a:pPr marL="0" indent="0">
              <a:buNone/>
            </a:pPr>
            <a:r>
              <a:rPr lang="en-US" sz="1200" dirty="0"/>
              <a:t>Data conversion </a:t>
            </a:r>
            <a:r>
              <a:rPr lang="en-US" sz="1200" i="1" dirty="0"/>
              <a:t>includes</a:t>
            </a:r>
            <a:r>
              <a:rPr lang="en-US" sz="1200" dirty="0"/>
              <a:t> any external data modification/cleanup or pre-loading of the database (prior to production) with data other than the application’s “runtime properties. You must develop and perform data conversion and validation procedures as part of the project’s life cycle. </a:t>
            </a:r>
          </a:p>
          <a:p>
            <a:pPr marL="0" indent="0">
              <a:buNone/>
            </a:pPr>
            <a:endParaRPr lang="en-US" sz="1200" b="1" dirty="0"/>
          </a:p>
          <a:p>
            <a:pPr marL="0" indent="0">
              <a:buNone/>
            </a:pPr>
            <a:endParaRPr lang="en-US" dirty="0"/>
          </a:p>
        </p:txBody>
      </p:sp>
      <p:sp>
        <p:nvSpPr>
          <p:cNvPr id="2" name="Title 1"/>
          <p:cNvSpPr>
            <a:spLocks noGrp="1"/>
          </p:cNvSpPr>
          <p:nvPr>
            <p:ph type="title"/>
          </p:nvPr>
        </p:nvSpPr>
        <p:spPr/>
        <p:txBody>
          <a:bodyPr/>
          <a:lstStyle/>
          <a:p>
            <a:r>
              <a:rPr lang="en-US" dirty="0"/>
              <a:t>Data conversion migration</a:t>
            </a:r>
          </a:p>
        </p:txBody>
      </p:sp>
      <p:sp>
        <p:nvSpPr>
          <p:cNvPr id="5" name="Slide Number Placeholder 4"/>
          <p:cNvSpPr>
            <a:spLocks noGrp="1"/>
          </p:cNvSpPr>
          <p:nvPr>
            <p:ph type="sldNum" sz="quarter" idx="4"/>
          </p:nvPr>
        </p:nvSpPr>
        <p:spPr/>
        <p:txBody>
          <a:bodyPr/>
          <a:lstStyle/>
          <a:p>
            <a:endParaRPr lang="en-US" dirty="0"/>
          </a:p>
        </p:txBody>
      </p:sp>
    </p:spTree>
    <p:extLst>
      <p:ext uri="{BB962C8B-B14F-4D97-AF65-F5344CB8AC3E}">
        <p14:creationId xmlns:p14="http://schemas.microsoft.com/office/powerpoint/2010/main" val="39810195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8DEDE1B0-1C33-4FB7-8D85-F756A44181C0}"/>
              </a:ext>
            </a:extLst>
          </p:cNvPr>
          <p:cNvSpPr>
            <a:spLocks noGrp="1"/>
          </p:cNvSpPr>
          <p:nvPr>
            <p:ph idx="1"/>
          </p:nvPr>
        </p:nvSpPr>
        <p:spPr>
          <a:xfrm>
            <a:off x="1828800" y="1371600"/>
            <a:ext cx="9220201" cy="3657601"/>
          </a:xfrm>
        </p:spPr>
        <p:txBody>
          <a:bodyPr anchor="ctr"/>
          <a:lstStyle/>
          <a:p>
            <a:pPr marL="0" indent="0" algn="ctr">
              <a:buNone/>
            </a:pPr>
            <a:r>
              <a:rPr lang="en-US" sz="35000" dirty="0"/>
              <a:t>?</a:t>
            </a:r>
          </a:p>
        </p:txBody>
      </p:sp>
      <p:sp>
        <p:nvSpPr>
          <p:cNvPr id="2" name="Title 1">
            <a:extLst>
              <a:ext uri="{FF2B5EF4-FFF2-40B4-BE49-F238E27FC236}">
                <a16:creationId xmlns:a16="http://schemas.microsoft.com/office/drawing/2014/main" id="{E986E511-7C7D-448B-8607-5A4CC9A6CD67}"/>
              </a:ext>
            </a:extLst>
          </p:cNvPr>
          <p:cNvSpPr>
            <a:spLocks noGrp="1"/>
          </p:cNvSpPr>
          <p:nvPr>
            <p:ph type="title"/>
          </p:nvPr>
        </p:nvSpPr>
        <p:spPr/>
        <p:txBody>
          <a:bodyPr/>
          <a:lstStyle/>
          <a:p>
            <a:r>
              <a:rPr lang="en-US" dirty="0"/>
              <a:t>Final Comments, Question or Concerns</a:t>
            </a:r>
          </a:p>
        </p:txBody>
      </p:sp>
    </p:spTree>
    <p:extLst>
      <p:ext uri="{BB962C8B-B14F-4D97-AF65-F5344CB8AC3E}">
        <p14:creationId xmlns:p14="http://schemas.microsoft.com/office/powerpoint/2010/main" val="39025989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1"/>
          <p:cNvSpPr>
            <a:spLocks noGrp="1"/>
          </p:cNvSpPr>
          <p:nvPr>
            <p:ph idx="10"/>
          </p:nvPr>
        </p:nvSpPr>
        <p:spPr>
          <a:xfrm>
            <a:off x="609600" y="1066800"/>
            <a:ext cx="10287000" cy="4267200"/>
          </a:xfrm>
        </p:spPr>
        <p:txBody>
          <a:bodyPr/>
          <a:lstStyle/>
          <a:p>
            <a:pPr marL="0" indent="0">
              <a:buNone/>
            </a:pPr>
            <a:r>
              <a:rPr lang="en-US" sz="2000" b="1" dirty="0">
                <a:solidFill>
                  <a:schemeClr val="tx2"/>
                </a:solidFill>
              </a:rPr>
              <a:t>Business Need</a:t>
            </a:r>
          </a:p>
          <a:p>
            <a:pPr marL="0" indent="0">
              <a:buNone/>
            </a:pPr>
            <a:r>
              <a:rPr lang="en-US" dirty="0"/>
              <a:t>&lt;Summarize what you are building, in a few sentences or bullet points. This should generally match the Business Case you supplied in your request for funding, but you can clarify or tailor it.&gt;</a:t>
            </a:r>
          </a:p>
          <a:p>
            <a:r>
              <a:rPr lang="en-US" dirty="0"/>
              <a:t>Use </a:t>
            </a:r>
            <a:r>
              <a:rPr lang="en-US" dirty="0">
                <a:solidFill>
                  <a:srgbClr val="0070C0"/>
                </a:solidFill>
                <a:hlinkClick r:id="rId3">
                  <a:extLst>
                    <a:ext uri="{A12FA001-AC4F-418D-AE19-62706E023703}">
                      <ahyp:hlinkClr xmlns:ahyp="http://schemas.microsoft.com/office/drawing/2018/hyperlinkcolor" val="tx"/>
                    </a:ext>
                  </a:extLst>
                </a:hlinkClick>
              </a:rPr>
              <a:t>plain language</a:t>
            </a:r>
            <a:r>
              <a:rPr lang="en-US" dirty="0"/>
              <a:t>. </a:t>
            </a:r>
          </a:p>
        </p:txBody>
      </p:sp>
      <p:sp>
        <p:nvSpPr>
          <p:cNvPr id="2" name="Title 1"/>
          <p:cNvSpPr>
            <a:spLocks noGrp="1"/>
          </p:cNvSpPr>
          <p:nvPr>
            <p:ph type="title"/>
          </p:nvPr>
        </p:nvSpPr>
        <p:spPr/>
        <p:txBody>
          <a:bodyPr/>
          <a:lstStyle/>
          <a:p>
            <a:r>
              <a:rPr lang="en-US" dirty="0"/>
              <a:t>Purpose</a:t>
            </a:r>
          </a:p>
        </p:txBody>
      </p:sp>
    </p:spTree>
    <p:extLst>
      <p:ext uri="{BB962C8B-B14F-4D97-AF65-F5344CB8AC3E}">
        <p14:creationId xmlns:p14="http://schemas.microsoft.com/office/powerpoint/2010/main" val="25553108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9836F8BD-A558-42EF-9C25-7ADA7964146B}"/>
              </a:ext>
            </a:extLst>
          </p:cNvPr>
          <p:cNvSpPr>
            <a:spLocks noGrp="1"/>
          </p:cNvSpPr>
          <p:nvPr>
            <p:ph idx="1"/>
          </p:nvPr>
        </p:nvSpPr>
        <p:spPr>
          <a:xfrm>
            <a:off x="609599" y="1600199"/>
            <a:ext cx="10820401" cy="4800601"/>
          </a:xfrm>
        </p:spPr>
        <p:txBody>
          <a:bodyPr/>
          <a:lstStyle/>
          <a:p>
            <a:pPr defTabSz="932871">
              <a:spcBef>
                <a:spcPct val="0"/>
              </a:spcBef>
              <a:defRPr/>
            </a:pPr>
            <a:r>
              <a:rPr lang="en-US" dirty="0">
                <a:ea typeface="ＭＳ Ｐゴシック" pitchFamily="34" charset="-128"/>
              </a:rPr>
              <a:t>Insert a graphic providing the concept of all interactions amongst CMS</a:t>
            </a:r>
            <a:r>
              <a:rPr lang="en-US" baseline="0" dirty="0">
                <a:ea typeface="ＭＳ Ｐゴシック" pitchFamily="34" charset="-128"/>
              </a:rPr>
              <a:t> business processing environment and internal/external entities, including CMS enterprise shared services.</a:t>
            </a:r>
            <a:r>
              <a:rPr lang="en-US" dirty="0"/>
              <a:t> Clearly depict the sources of data, use of data and any dissemination of data.  </a:t>
            </a:r>
          </a:p>
          <a:p>
            <a:pPr marL="0" indent="0" defTabSz="932871">
              <a:spcBef>
                <a:spcPct val="0"/>
              </a:spcBef>
              <a:buNone/>
              <a:defRPr/>
            </a:pPr>
            <a:endParaRPr lang="en-US" dirty="0"/>
          </a:p>
        </p:txBody>
      </p:sp>
      <p:sp>
        <p:nvSpPr>
          <p:cNvPr id="2" name="Title 1">
            <a:extLst>
              <a:ext uri="{FF2B5EF4-FFF2-40B4-BE49-F238E27FC236}">
                <a16:creationId xmlns:a16="http://schemas.microsoft.com/office/drawing/2014/main" id="{BC135D04-31E2-4249-A060-1D97C689A025}"/>
              </a:ext>
            </a:extLst>
          </p:cNvPr>
          <p:cNvSpPr>
            <a:spLocks noGrp="1"/>
          </p:cNvSpPr>
          <p:nvPr>
            <p:ph type="title"/>
          </p:nvPr>
        </p:nvSpPr>
        <p:spPr/>
        <p:txBody>
          <a:bodyPr/>
          <a:lstStyle/>
          <a:p>
            <a:r>
              <a:rPr lang="en-US" dirty="0"/>
              <a:t>Business High Level Concept Diagram</a:t>
            </a:r>
          </a:p>
        </p:txBody>
      </p:sp>
    </p:spTree>
    <p:extLst>
      <p:ext uri="{BB962C8B-B14F-4D97-AF65-F5344CB8AC3E}">
        <p14:creationId xmlns:p14="http://schemas.microsoft.com/office/powerpoint/2010/main" val="32940738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1"/>
          <p:cNvSpPr>
            <a:spLocks noGrp="1"/>
          </p:cNvSpPr>
          <p:nvPr>
            <p:ph idx="10"/>
          </p:nvPr>
        </p:nvSpPr>
        <p:spPr>
          <a:xfrm>
            <a:off x="609601" y="1066800"/>
            <a:ext cx="4114800" cy="4267200"/>
          </a:xfrm>
        </p:spPr>
        <p:txBody>
          <a:bodyPr/>
          <a:lstStyle/>
          <a:p>
            <a:pPr marL="0" indent="0">
              <a:buNone/>
            </a:pPr>
            <a:r>
              <a:rPr lang="en-US" sz="2000" b="1" dirty="0">
                <a:solidFill>
                  <a:schemeClr val="tx2"/>
                </a:solidFill>
              </a:rPr>
              <a:t>Stakeholders</a:t>
            </a:r>
          </a:p>
          <a:p>
            <a:pPr marL="0" indent="0">
              <a:buNone/>
            </a:pPr>
            <a:r>
              <a:rPr lang="en-US" sz="1400" dirty="0"/>
              <a:t>&lt;List the CMS groups and partners that you are working with on this effort&gt;</a:t>
            </a:r>
          </a:p>
          <a:p>
            <a:r>
              <a:rPr lang="en-US" sz="1400" dirty="0"/>
              <a:t>&lt;Group 1&gt;</a:t>
            </a:r>
          </a:p>
          <a:p>
            <a:r>
              <a:rPr lang="en-US" sz="1400" dirty="0"/>
              <a:t>&lt;Group 2&gt;</a:t>
            </a:r>
          </a:p>
          <a:p>
            <a:r>
              <a:rPr lang="en-US" sz="1400" dirty="0"/>
              <a:t>&lt;Group 3&gt;</a:t>
            </a:r>
          </a:p>
          <a:p>
            <a:pPr marL="0" indent="0">
              <a:buNone/>
            </a:pPr>
            <a:endParaRPr lang="en-US" dirty="0"/>
          </a:p>
          <a:p>
            <a:pPr marL="0" indent="0">
              <a:buNone/>
            </a:pPr>
            <a:endParaRPr lang="en-US" dirty="0"/>
          </a:p>
        </p:txBody>
      </p:sp>
      <p:sp>
        <p:nvSpPr>
          <p:cNvPr id="10" name="Content 2"/>
          <p:cNvSpPr>
            <a:spLocks noGrp="1"/>
          </p:cNvSpPr>
          <p:nvPr>
            <p:ph idx="10"/>
          </p:nvPr>
        </p:nvSpPr>
        <p:spPr>
          <a:xfrm>
            <a:off x="5181600" y="1066800"/>
            <a:ext cx="5943600" cy="4419600"/>
          </a:xfrm>
        </p:spPr>
        <p:txBody>
          <a:bodyPr/>
          <a:lstStyle/>
          <a:p>
            <a:pPr marL="0" indent="0">
              <a:buNone/>
            </a:pPr>
            <a:r>
              <a:rPr lang="en-US" sz="2000" b="1" dirty="0">
                <a:solidFill>
                  <a:schemeClr val="tx2"/>
                </a:solidFill>
              </a:rPr>
              <a:t>Key Project Resources </a:t>
            </a:r>
            <a:r>
              <a:rPr lang="en-US" sz="2000" b="1" dirty="0">
                <a:solidFill>
                  <a:schemeClr val="bg1"/>
                </a:solidFill>
              </a:rPr>
              <a:t>Project Resources</a:t>
            </a:r>
          </a:p>
          <a:p>
            <a:pPr>
              <a:spcAft>
                <a:spcPts val="1200"/>
              </a:spcAft>
            </a:pPr>
            <a:r>
              <a:rPr lang="en-US" sz="1200" b="1" dirty="0">
                <a:solidFill>
                  <a:schemeClr val="tx1"/>
                </a:solidFill>
              </a:rPr>
              <a:t>CMS Business Owner: </a:t>
            </a:r>
            <a:r>
              <a:rPr lang="en-US" sz="1200" dirty="0">
                <a:solidFill>
                  <a:schemeClr val="tx1"/>
                </a:solidFill>
              </a:rPr>
              <a:t>&lt;Firstname Lastname&gt;</a:t>
            </a:r>
          </a:p>
          <a:p>
            <a:pPr>
              <a:spcAft>
                <a:spcPts val="1200"/>
              </a:spcAft>
            </a:pPr>
            <a:r>
              <a:rPr lang="en-US" sz="1200" b="1" dirty="0"/>
              <a:t>CMS Project / Product Manager or Lead: </a:t>
            </a:r>
            <a:r>
              <a:rPr lang="en-US" sz="1200" dirty="0"/>
              <a:t>&lt;Firstname </a:t>
            </a:r>
            <a:r>
              <a:rPr lang="en-US" sz="1200" dirty="0" err="1"/>
              <a:t>Lastname</a:t>
            </a:r>
            <a:r>
              <a:rPr lang="en-US" sz="1200" dirty="0"/>
              <a:t>&gt;</a:t>
            </a:r>
          </a:p>
          <a:p>
            <a:pPr>
              <a:spcAft>
                <a:spcPts val="1200"/>
              </a:spcAft>
            </a:pPr>
            <a:r>
              <a:rPr lang="en-US" sz="1200" b="1" dirty="0"/>
              <a:t>System Maintainer (CMS/Contractor): </a:t>
            </a:r>
            <a:r>
              <a:rPr lang="en-US" sz="1200" dirty="0"/>
              <a:t>&lt;Firstname Lastname&gt;</a:t>
            </a:r>
          </a:p>
          <a:p>
            <a:pPr>
              <a:spcAft>
                <a:spcPts val="1200"/>
              </a:spcAft>
            </a:pPr>
            <a:r>
              <a:rPr lang="en-US" sz="1200" b="1" dirty="0"/>
              <a:t>Application Development Organizations: </a:t>
            </a:r>
            <a:r>
              <a:rPr lang="en-US" sz="1200" dirty="0"/>
              <a:t>&lt;Name&gt;</a:t>
            </a:r>
          </a:p>
          <a:p>
            <a:pPr>
              <a:spcAft>
                <a:spcPts val="1200"/>
              </a:spcAft>
            </a:pPr>
            <a:r>
              <a:rPr lang="en-US" sz="1200" b="1" dirty="0"/>
              <a:t>Other Contracting Organizations</a:t>
            </a:r>
            <a:r>
              <a:rPr lang="en-US" sz="1200" dirty="0"/>
              <a:t>: &lt;Name&gt; (e.g., IV&amp;V)</a:t>
            </a:r>
          </a:p>
          <a:p>
            <a:pPr>
              <a:spcAft>
                <a:spcPts val="1200"/>
              </a:spcAft>
            </a:pPr>
            <a:r>
              <a:rPr lang="en-US" sz="1200" b="1" dirty="0"/>
              <a:t>CMS Information Systems Security Officer (ISSO): </a:t>
            </a:r>
            <a:r>
              <a:rPr lang="en-US" sz="1200" dirty="0"/>
              <a:t>&lt;Firstname Lastname&gt;</a:t>
            </a:r>
          </a:p>
          <a:p>
            <a:pPr>
              <a:spcAft>
                <a:spcPts val="1200"/>
              </a:spcAft>
            </a:pPr>
            <a:r>
              <a:rPr lang="en-US" sz="1200" b="1" dirty="0"/>
              <a:t>CMS Cyber Risk Advisor: </a:t>
            </a:r>
            <a:r>
              <a:rPr lang="en-US" sz="1200" dirty="0"/>
              <a:t>&lt;Firstname Lastname&gt;</a:t>
            </a:r>
          </a:p>
          <a:p>
            <a:pPr>
              <a:spcAft>
                <a:spcPts val="1200"/>
              </a:spcAft>
            </a:pPr>
            <a:r>
              <a:rPr lang="en-US" sz="1200" b="1" dirty="0"/>
              <a:t>Hosting Data Center(s): </a:t>
            </a:r>
            <a:r>
              <a:rPr lang="en-US" sz="1200" dirty="0"/>
              <a:t>&lt;Name(s)&gt; (e.g., CMS AWS East Enclave)</a:t>
            </a:r>
          </a:p>
          <a:p>
            <a:pPr marL="0" indent="0">
              <a:buNone/>
            </a:pPr>
            <a:r>
              <a:rPr lang="en-US" sz="1200" dirty="0"/>
              <a:t>&lt;Add any additional responsibilities directly below the role/name&gt;</a:t>
            </a:r>
          </a:p>
          <a:p>
            <a:endParaRPr lang="en-US" sz="1200" dirty="0"/>
          </a:p>
          <a:p>
            <a:endParaRPr lang="en-US" sz="1200" dirty="0"/>
          </a:p>
        </p:txBody>
      </p:sp>
      <p:sp>
        <p:nvSpPr>
          <p:cNvPr id="2" name="Title 1"/>
          <p:cNvSpPr>
            <a:spLocks noGrp="1"/>
          </p:cNvSpPr>
          <p:nvPr>
            <p:ph type="title"/>
          </p:nvPr>
        </p:nvSpPr>
        <p:spPr/>
        <p:txBody>
          <a:bodyPr/>
          <a:lstStyle/>
          <a:p>
            <a:r>
              <a:rPr lang="en-US" dirty="0"/>
              <a:t>Project Information</a:t>
            </a:r>
          </a:p>
        </p:txBody>
      </p:sp>
    </p:spTree>
    <p:extLst>
      <p:ext uri="{BB962C8B-B14F-4D97-AF65-F5344CB8AC3E}">
        <p14:creationId xmlns:p14="http://schemas.microsoft.com/office/powerpoint/2010/main" val="2541334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p:txBody>
          <a:bodyPr/>
          <a:lstStyle/>
          <a:p>
            <a:r>
              <a:rPr lang="en-US" dirty="0"/>
              <a:t>Security profile</a:t>
            </a:r>
          </a:p>
        </p:txBody>
      </p:sp>
      <p:graphicFrame>
        <p:nvGraphicFramePr>
          <p:cNvPr id="9" name="Table 1" title="Table"/>
          <p:cNvGraphicFramePr>
            <a:graphicFrameLocks noGrp="1"/>
          </p:cNvGraphicFramePr>
          <p:nvPr>
            <p:extLst>
              <p:ext uri="{D42A27DB-BD31-4B8C-83A1-F6EECF244321}">
                <p14:modId xmlns:p14="http://schemas.microsoft.com/office/powerpoint/2010/main" val="177219678"/>
              </p:ext>
            </p:extLst>
          </p:nvPr>
        </p:nvGraphicFramePr>
        <p:xfrm>
          <a:off x="609600" y="1212561"/>
          <a:ext cx="10668000" cy="4803278"/>
        </p:xfrm>
        <a:graphic>
          <a:graphicData uri="http://schemas.openxmlformats.org/drawingml/2006/table">
            <a:tbl>
              <a:tblPr firstRow="1">
                <a:tableStyleId>{5940675A-B579-460E-94D1-54222C63F5DA}</a:tableStyleId>
              </a:tblPr>
              <a:tblGrid>
                <a:gridCol w="4600891">
                  <a:extLst>
                    <a:ext uri="{9D8B030D-6E8A-4147-A177-3AD203B41FA5}">
                      <a16:colId xmlns:a16="http://schemas.microsoft.com/office/drawing/2014/main" val="20000"/>
                    </a:ext>
                  </a:extLst>
                </a:gridCol>
                <a:gridCol w="6067109">
                  <a:extLst>
                    <a:ext uri="{9D8B030D-6E8A-4147-A177-3AD203B41FA5}">
                      <a16:colId xmlns:a16="http://schemas.microsoft.com/office/drawing/2014/main" val="20001"/>
                    </a:ext>
                  </a:extLst>
                </a:gridCol>
              </a:tblGrid>
              <a:tr h="503918">
                <a:tc>
                  <a:txBody>
                    <a:bodyPr/>
                    <a:lstStyle/>
                    <a:p>
                      <a:pPr>
                        <a:lnSpc>
                          <a:spcPct val="120000"/>
                        </a:lnSpc>
                        <a:spcAft>
                          <a:spcPts val="600"/>
                        </a:spcAft>
                      </a:pPr>
                      <a:r>
                        <a:rPr lang="en-US" sz="1200" b="0" dirty="0">
                          <a:solidFill>
                            <a:schemeClr val="tx1">
                              <a:lumMod val="65000"/>
                              <a:lumOff val="35000"/>
                            </a:schemeClr>
                          </a:solidFill>
                        </a:rPr>
                        <a:t>Attribute</a:t>
                      </a:r>
                    </a:p>
                  </a:txBody>
                  <a:tcPr>
                    <a:lnL w="12700" cmpd="sng">
                      <a:noFill/>
                    </a:lnL>
                    <a:lnR w="12700" cmpd="sng">
                      <a:noFill/>
                    </a:lnR>
                    <a:lnT w="12700" cmpd="sng">
                      <a:noFill/>
                    </a:lnT>
                    <a:lnB w="28575" cap="flat" cmpd="sng" algn="ctr">
                      <a:solidFill>
                        <a:schemeClr val="tx1">
                          <a:lumMod val="65000"/>
                          <a:lumOff val="3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algn="l" defTabSz="914400" rtl="0" eaLnBrk="1" latinLnBrk="0" hangingPunct="1">
                        <a:lnSpc>
                          <a:spcPct val="120000"/>
                        </a:lnSpc>
                        <a:spcAft>
                          <a:spcPts val="600"/>
                        </a:spcAft>
                      </a:pPr>
                      <a:r>
                        <a:rPr lang="en-US" sz="1200" b="0" kern="1200" dirty="0">
                          <a:solidFill>
                            <a:schemeClr val="tx1">
                              <a:lumMod val="65000"/>
                              <a:lumOff val="35000"/>
                            </a:schemeClr>
                          </a:solidFill>
                          <a:latin typeface="+mn-lt"/>
                          <a:ea typeface="+mn-ea"/>
                          <a:cs typeface="+mn-cs"/>
                        </a:rPr>
                        <a:t>Detail</a:t>
                      </a:r>
                    </a:p>
                  </a:txBody>
                  <a:tcPr>
                    <a:lnL w="12700" cmpd="sng">
                      <a:noFill/>
                    </a:lnL>
                    <a:lnR w="12700" cmpd="sng">
                      <a:noFill/>
                    </a:lnR>
                    <a:lnT w="12700" cmpd="sng">
                      <a:noFill/>
                    </a:lnT>
                    <a:lnB w="28575" cap="flat" cmpd="sng" algn="ctr">
                      <a:solidFill>
                        <a:schemeClr val="tx1">
                          <a:lumMod val="65000"/>
                          <a:lumOff val="3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556130">
                <a:tc>
                  <a:txBody>
                    <a:bodyPr/>
                    <a:lstStyle/>
                    <a:p>
                      <a:pPr>
                        <a:lnSpc>
                          <a:spcPct val="130000"/>
                        </a:lnSpc>
                        <a:spcAft>
                          <a:spcPts val="600"/>
                        </a:spcAft>
                      </a:pPr>
                      <a:r>
                        <a:rPr lang="en-US" sz="1100" b="0" dirty="0">
                          <a:solidFill>
                            <a:schemeClr val="tx1">
                              <a:lumMod val="85000"/>
                              <a:lumOff val="15000"/>
                            </a:schemeClr>
                          </a:solidFill>
                        </a:rPr>
                        <a:t>System name, per the CMS FISMA</a:t>
                      </a:r>
                    </a:p>
                  </a:txBody>
                  <a:tcPr>
                    <a:lnL w="12700" cmpd="sng">
                      <a:noFill/>
                    </a:lnL>
                    <a:lnR w="12700" cmpd="sng">
                      <a:noFill/>
                    </a:lnR>
                    <a:lnT w="28575" cap="flat" cmpd="sng" algn="ctr">
                      <a:solidFill>
                        <a:schemeClr val="tx1">
                          <a:lumMod val="65000"/>
                          <a:lumOff val="3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30000"/>
                        </a:lnSpc>
                        <a:spcAft>
                          <a:spcPts val="600"/>
                        </a:spcAft>
                      </a:pPr>
                      <a:r>
                        <a:rPr lang="en-US" sz="1400" b="1" dirty="0">
                          <a:solidFill>
                            <a:schemeClr val="tx1"/>
                          </a:solidFill>
                        </a:rPr>
                        <a:t>e.g., Federally Facilitated Marketplace</a:t>
                      </a:r>
                    </a:p>
                  </a:txBody>
                  <a:tcPr>
                    <a:lnL w="12700" cmpd="sng">
                      <a:noFill/>
                    </a:lnL>
                    <a:lnR w="12700" cmpd="sng">
                      <a:noFill/>
                    </a:lnR>
                    <a:lnT w="28575" cap="flat" cmpd="sng" algn="ctr">
                      <a:solidFill>
                        <a:schemeClr val="tx1">
                          <a:lumMod val="65000"/>
                          <a:lumOff val="3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556130">
                <a:tc>
                  <a:txBody>
                    <a:bodyPr/>
                    <a:lstStyle/>
                    <a:p>
                      <a:pPr>
                        <a:lnSpc>
                          <a:spcPct val="130000"/>
                        </a:lnSpc>
                        <a:spcAft>
                          <a:spcPts val="600"/>
                        </a:spcAft>
                      </a:pPr>
                      <a:r>
                        <a:rPr lang="en-US" sz="1100" b="0" dirty="0">
                          <a:solidFill>
                            <a:schemeClr val="tx1">
                              <a:lumMod val="85000"/>
                              <a:lumOff val="15000"/>
                            </a:schemeClr>
                          </a:solidFill>
                        </a:rPr>
                        <a:t>Acronym /</a:t>
                      </a:r>
                      <a:r>
                        <a:rPr lang="en-US" sz="1100" b="0" baseline="0" dirty="0">
                          <a:solidFill>
                            <a:schemeClr val="tx1">
                              <a:lumMod val="85000"/>
                              <a:lumOff val="15000"/>
                            </a:schemeClr>
                          </a:solidFill>
                        </a:rPr>
                        <a:t> short name</a:t>
                      </a:r>
                      <a:endParaRPr lang="en-US" sz="1100" b="0" dirty="0">
                        <a:solidFill>
                          <a:schemeClr val="tx1">
                            <a:lumMod val="85000"/>
                            <a:lumOff val="15000"/>
                          </a:schemeClr>
                        </a:solidFill>
                      </a:endParaRPr>
                    </a:p>
                  </a:txBody>
                  <a:tcPr>
                    <a:lnL w="12700" cmpd="sng">
                      <a:noFill/>
                    </a:lnL>
                    <a:lnR w="12700" cmpd="sng">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30000"/>
                        </a:lnSpc>
                        <a:spcAft>
                          <a:spcPts val="600"/>
                        </a:spcAft>
                      </a:pPr>
                      <a:r>
                        <a:rPr lang="en-US" sz="1400" b="1" dirty="0">
                          <a:solidFill>
                            <a:schemeClr val="tx1"/>
                          </a:solidFill>
                        </a:rPr>
                        <a:t>e.g., FFM</a:t>
                      </a:r>
                    </a:p>
                  </a:txBody>
                  <a:tcPr>
                    <a:lnL w="12700" cmpd="sng">
                      <a:noFill/>
                    </a:lnL>
                    <a:lnR w="12700" cmpd="sng">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796775">
                <a:tc>
                  <a:txBody>
                    <a:bodyPr/>
                    <a:lstStyle/>
                    <a:p>
                      <a:pPr>
                        <a:lnSpc>
                          <a:spcPct val="130000"/>
                        </a:lnSpc>
                        <a:spcAft>
                          <a:spcPts val="600"/>
                        </a:spcAft>
                      </a:pPr>
                      <a:r>
                        <a:rPr lang="en-US" sz="1100" b="0" baseline="0" dirty="0">
                          <a:solidFill>
                            <a:schemeClr val="tx1">
                              <a:lumMod val="85000"/>
                              <a:lumOff val="15000"/>
                            </a:schemeClr>
                          </a:solidFill>
                        </a:rPr>
                        <a:t>Date ATO will expire</a:t>
                      </a:r>
                      <a:br>
                        <a:rPr lang="en-US" sz="1100" b="0" baseline="0" dirty="0">
                          <a:solidFill>
                            <a:schemeClr val="tx1">
                              <a:lumMod val="85000"/>
                              <a:lumOff val="15000"/>
                            </a:schemeClr>
                          </a:solidFill>
                        </a:rPr>
                      </a:br>
                      <a:r>
                        <a:rPr lang="en-US" sz="1000" b="0" baseline="0" dirty="0">
                          <a:solidFill>
                            <a:schemeClr val="tx1">
                              <a:lumMod val="50000"/>
                              <a:lumOff val="50000"/>
                            </a:schemeClr>
                          </a:solidFill>
                        </a:rPr>
                        <a:t>(Authorization to Operate)</a:t>
                      </a:r>
                      <a:endParaRPr lang="en-US" sz="1000" b="0" dirty="0">
                        <a:solidFill>
                          <a:schemeClr val="tx1">
                            <a:lumMod val="50000"/>
                            <a:lumOff val="50000"/>
                          </a:schemeClr>
                        </a:solidFill>
                      </a:endParaRPr>
                    </a:p>
                  </a:txBody>
                  <a:tcPr>
                    <a:lnL w="12700" cmpd="sng">
                      <a:noFill/>
                    </a:lnL>
                    <a:lnR w="12700" cmpd="sng">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30000"/>
                        </a:lnSpc>
                        <a:spcBef>
                          <a:spcPts val="0"/>
                        </a:spcBef>
                        <a:spcAft>
                          <a:spcPts val="600"/>
                        </a:spcAft>
                        <a:buClrTx/>
                        <a:buSzTx/>
                        <a:buFontTx/>
                        <a:buNone/>
                        <a:tabLst/>
                        <a:defRPr/>
                      </a:pPr>
                      <a:r>
                        <a:rPr lang="en-US" sz="1400" b="1" dirty="0">
                          <a:solidFill>
                            <a:schemeClr val="tx1"/>
                          </a:solidFill>
                        </a:rPr>
                        <a:t>&lt;MON dd, yyyy&gt;</a:t>
                      </a:r>
                    </a:p>
                  </a:txBody>
                  <a:tcPr>
                    <a:lnL w="12700" cmpd="sng">
                      <a:noFill/>
                    </a:lnL>
                    <a:lnR w="12700" cmpd="sng">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796775">
                <a:tc>
                  <a:txBody>
                    <a:bodyPr/>
                    <a:lstStyle/>
                    <a:p>
                      <a:pPr>
                        <a:lnSpc>
                          <a:spcPct val="130000"/>
                        </a:lnSpc>
                        <a:spcAft>
                          <a:spcPts val="600"/>
                        </a:spcAft>
                      </a:pPr>
                      <a:r>
                        <a:rPr lang="en-US" sz="1100" b="0" dirty="0">
                          <a:solidFill>
                            <a:schemeClr val="tx1">
                              <a:lumMod val="85000"/>
                              <a:lumOff val="15000"/>
                            </a:schemeClr>
                          </a:solidFill>
                        </a:rPr>
                        <a:t>Date of Security</a:t>
                      </a:r>
                      <a:r>
                        <a:rPr lang="en-US" sz="1100" b="0" baseline="0" dirty="0">
                          <a:solidFill>
                            <a:schemeClr val="tx1">
                              <a:lumMod val="85000"/>
                              <a:lumOff val="15000"/>
                            </a:schemeClr>
                          </a:solidFill>
                        </a:rPr>
                        <a:t> Plan</a:t>
                      </a:r>
                      <a:br>
                        <a:rPr lang="en-US" sz="1100" b="0" baseline="0" dirty="0">
                          <a:solidFill>
                            <a:schemeClr val="tx1">
                              <a:lumMod val="85000"/>
                              <a:lumOff val="15000"/>
                            </a:schemeClr>
                          </a:solidFill>
                        </a:rPr>
                      </a:br>
                      <a:r>
                        <a:rPr lang="en-US" sz="1000" b="0" baseline="0" dirty="0">
                          <a:solidFill>
                            <a:schemeClr val="tx1">
                              <a:lumMod val="50000"/>
                              <a:lumOff val="50000"/>
                            </a:schemeClr>
                          </a:solidFill>
                        </a:rPr>
                        <a:t>(Complete or updated plan)</a:t>
                      </a:r>
                      <a:endParaRPr lang="en-US" sz="1000" b="0" dirty="0">
                        <a:solidFill>
                          <a:schemeClr val="tx1">
                            <a:lumMod val="50000"/>
                            <a:lumOff val="50000"/>
                          </a:schemeClr>
                        </a:solidFill>
                      </a:endParaRPr>
                    </a:p>
                  </a:txBody>
                  <a:tcPr>
                    <a:lnL w="12700" cmpd="sng">
                      <a:noFill/>
                    </a:lnL>
                    <a:lnR w="12700" cmpd="sng">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30000"/>
                        </a:lnSpc>
                        <a:spcAft>
                          <a:spcPts val="600"/>
                        </a:spcAft>
                      </a:pPr>
                      <a:r>
                        <a:rPr lang="en-US" sz="1400" b="1" dirty="0">
                          <a:solidFill>
                            <a:schemeClr val="tx1"/>
                          </a:solidFill>
                        </a:rPr>
                        <a:t>&lt;MON dd, yyyy&gt;</a:t>
                      </a:r>
                    </a:p>
                  </a:txBody>
                  <a:tcPr>
                    <a:lnL w="12700" cmpd="sng">
                      <a:noFill/>
                    </a:lnL>
                    <a:lnR w="12700" cmpd="sng">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067840886"/>
                  </a:ext>
                </a:extLst>
              </a:tr>
              <a:tr h="796775">
                <a:tc>
                  <a:txBody>
                    <a:bodyPr/>
                    <a:lstStyle/>
                    <a:p>
                      <a:pPr>
                        <a:lnSpc>
                          <a:spcPct val="130000"/>
                        </a:lnSpc>
                        <a:spcAft>
                          <a:spcPts val="600"/>
                        </a:spcAft>
                      </a:pPr>
                      <a:r>
                        <a:rPr lang="en-US" sz="1100" b="0" dirty="0">
                          <a:solidFill>
                            <a:schemeClr val="tx1">
                              <a:lumMod val="85000"/>
                              <a:lumOff val="15000"/>
                            </a:schemeClr>
                          </a:solidFill>
                        </a:rPr>
                        <a:t>CMS</a:t>
                      </a:r>
                      <a:r>
                        <a:rPr lang="en-US" sz="1100" b="0" baseline="0" dirty="0">
                          <a:solidFill>
                            <a:schemeClr val="tx1">
                              <a:lumMod val="85000"/>
                              <a:lumOff val="15000"/>
                            </a:schemeClr>
                          </a:solidFill>
                        </a:rPr>
                        <a:t> security category</a:t>
                      </a:r>
                      <a:br>
                        <a:rPr lang="en-US" sz="1100" b="0" kern="1200" baseline="0" dirty="0">
                          <a:solidFill>
                            <a:schemeClr val="tx1">
                              <a:lumMod val="85000"/>
                              <a:lumOff val="15000"/>
                            </a:schemeClr>
                          </a:solidFill>
                          <a:latin typeface="+mn-lt"/>
                          <a:ea typeface="+mn-ea"/>
                          <a:cs typeface="+mn-cs"/>
                        </a:rPr>
                      </a:br>
                      <a:r>
                        <a:rPr lang="en-US" sz="1000" b="0" baseline="0" dirty="0">
                          <a:solidFill>
                            <a:schemeClr val="tx1">
                              <a:lumMod val="50000"/>
                              <a:lumOff val="50000"/>
                            </a:schemeClr>
                          </a:solidFill>
                        </a:rPr>
                        <a:t>(See: Sec 2.9 of the ISRA)</a:t>
                      </a:r>
                      <a:endParaRPr lang="en-US" sz="1000" b="0" dirty="0">
                        <a:solidFill>
                          <a:schemeClr val="tx1">
                            <a:lumMod val="50000"/>
                            <a:lumOff val="50000"/>
                          </a:schemeClr>
                        </a:solidFill>
                      </a:endParaRPr>
                    </a:p>
                  </a:txBody>
                  <a:tcPr>
                    <a:lnL w="12700" cmpd="sng">
                      <a:noFill/>
                    </a:lnL>
                    <a:lnR w="12700" cmpd="sng">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30000"/>
                        </a:lnSpc>
                        <a:spcAft>
                          <a:spcPts val="600"/>
                        </a:spcAft>
                      </a:pPr>
                      <a:r>
                        <a:rPr lang="en-US" sz="1400" b="1" dirty="0">
                          <a:solidFill>
                            <a:schemeClr val="tx1"/>
                          </a:solidFill>
                        </a:rPr>
                        <a:t>&lt;low/moderate/</a:t>
                      </a:r>
                      <a:r>
                        <a:rPr lang="en-US" sz="1400" b="1" dirty="0">
                          <a:solidFill>
                            <a:srgbClr val="FF0000"/>
                          </a:solidFill>
                        </a:rPr>
                        <a:t>high</a:t>
                      </a:r>
                      <a:r>
                        <a:rPr lang="en-US" sz="1400" b="1" dirty="0">
                          <a:solidFill>
                            <a:schemeClr val="tx1"/>
                          </a:solidFill>
                        </a:rPr>
                        <a:t>&gt;</a:t>
                      </a:r>
                    </a:p>
                  </a:txBody>
                  <a:tcPr>
                    <a:lnL w="12700" cmpd="sng">
                      <a:noFill/>
                    </a:lnL>
                    <a:lnR w="12700" cmpd="sng">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38771352"/>
                  </a:ext>
                </a:extLst>
              </a:tr>
              <a:tr h="796775">
                <a:tc>
                  <a:txBody>
                    <a:bodyPr/>
                    <a:lstStyle/>
                    <a:p>
                      <a:pPr>
                        <a:lnSpc>
                          <a:spcPct val="130000"/>
                        </a:lnSpc>
                        <a:spcAft>
                          <a:spcPts val="600"/>
                        </a:spcAft>
                      </a:pPr>
                      <a:r>
                        <a:rPr lang="en-US" sz="1100" b="0" dirty="0">
                          <a:solidFill>
                            <a:schemeClr val="tx1">
                              <a:lumMod val="85000"/>
                              <a:lumOff val="15000"/>
                            </a:schemeClr>
                          </a:solidFill>
                        </a:rPr>
                        <a:t>E-authentication level</a:t>
                      </a:r>
                      <a:br>
                        <a:rPr lang="en-US" sz="1100" b="0" dirty="0">
                          <a:solidFill>
                            <a:schemeClr val="tx1">
                              <a:lumMod val="85000"/>
                              <a:lumOff val="15000"/>
                            </a:schemeClr>
                          </a:solidFill>
                        </a:rPr>
                      </a:br>
                      <a:r>
                        <a:rPr lang="en-US" sz="1000" b="0" dirty="0">
                          <a:solidFill>
                            <a:schemeClr val="tx1">
                              <a:lumMod val="50000"/>
                              <a:lumOff val="50000"/>
                            </a:schemeClr>
                          </a:solidFill>
                        </a:rPr>
                        <a:t>(See: Sec. 2.10 of the ISRA)</a:t>
                      </a:r>
                    </a:p>
                  </a:txBody>
                  <a:tcPr>
                    <a:lnL w="12700" cmpd="sng">
                      <a:noFill/>
                    </a:lnL>
                    <a:lnR w="12700" cmpd="sng">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30000"/>
                        </a:lnSpc>
                        <a:spcAft>
                          <a:spcPts val="600"/>
                        </a:spcAft>
                      </a:pPr>
                      <a:r>
                        <a:rPr lang="en-US" sz="1400" b="1" dirty="0">
                          <a:solidFill>
                            <a:schemeClr val="tx1"/>
                          </a:solidFill>
                        </a:rPr>
                        <a:t>2</a:t>
                      </a:r>
                    </a:p>
                  </a:txBody>
                  <a:tcPr>
                    <a:lnL w="12700" cmpd="sng">
                      <a:noFill/>
                    </a:lnL>
                    <a:lnR w="12700" cmpd="sng">
                      <a:noFill/>
                    </a:lnR>
                    <a:lnT w="3175" cap="flat" cmpd="sng" algn="ctr">
                      <a:solidFill>
                        <a:schemeClr val="bg1">
                          <a:lumMod val="85000"/>
                        </a:schemeClr>
                      </a:solidFill>
                      <a:prstDash val="solid"/>
                      <a:round/>
                      <a:headEnd type="none" w="med" len="med"/>
                      <a:tailEnd type="none" w="med" len="med"/>
                    </a:lnT>
                    <a:lnB w="3175"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337372057"/>
                  </a:ext>
                </a:extLst>
              </a:tr>
            </a:tbl>
          </a:graphicData>
        </a:graphic>
      </p:graphicFrame>
      <p:sp>
        <p:nvSpPr>
          <p:cNvPr id="10" name="Guidance 1"/>
          <p:cNvSpPr txBox="1"/>
          <p:nvPr/>
        </p:nvSpPr>
        <p:spPr>
          <a:xfrm>
            <a:off x="632059" y="842161"/>
            <a:ext cx="6486525" cy="276999"/>
          </a:xfrm>
          <a:prstGeom prst="rect">
            <a:avLst/>
          </a:prstGeom>
          <a:noFill/>
        </p:spPr>
        <p:txBody>
          <a:bodyPr wrap="square" rtlCol="0">
            <a:spAutoFit/>
          </a:bodyPr>
          <a:lstStyle/>
          <a:p>
            <a:r>
              <a:rPr lang="en-US" sz="1200" dirty="0">
                <a:solidFill>
                  <a:schemeClr val="tx1">
                    <a:lumMod val="65000"/>
                    <a:lumOff val="35000"/>
                  </a:schemeClr>
                </a:solidFill>
              </a:rPr>
              <a:t>Your Security Officer (ISSO) will verify this information with you before the session.</a:t>
            </a:r>
          </a:p>
        </p:txBody>
      </p:sp>
    </p:spTree>
    <p:extLst>
      <p:ext uri="{BB962C8B-B14F-4D97-AF65-F5344CB8AC3E}">
        <p14:creationId xmlns:p14="http://schemas.microsoft.com/office/powerpoint/2010/main" val="35497964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System Architecture</a:t>
            </a:r>
          </a:p>
        </p:txBody>
      </p:sp>
      <p:sp>
        <p:nvSpPr>
          <p:cNvPr id="5" name="Instructions">
            <a:extLst>
              <a:ext uri="{FF2B5EF4-FFF2-40B4-BE49-F238E27FC236}">
                <a16:creationId xmlns:a16="http://schemas.microsoft.com/office/drawing/2014/main" id="{343879B3-6A52-4596-A4B7-1B0E245AE9CD}"/>
              </a:ext>
            </a:extLst>
          </p:cNvPr>
          <p:cNvSpPr txBox="1"/>
          <p:nvPr/>
        </p:nvSpPr>
        <p:spPr>
          <a:xfrm>
            <a:off x="312820" y="710084"/>
            <a:ext cx="11421979" cy="5715000"/>
          </a:xfrm>
          <a:prstGeom prst="rect">
            <a:avLst/>
          </a:prstGeom>
          <a:solidFill>
            <a:schemeClr val="bg1"/>
          </a:solidFill>
          <a:ln>
            <a:solidFill>
              <a:schemeClr val="bg1">
                <a:lumMod val="75000"/>
              </a:schemeClr>
            </a:solidFill>
          </a:ln>
        </p:spPr>
        <p:txBody>
          <a:bodyPr wrap="square" lIns="182880" tIns="91440" rIns="182880" bIns="91440" rtlCol="0">
            <a:noAutofit/>
          </a:bodyPr>
          <a:lstStyle/>
          <a:p>
            <a:pPr>
              <a:lnSpc>
                <a:spcPct val="120000"/>
              </a:lnSpc>
              <a:spcAft>
                <a:spcPts val="600"/>
              </a:spcAft>
            </a:pPr>
            <a:r>
              <a:rPr lang="en-US" b="1" dirty="0"/>
              <a:t>Show a diagram of this system’s architecture</a:t>
            </a:r>
          </a:p>
          <a:p>
            <a:pPr marL="171450" indent="-171450">
              <a:lnSpc>
                <a:spcPct val="120000"/>
              </a:lnSpc>
              <a:spcAft>
                <a:spcPts val="600"/>
              </a:spcAft>
              <a:buClr>
                <a:schemeClr val="bg1">
                  <a:lumMod val="75000"/>
                </a:schemeClr>
              </a:buClr>
              <a:buFont typeface="Wingdings" panose="05000000000000000000" pitchFamily="2" charset="2"/>
              <a:buChar char="§"/>
            </a:pPr>
            <a:r>
              <a:rPr lang="en-US" sz="1400" dirty="0"/>
              <a:t>Depict the system’s full, final “to-be” state. </a:t>
            </a:r>
          </a:p>
          <a:p>
            <a:pPr marL="171450" indent="-171450">
              <a:lnSpc>
                <a:spcPct val="120000"/>
              </a:lnSpc>
              <a:spcAft>
                <a:spcPts val="600"/>
              </a:spcAft>
              <a:buClr>
                <a:schemeClr val="bg1">
                  <a:lumMod val="75000"/>
                </a:schemeClr>
              </a:buClr>
              <a:buFont typeface="Wingdings" panose="05000000000000000000" pitchFamily="2" charset="2"/>
              <a:buChar char="§"/>
            </a:pPr>
            <a:r>
              <a:rPr lang="en-US" sz="1400" dirty="0"/>
              <a:t>Display its data, application, and presentation layers. </a:t>
            </a:r>
          </a:p>
          <a:p>
            <a:pPr marL="171450" indent="-171450">
              <a:lnSpc>
                <a:spcPct val="120000"/>
              </a:lnSpc>
              <a:spcAft>
                <a:spcPts val="600"/>
              </a:spcAft>
              <a:buClr>
                <a:schemeClr val="bg1">
                  <a:lumMod val="75000"/>
                </a:schemeClr>
              </a:buClr>
              <a:buFont typeface="Wingdings" panose="05000000000000000000" pitchFamily="2" charset="2"/>
              <a:buChar char="§"/>
            </a:pPr>
            <a:r>
              <a:rPr lang="en-US" sz="1400" dirty="0"/>
              <a:t>Include its data storage/manipulation and interfaces.</a:t>
            </a:r>
          </a:p>
          <a:p>
            <a:pPr marL="171450" indent="-171450">
              <a:lnSpc>
                <a:spcPct val="120000"/>
              </a:lnSpc>
              <a:spcAft>
                <a:spcPts val="600"/>
              </a:spcAft>
              <a:buClr>
                <a:schemeClr val="bg1">
                  <a:lumMod val="75000"/>
                </a:schemeClr>
              </a:buClr>
              <a:buFont typeface="Wingdings" panose="05000000000000000000" pitchFamily="2" charset="2"/>
              <a:buChar char="§"/>
            </a:pPr>
            <a:r>
              <a:rPr lang="en-US" sz="1400" dirty="0"/>
              <a:t>Refer to </a:t>
            </a:r>
            <a:r>
              <a:rPr lang="en-US" sz="1400" dirty="0">
                <a:solidFill>
                  <a:srgbClr val="0070C0"/>
                </a:solidFill>
                <a:hlinkClick r:id="rId3">
                  <a:extLst>
                    <a:ext uri="{A12FA001-AC4F-418D-AE19-62706E023703}">
                      <ahyp:hlinkClr xmlns:ahyp="http://schemas.microsoft.com/office/drawing/2018/hyperlinkcolor" val="tx"/>
                    </a:ext>
                  </a:extLst>
                </a:hlinkClick>
              </a:rPr>
              <a:t>TRB sample diagram </a:t>
            </a:r>
            <a:r>
              <a:rPr lang="en-US" sz="1400" dirty="0"/>
              <a:t>/ </a:t>
            </a:r>
            <a:r>
              <a:rPr lang="en-US" sz="1400" dirty="0">
                <a:solidFill>
                  <a:srgbClr val="0070C0"/>
                </a:solidFill>
                <a:hlinkClick r:id="rId4">
                  <a:extLst>
                    <a:ext uri="{A12FA001-AC4F-418D-AE19-62706E023703}">
                      <ahyp:hlinkClr xmlns:ahyp="http://schemas.microsoft.com/office/drawing/2018/hyperlinkcolor" val="tx"/>
                    </a:ext>
                  </a:extLst>
                </a:hlinkClick>
              </a:rPr>
              <a:t>guidance document</a:t>
            </a:r>
            <a:r>
              <a:rPr lang="en-US" sz="1400" dirty="0"/>
              <a:t>.</a:t>
            </a:r>
          </a:p>
          <a:p>
            <a:pPr marL="171450" indent="-171450">
              <a:lnSpc>
                <a:spcPct val="120000"/>
              </a:lnSpc>
              <a:spcAft>
                <a:spcPts val="600"/>
              </a:spcAft>
              <a:buClr>
                <a:schemeClr val="bg1">
                  <a:lumMod val="75000"/>
                </a:schemeClr>
              </a:buClr>
              <a:buFont typeface="Wingdings" panose="05000000000000000000" pitchFamily="2" charset="2"/>
              <a:buChar char="§"/>
            </a:pPr>
            <a:r>
              <a:rPr lang="en-US" sz="1400" dirty="0"/>
              <a:t>Include Management, </a:t>
            </a:r>
            <a:r>
              <a:rPr lang="en-US" sz="1400" dirty="0" err="1"/>
              <a:t>DevSecOps</a:t>
            </a:r>
            <a:r>
              <a:rPr lang="en-US" sz="1400" dirty="0"/>
              <a:t> infrastructure components.</a:t>
            </a:r>
          </a:p>
        </p:txBody>
      </p:sp>
      <p:sp>
        <p:nvSpPr>
          <p:cNvPr id="8" name="Summary">
            <a:extLst>
              <a:ext uri="{FF2B5EF4-FFF2-40B4-BE49-F238E27FC236}">
                <a16:creationId xmlns:a16="http://schemas.microsoft.com/office/drawing/2014/main" id="{FE674247-979F-4552-BA0A-C215E92C69FD}"/>
              </a:ext>
            </a:extLst>
          </p:cNvPr>
          <p:cNvSpPr txBox="1"/>
          <p:nvPr/>
        </p:nvSpPr>
        <p:spPr>
          <a:xfrm>
            <a:off x="6705599" y="5369170"/>
            <a:ext cx="3809485" cy="955318"/>
          </a:xfrm>
          <a:prstGeom prst="rect">
            <a:avLst/>
          </a:prstGeom>
          <a:solidFill>
            <a:schemeClr val="bg1"/>
          </a:solidFill>
          <a:ln>
            <a:solidFill>
              <a:schemeClr val="tx2"/>
            </a:solidFill>
          </a:ln>
        </p:spPr>
        <p:txBody>
          <a:bodyPr wrap="square" lIns="182880" tIns="91440" rIns="182880" bIns="91440" rtlCol="0">
            <a:noAutofit/>
          </a:bodyPr>
          <a:lstStyle/>
          <a:p>
            <a:pPr>
              <a:lnSpc>
                <a:spcPct val="120000"/>
              </a:lnSpc>
              <a:spcAft>
                <a:spcPts val="600"/>
              </a:spcAft>
            </a:pPr>
            <a:r>
              <a:rPr lang="en-US" sz="1200" dirty="0"/>
              <a:t>&lt;Use this box for your summary. Move it to an available corner. Keep the same text sizing. If the meeting is addressing changes to the existing system – make note of the changes in this box&gt;</a:t>
            </a:r>
          </a:p>
          <a:p>
            <a:pPr marL="285750" indent="-285750">
              <a:lnSpc>
                <a:spcPct val="120000"/>
              </a:lnSpc>
              <a:spcAft>
                <a:spcPts val="600"/>
              </a:spcAft>
              <a:buClr>
                <a:schemeClr val="bg1">
                  <a:lumMod val="75000"/>
                </a:schemeClr>
              </a:buClr>
              <a:buFont typeface="Wingdings" panose="05000000000000000000" pitchFamily="2" charset="2"/>
              <a:buChar char="§"/>
            </a:pPr>
            <a:endParaRPr lang="en-US" sz="1200" dirty="0">
              <a:solidFill>
                <a:schemeClr val="tx1">
                  <a:lumMod val="50000"/>
                  <a:lumOff val="50000"/>
                </a:schemeClr>
              </a:solidFill>
            </a:endParaRPr>
          </a:p>
          <a:p>
            <a:pPr marL="285750" indent="-285750">
              <a:lnSpc>
                <a:spcPct val="120000"/>
              </a:lnSpc>
              <a:spcAft>
                <a:spcPts val="600"/>
              </a:spcAft>
              <a:buClr>
                <a:schemeClr val="bg1">
                  <a:lumMod val="75000"/>
                </a:schemeClr>
              </a:buClr>
              <a:buFont typeface="Wingdings" panose="05000000000000000000" pitchFamily="2" charset="2"/>
              <a:buChar char="§"/>
            </a:pPr>
            <a:endParaRPr lang="en-US" sz="1200" dirty="0">
              <a:solidFill>
                <a:schemeClr val="tx1">
                  <a:lumMod val="50000"/>
                  <a:lumOff val="50000"/>
                </a:schemeClr>
              </a:solidFill>
            </a:endParaRPr>
          </a:p>
          <a:p>
            <a:pPr>
              <a:lnSpc>
                <a:spcPct val="120000"/>
              </a:lnSpc>
              <a:spcAft>
                <a:spcPts val="600"/>
              </a:spcAft>
              <a:buClr>
                <a:schemeClr val="bg1">
                  <a:lumMod val="75000"/>
                </a:schemeClr>
              </a:buClr>
            </a:pPr>
            <a:endParaRPr lang="en-US" sz="1200" dirty="0">
              <a:solidFill>
                <a:schemeClr val="tx1">
                  <a:lumMod val="50000"/>
                  <a:lumOff val="50000"/>
                </a:schemeClr>
              </a:solidFill>
            </a:endParaRPr>
          </a:p>
        </p:txBody>
      </p:sp>
      <p:sp>
        <p:nvSpPr>
          <p:cNvPr id="9" name="Summary">
            <a:extLst>
              <a:ext uri="{FF2B5EF4-FFF2-40B4-BE49-F238E27FC236}">
                <a16:creationId xmlns:a16="http://schemas.microsoft.com/office/drawing/2014/main" id="{E6AE3DB2-8227-4033-83CA-41F3BC5939E1}"/>
              </a:ext>
            </a:extLst>
          </p:cNvPr>
          <p:cNvSpPr txBox="1"/>
          <p:nvPr/>
        </p:nvSpPr>
        <p:spPr>
          <a:xfrm>
            <a:off x="635726" y="5369170"/>
            <a:ext cx="5460274" cy="955318"/>
          </a:xfrm>
          <a:prstGeom prst="rect">
            <a:avLst/>
          </a:prstGeom>
          <a:solidFill>
            <a:schemeClr val="bg1"/>
          </a:solidFill>
          <a:ln>
            <a:solidFill>
              <a:schemeClr val="tx2"/>
            </a:solidFill>
          </a:ln>
        </p:spPr>
        <p:txBody>
          <a:bodyPr wrap="square" lIns="182880" tIns="91440" rIns="182880" bIns="91440" rtlCol="0">
            <a:noAutofit/>
          </a:bodyPr>
          <a:lstStyle/>
          <a:p>
            <a:pPr>
              <a:lnSpc>
                <a:spcPct val="120000"/>
              </a:lnSpc>
              <a:spcAft>
                <a:spcPts val="600"/>
              </a:spcAft>
            </a:pPr>
            <a:r>
              <a:rPr lang="en-US" sz="1400" dirty="0">
                <a:highlight>
                  <a:srgbClr val="FFFF00"/>
                </a:highlight>
              </a:rPr>
              <a:t>&lt;Refer to the Slide notes section for further instructions&gt;</a:t>
            </a:r>
          </a:p>
          <a:p>
            <a:pPr marL="285750" indent="-285750">
              <a:lnSpc>
                <a:spcPct val="120000"/>
              </a:lnSpc>
              <a:spcAft>
                <a:spcPts val="600"/>
              </a:spcAft>
              <a:buClr>
                <a:schemeClr val="bg1">
                  <a:lumMod val="75000"/>
                </a:schemeClr>
              </a:buClr>
              <a:buFont typeface="Wingdings" panose="05000000000000000000" pitchFamily="2" charset="2"/>
              <a:buChar char="§"/>
            </a:pPr>
            <a:endParaRPr lang="en-US" sz="1200" dirty="0">
              <a:solidFill>
                <a:schemeClr val="tx1">
                  <a:lumMod val="50000"/>
                  <a:lumOff val="50000"/>
                </a:schemeClr>
              </a:solidFill>
            </a:endParaRPr>
          </a:p>
          <a:p>
            <a:pPr marL="285750" indent="-285750">
              <a:lnSpc>
                <a:spcPct val="120000"/>
              </a:lnSpc>
              <a:spcAft>
                <a:spcPts val="600"/>
              </a:spcAft>
              <a:buClr>
                <a:schemeClr val="bg1">
                  <a:lumMod val="75000"/>
                </a:schemeClr>
              </a:buClr>
              <a:buFont typeface="Wingdings" panose="05000000000000000000" pitchFamily="2" charset="2"/>
              <a:buChar char="§"/>
            </a:pPr>
            <a:endParaRPr lang="en-US" sz="1200" dirty="0">
              <a:solidFill>
                <a:schemeClr val="tx1">
                  <a:lumMod val="50000"/>
                  <a:lumOff val="50000"/>
                </a:schemeClr>
              </a:solidFill>
            </a:endParaRPr>
          </a:p>
          <a:p>
            <a:pPr>
              <a:lnSpc>
                <a:spcPct val="120000"/>
              </a:lnSpc>
              <a:spcAft>
                <a:spcPts val="600"/>
              </a:spcAft>
              <a:buClr>
                <a:schemeClr val="bg1">
                  <a:lumMod val="75000"/>
                </a:schemeClr>
              </a:buClr>
            </a:pPr>
            <a:endParaRPr lang="en-US" sz="1200" dirty="0">
              <a:solidFill>
                <a:schemeClr val="tx1">
                  <a:lumMod val="50000"/>
                  <a:lumOff val="50000"/>
                </a:schemeClr>
              </a:solidFill>
            </a:endParaRPr>
          </a:p>
        </p:txBody>
      </p:sp>
    </p:spTree>
    <p:extLst>
      <p:ext uri="{BB962C8B-B14F-4D97-AF65-F5344CB8AC3E}">
        <p14:creationId xmlns:p14="http://schemas.microsoft.com/office/powerpoint/2010/main" val="14731882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Security Architecture</a:t>
            </a:r>
          </a:p>
        </p:txBody>
      </p:sp>
      <p:sp>
        <p:nvSpPr>
          <p:cNvPr id="9" name="Instructions">
            <a:extLst>
              <a:ext uri="{FF2B5EF4-FFF2-40B4-BE49-F238E27FC236}">
                <a16:creationId xmlns:a16="http://schemas.microsoft.com/office/drawing/2014/main" id="{E3E855F7-FCD3-4754-A4B2-EBDCB4B4A82D}"/>
              </a:ext>
            </a:extLst>
          </p:cNvPr>
          <p:cNvSpPr txBox="1"/>
          <p:nvPr/>
        </p:nvSpPr>
        <p:spPr>
          <a:xfrm>
            <a:off x="120650" y="761887"/>
            <a:ext cx="11188700" cy="5562601"/>
          </a:xfrm>
          <a:prstGeom prst="rect">
            <a:avLst/>
          </a:prstGeom>
          <a:solidFill>
            <a:schemeClr val="bg1"/>
          </a:solidFill>
          <a:ln>
            <a:solidFill>
              <a:schemeClr val="bg1">
                <a:lumMod val="75000"/>
              </a:schemeClr>
            </a:solidFill>
          </a:ln>
        </p:spPr>
        <p:txBody>
          <a:bodyPr wrap="square" lIns="182880" tIns="91440" rIns="182880" bIns="91440" rtlCol="0">
            <a:noAutofit/>
          </a:bodyPr>
          <a:lstStyle/>
          <a:p>
            <a:pPr>
              <a:lnSpc>
                <a:spcPct val="120000"/>
              </a:lnSpc>
              <a:spcAft>
                <a:spcPts val="600"/>
              </a:spcAft>
            </a:pPr>
            <a:r>
              <a:rPr lang="en-US" b="1" dirty="0">
                <a:solidFill>
                  <a:schemeClr val="tx1">
                    <a:lumMod val="65000"/>
                    <a:lumOff val="35000"/>
                  </a:schemeClr>
                </a:solidFill>
              </a:rPr>
              <a:t>Show a diagram of this system’s security factors</a:t>
            </a:r>
          </a:p>
          <a:p>
            <a:pPr marL="171450" indent="-171450">
              <a:lnSpc>
                <a:spcPct val="120000"/>
              </a:lnSpc>
              <a:spcAft>
                <a:spcPts val="600"/>
              </a:spcAft>
              <a:buClr>
                <a:schemeClr val="bg1">
                  <a:lumMod val="75000"/>
                </a:schemeClr>
              </a:buClr>
              <a:buFont typeface="Wingdings" panose="05000000000000000000" pitchFamily="2" charset="2"/>
              <a:buChar char="§"/>
            </a:pPr>
            <a:r>
              <a:rPr lang="en-US" sz="1400" dirty="0">
                <a:solidFill>
                  <a:schemeClr val="tx1">
                    <a:lumMod val="65000"/>
                    <a:lumOff val="35000"/>
                  </a:schemeClr>
                </a:solidFill>
              </a:rPr>
              <a:t>Secured or not secured inbound traffic - HTTPS</a:t>
            </a:r>
          </a:p>
          <a:p>
            <a:pPr marL="171450" indent="-171450">
              <a:lnSpc>
                <a:spcPct val="120000"/>
              </a:lnSpc>
              <a:spcAft>
                <a:spcPts val="600"/>
              </a:spcAft>
              <a:buClr>
                <a:schemeClr val="bg1">
                  <a:lumMod val="75000"/>
                </a:schemeClr>
              </a:buClr>
              <a:buFont typeface="Wingdings" panose="05000000000000000000" pitchFamily="2" charset="2"/>
              <a:buChar char="§"/>
            </a:pPr>
            <a:r>
              <a:rPr lang="en-US" sz="1400" dirty="0">
                <a:solidFill>
                  <a:schemeClr val="tx1">
                    <a:lumMod val="65000"/>
                    <a:lumOff val="35000"/>
                  </a:schemeClr>
                </a:solidFill>
              </a:rPr>
              <a:t>Internal traffic formats (encrypted or unencrypted)</a:t>
            </a:r>
          </a:p>
          <a:p>
            <a:pPr marL="171450" indent="-171450">
              <a:lnSpc>
                <a:spcPct val="120000"/>
              </a:lnSpc>
              <a:spcAft>
                <a:spcPts val="600"/>
              </a:spcAft>
              <a:buClr>
                <a:schemeClr val="bg1">
                  <a:lumMod val="75000"/>
                </a:schemeClr>
              </a:buClr>
              <a:buFont typeface="Wingdings" panose="05000000000000000000" pitchFamily="2" charset="2"/>
              <a:buChar char="§"/>
            </a:pPr>
            <a:r>
              <a:rPr lang="en-US" sz="1400" dirty="0">
                <a:solidFill>
                  <a:schemeClr val="tx1">
                    <a:lumMod val="65000"/>
                    <a:lumOff val="35000"/>
                  </a:schemeClr>
                </a:solidFill>
              </a:rPr>
              <a:t>Authentication method(s)</a:t>
            </a:r>
          </a:p>
          <a:p>
            <a:pPr marL="171450" indent="-171450">
              <a:lnSpc>
                <a:spcPct val="120000"/>
              </a:lnSpc>
              <a:spcAft>
                <a:spcPts val="600"/>
              </a:spcAft>
              <a:buClr>
                <a:schemeClr val="bg1">
                  <a:lumMod val="75000"/>
                </a:schemeClr>
              </a:buClr>
              <a:buFont typeface="Wingdings" panose="05000000000000000000" pitchFamily="2" charset="2"/>
              <a:buChar char="§"/>
            </a:pPr>
            <a:r>
              <a:rPr lang="en-US" sz="1400" dirty="0">
                <a:solidFill>
                  <a:schemeClr val="tx1">
                    <a:lumMod val="65000"/>
                    <a:lumOff val="35000"/>
                  </a:schemeClr>
                </a:solidFill>
              </a:rPr>
              <a:t>Audit Log capability</a:t>
            </a:r>
          </a:p>
          <a:p>
            <a:pPr marL="171450" indent="-171450">
              <a:lnSpc>
                <a:spcPct val="120000"/>
              </a:lnSpc>
              <a:spcAft>
                <a:spcPts val="600"/>
              </a:spcAft>
              <a:buClr>
                <a:schemeClr val="bg1">
                  <a:lumMod val="75000"/>
                </a:schemeClr>
              </a:buClr>
              <a:buFont typeface="Wingdings" panose="05000000000000000000" pitchFamily="2" charset="2"/>
              <a:buChar char="§"/>
            </a:pPr>
            <a:r>
              <a:rPr lang="en-US" sz="1400" dirty="0">
                <a:solidFill>
                  <a:schemeClr val="tx1">
                    <a:lumMod val="65000"/>
                    <a:lumOff val="35000"/>
                  </a:schemeClr>
                </a:solidFill>
              </a:rPr>
              <a:t>Integration with the CMS SOC and Cybersecurity Integration Center (CCIC)</a:t>
            </a:r>
          </a:p>
          <a:p>
            <a:pPr marL="171450" indent="-171450">
              <a:lnSpc>
                <a:spcPct val="120000"/>
              </a:lnSpc>
              <a:spcAft>
                <a:spcPts val="600"/>
              </a:spcAft>
              <a:buClr>
                <a:schemeClr val="bg1">
                  <a:lumMod val="75000"/>
                </a:schemeClr>
              </a:buClr>
              <a:buFont typeface="Wingdings" panose="05000000000000000000" pitchFamily="2" charset="2"/>
              <a:buChar char="§"/>
            </a:pPr>
            <a:r>
              <a:rPr lang="en-US" sz="1400" dirty="0"/>
              <a:t>Refer to </a:t>
            </a:r>
            <a:r>
              <a:rPr lang="en-US" sz="1400" dirty="0">
                <a:solidFill>
                  <a:srgbClr val="0070C0"/>
                </a:solidFill>
                <a:hlinkClick r:id="rId3">
                  <a:extLst>
                    <a:ext uri="{A12FA001-AC4F-418D-AE19-62706E023703}">
                      <ahyp:hlinkClr xmlns:ahyp="http://schemas.microsoft.com/office/drawing/2018/hyperlinkcolor" val="tx"/>
                    </a:ext>
                  </a:extLst>
                </a:hlinkClick>
              </a:rPr>
              <a:t>TRB sample diagram </a:t>
            </a:r>
            <a:r>
              <a:rPr lang="en-US" sz="1400" dirty="0"/>
              <a:t>/</a:t>
            </a:r>
            <a:r>
              <a:rPr lang="en-US" sz="1400" dirty="0">
                <a:solidFill>
                  <a:srgbClr val="0070C0"/>
                </a:solidFill>
              </a:rPr>
              <a:t> </a:t>
            </a:r>
            <a:r>
              <a:rPr lang="en-US" sz="1400" dirty="0">
                <a:solidFill>
                  <a:srgbClr val="0070C0"/>
                </a:solidFill>
                <a:hlinkClick r:id="rId4">
                  <a:extLst>
                    <a:ext uri="{A12FA001-AC4F-418D-AE19-62706E023703}">
                      <ahyp:hlinkClr xmlns:ahyp="http://schemas.microsoft.com/office/drawing/2018/hyperlinkcolor" val="tx"/>
                    </a:ext>
                  </a:extLst>
                </a:hlinkClick>
              </a:rPr>
              <a:t>guidance document</a:t>
            </a:r>
            <a:r>
              <a:rPr lang="en-US" sz="1400" dirty="0"/>
              <a:t>.</a:t>
            </a:r>
          </a:p>
          <a:p>
            <a:pPr>
              <a:lnSpc>
                <a:spcPct val="120000"/>
              </a:lnSpc>
              <a:spcAft>
                <a:spcPts val="600"/>
              </a:spcAft>
              <a:buClr>
                <a:schemeClr val="bg1">
                  <a:lumMod val="75000"/>
                </a:schemeClr>
              </a:buClr>
            </a:pPr>
            <a:endParaRPr lang="en-US" sz="1200" dirty="0">
              <a:solidFill>
                <a:schemeClr val="tx1">
                  <a:lumMod val="65000"/>
                  <a:lumOff val="35000"/>
                </a:schemeClr>
              </a:solidFill>
            </a:endParaRPr>
          </a:p>
        </p:txBody>
      </p:sp>
      <p:sp>
        <p:nvSpPr>
          <p:cNvPr id="8" name="Summary">
            <a:extLst>
              <a:ext uri="{FF2B5EF4-FFF2-40B4-BE49-F238E27FC236}">
                <a16:creationId xmlns:a16="http://schemas.microsoft.com/office/drawing/2014/main" id="{B54DEE31-67D8-4E4A-A43F-110BAFC565A3}"/>
              </a:ext>
            </a:extLst>
          </p:cNvPr>
          <p:cNvSpPr txBox="1"/>
          <p:nvPr/>
        </p:nvSpPr>
        <p:spPr>
          <a:xfrm>
            <a:off x="6705599" y="5369170"/>
            <a:ext cx="3809485" cy="955318"/>
          </a:xfrm>
          <a:prstGeom prst="rect">
            <a:avLst/>
          </a:prstGeom>
          <a:solidFill>
            <a:schemeClr val="bg1"/>
          </a:solidFill>
          <a:ln>
            <a:solidFill>
              <a:schemeClr val="tx2"/>
            </a:solidFill>
          </a:ln>
        </p:spPr>
        <p:txBody>
          <a:bodyPr wrap="square" lIns="182880" tIns="91440" rIns="182880" bIns="91440" rtlCol="0">
            <a:noAutofit/>
          </a:bodyPr>
          <a:lstStyle/>
          <a:p>
            <a:pPr>
              <a:lnSpc>
                <a:spcPct val="120000"/>
              </a:lnSpc>
              <a:spcAft>
                <a:spcPts val="600"/>
              </a:spcAft>
            </a:pPr>
            <a:r>
              <a:rPr lang="en-US" sz="1200" dirty="0"/>
              <a:t>&lt;Use this box for your summary. Move it to an available corner. Keep the same text sizing. If the meeting is addressing changes to the existing system – make note of the changes in this box&gt;</a:t>
            </a:r>
          </a:p>
          <a:p>
            <a:pPr marL="285750" indent="-285750">
              <a:lnSpc>
                <a:spcPct val="120000"/>
              </a:lnSpc>
              <a:spcAft>
                <a:spcPts val="600"/>
              </a:spcAft>
              <a:buClr>
                <a:schemeClr val="bg1">
                  <a:lumMod val="75000"/>
                </a:schemeClr>
              </a:buClr>
              <a:buFont typeface="Wingdings" panose="05000000000000000000" pitchFamily="2" charset="2"/>
              <a:buChar char="§"/>
            </a:pPr>
            <a:endParaRPr lang="en-US" sz="1200" dirty="0">
              <a:solidFill>
                <a:schemeClr val="tx1">
                  <a:lumMod val="50000"/>
                  <a:lumOff val="50000"/>
                </a:schemeClr>
              </a:solidFill>
            </a:endParaRPr>
          </a:p>
          <a:p>
            <a:pPr marL="285750" indent="-285750">
              <a:lnSpc>
                <a:spcPct val="120000"/>
              </a:lnSpc>
              <a:spcAft>
                <a:spcPts val="600"/>
              </a:spcAft>
              <a:buClr>
                <a:schemeClr val="bg1">
                  <a:lumMod val="75000"/>
                </a:schemeClr>
              </a:buClr>
              <a:buFont typeface="Wingdings" panose="05000000000000000000" pitchFamily="2" charset="2"/>
              <a:buChar char="§"/>
            </a:pPr>
            <a:endParaRPr lang="en-US" sz="1200" dirty="0">
              <a:solidFill>
                <a:schemeClr val="tx1">
                  <a:lumMod val="50000"/>
                  <a:lumOff val="50000"/>
                </a:schemeClr>
              </a:solidFill>
            </a:endParaRPr>
          </a:p>
          <a:p>
            <a:pPr>
              <a:lnSpc>
                <a:spcPct val="120000"/>
              </a:lnSpc>
              <a:spcAft>
                <a:spcPts val="600"/>
              </a:spcAft>
              <a:buClr>
                <a:schemeClr val="bg1">
                  <a:lumMod val="75000"/>
                </a:schemeClr>
              </a:buClr>
            </a:pPr>
            <a:endParaRPr lang="en-US" sz="1200" dirty="0">
              <a:solidFill>
                <a:schemeClr val="tx1">
                  <a:lumMod val="50000"/>
                  <a:lumOff val="50000"/>
                </a:schemeClr>
              </a:solidFill>
            </a:endParaRPr>
          </a:p>
        </p:txBody>
      </p:sp>
      <p:sp>
        <p:nvSpPr>
          <p:cNvPr id="11" name="Summary">
            <a:extLst>
              <a:ext uri="{FF2B5EF4-FFF2-40B4-BE49-F238E27FC236}">
                <a16:creationId xmlns:a16="http://schemas.microsoft.com/office/drawing/2014/main" id="{9727E8BD-7BA9-42C6-8F71-290AC19E653E}"/>
              </a:ext>
            </a:extLst>
          </p:cNvPr>
          <p:cNvSpPr txBox="1"/>
          <p:nvPr/>
        </p:nvSpPr>
        <p:spPr>
          <a:xfrm>
            <a:off x="635726" y="5369170"/>
            <a:ext cx="5079274" cy="955318"/>
          </a:xfrm>
          <a:prstGeom prst="rect">
            <a:avLst/>
          </a:prstGeom>
          <a:solidFill>
            <a:schemeClr val="bg1"/>
          </a:solidFill>
          <a:ln>
            <a:solidFill>
              <a:schemeClr val="tx2"/>
            </a:solidFill>
          </a:ln>
        </p:spPr>
        <p:txBody>
          <a:bodyPr wrap="square" lIns="182880" tIns="91440" rIns="182880" bIns="91440" rtlCol="0">
            <a:noAutofit/>
          </a:bodyPr>
          <a:lstStyle/>
          <a:p>
            <a:pPr>
              <a:lnSpc>
                <a:spcPct val="120000"/>
              </a:lnSpc>
              <a:spcAft>
                <a:spcPts val="600"/>
              </a:spcAft>
            </a:pPr>
            <a:r>
              <a:rPr lang="en-US" sz="1400" dirty="0">
                <a:highlight>
                  <a:srgbClr val="FFFF00"/>
                </a:highlight>
              </a:rPr>
              <a:t>&lt;Refer to the Slide notes section for further instructions&gt;</a:t>
            </a:r>
          </a:p>
          <a:p>
            <a:pPr marL="285750" indent="-285750">
              <a:lnSpc>
                <a:spcPct val="120000"/>
              </a:lnSpc>
              <a:spcAft>
                <a:spcPts val="600"/>
              </a:spcAft>
              <a:buClr>
                <a:schemeClr val="bg1">
                  <a:lumMod val="75000"/>
                </a:schemeClr>
              </a:buClr>
              <a:buFont typeface="Wingdings" panose="05000000000000000000" pitchFamily="2" charset="2"/>
              <a:buChar char="§"/>
            </a:pPr>
            <a:endParaRPr lang="en-US" sz="1200" dirty="0">
              <a:solidFill>
                <a:schemeClr val="tx1">
                  <a:lumMod val="50000"/>
                  <a:lumOff val="50000"/>
                </a:schemeClr>
              </a:solidFill>
            </a:endParaRPr>
          </a:p>
          <a:p>
            <a:pPr marL="285750" indent="-285750">
              <a:lnSpc>
                <a:spcPct val="120000"/>
              </a:lnSpc>
              <a:spcAft>
                <a:spcPts val="600"/>
              </a:spcAft>
              <a:buClr>
                <a:schemeClr val="bg1">
                  <a:lumMod val="75000"/>
                </a:schemeClr>
              </a:buClr>
              <a:buFont typeface="Wingdings" panose="05000000000000000000" pitchFamily="2" charset="2"/>
              <a:buChar char="§"/>
            </a:pPr>
            <a:endParaRPr lang="en-US" sz="1200" dirty="0">
              <a:solidFill>
                <a:schemeClr val="tx1">
                  <a:lumMod val="50000"/>
                  <a:lumOff val="50000"/>
                </a:schemeClr>
              </a:solidFill>
            </a:endParaRPr>
          </a:p>
          <a:p>
            <a:pPr>
              <a:lnSpc>
                <a:spcPct val="120000"/>
              </a:lnSpc>
              <a:spcAft>
                <a:spcPts val="600"/>
              </a:spcAft>
              <a:buClr>
                <a:schemeClr val="bg1">
                  <a:lumMod val="75000"/>
                </a:schemeClr>
              </a:buClr>
            </a:pPr>
            <a:endParaRPr lang="en-US" sz="1200" dirty="0">
              <a:solidFill>
                <a:schemeClr val="tx1">
                  <a:lumMod val="50000"/>
                  <a:lumOff val="50000"/>
                </a:schemeClr>
              </a:solidFill>
            </a:endParaRPr>
          </a:p>
        </p:txBody>
      </p:sp>
    </p:spTree>
    <p:extLst>
      <p:ext uri="{BB962C8B-B14F-4D97-AF65-F5344CB8AC3E}">
        <p14:creationId xmlns:p14="http://schemas.microsoft.com/office/powerpoint/2010/main" val="8480479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Software Stack</a:t>
            </a:r>
          </a:p>
        </p:txBody>
      </p:sp>
      <p:sp>
        <p:nvSpPr>
          <p:cNvPr id="8" name="Instructions">
            <a:extLst>
              <a:ext uri="{FF2B5EF4-FFF2-40B4-BE49-F238E27FC236}">
                <a16:creationId xmlns:a16="http://schemas.microsoft.com/office/drawing/2014/main" id="{9BCB18CB-474C-4B18-8B58-8A900060A963}"/>
              </a:ext>
            </a:extLst>
          </p:cNvPr>
          <p:cNvSpPr txBox="1"/>
          <p:nvPr/>
        </p:nvSpPr>
        <p:spPr>
          <a:xfrm>
            <a:off x="271305" y="762000"/>
            <a:ext cx="11277600" cy="5638800"/>
          </a:xfrm>
          <a:prstGeom prst="rect">
            <a:avLst/>
          </a:prstGeom>
          <a:solidFill>
            <a:schemeClr val="bg1"/>
          </a:solidFill>
          <a:ln>
            <a:solidFill>
              <a:schemeClr val="bg1">
                <a:lumMod val="75000"/>
              </a:schemeClr>
            </a:solidFill>
          </a:ln>
        </p:spPr>
        <p:txBody>
          <a:bodyPr wrap="square" lIns="182880" tIns="91440" rIns="182880" bIns="91440" rtlCol="0">
            <a:noAutofit/>
          </a:bodyPr>
          <a:lstStyle/>
          <a:p>
            <a:pPr>
              <a:lnSpc>
                <a:spcPct val="120000"/>
              </a:lnSpc>
              <a:spcAft>
                <a:spcPts val="600"/>
              </a:spcAft>
            </a:pPr>
            <a:r>
              <a:rPr lang="en-US" b="1" dirty="0">
                <a:solidFill>
                  <a:schemeClr val="tx1">
                    <a:lumMod val="65000"/>
                    <a:lumOff val="35000"/>
                  </a:schemeClr>
                </a:solidFill>
              </a:rPr>
              <a:t>Show a diagram of the software stack</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solidFill>
                  <a:schemeClr val="tx1">
                    <a:lumMod val="65000"/>
                    <a:lumOff val="35000"/>
                  </a:schemeClr>
                </a:solidFill>
              </a:rPr>
              <a:t>Software components </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solidFill>
                  <a:schemeClr val="tx1">
                    <a:lumMod val="65000"/>
                    <a:lumOff val="35000"/>
                  </a:schemeClr>
                </a:solidFill>
              </a:rPr>
              <a:t>Enterprise Licenses</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solidFill>
                  <a:schemeClr val="tx1">
                    <a:lumMod val="65000"/>
                    <a:lumOff val="35000"/>
                  </a:schemeClr>
                </a:solidFill>
              </a:rPr>
              <a:t>Architectural zone / context</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solidFill>
                  <a:schemeClr val="tx1">
                    <a:lumMod val="65000"/>
                    <a:lumOff val="35000"/>
                  </a:schemeClr>
                </a:solidFill>
              </a:rPr>
              <a:t>Any Open Source product/library usage / integration</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solidFill>
                  <a:schemeClr val="tx1">
                    <a:lumMod val="65000"/>
                    <a:lumOff val="35000"/>
                  </a:schemeClr>
                </a:solidFill>
              </a:rPr>
              <a:t>List ALL cloud services utilized (include Fedramped and CMS approved Status {e.g. Use “none” if currently not approved}) </a:t>
            </a:r>
          </a:p>
          <a:p>
            <a:pPr>
              <a:lnSpc>
                <a:spcPct val="120000"/>
              </a:lnSpc>
              <a:spcBef>
                <a:spcPts val="1200"/>
              </a:spcBef>
              <a:spcAft>
                <a:spcPts val="600"/>
              </a:spcAft>
              <a:buClr>
                <a:schemeClr val="bg1">
                  <a:lumMod val="75000"/>
                </a:schemeClr>
              </a:buClr>
            </a:pPr>
            <a:endParaRPr lang="en-US" sz="1200" dirty="0">
              <a:solidFill>
                <a:schemeClr val="tx1">
                  <a:lumMod val="65000"/>
                  <a:lumOff val="35000"/>
                </a:schemeClr>
              </a:solidFill>
            </a:endParaRPr>
          </a:p>
        </p:txBody>
      </p:sp>
      <p:sp>
        <p:nvSpPr>
          <p:cNvPr id="9" name="Summary">
            <a:extLst>
              <a:ext uri="{FF2B5EF4-FFF2-40B4-BE49-F238E27FC236}">
                <a16:creationId xmlns:a16="http://schemas.microsoft.com/office/drawing/2014/main" id="{31558E90-E105-428B-9D08-7C355AECC86F}"/>
              </a:ext>
            </a:extLst>
          </p:cNvPr>
          <p:cNvSpPr txBox="1"/>
          <p:nvPr/>
        </p:nvSpPr>
        <p:spPr>
          <a:xfrm>
            <a:off x="6705599" y="5369170"/>
            <a:ext cx="3809485" cy="955318"/>
          </a:xfrm>
          <a:prstGeom prst="rect">
            <a:avLst/>
          </a:prstGeom>
          <a:solidFill>
            <a:schemeClr val="bg1"/>
          </a:solidFill>
          <a:ln>
            <a:solidFill>
              <a:schemeClr val="tx2"/>
            </a:solidFill>
          </a:ln>
        </p:spPr>
        <p:txBody>
          <a:bodyPr wrap="square" lIns="182880" tIns="91440" rIns="182880" bIns="91440" rtlCol="0">
            <a:noAutofit/>
          </a:bodyPr>
          <a:lstStyle/>
          <a:p>
            <a:pPr>
              <a:lnSpc>
                <a:spcPct val="120000"/>
              </a:lnSpc>
              <a:spcAft>
                <a:spcPts val="600"/>
              </a:spcAft>
            </a:pPr>
            <a:r>
              <a:rPr lang="en-US" sz="1200" dirty="0"/>
              <a:t>&lt;Use this box for your summary. Move it to an available corner. Keep the same text sizing. If the meeting is addressing changes to the existing system – make note of the changes in this box&gt;</a:t>
            </a:r>
          </a:p>
          <a:p>
            <a:pPr marL="285750" indent="-285750">
              <a:lnSpc>
                <a:spcPct val="120000"/>
              </a:lnSpc>
              <a:spcAft>
                <a:spcPts val="600"/>
              </a:spcAft>
              <a:buClr>
                <a:schemeClr val="bg1">
                  <a:lumMod val="75000"/>
                </a:schemeClr>
              </a:buClr>
              <a:buFont typeface="Wingdings" panose="05000000000000000000" pitchFamily="2" charset="2"/>
              <a:buChar char="§"/>
            </a:pPr>
            <a:endParaRPr lang="en-US" sz="1200" dirty="0">
              <a:solidFill>
                <a:schemeClr val="tx1">
                  <a:lumMod val="50000"/>
                  <a:lumOff val="50000"/>
                </a:schemeClr>
              </a:solidFill>
            </a:endParaRPr>
          </a:p>
          <a:p>
            <a:pPr marL="285750" indent="-285750">
              <a:lnSpc>
                <a:spcPct val="120000"/>
              </a:lnSpc>
              <a:spcAft>
                <a:spcPts val="600"/>
              </a:spcAft>
              <a:buClr>
                <a:schemeClr val="bg1">
                  <a:lumMod val="75000"/>
                </a:schemeClr>
              </a:buClr>
              <a:buFont typeface="Wingdings" panose="05000000000000000000" pitchFamily="2" charset="2"/>
              <a:buChar char="§"/>
            </a:pPr>
            <a:endParaRPr lang="en-US" sz="1200" dirty="0">
              <a:solidFill>
                <a:schemeClr val="tx1">
                  <a:lumMod val="50000"/>
                  <a:lumOff val="50000"/>
                </a:schemeClr>
              </a:solidFill>
            </a:endParaRPr>
          </a:p>
          <a:p>
            <a:pPr>
              <a:lnSpc>
                <a:spcPct val="120000"/>
              </a:lnSpc>
              <a:spcAft>
                <a:spcPts val="600"/>
              </a:spcAft>
              <a:buClr>
                <a:schemeClr val="bg1">
                  <a:lumMod val="75000"/>
                </a:schemeClr>
              </a:buClr>
            </a:pPr>
            <a:endParaRPr lang="en-US" sz="1200" dirty="0">
              <a:solidFill>
                <a:schemeClr val="tx1">
                  <a:lumMod val="50000"/>
                  <a:lumOff val="50000"/>
                </a:schemeClr>
              </a:solidFill>
            </a:endParaRPr>
          </a:p>
        </p:txBody>
      </p:sp>
      <p:sp>
        <p:nvSpPr>
          <p:cNvPr id="10" name="Summary">
            <a:extLst>
              <a:ext uri="{FF2B5EF4-FFF2-40B4-BE49-F238E27FC236}">
                <a16:creationId xmlns:a16="http://schemas.microsoft.com/office/drawing/2014/main" id="{C4FA9E4F-99D8-442B-AB07-AABA1050C44C}"/>
              </a:ext>
            </a:extLst>
          </p:cNvPr>
          <p:cNvSpPr txBox="1"/>
          <p:nvPr/>
        </p:nvSpPr>
        <p:spPr>
          <a:xfrm>
            <a:off x="635726" y="5369170"/>
            <a:ext cx="5079274" cy="955318"/>
          </a:xfrm>
          <a:prstGeom prst="rect">
            <a:avLst/>
          </a:prstGeom>
          <a:solidFill>
            <a:schemeClr val="bg1"/>
          </a:solidFill>
          <a:ln>
            <a:solidFill>
              <a:schemeClr val="tx2"/>
            </a:solidFill>
          </a:ln>
        </p:spPr>
        <p:txBody>
          <a:bodyPr wrap="square" lIns="182880" tIns="91440" rIns="182880" bIns="91440" rtlCol="0">
            <a:noAutofit/>
          </a:bodyPr>
          <a:lstStyle/>
          <a:p>
            <a:pPr>
              <a:lnSpc>
                <a:spcPct val="120000"/>
              </a:lnSpc>
              <a:spcAft>
                <a:spcPts val="600"/>
              </a:spcAft>
            </a:pPr>
            <a:r>
              <a:rPr lang="en-US" sz="1400" dirty="0">
                <a:highlight>
                  <a:srgbClr val="FFFF00"/>
                </a:highlight>
              </a:rPr>
              <a:t>&lt;Refer to the Slide notes section for further instructions&gt;</a:t>
            </a:r>
          </a:p>
          <a:p>
            <a:pPr marL="285750" indent="-285750">
              <a:lnSpc>
                <a:spcPct val="120000"/>
              </a:lnSpc>
              <a:spcAft>
                <a:spcPts val="600"/>
              </a:spcAft>
              <a:buClr>
                <a:schemeClr val="bg1">
                  <a:lumMod val="75000"/>
                </a:schemeClr>
              </a:buClr>
              <a:buFont typeface="Wingdings" panose="05000000000000000000" pitchFamily="2" charset="2"/>
              <a:buChar char="§"/>
            </a:pPr>
            <a:endParaRPr lang="en-US" sz="1200" dirty="0">
              <a:solidFill>
                <a:schemeClr val="tx1">
                  <a:lumMod val="50000"/>
                  <a:lumOff val="50000"/>
                </a:schemeClr>
              </a:solidFill>
            </a:endParaRPr>
          </a:p>
          <a:p>
            <a:pPr marL="285750" indent="-285750">
              <a:lnSpc>
                <a:spcPct val="120000"/>
              </a:lnSpc>
              <a:spcAft>
                <a:spcPts val="600"/>
              </a:spcAft>
              <a:buClr>
                <a:schemeClr val="bg1">
                  <a:lumMod val="75000"/>
                </a:schemeClr>
              </a:buClr>
              <a:buFont typeface="Wingdings" panose="05000000000000000000" pitchFamily="2" charset="2"/>
              <a:buChar char="§"/>
            </a:pPr>
            <a:endParaRPr lang="en-US" sz="1200" dirty="0">
              <a:solidFill>
                <a:schemeClr val="tx1">
                  <a:lumMod val="50000"/>
                  <a:lumOff val="50000"/>
                </a:schemeClr>
              </a:solidFill>
            </a:endParaRPr>
          </a:p>
          <a:p>
            <a:pPr>
              <a:lnSpc>
                <a:spcPct val="120000"/>
              </a:lnSpc>
              <a:spcAft>
                <a:spcPts val="600"/>
              </a:spcAft>
              <a:buClr>
                <a:schemeClr val="bg1">
                  <a:lumMod val="75000"/>
                </a:schemeClr>
              </a:buClr>
            </a:pPr>
            <a:endParaRPr lang="en-US" sz="1200" dirty="0">
              <a:solidFill>
                <a:schemeClr val="tx1">
                  <a:lumMod val="50000"/>
                  <a:lumOff val="50000"/>
                </a:schemeClr>
              </a:solidFill>
            </a:endParaRPr>
          </a:p>
        </p:txBody>
      </p:sp>
    </p:spTree>
    <p:extLst>
      <p:ext uri="{BB962C8B-B14F-4D97-AF65-F5344CB8AC3E}">
        <p14:creationId xmlns:p14="http://schemas.microsoft.com/office/powerpoint/2010/main" val="9536455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lstStyle/>
          <a:p>
            <a:r>
              <a:rPr lang="en-US" dirty="0"/>
              <a:t>Performance Architecture</a:t>
            </a:r>
          </a:p>
        </p:txBody>
      </p:sp>
      <p:sp>
        <p:nvSpPr>
          <p:cNvPr id="9" name="Instructions">
            <a:extLst>
              <a:ext uri="{FF2B5EF4-FFF2-40B4-BE49-F238E27FC236}">
                <a16:creationId xmlns:a16="http://schemas.microsoft.com/office/drawing/2014/main" id="{A7C39A9B-B629-4334-A778-5478A52B12C2}"/>
              </a:ext>
            </a:extLst>
          </p:cNvPr>
          <p:cNvSpPr txBox="1"/>
          <p:nvPr/>
        </p:nvSpPr>
        <p:spPr>
          <a:xfrm>
            <a:off x="152400" y="762000"/>
            <a:ext cx="11506200" cy="5562600"/>
          </a:xfrm>
          <a:prstGeom prst="rect">
            <a:avLst/>
          </a:prstGeom>
          <a:solidFill>
            <a:schemeClr val="bg1"/>
          </a:solidFill>
          <a:ln>
            <a:solidFill>
              <a:schemeClr val="bg1">
                <a:lumMod val="75000"/>
              </a:schemeClr>
            </a:solidFill>
          </a:ln>
        </p:spPr>
        <p:txBody>
          <a:bodyPr wrap="square" lIns="182880" tIns="91440" rIns="182880" bIns="91440" rtlCol="0">
            <a:noAutofit/>
          </a:bodyPr>
          <a:lstStyle/>
          <a:p>
            <a:pPr>
              <a:lnSpc>
                <a:spcPct val="120000"/>
              </a:lnSpc>
              <a:spcAft>
                <a:spcPts val="600"/>
              </a:spcAft>
            </a:pPr>
            <a:r>
              <a:rPr lang="en-US" b="1" dirty="0">
                <a:solidFill>
                  <a:schemeClr val="tx1">
                    <a:lumMod val="65000"/>
                    <a:lumOff val="35000"/>
                  </a:schemeClr>
                </a:solidFill>
              </a:rPr>
              <a:t>Show a diagram of this system’s performance aspects</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t>Based on Business SLAs</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t>Redundancy design - Active/Active; Clustered; Failover</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t>Compute Power allocation per Architectural zone</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t>Single-Points of Failure</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t>Auto-scaling capabilities (Scaling up and down)</a:t>
            </a:r>
          </a:p>
          <a:p>
            <a:pPr marL="171450" indent="-171450">
              <a:lnSpc>
                <a:spcPct val="120000"/>
              </a:lnSpc>
              <a:spcAft>
                <a:spcPts val="600"/>
              </a:spcAft>
              <a:buClr>
                <a:schemeClr val="bg1">
                  <a:lumMod val="75000"/>
                </a:schemeClr>
              </a:buClr>
              <a:buFont typeface="Wingdings" panose="05000000000000000000" pitchFamily="2" charset="2"/>
              <a:buChar char="§"/>
            </a:pPr>
            <a:r>
              <a:rPr lang="en-US" sz="1200" dirty="0"/>
              <a:t>Reserved vs unreserved instances</a:t>
            </a:r>
          </a:p>
          <a:p>
            <a:pPr>
              <a:lnSpc>
                <a:spcPct val="120000"/>
              </a:lnSpc>
              <a:spcBef>
                <a:spcPts val="1200"/>
              </a:spcBef>
              <a:spcAft>
                <a:spcPts val="600"/>
              </a:spcAft>
              <a:buClr>
                <a:schemeClr val="bg1">
                  <a:lumMod val="75000"/>
                </a:schemeClr>
              </a:buClr>
            </a:pPr>
            <a:endParaRPr lang="en-US" sz="1200" dirty="0">
              <a:solidFill>
                <a:schemeClr val="tx1">
                  <a:lumMod val="65000"/>
                  <a:lumOff val="35000"/>
                </a:schemeClr>
              </a:solidFill>
            </a:endParaRPr>
          </a:p>
        </p:txBody>
      </p:sp>
      <p:sp>
        <p:nvSpPr>
          <p:cNvPr id="8" name="Summary">
            <a:extLst>
              <a:ext uri="{FF2B5EF4-FFF2-40B4-BE49-F238E27FC236}">
                <a16:creationId xmlns:a16="http://schemas.microsoft.com/office/drawing/2014/main" id="{C46B214A-18D3-48BD-A8AC-97DDE402C9B7}"/>
              </a:ext>
            </a:extLst>
          </p:cNvPr>
          <p:cNvSpPr txBox="1"/>
          <p:nvPr/>
        </p:nvSpPr>
        <p:spPr>
          <a:xfrm>
            <a:off x="6705599" y="5369170"/>
            <a:ext cx="3809485" cy="955318"/>
          </a:xfrm>
          <a:prstGeom prst="rect">
            <a:avLst/>
          </a:prstGeom>
          <a:solidFill>
            <a:schemeClr val="bg1"/>
          </a:solidFill>
          <a:ln>
            <a:solidFill>
              <a:schemeClr val="tx2"/>
            </a:solidFill>
          </a:ln>
        </p:spPr>
        <p:txBody>
          <a:bodyPr wrap="square" lIns="182880" tIns="91440" rIns="182880" bIns="91440" rtlCol="0">
            <a:noAutofit/>
          </a:bodyPr>
          <a:lstStyle/>
          <a:p>
            <a:pPr>
              <a:lnSpc>
                <a:spcPct val="120000"/>
              </a:lnSpc>
              <a:spcAft>
                <a:spcPts val="600"/>
              </a:spcAft>
            </a:pPr>
            <a:r>
              <a:rPr lang="en-US" sz="1200" dirty="0"/>
              <a:t>&lt;Use this box for your summary. Move it to an available corner. Keep the same text sizing. If the meeting is addressing changes to the existing system – make note of the changes in this box&gt;</a:t>
            </a:r>
          </a:p>
          <a:p>
            <a:pPr marL="285750" indent="-285750">
              <a:lnSpc>
                <a:spcPct val="120000"/>
              </a:lnSpc>
              <a:spcAft>
                <a:spcPts val="600"/>
              </a:spcAft>
              <a:buClr>
                <a:schemeClr val="bg1">
                  <a:lumMod val="75000"/>
                </a:schemeClr>
              </a:buClr>
              <a:buFont typeface="Wingdings" panose="05000000000000000000" pitchFamily="2" charset="2"/>
              <a:buChar char="§"/>
            </a:pPr>
            <a:endParaRPr lang="en-US" sz="1200" dirty="0">
              <a:solidFill>
                <a:schemeClr val="tx1">
                  <a:lumMod val="50000"/>
                  <a:lumOff val="50000"/>
                </a:schemeClr>
              </a:solidFill>
            </a:endParaRPr>
          </a:p>
          <a:p>
            <a:pPr marL="285750" indent="-285750">
              <a:lnSpc>
                <a:spcPct val="120000"/>
              </a:lnSpc>
              <a:spcAft>
                <a:spcPts val="600"/>
              </a:spcAft>
              <a:buClr>
                <a:schemeClr val="bg1">
                  <a:lumMod val="75000"/>
                </a:schemeClr>
              </a:buClr>
              <a:buFont typeface="Wingdings" panose="05000000000000000000" pitchFamily="2" charset="2"/>
              <a:buChar char="§"/>
            </a:pPr>
            <a:endParaRPr lang="en-US" sz="1200" dirty="0">
              <a:solidFill>
                <a:schemeClr val="tx1">
                  <a:lumMod val="50000"/>
                  <a:lumOff val="50000"/>
                </a:schemeClr>
              </a:solidFill>
            </a:endParaRPr>
          </a:p>
          <a:p>
            <a:pPr>
              <a:lnSpc>
                <a:spcPct val="120000"/>
              </a:lnSpc>
              <a:spcAft>
                <a:spcPts val="600"/>
              </a:spcAft>
              <a:buClr>
                <a:schemeClr val="bg1">
                  <a:lumMod val="75000"/>
                </a:schemeClr>
              </a:buClr>
            </a:pPr>
            <a:endParaRPr lang="en-US" sz="1200" dirty="0">
              <a:solidFill>
                <a:schemeClr val="tx1">
                  <a:lumMod val="50000"/>
                  <a:lumOff val="50000"/>
                </a:schemeClr>
              </a:solidFill>
            </a:endParaRPr>
          </a:p>
        </p:txBody>
      </p:sp>
      <p:sp>
        <p:nvSpPr>
          <p:cNvPr id="11" name="Summary">
            <a:extLst>
              <a:ext uri="{FF2B5EF4-FFF2-40B4-BE49-F238E27FC236}">
                <a16:creationId xmlns:a16="http://schemas.microsoft.com/office/drawing/2014/main" id="{AFC5629B-507F-4C90-A2CB-9C5B84F97F00}"/>
              </a:ext>
            </a:extLst>
          </p:cNvPr>
          <p:cNvSpPr txBox="1"/>
          <p:nvPr/>
        </p:nvSpPr>
        <p:spPr>
          <a:xfrm>
            <a:off x="635726" y="5369170"/>
            <a:ext cx="5079274" cy="955318"/>
          </a:xfrm>
          <a:prstGeom prst="rect">
            <a:avLst/>
          </a:prstGeom>
          <a:solidFill>
            <a:schemeClr val="bg1"/>
          </a:solidFill>
          <a:ln>
            <a:solidFill>
              <a:schemeClr val="tx2"/>
            </a:solidFill>
          </a:ln>
        </p:spPr>
        <p:txBody>
          <a:bodyPr wrap="square" lIns="182880" tIns="91440" rIns="182880" bIns="91440" rtlCol="0">
            <a:noAutofit/>
          </a:bodyPr>
          <a:lstStyle/>
          <a:p>
            <a:pPr>
              <a:lnSpc>
                <a:spcPct val="120000"/>
              </a:lnSpc>
              <a:spcAft>
                <a:spcPts val="600"/>
              </a:spcAft>
            </a:pPr>
            <a:r>
              <a:rPr lang="en-US" sz="1400" dirty="0">
                <a:highlight>
                  <a:srgbClr val="FFFF00"/>
                </a:highlight>
              </a:rPr>
              <a:t>&lt;Refer to the Slide notes section for further instructions&gt;</a:t>
            </a:r>
          </a:p>
          <a:p>
            <a:pPr marL="285750" indent="-285750">
              <a:lnSpc>
                <a:spcPct val="120000"/>
              </a:lnSpc>
              <a:spcAft>
                <a:spcPts val="600"/>
              </a:spcAft>
              <a:buClr>
                <a:schemeClr val="bg1">
                  <a:lumMod val="75000"/>
                </a:schemeClr>
              </a:buClr>
              <a:buFont typeface="Wingdings" panose="05000000000000000000" pitchFamily="2" charset="2"/>
              <a:buChar char="§"/>
            </a:pPr>
            <a:endParaRPr lang="en-US" sz="1200" dirty="0">
              <a:solidFill>
                <a:schemeClr val="tx1">
                  <a:lumMod val="50000"/>
                  <a:lumOff val="50000"/>
                </a:schemeClr>
              </a:solidFill>
            </a:endParaRPr>
          </a:p>
          <a:p>
            <a:pPr marL="285750" indent="-285750">
              <a:lnSpc>
                <a:spcPct val="120000"/>
              </a:lnSpc>
              <a:spcAft>
                <a:spcPts val="600"/>
              </a:spcAft>
              <a:buClr>
                <a:schemeClr val="bg1">
                  <a:lumMod val="75000"/>
                </a:schemeClr>
              </a:buClr>
              <a:buFont typeface="Wingdings" panose="05000000000000000000" pitchFamily="2" charset="2"/>
              <a:buChar char="§"/>
            </a:pPr>
            <a:endParaRPr lang="en-US" sz="1200" dirty="0">
              <a:solidFill>
                <a:schemeClr val="tx1">
                  <a:lumMod val="50000"/>
                  <a:lumOff val="50000"/>
                </a:schemeClr>
              </a:solidFill>
            </a:endParaRPr>
          </a:p>
          <a:p>
            <a:pPr>
              <a:lnSpc>
                <a:spcPct val="120000"/>
              </a:lnSpc>
              <a:spcAft>
                <a:spcPts val="600"/>
              </a:spcAft>
              <a:buClr>
                <a:schemeClr val="bg1">
                  <a:lumMod val="75000"/>
                </a:schemeClr>
              </a:buClr>
            </a:pPr>
            <a:endParaRPr lang="en-US" sz="1200" dirty="0">
              <a:solidFill>
                <a:schemeClr val="tx1">
                  <a:lumMod val="50000"/>
                  <a:lumOff val="50000"/>
                </a:schemeClr>
              </a:solidFill>
            </a:endParaRPr>
          </a:p>
        </p:txBody>
      </p:sp>
    </p:spTree>
    <p:extLst>
      <p:ext uri="{BB962C8B-B14F-4D97-AF65-F5344CB8AC3E}">
        <p14:creationId xmlns:p14="http://schemas.microsoft.com/office/powerpoint/2010/main" val="792961567"/>
      </p:ext>
    </p:extLst>
  </p:cSld>
  <p:clrMapOvr>
    <a:masterClrMapping/>
  </p:clrMapOvr>
</p:sld>
</file>

<file path=ppt/theme/theme1.xml><?xml version="1.0" encoding="utf-8"?>
<a:theme xmlns:a="http://schemas.openxmlformats.org/drawingml/2006/main" name="CMS 01">
  <a:themeElements>
    <a:clrScheme name="CMS-01">
      <a:dk1>
        <a:sysClr val="windowText" lastClr="000000"/>
      </a:dk1>
      <a:lt1>
        <a:sysClr val="window" lastClr="FFFFFF"/>
      </a:lt1>
      <a:dk2>
        <a:srgbClr val="112E51"/>
      </a:dk2>
      <a:lt2>
        <a:srgbClr val="E1F3F8"/>
      </a:lt2>
      <a:accent1>
        <a:srgbClr val="046B99"/>
      </a:accent1>
      <a:accent2>
        <a:srgbClr val="00A6D2"/>
      </a:accent2>
      <a:accent3>
        <a:srgbClr val="297FD5"/>
      </a:accent3>
      <a:accent4>
        <a:srgbClr val="7F8FA9"/>
      </a:accent4>
      <a:accent5>
        <a:srgbClr val="5AA2AE"/>
      </a:accent5>
      <a:accent6>
        <a:srgbClr val="9D90A0"/>
      </a:accent6>
      <a:hlink>
        <a:srgbClr val="02BFE7"/>
      </a:hlink>
      <a:folHlink>
        <a:srgbClr val="5B616B"/>
      </a:folHlink>
    </a:clrScheme>
    <a:fontScheme name="Custom 1">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p:properties xmlns:p="http://schemas.microsoft.com/office/2006/metadata/properties" xmlns:xsi="http://www.w3.org/2001/XMLSchema-instance" xmlns:pc="http://schemas.microsoft.com/office/infopath/2007/PartnerControls">
  <documentManagement>
    <_dlc_DocId xmlns="150b1285-c058-4fe1-99dc-83c69b432fe1">OTS1-1998793406-59</_dlc_DocId>
    <_dlc_DocIdUrl xmlns="150b1285-c058-4fe1-99dc-83c69b432fe1">
      <Url>https://share.cms.gov/office/ois/Services/TRB/_layouts/15/DocIdRedir.aspx?ID=OTS1-1998793406-59</Url>
      <Description>OTS1-1998793406-59</Description>
    </_dlc_DocIdUrl>
  </documentManagement>
</p:properties>
</file>

<file path=customXml/item3.xml><?xml version="1.0" encoding="utf-8"?>
<?mso-contentType ?>
<SharedContentType xmlns="Microsoft.SharePoint.Taxonomy.ContentTypeSync" SourceId="86a8e296-5f29-4af2-954b-0de0d1e1f8bc" ContentTypeId="0x0101" PreviousValue="false"/>
</file>

<file path=customXml/item4.xml><?xml version="1.0" encoding="utf-8"?>
<ct:contentTypeSchema xmlns:ct="http://schemas.microsoft.com/office/2006/metadata/contentType" xmlns:ma="http://schemas.microsoft.com/office/2006/metadata/properties/metaAttributes" ct:_="" ma:_="" ma:contentTypeName="Document" ma:contentTypeID="0x010100EB1CD3EB8B879440B46BBE74E7C11F7A" ma:contentTypeVersion="2" ma:contentTypeDescription="Create a new document." ma:contentTypeScope="" ma:versionID="eaa1acf14e51ee48b3bc58c2b5d30f30">
  <xsd:schema xmlns:xsd="http://www.w3.org/2001/XMLSchema" xmlns:xs="http://www.w3.org/2001/XMLSchema" xmlns:p="http://schemas.microsoft.com/office/2006/metadata/properties" xmlns:ns2="e667674d-8f82-40c7-8d50-d9ec7635d0f8" xmlns:ns3="150b1285-c058-4fe1-99dc-83c69b432fe1" targetNamespace="http://schemas.microsoft.com/office/2006/metadata/properties" ma:root="true" ma:fieldsID="42e4b8837178012748596ea2f80bf065" ns2:_="" ns3:_="">
    <xsd:import namespace="e667674d-8f82-40c7-8d50-d9ec7635d0f8"/>
    <xsd:import namespace="150b1285-c058-4fe1-99dc-83c69b432fe1"/>
    <xsd:element name="properties">
      <xsd:complexType>
        <xsd:sequence>
          <xsd:element name="documentManagement">
            <xsd:complexType>
              <xsd:all>
                <xsd:element ref="ns2:SharedWithUsers" minOccurs="0"/>
                <xsd:element ref="ns3:_dlc_DocId" minOccurs="0"/>
                <xsd:element ref="ns3:_dlc_DocIdUrl" minOccurs="0"/>
                <xsd:element ref="ns3: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667674d-8f82-40c7-8d50-d9ec7635d0f8"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150b1285-c058-4fe1-99dc-83c69b432fe1" elementFormDefault="qualified">
    <xsd:import namespace="http://schemas.microsoft.com/office/2006/documentManagement/types"/>
    <xsd:import namespace="http://schemas.microsoft.com/office/infopath/2007/PartnerControls"/>
    <xsd:element name="_dlc_DocId" ma:index="9" nillable="true" ma:displayName="Document ID Value" ma:description="The value of the document ID assigned to this item." ma:internalName="_dlc_DocId" ma:readOnly="true">
      <xsd:simpleType>
        <xsd:restriction base="dms:Text"/>
      </xsd:simpleType>
    </xsd:element>
    <xsd:element name="_dlc_DocIdUrl" ma:index="10"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1"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FF1F38C-D8B4-4358-8E45-B38D80BCF623}">
  <ds:schemaRefs>
    <ds:schemaRef ds:uri="http://schemas.microsoft.com/sharepoint/events"/>
  </ds:schemaRefs>
</ds:datastoreItem>
</file>

<file path=customXml/itemProps2.xml><?xml version="1.0" encoding="utf-8"?>
<ds:datastoreItem xmlns:ds="http://schemas.openxmlformats.org/officeDocument/2006/customXml" ds:itemID="{26B10085-3076-4841-910F-6A33BE0DD181}">
  <ds:schemaRefs>
    <ds:schemaRef ds:uri="http://schemas.microsoft.com/office/infopath/2007/PartnerControls"/>
    <ds:schemaRef ds:uri="http://purl.org/dc/elements/1.1/"/>
    <ds:schemaRef ds:uri="http://schemas.microsoft.com/office/2006/metadata/properties"/>
    <ds:schemaRef ds:uri="150b1285-c058-4fe1-99dc-83c69b432fe1"/>
    <ds:schemaRef ds:uri="http://schemas.microsoft.com/office/2006/documentManagement/types"/>
    <ds:schemaRef ds:uri="e667674d-8f82-40c7-8d50-d9ec7635d0f8"/>
    <ds:schemaRef ds:uri="http://purl.org/dc/terms/"/>
    <ds:schemaRef ds:uri="http://schemas.openxmlformats.org/package/2006/metadata/core-properties"/>
    <ds:schemaRef ds:uri="http://purl.org/dc/dcmitype/"/>
    <ds:schemaRef ds:uri="http://www.w3.org/XML/1998/namespace"/>
  </ds:schemaRefs>
</ds:datastoreItem>
</file>

<file path=customXml/itemProps3.xml><?xml version="1.0" encoding="utf-8"?>
<ds:datastoreItem xmlns:ds="http://schemas.openxmlformats.org/officeDocument/2006/customXml" ds:itemID="{3A3FB4ED-237C-4DF3-8B9B-3A2550AD0030}">
  <ds:schemaRefs>
    <ds:schemaRef ds:uri="Microsoft.SharePoint.Taxonomy.ContentTypeSync"/>
  </ds:schemaRefs>
</ds:datastoreItem>
</file>

<file path=customXml/itemProps4.xml><?xml version="1.0" encoding="utf-8"?>
<ds:datastoreItem xmlns:ds="http://schemas.openxmlformats.org/officeDocument/2006/customXml" ds:itemID="{6C2160C1-8ECC-4870-9810-C5C8C07C6CD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667674d-8f82-40c7-8d50-d9ec7635d0f8"/>
    <ds:schemaRef ds:uri="150b1285-c058-4fe1-99dc-83c69b432fe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5.xml><?xml version="1.0" encoding="utf-8"?>
<ds:datastoreItem xmlns:ds="http://schemas.openxmlformats.org/officeDocument/2006/customXml" ds:itemID="{C1A1A13E-9999-492A-BD1E-92FF07F6F26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2929</Words>
  <Application>Microsoft Office PowerPoint</Application>
  <PresentationFormat>Widescreen</PresentationFormat>
  <Paragraphs>294</Paragraphs>
  <Slides>15</Slides>
  <Notes>14</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CMS 01</vt:lpstr>
      <vt:lpstr>&lt;Project NAME&gt;</vt:lpstr>
      <vt:lpstr>Purpose</vt:lpstr>
      <vt:lpstr>Business High Level Concept Diagram</vt:lpstr>
      <vt:lpstr>Project Information</vt:lpstr>
      <vt:lpstr>Security profile</vt:lpstr>
      <vt:lpstr>System Architecture</vt:lpstr>
      <vt:lpstr>Security Architecture</vt:lpstr>
      <vt:lpstr>Software Stack</vt:lpstr>
      <vt:lpstr>Performance Architecture</vt:lpstr>
      <vt:lpstr>Project Milestones</vt:lpstr>
      <vt:lpstr>Privacy or security impacts</vt:lpstr>
      <vt:lpstr>Prior TRB findings</vt:lpstr>
      <vt:lpstr>DevSecOps</vt:lpstr>
      <vt:lpstr>Data conversion migration</vt:lpstr>
      <vt:lpstr>Final Comments, Question or Concerns</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TRB Design Session Deck</dc:title>
  <dc:subject>TRB Design Session Deck</dc:subject>
  <dc:creator/>
  <cp:lastModifiedBy/>
  <cp:revision>3</cp:revision>
  <dcterms:created xsi:type="dcterms:W3CDTF">2018-09-28T17:09:24Z</dcterms:created>
  <dcterms:modified xsi:type="dcterms:W3CDTF">2022-11-02T14:58:18Z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0x010100EB1CD3EB8B879440B46BBE74E7C11F7A</vt:lpwstr>
  </property>
  <property fmtid="{D5CDD505-2E9C-101B-9397-08002B2CF9AE}" pid="3" name="_dlc_DocIdItemGuid">
    <vt:lpwstr>3acc48a9-3438-4c9e-a28e-50b36a1f731a</vt:lpwstr>
  </property>
</Properties>
</file>