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omments/modernComment_104_519096F6.xml" ContentType="application/vnd.ms-powerpoint.comments+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5" r:id="rId4"/>
    <p:sldMasterId id="2147483717" r:id="rId5"/>
  </p:sldMasterIdLst>
  <p:notesMasterIdLst>
    <p:notesMasterId r:id="rId28"/>
  </p:notesMasterIdLst>
  <p:sldIdLst>
    <p:sldId id="259" r:id="rId6"/>
    <p:sldId id="260" r:id="rId7"/>
    <p:sldId id="269" r:id="rId8"/>
    <p:sldId id="294" r:id="rId9"/>
    <p:sldId id="295" r:id="rId10"/>
    <p:sldId id="296" r:id="rId11"/>
    <p:sldId id="297" r:id="rId12"/>
    <p:sldId id="298" r:id="rId13"/>
    <p:sldId id="299" r:id="rId14"/>
    <p:sldId id="300" r:id="rId15"/>
    <p:sldId id="301" r:id="rId16"/>
    <p:sldId id="308" r:id="rId17"/>
    <p:sldId id="258" r:id="rId18"/>
    <p:sldId id="257" r:id="rId19"/>
    <p:sldId id="268" r:id="rId20"/>
    <p:sldId id="293" r:id="rId21"/>
    <p:sldId id="289" r:id="rId22"/>
    <p:sldId id="290" r:id="rId23"/>
    <p:sldId id="291" r:id="rId24"/>
    <p:sldId id="285" r:id="rId25"/>
    <p:sldId id="283" r:id="rId26"/>
    <p:sldId id="286"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865EB5E-5360-FD56-43E9-4A56EB2C2086}" name="Christopher Williams" initials="CW" userId="S::Christopher.Williams@newwave.io::cc831d2c-6913-4414-ae26-5876ea3d77b2" providerId="AD"/>
  <p188:author id="{2D395175-B1EB-780B-DDF0-8161CADF09ED}" name="Marilyn Sherwood" initials="MS" userId="S::marilyn.sherwood@newwave.io::bc44beb9-ba63-4983-883b-057dfabd3159"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Regina Shock" initials="RS" lastIdx="18" clrIdx="0">
    <p:extLst>
      <p:ext uri="{19B8F6BF-5375-455C-9EA6-DF929625EA0E}">
        <p15:presenceInfo xmlns:p15="http://schemas.microsoft.com/office/powerpoint/2012/main" userId="S-1-5-21-4095628063-3556742122-3606576086-11047" providerId="AD"/>
      </p:ext>
    </p:extLst>
  </p:cmAuthor>
  <p:cmAuthor id="2" name="Schmitz, Wendy L [US] (PN)" initials="SWL[(" lastIdx="7" clrIdx="1">
    <p:extLst>
      <p:ext uri="{19B8F6BF-5375-455C-9EA6-DF929625EA0E}">
        <p15:presenceInfo xmlns:p15="http://schemas.microsoft.com/office/powerpoint/2012/main" userId="S-1-5-21-2063937484-1545362895-883519231-932059" providerId="AD"/>
      </p:ext>
    </p:extLst>
  </p:cmAuthor>
  <p:cmAuthor id="3" name="Christopher Williams" initials="CW" lastIdx="12" clrIdx="2">
    <p:extLst>
      <p:ext uri="{19B8F6BF-5375-455C-9EA6-DF929625EA0E}">
        <p15:presenceInfo xmlns:p15="http://schemas.microsoft.com/office/powerpoint/2012/main" userId="S::Christopher.Williams@newwave.io::cc831d2c-6913-4414-ae26-5876ea3d77b2" providerId="AD"/>
      </p:ext>
    </p:extLst>
  </p:cmAuthor>
  <p:cmAuthor id="4" name="Correa, Raquel [US] (TS)" initials="CR[(" lastIdx="10" clrIdx="3">
    <p:extLst>
      <p:ext uri="{19B8F6BF-5375-455C-9EA6-DF929625EA0E}">
        <p15:presenceInfo xmlns:p15="http://schemas.microsoft.com/office/powerpoint/2012/main" userId="Correa, Raquel [US] (TS)"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CC2E5"/>
    <a:srgbClr val="C5E0B3"/>
    <a:srgbClr val="FFD966"/>
    <a:srgbClr val="CC830E"/>
    <a:srgbClr val="080808"/>
    <a:srgbClr val="131313"/>
    <a:srgbClr val="141414"/>
    <a:srgbClr val="202020"/>
    <a:srgbClr val="101010"/>
    <a:srgbClr val="0B0B0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A652104-4FE7-437B-A14F-48235EE19378}" v="5" dt="2023-08-16T19:27:36.11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p:scale>
          <a:sx n="88" d="100"/>
          <a:sy n="88" d="100"/>
        </p:scale>
        <p:origin x="64" y="4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34" Type="http://schemas.microsoft.com/office/2016/11/relationships/changesInfo" Target="changesInfos/changesInfo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notesMaster" Target="notesMasters/notesMaster1.xml"/><Relationship Id="rId36" Type="http://schemas.microsoft.com/office/2018/10/relationships/authors" Target="author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presProps" Target="presProps.xml"/><Relationship Id="rId35" Type="http://schemas.microsoft.com/office/2015/10/relationships/revisionInfo" Target="revisionInfo.xml"/><Relationship Id="rId8" Type="http://schemas.openxmlformats.org/officeDocument/2006/relationships/slide" Target="slides/slide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rian Benitez-Lopez" userId="a9fdb839-b422-4af6-a674-5af215015b25" providerId="ADAL" clId="{8F9BF90C-F584-4D3F-AAC3-A2A48F904132}"/>
    <pc:docChg chg="undo custSel modSld">
      <pc:chgData name="Brian Benitez-Lopez" userId="a9fdb839-b422-4af6-a674-5af215015b25" providerId="ADAL" clId="{8F9BF90C-F584-4D3F-AAC3-A2A48F904132}" dt="2023-07-28T17:38:52.925" v="281"/>
      <pc:docMkLst>
        <pc:docMk/>
      </pc:docMkLst>
      <pc:sldChg chg="delSp modSp mod">
        <pc:chgData name="Brian Benitez-Lopez" userId="a9fdb839-b422-4af6-a674-5af215015b25" providerId="ADAL" clId="{8F9BF90C-F584-4D3F-AAC3-A2A48F904132}" dt="2023-07-28T17:38:52.925" v="281"/>
        <pc:sldMkLst>
          <pc:docMk/>
          <pc:sldMk cId="2738489754" sldId="257"/>
        </pc:sldMkLst>
        <pc:spChg chg="mod">
          <ac:chgData name="Brian Benitez-Lopez" userId="a9fdb839-b422-4af6-a674-5af215015b25" providerId="ADAL" clId="{8F9BF90C-F584-4D3F-AAC3-A2A48F904132}" dt="2023-07-26T16:00:34.659" v="271" actId="20577"/>
          <ac:spMkLst>
            <pc:docMk/>
            <pc:sldMk cId="2738489754" sldId="257"/>
            <ac:spMk id="11" creationId="{82336B3C-0982-49C2-85B3-D4D69E435900}"/>
          </ac:spMkLst>
        </pc:spChg>
        <pc:spChg chg="del mod">
          <ac:chgData name="Brian Benitez-Lopez" userId="a9fdb839-b422-4af6-a674-5af215015b25" providerId="ADAL" clId="{8F9BF90C-F584-4D3F-AAC3-A2A48F904132}" dt="2023-07-28T17:22:50.392" v="278"/>
          <ac:spMkLst>
            <pc:docMk/>
            <pc:sldMk cId="2738489754" sldId="257"/>
            <ac:spMk id="12" creationId="{64D22EA5-30B7-93BB-6FF4-1A4C36C79A96}"/>
          </ac:spMkLst>
        </pc:spChg>
        <pc:spChg chg="mod">
          <ac:chgData name="Brian Benitez-Lopez" userId="a9fdb839-b422-4af6-a674-5af215015b25" providerId="ADAL" clId="{8F9BF90C-F584-4D3F-AAC3-A2A48F904132}" dt="2023-07-26T17:07:37.337" v="275" actId="20577"/>
          <ac:spMkLst>
            <pc:docMk/>
            <pc:sldMk cId="2738489754" sldId="257"/>
            <ac:spMk id="46" creationId="{A5F058F6-6A32-E77F-C7A6-9B17F554E09E}"/>
          </ac:spMkLst>
        </pc:spChg>
        <pc:spChg chg="mod">
          <ac:chgData name="Brian Benitez-Lopez" userId="a9fdb839-b422-4af6-a674-5af215015b25" providerId="ADAL" clId="{8F9BF90C-F584-4D3F-AAC3-A2A48F904132}" dt="2023-07-26T15:59:26.550" v="227" actId="20577"/>
          <ac:spMkLst>
            <pc:docMk/>
            <pc:sldMk cId="2738489754" sldId="257"/>
            <ac:spMk id="60" creationId="{1311901C-4A3D-3821-0BE2-E7896C9C5B0F}"/>
          </ac:spMkLst>
        </pc:spChg>
        <pc:spChg chg="del mod">
          <ac:chgData name="Brian Benitez-Lopez" userId="a9fdb839-b422-4af6-a674-5af215015b25" providerId="ADAL" clId="{8F9BF90C-F584-4D3F-AAC3-A2A48F904132}" dt="2023-07-28T17:38:52.925" v="281"/>
          <ac:spMkLst>
            <pc:docMk/>
            <pc:sldMk cId="2738489754" sldId="257"/>
            <ac:spMk id="61" creationId="{3188C273-5E1E-812B-BE35-255B72A31D56}"/>
          </ac:spMkLst>
        </pc:spChg>
        <pc:spChg chg="mod">
          <ac:chgData name="Brian Benitez-Lopez" userId="a9fdb839-b422-4af6-a674-5af215015b25" providerId="ADAL" clId="{8F9BF90C-F584-4D3F-AAC3-A2A48F904132}" dt="2023-07-26T15:56:09.190" v="26" actId="20577"/>
          <ac:spMkLst>
            <pc:docMk/>
            <pc:sldMk cId="2738489754" sldId="257"/>
            <ac:spMk id="182" creationId="{F43BA435-89FE-4FAB-966E-23D4EF0EC493}"/>
          </ac:spMkLst>
        </pc:spChg>
        <pc:spChg chg="mod">
          <ac:chgData name="Brian Benitez-Lopez" userId="a9fdb839-b422-4af6-a674-5af215015b25" providerId="ADAL" clId="{8F9BF90C-F584-4D3F-AAC3-A2A48F904132}" dt="2023-07-26T15:55:59.884" v="0" actId="20577"/>
          <ac:spMkLst>
            <pc:docMk/>
            <pc:sldMk cId="2738489754" sldId="257"/>
            <ac:spMk id="183" creationId="{F6F2A7C3-0979-4ABB-95C5-9A102F3C1E88}"/>
          </ac:spMkLst>
        </pc:spChg>
        <pc:spChg chg="mod">
          <ac:chgData name="Brian Benitez-Lopez" userId="a9fdb839-b422-4af6-a674-5af215015b25" providerId="ADAL" clId="{8F9BF90C-F584-4D3F-AAC3-A2A48F904132}" dt="2023-07-26T15:57:34.314" v="140" actId="1076"/>
          <ac:spMkLst>
            <pc:docMk/>
            <pc:sldMk cId="2738489754" sldId="257"/>
            <ac:spMk id="188" creationId="{C95FD264-8E31-48FC-B238-6A950A9C6583}"/>
          </ac:spMkLst>
        </pc:spChg>
        <pc:spChg chg="mod">
          <ac:chgData name="Brian Benitez-Lopez" userId="a9fdb839-b422-4af6-a674-5af215015b25" providerId="ADAL" clId="{8F9BF90C-F584-4D3F-AAC3-A2A48F904132}" dt="2023-07-26T15:57:42.390" v="141" actId="1076"/>
          <ac:spMkLst>
            <pc:docMk/>
            <pc:sldMk cId="2738489754" sldId="257"/>
            <ac:spMk id="189" creationId="{4DCD4C5A-C71A-4928-94AD-14D9409E3700}"/>
          </ac:spMkLst>
        </pc:spChg>
        <pc:spChg chg="mod">
          <ac:chgData name="Brian Benitez-Lopez" userId="a9fdb839-b422-4af6-a674-5af215015b25" providerId="ADAL" clId="{8F9BF90C-F584-4D3F-AAC3-A2A48F904132}" dt="2023-07-26T15:57:54.196" v="143" actId="1076"/>
          <ac:spMkLst>
            <pc:docMk/>
            <pc:sldMk cId="2738489754" sldId="257"/>
            <ac:spMk id="190" creationId="{688C6511-455C-41DF-BE32-DD7A2D8933A9}"/>
          </ac:spMkLst>
        </pc:spChg>
        <pc:spChg chg="mod">
          <ac:chgData name="Brian Benitez-Lopez" userId="a9fdb839-b422-4af6-a674-5af215015b25" providerId="ADAL" clId="{8F9BF90C-F584-4D3F-AAC3-A2A48F904132}" dt="2023-07-26T15:56:50.541" v="105" actId="20577"/>
          <ac:spMkLst>
            <pc:docMk/>
            <pc:sldMk cId="2738489754" sldId="257"/>
            <ac:spMk id="206" creationId="{AF85AC23-D6EA-4B23-98AE-B44CC72A87D9}"/>
          </ac:spMkLst>
        </pc:spChg>
        <pc:grpChg chg="del">
          <ac:chgData name="Brian Benitez-Lopez" userId="a9fdb839-b422-4af6-a674-5af215015b25" providerId="ADAL" clId="{8F9BF90C-F584-4D3F-AAC3-A2A48F904132}" dt="2023-07-26T15:58:11.840" v="146" actId="478"/>
          <ac:grpSpMkLst>
            <pc:docMk/>
            <pc:sldMk cId="2738489754" sldId="257"/>
            <ac:grpSpMk id="3" creationId="{26620272-83B2-4343-A993-207B3866032F}"/>
          </ac:grpSpMkLst>
        </pc:grpChg>
        <pc:grpChg chg="del">
          <ac:chgData name="Brian Benitez-Lopez" userId="a9fdb839-b422-4af6-a674-5af215015b25" providerId="ADAL" clId="{8F9BF90C-F584-4D3F-AAC3-A2A48F904132}" dt="2023-07-26T15:58:11.165" v="145" actId="478"/>
          <ac:grpSpMkLst>
            <pc:docMk/>
            <pc:sldMk cId="2738489754" sldId="257"/>
            <ac:grpSpMk id="4" creationId="{913EAD05-5455-4B5E-8508-9C62E1EF0D52}"/>
          </ac:grpSpMkLst>
        </pc:grpChg>
        <pc:grpChg chg="del">
          <ac:chgData name="Brian Benitez-Lopez" userId="a9fdb839-b422-4af6-a674-5af215015b25" providerId="ADAL" clId="{8F9BF90C-F584-4D3F-AAC3-A2A48F904132}" dt="2023-07-26T15:58:10.395" v="144" actId="478"/>
          <ac:grpSpMkLst>
            <pc:docMk/>
            <pc:sldMk cId="2738489754" sldId="257"/>
            <ac:grpSpMk id="8" creationId="{5BD3B410-5975-FB01-EBFB-231DA6185A44}"/>
          </ac:grpSpMkLst>
        </pc:grpChg>
        <pc:grpChg chg="del">
          <ac:chgData name="Brian Benitez-Lopez" userId="a9fdb839-b422-4af6-a674-5af215015b25" providerId="ADAL" clId="{8F9BF90C-F584-4D3F-AAC3-A2A48F904132}" dt="2023-07-26T15:58:12.532" v="147" actId="478"/>
          <ac:grpSpMkLst>
            <pc:docMk/>
            <pc:sldMk cId="2738489754" sldId="257"/>
            <ac:grpSpMk id="14" creationId="{90ED0A3F-B2DB-DCE9-1D59-F20EC3E15D53}"/>
          </ac:grpSpMkLst>
        </pc:grpChg>
        <pc:grpChg chg="del">
          <ac:chgData name="Brian Benitez-Lopez" userId="a9fdb839-b422-4af6-a674-5af215015b25" providerId="ADAL" clId="{8F9BF90C-F584-4D3F-AAC3-A2A48F904132}" dt="2023-07-26T15:58:13.645" v="148" actId="478"/>
          <ac:grpSpMkLst>
            <pc:docMk/>
            <pc:sldMk cId="2738489754" sldId="257"/>
            <ac:grpSpMk id="26" creationId="{A3C043BB-C134-6592-E0FF-3F23AB2E1782}"/>
          </ac:grpSpMkLst>
        </pc:grpChg>
        <pc:grpChg chg="del">
          <ac:chgData name="Brian Benitez-Lopez" userId="a9fdb839-b422-4af6-a674-5af215015b25" providerId="ADAL" clId="{8F9BF90C-F584-4D3F-AAC3-A2A48F904132}" dt="2023-07-26T15:58:14.472" v="149" actId="478"/>
          <ac:grpSpMkLst>
            <pc:docMk/>
            <pc:sldMk cId="2738489754" sldId="257"/>
            <ac:grpSpMk id="33" creationId="{208632FA-6D00-C9EC-1359-F1CFDD63C6BC}"/>
          </ac:grpSpMkLst>
        </pc:grpChg>
        <pc:grpChg chg="del">
          <ac:chgData name="Brian Benitez-Lopez" userId="a9fdb839-b422-4af6-a674-5af215015b25" providerId="ADAL" clId="{8F9BF90C-F584-4D3F-AAC3-A2A48F904132}" dt="2023-07-26T15:58:15.072" v="150" actId="478"/>
          <ac:grpSpMkLst>
            <pc:docMk/>
            <pc:sldMk cId="2738489754" sldId="257"/>
            <ac:grpSpMk id="36" creationId="{3E211285-B7A5-623E-FC37-A4941820928B}"/>
          </ac:grpSpMkLst>
        </pc:grpChg>
        <pc:grpChg chg="del">
          <ac:chgData name="Brian Benitez-Lopez" userId="a9fdb839-b422-4af6-a674-5af215015b25" providerId="ADAL" clId="{8F9BF90C-F584-4D3F-AAC3-A2A48F904132}" dt="2023-07-26T15:58:15.823" v="151" actId="478"/>
          <ac:grpSpMkLst>
            <pc:docMk/>
            <pc:sldMk cId="2738489754" sldId="257"/>
            <ac:grpSpMk id="47" creationId="{36CDA694-5F5C-2ED1-FD4B-E2B0422058C0}"/>
          </ac:grpSpMkLst>
        </pc:grpChg>
        <pc:grpChg chg="del">
          <ac:chgData name="Brian Benitez-Lopez" userId="a9fdb839-b422-4af6-a674-5af215015b25" providerId="ADAL" clId="{8F9BF90C-F584-4D3F-AAC3-A2A48F904132}" dt="2023-07-26T15:58:16.604" v="152" actId="478"/>
          <ac:grpSpMkLst>
            <pc:docMk/>
            <pc:sldMk cId="2738489754" sldId="257"/>
            <ac:grpSpMk id="50" creationId="{782D2FC0-BD8F-838D-7756-38FCF45534DA}"/>
          </ac:grpSpMkLst>
        </pc:grpChg>
        <pc:grpChg chg="mod">
          <ac:chgData name="Brian Benitez-Lopez" userId="a9fdb839-b422-4af6-a674-5af215015b25" providerId="ADAL" clId="{8F9BF90C-F584-4D3F-AAC3-A2A48F904132}" dt="2023-07-26T15:57:45.160" v="142" actId="1076"/>
          <ac:grpSpMkLst>
            <pc:docMk/>
            <pc:sldMk cId="2738489754" sldId="257"/>
            <ac:grpSpMk id="187" creationId="{5280FE29-FA31-40A1-8932-846E9132EF88}"/>
          </ac:grpSpMkLst>
        </pc:grpChg>
      </pc:sldChg>
    </pc:docChg>
  </pc:docChgLst>
  <pc:docChgLst>
    <pc:chgData name="Shawn Nauman-Larson" userId="S::shawn.nauman-larson@newwave.io::14213a9f-c802-4fb8-867c-a6d52c7b2828" providerId="AD" clId="Web-{DA05682F-09CD-9202-98F4-601C8AEB3315}"/>
    <pc:docChg chg="modSld">
      <pc:chgData name="Shawn Nauman-Larson" userId="S::shawn.nauman-larson@newwave.io::14213a9f-c802-4fb8-867c-a6d52c7b2828" providerId="AD" clId="Web-{DA05682F-09CD-9202-98F4-601C8AEB3315}" dt="2023-08-09T15:23:27.694" v="78" actId="20577"/>
      <pc:docMkLst>
        <pc:docMk/>
      </pc:docMkLst>
      <pc:sldChg chg="modSp">
        <pc:chgData name="Shawn Nauman-Larson" userId="S::shawn.nauman-larson@newwave.io::14213a9f-c802-4fb8-867c-a6d52c7b2828" providerId="AD" clId="Web-{DA05682F-09CD-9202-98F4-601C8AEB3315}" dt="2023-08-09T15:23:27.694" v="78" actId="20577"/>
        <pc:sldMkLst>
          <pc:docMk/>
          <pc:sldMk cId="2689089790" sldId="258"/>
        </pc:sldMkLst>
        <pc:graphicFrameChg chg="modGraphic">
          <ac:chgData name="Shawn Nauman-Larson" userId="S::shawn.nauman-larson@newwave.io::14213a9f-c802-4fb8-867c-a6d52c7b2828" providerId="AD" clId="Web-{DA05682F-09CD-9202-98F4-601C8AEB3315}" dt="2023-08-09T15:23:27.694" v="78" actId="20577"/>
          <ac:graphicFrameMkLst>
            <pc:docMk/>
            <pc:sldMk cId="2689089790" sldId="258"/>
            <ac:graphicFrameMk id="4" creationId="{AED04DAF-1E3F-4397-8834-E64118E9B2CD}"/>
          </ac:graphicFrameMkLst>
        </pc:graphicFrameChg>
      </pc:sldChg>
      <pc:sldChg chg="modSp">
        <pc:chgData name="Shawn Nauman-Larson" userId="S::shawn.nauman-larson@newwave.io::14213a9f-c802-4fb8-867c-a6d52c7b2828" providerId="AD" clId="Web-{DA05682F-09CD-9202-98F4-601C8AEB3315}" dt="2023-08-09T15:15:24.237" v="19" actId="20577"/>
        <pc:sldMkLst>
          <pc:docMk/>
          <pc:sldMk cId="2288985240" sldId="294"/>
        </pc:sldMkLst>
        <pc:spChg chg="mod">
          <ac:chgData name="Shawn Nauman-Larson" userId="S::shawn.nauman-larson@newwave.io::14213a9f-c802-4fb8-867c-a6d52c7b2828" providerId="AD" clId="Web-{DA05682F-09CD-9202-98F4-601C8AEB3315}" dt="2023-08-09T15:15:24.237" v="19" actId="20577"/>
          <ac:spMkLst>
            <pc:docMk/>
            <pc:sldMk cId="2288985240" sldId="294"/>
            <ac:spMk id="3" creationId="{D9F34880-81AA-427C-8DCC-CF11481C8EDF}"/>
          </ac:spMkLst>
        </pc:spChg>
      </pc:sldChg>
      <pc:sldChg chg="modSp">
        <pc:chgData name="Shawn Nauman-Larson" userId="S::shawn.nauman-larson@newwave.io::14213a9f-c802-4fb8-867c-a6d52c7b2828" providerId="AD" clId="Web-{DA05682F-09CD-9202-98F4-601C8AEB3315}" dt="2023-08-09T15:15:29.269" v="21" actId="20577"/>
        <pc:sldMkLst>
          <pc:docMk/>
          <pc:sldMk cId="2622885106" sldId="295"/>
        </pc:sldMkLst>
        <pc:spChg chg="mod">
          <ac:chgData name="Shawn Nauman-Larson" userId="S::shawn.nauman-larson@newwave.io::14213a9f-c802-4fb8-867c-a6d52c7b2828" providerId="AD" clId="Web-{DA05682F-09CD-9202-98F4-601C8AEB3315}" dt="2023-08-09T15:15:29.269" v="21" actId="20577"/>
          <ac:spMkLst>
            <pc:docMk/>
            <pc:sldMk cId="2622885106" sldId="295"/>
            <ac:spMk id="3" creationId="{C30A4348-B380-4970-ABDD-4BA13CB63E80}"/>
          </ac:spMkLst>
        </pc:spChg>
      </pc:sldChg>
      <pc:sldChg chg="modSp">
        <pc:chgData name="Shawn Nauman-Larson" userId="S::shawn.nauman-larson@newwave.io::14213a9f-c802-4fb8-867c-a6d52c7b2828" providerId="AD" clId="Web-{DA05682F-09CD-9202-98F4-601C8AEB3315}" dt="2023-08-09T15:16:18.817" v="23" actId="20577"/>
        <pc:sldMkLst>
          <pc:docMk/>
          <pc:sldMk cId="443165812" sldId="296"/>
        </pc:sldMkLst>
        <pc:spChg chg="mod">
          <ac:chgData name="Shawn Nauman-Larson" userId="S::shawn.nauman-larson@newwave.io::14213a9f-c802-4fb8-867c-a6d52c7b2828" providerId="AD" clId="Web-{DA05682F-09CD-9202-98F4-601C8AEB3315}" dt="2023-08-09T15:16:18.817" v="23" actId="20577"/>
          <ac:spMkLst>
            <pc:docMk/>
            <pc:sldMk cId="443165812" sldId="296"/>
            <ac:spMk id="3" creationId="{64793DBD-0611-46C7-9A6C-96E4FCCF6A47}"/>
          </ac:spMkLst>
        </pc:spChg>
      </pc:sldChg>
      <pc:sldChg chg="modSp">
        <pc:chgData name="Shawn Nauman-Larson" userId="S::shawn.nauman-larson@newwave.io::14213a9f-c802-4fb8-867c-a6d52c7b2828" providerId="AD" clId="Web-{DA05682F-09CD-9202-98F4-601C8AEB3315}" dt="2023-08-09T15:17:24.820" v="33" actId="20577"/>
        <pc:sldMkLst>
          <pc:docMk/>
          <pc:sldMk cId="952290302" sldId="297"/>
        </pc:sldMkLst>
        <pc:spChg chg="mod">
          <ac:chgData name="Shawn Nauman-Larson" userId="S::shawn.nauman-larson@newwave.io::14213a9f-c802-4fb8-867c-a6d52c7b2828" providerId="AD" clId="Web-{DA05682F-09CD-9202-98F4-601C8AEB3315}" dt="2023-08-09T15:17:24.820" v="33" actId="20577"/>
          <ac:spMkLst>
            <pc:docMk/>
            <pc:sldMk cId="952290302" sldId="297"/>
            <ac:spMk id="3" creationId="{10CD1164-4081-4853-855D-AB6975A98C15}"/>
          </ac:spMkLst>
        </pc:spChg>
      </pc:sldChg>
      <pc:sldChg chg="modSp">
        <pc:chgData name="Shawn Nauman-Larson" userId="S::shawn.nauman-larson@newwave.io::14213a9f-c802-4fb8-867c-a6d52c7b2828" providerId="AD" clId="Web-{DA05682F-09CD-9202-98F4-601C8AEB3315}" dt="2023-08-09T15:17:49.352" v="37" actId="20577"/>
        <pc:sldMkLst>
          <pc:docMk/>
          <pc:sldMk cId="4012600139" sldId="298"/>
        </pc:sldMkLst>
        <pc:spChg chg="mod">
          <ac:chgData name="Shawn Nauman-Larson" userId="S::shawn.nauman-larson@newwave.io::14213a9f-c802-4fb8-867c-a6d52c7b2828" providerId="AD" clId="Web-{DA05682F-09CD-9202-98F4-601C8AEB3315}" dt="2023-08-09T15:17:49.352" v="37" actId="20577"/>
          <ac:spMkLst>
            <pc:docMk/>
            <pc:sldMk cId="4012600139" sldId="298"/>
            <ac:spMk id="3" creationId="{0EC5A439-57D0-499F-AC1E-09705D6DE97B}"/>
          </ac:spMkLst>
        </pc:spChg>
      </pc:sldChg>
      <pc:sldChg chg="modSp">
        <pc:chgData name="Shawn Nauman-Larson" userId="S::shawn.nauman-larson@newwave.io::14213a9f-c802-4fb8-867c-a6d52c7b2828" providerId="AD" clId="Web-{DA05682F-09CD-9202-98F4-601C8AEB3315}" dt="2023-08-09T15:19:45.216" v="53" actId="20577"/>
        <pc:sldMkLst>
          <pc:docMk/>
          <pc:sldMk cId="390272538" sldId="299"/>
        </pc:sldMkLst>
        <pc:spChg chg="mod">
          <ac:chgData name="Shawn Nauman-Larson" userId="S::shawn.nauman-larson@newwave.io::14213a9f-c802-4fb8-867c-a6d52c7b2828" providerId="AD" clId="Web-{DA05682F-09CD-9202-98F4-601C8AEB3315}" dt="2023-08-09T15:18:45.042" v="48" actId="20577"/>
          <ac:spMkLst>
            <pc:docMk/>
            <pc:sldMk cId="390272538" sldId="299"/>
            <ac:spMk id="2" creationId="{796121DB-EC8C-48B4-94C7-0674F2AA9AF6}"/>
          </ac:spMkLst>
        </pc:spChg>
        <pc:spChg chg="mod">
          <ac:chgData name="Shawn Nauman-Larson" userId="S::shawn.nauman-larson@newwave.io::14213a9f-c802-4fb8-867c-a6d52c7b2828" providerId="AD" clId="Web-{DA05682F-09CD-9202-98F4-601C8AEB3315}" dt="2023-08-09T15:19:45.216" v="53" actId="20577"/>
          <ac:spMkLst>
            <pc:docMk/>
            <pc:sldMk cId="390272538" sldId="299"/>
            <ac:spMk id="3" creationId="{0EC5A439-57D0-499F-AC1E-09705D6DE97B}"/>
          </ac:spMkLst>
        </pc:spChg>
      </pc:sldChg>
      <pc:sldChg chg="modSp">
        <pc:chgData name="Shawn Nauman-Larson" userId="S::shawn.nauman-larson@newwave.io::14213a9f-c802-4fb8-867c-a6d52c7b2828" providerId="AD" clId="Web-{DA05682F-09CD-9202-98F4-601C8AEB3315}" dt="2023-08-09T15:20:37.234" v="58" actId="20577"/>
        <pc:sldMkLst>
          <pc:docMk/>
          <pc:sldMk cId="1148782335" sldId="300"/>
        </pc:sldMkLst>
        <pc:spChg chg="mod">
          <ac:chgData name="Shawn Nauman-Larson" userId="S::shawn.nauman-larson@newwave.io::14213a9f-c802-4fb8-867c-a6d52c7b2828" providerId="AD" clId="Web-{DA05682F-09CD-9202-98F4-601C8AEB3315}" dt="2023-08-09T15:20:37.234" v="58" actId="20577"/>
          <ac:spMkLst>
            <pc:docMk/>
            <pc:sldMk cId="1148782335" sldId="300"/>
            <ac:spMk id="3" creationId="{94540F29-2824-4752-9926-38EE3EF4EC6B}"/>
          </ac:spMkLst>
        </pc:spChg>
      </pc:sldChg>
      <pc:sldChg chg="modSp">
        <pc:chgData name="Shawn Nauman-Larson" userId="S::shawn.nauman-larson@newwave.io::14213a9f-c802-4fb8-867c-a6d52c7b2828" providerId="AD" clId="Web-{DA05682F-09CD-9202-98F4-601C8AEB3315}" dt="2023-08-09T15:20:57.766" v="66" actId="14100"/>
        <pc:sldMkLst>
          <pc:docMk/>
          <pc:sldMk cId="2414035544" sldId="301"/>
        </pc:sldMkLst>
        <pc:spChg chg="mod">
          <ac:chgData name="Shawn Nauman-Larson" userId="S::shawn.nauman-larson@newwave.io::14213a9f-c802-4fb8-867c-a6d52c7b2828" providerId="AD" clId="Web-{DA05682F-09CD-9202-98F4-601C8AEB3315}" dt="2023-08-09T15:20:57.766" v="66" actId="14100"/>
          <ac:spMkLst>
            <pc:docMk/>
            <pc:sldMk cId="2414035544" sldId="301"/>
            <ac:spMk id="3" creationId="{94540F29-2824-4752-9926-38EE3EF4EC6B}"/>
          </ac:spMkLst>
        </pc:spChg>
      </pc:sldChg>
    </pc:docChg>
  </pc:docChgLst>
  <pc:docChgLst>
    <pc:chgData name="Shawn Nauman-Larson" userId="S::shawn.nauman-larson@newwave.io::14213a9f-c802-4fb8-867c-a6d52c7b2828" providerId="AD" clId="Web-{807DC035-1607-50CC-713D-3D293BE465F8}"/>
    <pc:docChg chg="modSld">
      <pc:chgData name="Shawn Nauman-Larson" userId="S::shawn.nauman-larson@newwave.io::14213a9f-c802-4fb8-867c-a6d52c7b2828" providerId="AD" clId="Web-{807DC035-1607-50CC-713D-3D293BE465F8}" dt="2022-08-04T04:11:59.726" v="3" actId="1076"/>
      <pc:docMkLst>
        <pc:docMk/>
      </pc:docMkLst>
      <pc:sldChg chg="addSp delSp modSp">
        <pc:chgData name="Shawn Nauman-Larson" userId="S::shawn.nauman-larson@newwave.io::14213a9f-c802-4fb8-867c-a6d52c7b2828" providerId="AD" clId="Web-{807DC035-1607-50CC-713D-3D293BE465F8}" dt="2022-08-04T04:11:59.726" v="3" actId="1076"/>
        <pc:sldMkLst>
          <pc:docMk/>
          <pc:sldMk cId="61098584" sldId="293"/>
        </pc:sldMkLst>
        <pc:spChg chg="add del mod">
          <ac:chgData name="Shawn Nauman-Larson" userId="S::shawn.nauman-larson@newwave.io::14213a9f-c802-4fb8-867c-a6d52c7b2828" providerId="AD" clId="Web-{807DC035-1607-50CC-713D-3D293BE465F8}" dt="2022-08-04T04:11:02.445" v="1"/>
          <ac:spMkLst>
            <pc:docMk/>
            <pc:sldMk cId="61098584" sldId="293"/>
            <ac:spMk id="15" creationId="{7E6FB186-E291-E85E-511C-849CFBDDF913}"/>
          </ac:spMkLst>
        </pc:spChg>
        <pc:graphicFrameChg chg="add del mod">
          <ac:chgData name="Shawn Nauman-Larson" userId="S::shawn.nauman-larson@newwave.io::14213a9f-c802-4fb8-867c-a6d52c7b2828" providerId="AD" clId="Web-{807DC035-1607-50CC-713D-3D293BE465F8}" dt="2022-08-04T04:11:59.726" v="3" actId="1076"/>
          <ac:graphicFrameMkLst>
            <pc:docMk/>
            <pc:sldMk cId="61098584" sldId="293"/>
            <ac:graphicFrameMk id="8" creationId="{50864125-CCAA-4A73-A2F5-F1B747BE0DA4}"/>
          </ac:graphicFrameMkLst>
        </pc:graphicFrameChg>
      </pc:sldChg>
    </pc:docChg>
  </pc:docChgLst>
  <pc:docChgLst>
    <pc:chgData name="Christopher Williams" userId="cc831d2c-6913-4414-ae26-5876ea3d77b2" providerId="ADAL" clId="{9E1EFDBD-62BC-4FC5-B8CF-F4366A8432F4}"/>
    <pc:docChg chg="custSel modSld">
      <pc:chgData name="Christopher Williams" userId="cc831d2c-6913-4414-ae26-5876ea3d77b2" providerId="ADAL" clId="{9E1EFDBD-62BC-4FC5-B8CF-F4366A8432F4}" dt="2022-06-28T20:31:30.566" v="32"/>
      <pc:docMkLst>
        <pc:docMk/>
      </pc:docMkLst>
      <pc:sldChg chg="modSp mod modCm">
        <pc:chgData name="Christopher Williams" userId="cc831d2c-6913-4414-ae26-5876ea3d77b2" providerId="ADAL" clId="{9E1EFDBD-62BC-4FC5-B8CF-F4366A8432F4}" dt="2022-06-28T20:29:33.845" v="30"/>
        <pc:sldMkLst>
          <pc:docMk/>
          <pc:sldMk cId="1368430326" sldId="260"/>
        </pc:sldMkLst>
        <pc:spChg chg="mod">
          <ac:chgData name="Christopher Williams" userId="cc831d2c-6913-4414-ae26-5876ea3d77b2" providerId="ADAL" clId="{9E1EFDBD-62BC-4FC5-B8CF-F4366A8432F4}" dt="2022-06-28T20:28:47.424" v="29" actId="20577"/>
          <ac:spMkLst>
            <pc:docMk/>
            <pc:sldMk cId="1368430326" sldId="260"/>
            <ac:spMk id="3" creationId="{49B837C1-DF97-4A41-AA7B-428B1AB6B24E}"/>
          </ac:spMkLst>
        </pc:spChg>
      </pc:sldChg>
      <pc:sldChg chg="addSp delSp modSp mod">
        <pc:chgData name="Christopher Williams" userId="cc831d2c-6913-4414-ae26-5876ea3d77b2" providerId="ADAL" clId="{9E1EFDBD-62BC-4FC5-B8CF-F4366A8432F4}" dt="2022-06-20T20:38:26.337" v="3" actId="1076"/>
        <pc:sldMkLst>
          <pc:docMk/>
          <pc:sldMk cId="1758619913" sldId="271"/>
        </pc:sldMkLst>
        <pc:picChg chg="add mod">
          <ac:chgData name="Christopher Williams" userId="cc831d2c-6913-4414-ae26-5876ea3d77b2" providerId="ADAL" clId="{9E1EFDBD-62BC-4FC5-B8CF-F4366A8432F4}" dt="2022-06-20T20:38:26.337" v="3" actId="1076"/>
          <ac:picMkLst>
            <pc:docMk/>
            <pc:sldMk cId="1758619913" sldId="271"/>
            <ac:picMk id="6" creationId="{BE2DBDED-53EF-2661-660B-9909869A66AD}"/>
          </ac:picMkLst>
        </pc:picChg>
        <pc:picChg chg="del">
          <ac:chgData name="Christopher Williams" userId="cc831d2c-6913-4414-ae26-5876ea3d77b2" providerId="ADAL" clId="{9E1EFDBD-62BC-4FC5-B8CF-F4366A8432F4}" dt="2022-06-20T20:38:16.796" v="0" actId="478"/>
          <ac:picMkLst>
            <pc:docMk/>
            <pc:sldMk cId="1758619913" sldId="271"/>
            <ac:picMk id="7" creationId="{DA4DC182-C2AE-A199-C53C-0554C49E7D14}"/>
          </ac:picMkLst>
        </pc:picChg>
      </pc:sldChg>
      <pc:sldChg chg="modCm">
        <pc:chgData name="Christopher Williams" userId="cc831d2c-6913-4414-ae26-5876ea3d77b2" providerId="ADAL" clId="{9E1EFDBD-62BC-4FC5-B8CF-F4366A8432F4}" dt="2022-06-28T20:31:30.566" v="32"/>
        <pc:sldMkLst>
          <pc:docMk/>
          <pc:sldMk cId="866254347" sldId="287"/>
        </pc:sldMkLst>
      </pc:sldChg>
      <pc:sldChg chg="addSp modSp mod">
        <pc:chgData name="Christopher Williams" userId="cc831d2c-6913-4414-ae26-5876ea3d77b2" providerId="ADAL" clId="{9E1EFDBD-62BC-4FC5-B8CF-F4366A8432F4}" dt="2022-06-20T20:42:54.521" v="7" actId="2085"/>
        <pc:sldMkLst>
          <pc:docMk/>
          <pc:sldMk cId="717576092" sldId="289"/>
        </pc:sldMkLst>
        <pc:spChg chg="add mod">
          <ac:chgData name="Christopher Williams" userId="cc831d2c-6913-4414-ae26-5876ea3d77b2" providerId="ADAL" clId="{9E1EFDBD-62BC-4FC5-B8CF-F4366A8432F4}" dt="2022-06-20T20:42:54.521" v="7" actId="2085"/>
          <ac:spMkLst>
            <pc:docMk/>
            <pc:sldMk cId="717576092" sldId="289"/>
            <ac:spMk id="2" creationId="{96B998B7-EF6D-36CE-1DE8-FA824D77717D}"/>
          </ac:spMkLst>
        </pc:spChg>
      </pc:sldChg>
      <pc:sldChg chg="addSp modSp mod">
        <pc:chgData name="Christopher Williams" userId="cc831d2c-6913-4414-ae26-5876ea3d77b2" providerId="ADAL" clId="{9E1EFDBD-62BC-4FC5-B8CF-F4366A8432F4}" dt="2022-06-20T20:43:32.261" v="10" actId="207"/>
        <pc:sldMkLst>
          <pc:docMk/>
          <pc:sldMk cId="3742283445" sldId="290"/>
        </pc:sldMkLst>
        <pc:spChg chg="add mod">
          <ac:chgData name="Christopher Williams" userId="cc831d2c-6913-4414-ae26-5876ea3d77b2" providerId="ADAL" clId="{9E1EFDBD-62BC-4FC5-B8CF-F4366A8432F4}" dt="2022-06-20T20:43:32.261" v="10" actId="207"/>
          <ac:spMkLst>
            <pc:docMk/>
            <pc:sldMk cId="3742283445" sldId="290"/>
            <ac:spMk id="5" creationId="{379C1E5F-0AE1-B05E-C8CB-DF2ABA6B0B71}"/>
          </ac:spMkLst>
        </pc:spChg>
      </pc:sldChg>
      <pc:sldChg chg="addSp modSp mod">
        <pc:chgData name="Christopher Williams" userId="cc831d2c-6913-4414-ae26-5876ea3d77b2" providerId="ADAL" clId="{9E1EFDBD-62BC-4FC5-B8CF-F4366A8432F4}" dt="2022-06-20T20:43:55.063" v="11" actId="207"/>
        <pc:sldMkLst>
          <pc:docMk/>
          <pc:sldMk cId="309941690" sldId="291"/>
        </pc:sldMkLst>
        <pc:spChg chg="add mod">
          <ac:chgData name="Christopher Williams" userId="cc831d2c-6913-4414-ae26-5876ea3d77b2" providerId="ADAL" clId="{9E1EFDBD-62BC-4FC5-B8CF-F4366A8432F4}" dt="2022-06-20T20:43:55.063" v="11" actId="207"/>
          <ac:spMkLst>
            <pc:docMk/>
            <pc:sldMk cId="309941690" sldId="291"/>
            <ac:spMk id="5" creationId="{EB63C6B7-8A3B-D227-763C-8F0D337C94D6}"/>
          </ac:spMkLst>
        </pc:spChg>
      </pc:sldChg>
    </pc:docChg>
  </pc:docChgLst>
  <pc:docChgLst>
    <pc:chgData name="Kimberly Sullivan" userId="S::kimberly.sullivan@newwave.io::b2a3e81c-2a42-4142-b43c-0504a7750c98" providerId="AD" clId="Web-{97C7D399-9A4F-3AC8-A74A-424B60CAF4DC}"/>
    <pc:docChg chg="modSld">
      <pc:chgData name="Kimberly Sullivan" userId="S::kimberly.sullivan@newwave.io::b2a3e81c-2a42-4142-b43c-0504a7750c98" providerId="AD" clId="Web-{97C7D399-9A4F-3AC8-A74A-424B60CAF4DC}" dt="2023-08-09T16:40:51.040" v="3" actId="1076"/>
      <pc:docMkLst>
        <pc:docMk/>
      </pc:docMkLst>
      <pc:sldChg chg="modSp">
        <pc:chgData name="Kimberly Sullivan" userId="S::kimberly.sullivan@newwave.io::b2a3e81c-2a42-4142-b43c-0504a7750c98" providerId="AD" clId="Web-{97C7D399-9A4F-3AC8-A74A-424B60CAF4DC}" dt="2023-08-09T16:40:51.040" v="3" actId="1076"/>
        <pc:sldMkLst>
          <pc:docMk/>
          <pc:sldMk cId="2738489754" sldId="257"/>
        </pc:sldMkLst>
        <pc:spChg chg="mod">
          <ac:chgData name="Kimberly Sullivan" userId="S::kimberly.sullivan@newwave.io::b2a3e81c-2a42-4142-b43c-0504a7750c98" providerId="AD" clId="Web-{97C7D399-9A4F-3AC8-A74A-424B60CAF4DC}" dt="2023-08-09T16:40:47.806" v="2" actId="1076"/>
          <ac:spMkLst>
            <pc:docMk/>
            <pc:sldMk cId="2738489754" sldId="257"/>
            <ac:spMk id="46" creationId="{A5F058F6-6A32-E77F-C7A6-9B17F554E09E}"/>
          </ac:spMkLst>
        </pc:spChg>
        <pc:grpChg chg="mod">
          <ac:chgData name="Kimberly Sullivan" userId="S::kimberly.sullivan@newwave.io::b2a3e81c-2a42-4142-b43c-0504a7750c98" providerId="AD" clId="Web-{97C7D399-9A4F-3AC8-A74A-424B60CAF4DC}" dt="2023-08-09T16:40:51.040" v="3" actId="1076"/>
          <ac:grpSpMkLst>
            <pc:docMk/>
            <pc:sldMk cId="2738489754" sldId="257"/>
            <ac:grpSpMk id="44" creationId="{0A00A542-0D26-7B30-6E72-E9B16CC09B7B}"/>
          </ac:grpSpMkLst>
        </pc:grpChg>
      </pc:sldChg>
      <pc:sldChg chg="modSp">
        <pc:chgData name="Kimberly Sullivan" userId="S::kimberly.sullivan@newwave.io::b2a3e81c-2a42-4142-b43c-0504a7750c98" providerId="AD" clId="Web-{97C7D399-9A4F-3AC8-A74A-424B60CAF4DC}" dt="2023-08-09T16:39:28.553" v="1" actId="20577"/>
        <pc:sldMkLst>
          <pc:docMk/>
          <pc:sldMk cId="2414035544" sldId="301"/>
        </pc:sldMkLst>
        <pc:spChg chg="mod">
          <ac:chgData name="Kimberly Sullivan" userId="S::kimberly.sullivan@newwave.io::b2a3e81c-2a42-4142-b43c-0504a7750c98" providerId="AD" clId="Web-{97C7D399-9A4F-3AC8-A74A-424B60CAF4DC}" dt="2023-08-09T16:39:28.553" v="1" actId="20577"/>
          <ac:spMkLst>
            <pc:docMk/>
            <pc:sldMk cId="2414035544" sldId="301"/>
            <ac:spMk id="3" creationId="{94540F29-2824-4752-9926-38EE3EF4EC6B}"/>
          </ac:spMkLst>
        </pc:spChg>
      </pc:sldChg>
    </pc:docChg>
  </pc:docChgLst>
  <pc:docChgLst>
    <pc:chgData name="Marilyn Sherwood" userId="S::marilyn.sherwood@newwave.io::bc44beb9-ba63-4983-883b-057dfabd3159" providerId="AD" clId="Web-{BEA32175-21DA-FD0F-5F75-AEEF80BF80B8}"/>
    <pc:docChg chg="mod modSld">
      <pc:chgData name="Marilyn Sherwood" userId="S::marilyn.sherwood@newwave.io::bc44beb9-ba63-4983-883b-057dfabd3159" providerId="AD" clId="Web-{BEA32175-21DA-FD0F-5F75-AEEF80BF80B8}" dt="2022-06-21T16:41:19.846" v="22"/>
      <pc:docMkLst>
        <pc:docMk/>
      </pc:docMkLst>
      <pc:sldChg chg="modSp addCm modCm">
        <pc:chgData name="Marilyn Sherwood" userId="S::marilyn.sherwood@newwave.io::bc44beb9-ba63-4983-883b-057dfabd3159" providerId="AD" clId="Web-{BEA32175-21DA-FD0F-5F75-AEEF80BF80B8}" dt="2022-06-21T16:41:19.846" v="22"/>
        <pc:sldMkLst>
          <pc:docMk/>
          <pc:sldMk cId="1368430326" sldId="260"/>
        </pc:sldMkLst>
        <pc:spChg chg="mod">
          <ac:chgData name="Marilyn Sherwood" userId="S::marilyn.sherwood@newwave.io::bc44beb9-ba63-4983-883b-057dfabd3159" providerId="AD" clId="Web-{BEA32175-21DA-FD0F-5F75-AEEF80BF80B8}" dt="2022-06-21T16:25:36.803" v="18" actId="20577"/>
          <ac:spMkLst>
            <pc:docMk/>
            <pc:sldMk cId="1368430326" sldId="260"/>
            <ac:spMk id="3" creationId="{49B837C1-DF97-4A41-AA7B-428B1AB6B24E}"/>
          </ac:spMkLst>
        </pc:spChg>
      </pc:sldChg>
      <pc:sldChg chg="addCm">
        <pc:chgData name="Marilyn Sherwood" userId="S::marilyn.sherwood@newwave.io::bc44beb9-ba63-4983-883b-057dfabd3159" providerId="AD" clId="Web-{BEA32175-21DA-FD0F-5F75-AEEF80BF80B8}" dt="2022-06-21T16:31:50.542" v="21"/>
        <pc:sldMkLst>
          <pc:docMk/>
          <pc:sldMk cId="866254347" sldId="287"/>
        </pc:sldMkLst>
      </pc:sldChg>
    </pc:docChg>
  </pc:docChgLst>
  <pc:docChgLst>
    <pc:chgData name="Christopher Williams" userId="cc831d2c-6913-4414-ae26-5876ea3d77b2" providerId="ADAL" clId="{59B56B24-002D-49D3-9E88-0DB32E783BD3}"/>
    <pc:docChg chg="custSel addSld delSld modSld">
      <pc:chgData name="Christopher Williams" userId="cc831d2c-6913-4414-ae26-5876ea3d77b2" providerId="ADAL" clId="{59B56B24-002D-49D3-9E88-0DB32E783BD3}" dt="2023-08-03T20:04:33.507" v="715"/>
      <pc:docMkLst>
        <pc:docMk/>
      </pc:docMkLst>
      <pc:sldChg chg="modSp mod">
        <pc:chgData name="Christopher Williams" userId="cc831d2c-6913-4414-ae26-5876ea3d77b2" providerId="ADAL" clId="{59B56B24-002D-49D3-9E88-0DB32E783BD3}" dt="2023-07-28T18:04:25.496" v="649" actId="1036"/>
        <pc:sldMkLst>
          <pc:docMk/>
          <pc:sldMk cId="2738489754" sldId="257"/>
        </pc:sldMkLst>
        <pc:spChg chg="mod">
          <ac:chgData name="Christopher Williams" userId="cc831d2c-6913-4414-ae26-5876ea3d77b2" providerId="ADAL" clId="{59B56B24-002D-49D3-9E88-0DB32E783BD3}" dt="2023-07-28T18:03:13.794" v="608" actId="20577"/>
          <ac:spMkLst>
            <pc:docMk/>
            <pc:sldMk cId="2738489754" sldId="257"/>
            <ac:spMk id="40" creationId="{C817D7F5-5695-1B64-914C-D9C4EEDC36EE}"/>
          </ac:spMkLst>
        </pc:spChg>
        <pc:spChg chg="mod">
          <ac:chgData name="Christopher Williams" userId="cc831d2c-6913-4414-ae26-5876ea3d77b2" providerId="ADAL" clId="{59B56B24-002D-49D3-9E88-0DB32E783BD3}" dt="2023-07-28T18:04:10.415" v="632" actId="20577"/>
          <ac:spMkLst>
            <pc:docMk/>
            <pc:sldMk cId="2738489754" sldId="257"/>
            <ac:spMk id="46" creationId="{A5F058F6-6A32-E77F-C7A6-9B17F554E09E}"/>
          </ac:spMkLst>
        </pc:spChg>
        <pc:spChg chg="mod">
          <ac:chgData name="Christopher Williams" userId="cc831d2c-6913-4414-ae26-5876ea3d77b2" providerId="ADAL" clId="{59B56B24-002D-49D3-9E88-0DB32E783BD3}" dt="2023-07-28T18:02:48.603" v="600" actId="1036"/>
          <ac:spMkLst>
            <pc:docMk/>
            <pc:sldMk cId="2738489754" sldId="257"/>
            <ac:spMk id="201" creationId="{09F48650-0D2E-48E7-93E3-2FA8327E7942}"/>
          </ac:spMkLst>
        </pc:spChg>
        <pc:grpChg chg="mod">
          <ac:chgData name="Christopher Williams" userId="cc831d2c-6913-4414-ae26-5876ea3d77b2" providerId="ADAL" clId="{59B56B24-002D-49D3-9E88-0DB32E783BD3}" dt="2023-07-28T18:01:07.145" v="410" actId="1036"/>
          <ac:grpSpMkLst>
            <pc:docMk/>
            <pc:sldMk cId="2738489754" sldId="257"/>
            <ac:grpSpMk id="22" creationId="{362468C6-88AF-CF0C-9193-4FC655987FA1}"/>
          </ac:grpSpMkLst>
        </pc:grpChg>
        <pc:grpChg chg="mod">
          <ac:chgData name="Christopher Williams" userId="cc831d2c-6913-4414-ae26-5876ea3d77b2" providerId="ADAL" clId="{59B56B24-002D-49D3-9E88-0DB32E783BD3}" dt="2023-07-28T18:02:08.227" v="561" actId="1035"/>
          <ac:grpSpMkLst>
            <pc:docMk/>
            <pc:sldMk cId="2738489754" sldId="257"/>
            <ac:grpSpMk id="29" creationId="{D3879D13-6FDB-3BAC-E854-029974886F67}"/>
          </ac:grpSpMkLst>
        </pc:grpChg>
        <pc:grpChg chg="mod">
          <ac:chgData name="Christopher Williams" userId="cc831d2c-6913-4414-ae26-5876ea3d77b2" providerId="ADAL" clId="{59B56B24-002D-49D3-9E88-0DB32E783BD3}" dt="2023-07-28T18:01:14.675" v="443" actId="1035"/>
          <ac:grpSpMkLst>
            <pc:docMk/>
            <pc:sldMk cId="2738489754" sldId="257"/>
            <ac:grpSpMk id="39" creationId="{FC58FB4E-5D06-144B-9C22-751E476DB2CF}"/>
          </ac:grpSpMkLst>
        </pc:grpChg>
        <pc:grpChg chg="mod">
          <ac:chgData name="Christopher Williams" userId="cc831d2c-6913-4414-ae26-5876ea3d77b2" providerId="ADAL" clId="{59B56B24-002D-49D3-9E88-0DB32E783BD3}" dt="2023-07-28T18:04:25.496" v="649" actId="1036"/>
          <ac:grpSpMkLst>
            <pc:docMk/>
            <pc:sldMk cId="2738489754" sldId="257"/>
            <ac:grpSpMk id="44" creationId="{0A00A542-0D26-7B30-6E72-E9B16CC09B7B}"/>
          </ac:grpSpMkLst>
        </pc:grpChg>
        <pc:grpChg chg="mod">
          <ac:chgData name="Christopher Williams" userId="cc831d2c-6913-4414-ae26-5876ea3d77b2" providerId="ADAL" clId="{59B56B24-002D-49D3-9E88-0DB32E783BD3}" dt="2023-07-28T18:01:40.900" v="528" actId="1036"/>
          <ac:grpSpMkLst>
            <pc:docMk/>
            <pc:sldMk cId="2738489754" sldId="257"/>
            <ac:grpSpMk id="53" creationId="{2B4147B6-2C93-C4B4-ED28-9C3C728069E9}"/>
          </ac:grpSpMkLst>
        </pc:grpChg>
        <pc:grpChg chg="mod">
          <ac:chgData name="Christopher Williams" userId="cc831d2c-6913-4414-ae26-5876ea3d77b2" providerId="ADAL" clId="{59B56B24-002D-49D3-9E88-0DB32E783BD3}" dt="2023-07-28T18:00:36.590" v="309" actId="1036"/>
          <ac:grpSpMkLst>
            <pc:docMk/>
            <pc:sldMk cId="2738489754" sldId="257"/>
            <ac:grpSpMk id="180" creationId="{A59FA398-8B0D-49E0-809E-6B58DA1A7F0E}"/>
          </ac:grpSpMkLst>
        </pc:grpChg>
        <pc:grpChg chg="mod">
          <ac:chgData name="Christopher Williams" userId="cc831d2c-6913-4414-ae26-5876ea3d77b2" providerId="ADAL" clId="{59B56B24-002D-49D3-9E88-0DB32E783BD3}" dt="2023-07-28T18:00:43.629" v="344" actId="1036"/>
          <ac:grpSpMkLst>
            <pc:docMk/>
            <pc:sldMk cId="2738489754" sldId="257"/>
            <ac:grpSpMk id="187" creationId="{5280FE29-FA31-40A1-8932-846E9132EF88}"/>
          </ac:grpSpMkLst>
        </pc:grpChg>
        <pc:grpChg chg="mod">
          <ac:chgData name="Christopher Williams" userId="cc831d2c-6913-4414-ae26-5876ea3d77b2" providerId="ADAL" clId="{59B56B24-002D-49D3-9E88-0DB32E783BD3}" dt="2023-07-28T18:02:40.416" v="590" actId="14100"/>
          <ac:grpSpMkLst>
            <pc:docMk/>
            <pc:sldMk cId="2738489754" sldId="257"/>
            <ac:grpSpMk id="198" creationId="{925A13D7-3013-4915-B8AA-60DCEBDC4A01}"/>
          </ac:grpSpMkLst>
        </pc:grpChg>
        <pc:grpChg chg="mod">
          <ac:chgData name="Christopher Williams" userId="cc831d2c-6913-4414-ae26-5876ea3d77b2" providerId="ADAL" clId="{59B56B24-002D-49D3-9E88-0DB32E783BD3}" dt="2023-07-28T18:00:50.845" v="368" actId="1035"/>
          <ac:grpSpMkLst>
            <pc:docMk/>
            <pc:sldMk cId="2738489754" sldId="257"/>
            <ac:grpSpMk id="204" creationId="{BFB56E2D-6AC2-44DC-BB7B-423C3393A995}"/>
          </ac:grpSpMkLst>
        </pc:grpChg>
      </pc:sldChg>
      <pc:sldChg chg="modCm">
        <pc:chgData name="Christopher Williams" userId="cc831d2c-6913-4414-ae26-5876ea3d77b2" providerId="ADAL" clId="{59B56B24-002D-49D3-9E88-0DB32E783BD3}" dt="2023-08-03T20:04:33.507" v="715"/>
        <pc:sldMkLst>
          <pc:docMk/>
          <pc:sldMk cId="1368430326" sldId="260"/>
        </pc:sldMkLst>
        <pc:extLst>
          <p:ext xmlns:p="http://schemas.openxmlformats.org/presentationml/2006/main" uri="{D6D511B9-2390-475A-947B-AFAB55BFBCF1}">
            <pc226:cmChg xmlns:pc226="http://schemas.microsoft.com/office/powerpoint/2022/06/main/command" chg="mod">
              <pc226:chgData name="Christopher Williams" userId="cc831d2c-6913-4414-ae26-5876ea3d77b2" providerId="ADAL" clId="{59B56B24-002D-49D3-9E88-0DB32E783BD3}" dt="2023-08-03T20:04:33.507" v="715"/>
              <pc2:cmMkLst xmlns:pc2="http://schemas.microsoft.com/office/powerpoint/2019/9/main/command">
                <pc:docMk/>
                <pc:sldMk cId="1368430326" sldId="260"/>
                <pc2:cmMk id="{E12A8C8F-3FBF-439E-B739-46B881439F89}"/>
              </pc2:cmMkLst>
            </pc226:cmChg>
          </p:ext>
        </pc:extLst>
      </pc:sldChg>
      <pc:sldChg chg="modSp mod">
        <pc:chgData name="Christopher Williams" userId="cc831d2c-6913-4414-ae26-5876ea3d77b2" providerId="ADAL" clId="{59B56B24-002D-49D3-9E88-0DB32E783BD3}" dt="2023-07-28T17:51:56.741" v="75" actId="12"/>
        <pc:sldMkLst>
          <pc:docMk/>
          <pc:sldMk cId="4143100414" sldId="269"/>
        </pc:sldMkLst>
        <pc:spChg chg="mod">
          <ac:chgData name="Christopher Williams" userId="cc831d2c-6913-4414-ae26-5876ea3d77b2" providerId="ADAL" clId="{59B56B24-002D-49D3-9E88-0DB32E783BD3}" dt="2023-07-28T17:51:56.741" v="75" actId="12"/>
          <ac:spMkLst>
            <pc:docMk/>
            <pc:sldMk cId="4143100414" sldId="269"/>
            <ac:spMk id="3" creationId="{94540F29-2824-4752-9926-38EE3EF4EC6B}"/>
          </ac:spMkLst>
        </pc:spChg>
        <pc:spChg chg="mod">
          <ac:chgData name="Christopher Williams" userId="cc831d2c-6913-4414-ae26-5876ea3d77b2" providerId="ADAL" clId="{59B56B24-002D-49D3-9E88-0DB32E783BD3}" dt="2023-07-28T17:51:02.380" v="69" actId="20577"/>
          <ac:spMkLst>
            <pc:docMk/>
            <pc:sldMk cId="4143100414" sldId="269"/>
            <ac:spMk id="6" creationId="{4EE4D78B-EB56-4514-8F2A-ED1E28AD8192}"/>
          </ac:spMkLst>
        </pc:spChg>
      </pc:sldChg>
      <pc:sldChg chg="del">
        <pc:chgData name="Christopher Williams" userId="cc831d2c-6913-4414-ae26-5876ea3d77b2" providerId="ADAL" clId="{59B56B24-002D-49D3-9E88-0DB32E783BD3}" dt="2023-07-28T17:59:12.380" v="263" actId="47"/>
        <pc:sldMkLst>
          <pc:docMk/>
          <pc:sldMk cId="4288886178" sldId="270"/>
        </pc:sldMkLst>
      </pc:sldChg>
      <pc:sldChg chg="del">
        <pc:chgData name="Christopher Williams" userId="cc831d2c-6913-4414-ae26-5876ea3d77b2" providerId="ADAL" clId="{59B56B24-002D-49D3-9E88-0DB32E783BD3}" dt="2023-07-28T17:59:12.380" v="263" actId="47"/>
        <pc:sldMkLst>
          <pc:docMk/>
          <pc:sldMk cId="1758619913" sldId="271"/>
        </pc:sldMkLst>
      </pc:sldChg>
      <pc:sldChg chg="del">
        <pc:chgData name="Christopher Williams" userId="cc831d2c-6913-4414-ae26-5876ea3d77b2" providerId="ADAL" clId="{59B56B24-002D-49D3-9E88-0DB32E783BD3}" dt="2023-07-28T17:59:12.380" v="263" actId="47"/>
        <pc:sldMkLst>
          <pc:docMk/>
          <pc:sldMk cId="183067886" sldId="272"/>
        </pc:sldMkLst>
      </pc:sldChg>
      <pc:sldChg chg="del">
        <pc:chgData name="Christopher Williams" userId="cc831d2c-6913-4414-ae26-5876ea3d77b2" providerId="ADAL" clId="{59B56B24-002D-49D3-9E88-0DB32E783BD3}" dt="2023-07-28T17:59:12.380" v="263" actId="47"/>
        <pc:sldMkLst>
          <pc:docMk/>
          <pc:sldMk cId="4250782748" sldId="273"/>
        </pc:sldMkLst>
      </pc:sldChg>
      <pc:sldChg chg="del">
        <pc:chgData name="Christopher Williams" userId="cc831d2c-6913-4414-ae26-5876ea3d77b2" providerId="ADAL" clId="{59B56B24-002D-49D3-9E88-0DB32E783BD3}" dt="2023-07-28T17:59:12.380" v="263" actId="47"/>
        <pc:sldMkLst>
          <pc:docMk/>
          <pc:sldMk cId="2652154881" sldId="274"/>
        </pc:sldMkLst>
      </pc:sldChg>
      <pc:sldChg chg="modSp mod">
        <pc:chgData name="Christopher Williams" userId="cc831d2c-6913-4414-ae26-5876ea3d77b2" providerId="ADAL" clId="{59B56B24-002D-49D3-9E88-0DB32E783BD3}" dt="2023-07-28T19:41:35.820" v="694" actId="20577"/>
        <pc:sldMkLst>
          <pc:docMk/>
          <pc:sldMk cId="1859155157" sldId="283"/>
        </pc:sldMkLst>
        <pc:spChg chg="mod">
          <ac:chgData name="Christopher Williams" userId="cc831d2c-6913-4414-ae26-5876ea3d77b2" providerId="ADAL" clId="{59B56B24-002D-49D3-9E88-0DB32E783BD3}" dt="2023-07-28T19:41:35.820" v="694" actId="20577"/>
          <ac:spMkLst>
            <pc:docMk/>
            <pc:sldMk cId="1859155157" sldId="283"/>
            <ac:spMk id="2" creationId="{48316F54-4EE1-45FF-9ABB-3B1F369CF1A9}"/>
          </ac:spMkLst>
        </pc:spChg>
      </pc:sldChg>
      <pc:sldChg chg="modSp mod">
        <pc:chgData name="Christopher Williams" userId="cc831d2c-6913-4414-ae26-5876ea3d77b2" providerId="ADAL" clId="{59B56B24-002D-49D3-9E88-0DB32E783BD3}" dt="2023-07-28T19:43:00.322" v="714" actId="20577"/>
        <pc:sldMkLst>
          <pc:docMk/>
          <pc:sldMk cId="2911658901" sldId="286"/>
        </pc:sldMkLst>
        <pc:spChg chg="mod">
          <ac:chgData name="Christopher Williams" userId="cc831d2c-6913-4414-ae26-5876ea3d77b2" providerId="ADAL" clId="{59B56B24-002D-49D3-9E88-0DB32E783BD3}" dt="2023-07-28T19:43:00.322" v="714" actId="20577"/>
          <ac:spMkLst>
            <pc:docMk/>
            <pc:sldMk cId="2911658901" sldId="286"/>
            <ac:spMk id="3" creationId="{49061699-1C6B-4A2F-8CFE-2A79671EB57B}"/>
          </ac:spMkLst>
        </pc:spChg>
      </pc:sldChg>
      <pc:sldChg chg="del">
        <pc:chgData name="Christopher Williams" userId="cc831d2c-6913-4414-ae26-5876ea3d77b2" providerId="ADAL" clId="{59B56B24-002D-49D3-9E88-0DB32E783BD3}" dt="2023-07-28T17:59:12.380" v="263" actId="47"/>
        <pc:sldMkLst>
          <pc:docMk/>
          <pc:sldMk cId="866254347" sldId="287"/>
        </pc:sldMkLst>
      </pc:sldChg>
      <pc:sldChg chg="del">
        <pc:chgData name="Christopher Williams" userId="cc831d2c-6913-4414-ae26-5876ea3d77b2" providerId="ADAL" clId="{59B56B24-002D-49D3-9E88-0DB32E783BD3}" dt="2023-07-28T17:59:12.380" v="263" actId="47"/>
        <pc:sldMkLst>
          <pc:docMk/>
          <pc:sldMk cId="1920623827" sldId="288"/>
        </pc:sldMkLst>
      </pc:sldChg>
      <pc:sldChg chg="modSp mod">
        <pc:chgData name="Christopher Williams" userId="cc831d2c-6913-4414-ae26-5876ea3d77b2" providerId="ADAL" clId="{59B56B24-002D-49D3-9E88-0DB32E783BD3}" dt="2023-07-28T19:39:27.193" v="650"/>
        <pc:sldMkLst>
          <pc:docMk/>
          <pc:sldMk cId="61098584" sldId="293"/>
        </pc:sldMkLst>
        <pc:spChg chg="mod">
          <ac:chgData name="Christopher Williams" userId="cc831d2c-6913-4414-ae26-5876ea3d77b2" providerId="ADAL" clId="{59B56B24-002D-49D3-9E88-0DB32E783BD3}" dt="2023-07-28T17:39:24.241" v="0" actId="14100"/>
          <ac:spMkLst>
            <pc:docMk/>
            <pc:sldMk cId="61098584" sldId="293"/>
            <ac:spMk id="2" creationId="{E8D36F4F-8BD2-4EAF-81A7-48B128E38A1A}"/>
          </ac:spMkLst>
        </pc:spChg>
        <pc:graphicFrameChg chg="mod">
          <ac:chgData name="Christopher Williams" userId="cc831d2c-6913-4414-ae26-5876ea3d77b2" providerId="ADAL" clId="{59B56B24-002D-49D3-9E88-0DB32E783BD3}" dt="2023-07-28T19:39:27.193" v="650"/>
          <ac:graphicFrameMkLst>
            <pc:docMk/>
            <pc:sldMk cId="61098584" sldId="293"/>
            <ac:graphicFrameMk id="8" creationId="{50864125-CCAA-4A73-A2F5-F1B747BE0DA4}"/>
          </ac:graphicFrameMkLst>
        </pc:graphicFrameChg>
      </pc:sldChg>
      <pc:sldChg chg="add">
        <pc:chgData name="Christopher Williams" userId="cc831d2c-6913-4414-ae26-5876ea3d77b2" providerId="ADAL" clId="{59B56B24-002D-49D3-9E88-0DB32E783BD3}" dt="2023-07-28T17:49:36.984" v="1"/>
        <pc:sldMkLst>
          <pc:docMk/>
          <pc:sldMk cId="2288985240" sldId="294"/>
        </pc:sldMkLst>
      </pc:sldChg>
      <pc:sldChg chg="add">
        <pc:chgData name="Christopher Williams" userId="cc831d2c-6913-4414-ae26-5876ea3d77b2" providerId="ADAL" clId="{59B56B24-002D-49D3-9E88-0DB32E783BD3}" dt="2023-07-28T17:49:36.984" v="1"/>
        <pc:sldMkLst>
          <pc:docMk/>
          <pc:sldMk cId="2622885106" sldId="295"/>
        </pc:sldMkLst>
      </pc:sldChg>
      <pc:sldChg chg="add">
        <pc:chgData name="Christopher Williams" userId="cc831d2c-6913-4414-ae26-5876ea3d77b2" providerId="ADAL" clId="{59B56B24-002D-49D3-9E88-0DB32E783BD3}" dt="2023-07-28T17:49:36.984" v="1"/>
        <pc:sldMkLst>
          <pc:docMk/>
          <pc:sldMk cId="443165812" sldId="296"/>
        </pc:sldMkLst>
      </pc:sldChg>
      <pc:sldChg chg="add">
        <pc:chgData name="Christopher Williams" userId="cc831d2c-6913-4414-ae26-5876ea3d77b2" providerId="ADAL" clId="{59B56B24-002D-49D3-9E88-0DB32E783BD3}" dt="2023-07-28T17:49:36.984" v="1"/>
        <pc:sldMkLst>
          <pc:docMk/>
          <pc:sldMk cId="952290302" sldId="297"/>
        </pc:sldMkLst>
      </pc:sldChg>
      <pc:sldChg chg="add">
        <pc:chgData name="Christopher Williams" userId="cc831d2c-6913-4414-ae26-5876ea3d77b2" providerId="ADAL" clId="{59B56B24-002D-49D3-9E88-0DB32E783BD3}" dt="2023-07-28T17:49:36.984" v="1"/>
        <pc:sldMkLst>
          <pc:docMk/>
          <pc:sldMk cId="4012600139" sldId="298"/>
        </pc:sldMkLst>
      </pc:sldChg>
      <pc:sldChg chg="add">
        <pc:chgData name="Christopher Williams" userId="cc831d2c-6913-4414-ae26-5876ea3d77b2" providerId="ADAL" clId="{59B56B24-002D-49D3-9E88-0DB32E783BD3}" dt="2023-07-28T17:49:36.984" v="1"/>
        <pc:sldMkLst>
          <pc:docMk/>
          <pc:sldMk cId="390272538" sldId="299"/>
        </pc:sldMkLst>
      </pc:sldChg>
      <pc:sldChg chg="modSp add mod">
        <pc:chgData name="Christopher Williams" userId="cc831d2c-6913-4414-ae26-5876ea3d77b2" providerId="ADAL" clId="{59B56B24-002D-49D3-9E88-0DB32E783BD3}" dt="2023-07-28T17:52:33.265" v="79" actId="27636"/>
        <pc:sldMkLst>
          <pc:docMk/>
          <pc:sldMk cId="1148782335" sldId="300"/>
        </pc:sldMkLst>
        <pc:spChg chg="mod">
          <ac:chgData name="Christopher Williams" userId="cc831d2c-6913-4414-ae26-5876ea3d77b2" providerId="ADAL" clId="{59B56B24-002D-49D3-9E88-0DB32E783BD3}" dt="2023-07-28T17:52:33.265" v="79" actId="27636"/>
          <ac:spMkLst>
            <pc:docMk/>
            <pc:sldMk cId="1148782335" sldId="300"/>
            <ac:spMk id="3" creationId="{94540F29-2824-4752-9926-38EE3EF4EC6B}"/>
          </ac:spMkLst>
        </pc:spChg>
      </pc:sldChg>
      <pc:sldChg chg="modSp add mod">
        <pc:chgData name="Christopher Williams" userId="cc831d2c-6913-4414-ae26-5876ea3d77b2" providerId="ADAL" clId="{59B56B24-002D-49D3-9E88-0DB32E783BD3}" dt="2023-07-28T17:58:40.377" v="262"/>
        <pc:sldMkLst>
          <pc:docMk/>
          <pc:sldMk cId="2414035544" sldId="301"/>
        </pc:sldMkLst>
        <pc:spChg chg="mod">
          <ac:chgData name="Christopher Williams" userId="cc831d2c-6913-4414-ae26-5876ea3d77b2" providerId="ADAL" clId="{59B56B24-002D-49D3-9E88-0DB32E783BD3}" dt="2023-07-28T17:58:40.377" v="262"/>
          <ac:spMkLst>
            <pc:docMk/>
            <pc:sldMk cId="2414035544" sldId="301"/>
            <ac:spMk id="3" creationId="{94540F29-2824-4752-9926-38EE3EF4EC6B}"/>
          </ac:spMkLst>
        </pc:spChg>
      </pc:sldChg>
      <pc:sldChg chg="add del">
        <pc:chgData name="Christopher Williams" userId="cc831d2c-6913-4414-ae26-5876ea3d77b2" providerId="ADAL" clId="{59B56B24-002D-49D3-9E88-0DB32E783BD3}" dt="2023-07-28T17:53:54.146" v="92" actId="47"/>
        <pc:sldMkLst>
          <pc:docMk/>
          <pc:sldMk cId="2632699169" sldId="307"/>
        </pc:sldMkLst>
      </pc:sldChg>
      <pc:sldChg chg="add">
        <pc:chgData name="Christopher Williams" userId="cc831d2c-6913-4414-ae26-5876ea3d77b2" providerId="ADAL" clId="{59B56B24-002D-49D3-9E88-0DB32E783BD3}" dt="2023-07-28T17:49:36.984" v="1"/>
        <pc:sldMkLst>
          <pc:docMk/>
          <pc:sldMk cId="1029125141" sldId="308"/>
        </pc:sldMkLst>
      </pc:sldChg>
    </pc:docChg>
  </pc:docChgLst>
  <pc:docChgLst>
    <pc:chgData name="Shawn Nauman-Larson" userId="S::shawn.nauman-larson@newwave.io::14213a9f-c802-4fb8-867c-a6d52c7b2828" providerId="AD" clId="Web-{5BC84433-7611-8E28-5E0D-0B9C496D3151}"/>
    <pc:docChg chg="modSld">
      <pc:chgData name="Shawn Nauman-Larson" userId="S::shawn.nauman-larson@newwave.io::14213a9f-c802-4fb8-867c-a6d52c7b2828" providerId="AD" clId="Web-{5BC84433-7611-8E28-5E0D-0B9C496D3151}" dt="2023-08-01T20:43:01.280" v="2" actId="14100"/>
      <pc:docMkLst>
        <pc:docMk/>
      </pc:docMkLst>
      <pc:sldChg chg="modSp">
        <pc:chgData name="Shawn Nauman-Larson" userId="S::shawn.nauman-larson@newwave.io::14213a9f-c802-4fb8-867c-a6d52c7b2828" providerId="AD" clId="Web-{5BC84433-7611-8E28-5E0D-0B9C496D3151}" dt="2023-08-01T20:43:01.280" v="2" actId="14100"/>
        <pc:sldMkLst>
          <pc:docMk/>
          <pc:sldMk cId="2414035544" sldId="301"/>
        </pc:sldMkLst>
        <pc:spChg chg="mod">
          <ac:chgData name="Shawn Nauman-Larson" userId="S::shawn.nauman-larson@newwave.io::14213a9f-c802-4fb8-867c-a6d52c7b2828" providerId="AD" clId="Web-{5BC84433-7611-8E28-5E0D-0B9C496D3151}" dt="2023-08-01T20:43:01.280" v="2" actId="14100"/>
          <ac:spMkLst>
            <pc:docMk/>
            <pc:sldMk cId="2414035544" sldId="301"/>
            <ac:spMk id="5" creationId="{ED048691-BCE8-678A-66BE-EA6E0FF80F42}"/>
          </ac:spMkLst>
        </pc:spChg>
      </pc:sldChg>
    </pc:docChg>
  </pc:docChgLst>
  <pc:docChgLst>
    <pc:chgData name="Shawn Nauman-Larson" userId="S::shawn.nauman-larson@newwave.io::14213a9f-c802-4fb8-867c-a6d52c7b2828" providerId="AD" clId="Web-{8BF6A81B-C669-D874-8593-B9B6A62C5EF3}"/>
    <pc:docChg chg="modSld">
      <pc:chgData name="Shawn Nauman-Larson" userId="S::shawn.nauman-larson@newwave.io::14213a9f-c802-4fb8-867c-a6d52c7b2828" providerId="AD" clId="Web-{8BF6A81B-C669-D874-8593-B9B6A62C5EF3}" dt="2023-08-04T19:29:51.125" v="3" actId="20577"/>
      <pc:docMkLst>
        <pc:docMk/>
      </pc:docMkLst>
      <pc:sldChg chg="modSp">
        <pc:chgData name="Shawn Nauman-Larson" userId="S::shawn.nauman-larson@newwave.io::14213a9f-c802-4fb8-867c-a6d52c7b2828" providerId="AD" clId="Web-{8BF6A81B-C669-D874-8593-B9B6A62C5EF3}" dt="2023-08-04T19:29:51.125" v="3" actId="20577"/>
        <pc:sldMkLst>
          <pc:docMk/>
          <pc:sldMk cId="1859155157" sldId="283"/>
        </pc:sldMkLst>
        <pc:spChg chg="mod">
          <ac:chgData name="Shawn Nauman-Larson" userId="S::shawn.nauman-larson@newwave.io::14213a9f-c802-4fb8-867c-a6d52c7b2828" providerId="AD" clId="Web-{8BF6A81B-C669-D874-8593-B9B6A62C5EF3}" dt="2023-08-04T19:29:51.125" v="3" actId="20577"/>
          <ac:spMkLst>
            <pc:docMk/>
            <pc:sldMk cId="1859155157" sldId="283"/>
            <ac:spMk id="2" creationId="{48316F54-4EE1-45FF-9ABB-3B1F369CF1A9}"/>
          </ac:spMkLst>
        </pc:spChg>
      </pc:sldChg>
      <pc:sldChg chg="modSp">
        <pc:chgData name="Shawn Nauman-Larson" userId="S::shawn.nauman-larson@newwave.io::14213a9f-c802-4fb8-867c-a6d52c7b2828" providerId="AD" clId="Web-{8BF6A81B-C669-D874-8593-B9B6A62C5EF3}" dt="2023-08-04T19:27:55.418" v="2" actId="14100"/>
        <pc:sldMkLst>
          <pc:docMk/>
          <pc:sldMk cId="443165812" sldId="296"/>
        </pc:sldMkLst>
        <pc:spChg chg="mod">
          <ac:chgData name="Shawn Nauman-Larson" userId="S::shawn.nauman-larson@newwave.io::14213a9f-c802-4fb8-867c-a6d52c7b2828" providerId="AD" clId="Web-{8BF6A81B-C669-D874-8593-B9B6A62C5EF3}" dt="2023-08-04T19:27:55.418" v="2" actId="14100"/>
          <ac:spMkLst>
            <pc:docMk/>
            <pc:sldMk cId="443165812" sldId="296"/>
            <ac:spMk id="3" creationId="{64793DBD-0611-46C7-9A6C-96E4FCCF6A47}"/>
          </ac:spMkLst>
        </pc:spChg>
      </pc:sldChg>
    </pc:docChg>
  </pc:docChgLst>
  <pc:docChgLst>
    <pc:chgData name="Shawn Nauman-Larson" userId="14213a9f-c802-4fb8-867c-a6d52c7b2828" providerId="ADAL" clId="{C17847BC-2464-4945-B5B3-B3A72CEBC30C}"/>
    <pc:docChg chg="undo custSel modSld">
      <pc:chgData name="Shawn Nauman-Larson" userId="14213a9f-c802-4fb8-867c-a6d52c7b2828" providerId="ADAL" clId="{C17847BC-2464-4945-B5B3-B3A72CEBC30C}" dt="2023-08-14T17:40:54.287" v="1277" actId="962"/>
      <pc:docMkLst>
        <pc:docMk/>
      </pc:docMkLst>
      <pc:sldChg chg="modSp">
        <pc:chgData name="Shawn Nauman-Larson" userId="14213a9f-c802-4fb8-867c-a6d52c7b2828" providerId="ADAL" clId="{C17847BC-2464-4945-B5B3-B3A72CEBC30C}" dt="2023-08-09T16:54:02.471" v="94" actId="2711"/>
        <pc:sldMkLst>
          <pc:docMk/>
          <pc:sldMk cId="2689089790" sldId="258"/>
        </pc:sldMkLst>
        <pc:graphicFrameChg chg="mod">
          <ac:chgData name="Shawn Nauman-Larson" userId="14213a9f-c802-4fb8-867c-a6d52c7b2828" providerId="ADAL" clId="{C17847BC-2464-4945-B5B3-B3A72CEBC30C}" dt="2023-08-09T16:54:02.471" v="94" actId="2711"/>
          <ac:graphicFrameMkLst>
            <pc:docMk/>
            <pc:sldMk cId="2689089790" sldId="258"/>
            <ac:graphicFrameMk id="4" creationId="{AED04DAF-1E3F-4397-8834-E64118E9B2CD}"/>
          </ac:graphicFrameMkLst>
        </pc:graphicFrameChg>
      </pc:sldChg>
      <pc:sldChg chg="modSp mod">
        <pc:chgData name="Shawn Nauman-Larson" userId="14213a9f-c802-4fb8-867c-a6d52c7b2828" providerId="ADAL" clId="{C17847BC-2464-4945-B5B3-B3A72CEBC30C}" dt="2023-08-14T17:25:26.057" v="111" actId="962"/>
        <pc:sldMkLst>
          <pc:docMk/>
          <pc:sldMk cId="1368430326" sldId="260"/>
        </pc:sldMkLst>
        <pc:picChg chg="mod">
          <ac:chgData name="Shawn Nauman-Larson" userId="14213a9f-c802-4fb8-867c-a6d52c7b2828" providerId="ADAL" clId="{C17847BC-2464-4945-B5B3-B3A72CEBC30C}" dt="2023-08-14T17:25:26.057" v="111" actId="962"/>
          <ac:picMkLst>
            <pc:docMk/>
            <pc:sldMk cId="1368430326" sldId="260"/>
            <ac:picMk id="9" creationId="{06815B13-E573-4BE1-B7C5-EE5ED756C00E}"/>
          </ac:picMkLst>
        </pc:picChg>
      </pc:sldChg>
      <pc:sldChg chg="modSp mod">
        <pc:chgData name="Shawn Nauman-Larson" userId="14213a9f-c802-4fb8-867c-a6d52c7b2828" providerId="ADAL" clId="{C17847BC-2464-4945-B5B3-B3A72CEBC30C}" dt="2023-08-14T17:37:04.699" v="1271" actId="962"/>
        <pc:sldMkLst>
          <pc:docMk/>
          <pc:sldMk cId="1246285535" sldId="268"/>
        </pc:sldMkLst>
        <pc:picChg chg="mod">
          <ac:chgData name="Shawn Nauman-Larson" userId="14213a9f-c802-4fb8-867c-a6d52c7b2828" providerId="ADAL" clId="{C17847BC-2464-4945-B5B3-B3A72CEBC30C}" dt="2023-08-14T17:37:04.699" v="1271" actId="962"/>
          <ac:picMkLst>
            <pc:docMk/>
            <pc:sldMk cId="1246285535" sldId="268"/>
            <ac:picMk id="6" creationId="{A4C1D64A-3073-487D-A642-ADE4D3820334}"/>
          </ac:picMkLst>
        </pc:picChg>
      </pc:sldChg>
      <pc:sldChg chg="modSp mod">
        <pc:chgData name="Shawn Nauman-Larson" userId="14213a9f-c802-4fb8-867c-a6d52c7b2828" providerId="ADAL" clId="{C17847BC-2464-4945-B5B3-B3A72CEBC30C}" dt="2023-08-14T17:25:42.912" v="113" actId="962"/>
        <pc:sldMkLst>
          <pc:docMk/>
          <pc:sldMk cId="4143100414" sldId="269"/>
        </pc:sldMkLst>
        <pc:picChg chg="mod">
          <ac:chgData name="Shawn Nauman-Larson" userId="14213a9f-c802-4fb8-867c-a6d52c7b2828" providerId="ADAL" clId="{C17847BC-2464-4945-B5B3-B3A72CEBC30C}" dt="2023-08-14T17:25:42.912" v="113" actId="962"/>
          <ac:picMkLst>
            <pc:docMk/>
            <pc:sldMk cId="4143100414" sldId="269"/>
            <ac:picMk id="7" creationId="{1C1633BC-5F21-49A0-83B7-EA60C2E37B88}"/>
          </ac:picMkLst>
        </pc:picChg>
      </pc:sldChg>
      <pc:sldChg chg="modSp mod">
        <pc:chgData name="Shawn Nauman-Larson" userId="14213a9f-c802-4fb8-867c-a6d52c7b2828" providerId="ADAL" clId="{C17847BC-2464-4945-B5B3-B3A72CEBC30C}" dt="2023-08-09T15:43:30.908" v="91" actId="1076"/>
        <pc:sldMkLst>
          <pc:docMk/>
          <pc:sldMk cId="1859155157" sldId="283"/>
        </pc:sldMkLst>
        <pc:spChg chg="mod">
          <ac:chgData name="Shawn Nauman-Larson" userId="14213a9f-c802-4fb8-867c-a6d52c7b2828" providerId="ADAL" clId="{C17847BC-2464-4945-B5B3-B3A72CEBC30C}" dt="2023-08-09T15:43:30.908" v="91" actId="1076"/>
          <ac:spMkLst>
            <pc:docMk/>
            <pc:sldMk cId="1859155157" sldId="283"/>
            <ac:spMk id="2" creationId="{48316F54-4EE1-45FF-9ABB-3B1F369CF1A9}"/>
          </ac:spMkLst>
        </pc:spChg>
      </pc:sldChg>
      <pc:sldChg chg="addSp delSp modSp mod">
        <pc:chgData name="Shawn Nauman-Larson" userId="14213a9f-c802-4fb8-867c-a6d52c7b2828" providerId="ADAL" clId="{C17847BC-2464-4945-B5B3-B3A72CEBC30C}" dt="2023-08-09T22:58:57.430" v="99" actId="1076"/>
        <pc:sldMkLst>
          <pc:docMk/>
          <pc:sldMk cId="3378603801" sldId="285"/>
        </pc:sldMkLst>
        <pc:spChg chg="del">
          <ac:chgData name="Shawn Nauman-Larson" userId="14213a9f-c802-4fb8-867c-a6d52c7b2828" providerId="ADAL" clId="{C17847BC-2464-4945-B5B3-B3A72CEBC30C}" dt="2023-08-09T22:58:03.369" v="95" actId="478"/>
          <ac:spMkLst>
            <pc:docMk/>
            <pc:sldMk cId="3378603801" sldId="285"/>
            <ac:spMk id="3" creationId="{61D71E82-4E94-C2A6-77EC-F1A307B5FF64}"/>
          </ac:spMkLst>
        </pc:spChg>
        <pc:picChg chg="add mod">
          <ac:chgData name="Shawn Nauman-Larson" userId="14213a9f-c802-4fb8-867c-a6d52c7b2828" providerId="ADAL" clId="{C17847BC-2464-4945-B5B3-B3A72CEBC30C}" dt="2023-08-09T22:58:57.430" v="99" actId="1076"/>
          <ac:picMkLst>
            <pc:docMk/>
            <pc:sldMk cId="3378603801" sldId="285"/>
            <ac:picMk id="5" creationId="{E89195E1-6895-334D-8B91-0C5974583188}"/>
          </ac:picMkLst>
        </pc:picChg>
      </pc:sldChg>
      <pc:sldChg chg="modSp mod">
        <pc:chgData name="Shawn Nauman-Larson" userId="14213a9f-c802-4fb8-867c-a6d52c7b2828" providerId="ADAL" clId="{C17847BC-2464-4945-B5B3-B3A72CEBC30C}" dt="2023-08-09T15:33:10.913" v="70" actId="1037"/>
        <pc:sldMkLst>
          <pc:docMk/>
          <pc:sldMk cId="61098584" sldId="293"/>
        </pc:sldMkLst>
        <pc:spChg chg="mod">
          <ac:chgData name="Shawn Nauman-Larson" userId="14213a9f-c802-4fb8-867c-a6d52c7b2828" providerId="ADAL" clId="{C17847BC-2464-4945-B5B3-B3A72CEBC30C}" dt="2023-08-09T15:33:10.913" v="70" actId="1037"/>
          <ac:spMkLst>
            <pc:docMk/>
            <pc:sldMk cId="61098584" sldId="293"/>
            <ac:spMk id="9" creationId="{DF94DA54-6B2F-41FA-A2CE-117EF4096944}"/>
          </ac:spMkLst>
        </pc:spChg>
        <pc:spChg chg="mod">
          <ac:chgData name="Shawn Nauman-Larson" userId="14213a9f-c802-4fb8-867c-a6d52c7b2828" providerId="ADAL" clId="{C17847BC-2464-4945-B5B3-B3A72CEBC30C}" dt="2023-08-09T15:31:15.985" v="55" actId="1076"/>
          <ac:spMkLst>
            <pc:docMk/>
            <pc:sldMk cId="61098584" sldId="293"/>
            <ac:spMk id="11" creationId="{9142621F-89C1-4A8A-BD5F-857DF95D33F2}"/>
          </ac:spMkLst>
        </pc:spChg>
        <pc:spChg chg="mod">
          <ac:chgData name="Shawn Nauman-Larson" userId="14213a9f-c802-4fb8-867c-a6d52c7b2828" providerId="ADAL" clId="{C17847BC-2464-4945-B5B3-B3A72CEBC30C}" dt="2023-08-09T15:32:33.872" v="64" actId="1037"/>
          <ac:spMkLst>
            <pc:docMk/>
            <pc:sldMk cId="61098584" sldId="293"/>
            <ac:spMk id="12" creationId="{3475BA36-7CA3-4060-AABB-DA4AE4334A49}"/>
          </ac:spMkLst>
        </pc:spChg>
        <pc:graphicFrameChg chg="mod">
          <ac:chgData name="Shawn Nauman-Larson" userId="14213a9f-c802-4fb8-867c-a6d52c7b2828" providerId="ADAL" clId="{C17847BC-2464-4945-B5B3-B3A72CEBC30C}" dt="2023-08-09T15:32:06.984" v="60"/>
          <ac:graphicFrameMkLst>
            <pc:docMk/>
            <pc:sldMk cId="61098584" sldId="293"/>
            <ac:graphicFrameMk id="8" creationId="{50864125-CCAA-4A73-A2F5-F1B747BE0DA4}"/>
          </ac:graphicFrameMkLst>
        </pc:graphicFrameChg>
      </pc:sldChg>
      <pc:sldChg chg="modSp mod">
        <pc:chgData name="Shawn Nauman-Larson" userId="14213a9f-c802-4fb8-867c-a6d52c7b2828" providerId="ADAL" clId="{C17847BC-2464-4945-B5B3-B3A72CEBC30C}" dt="2023-08-14T17:28:41.246" v="685" actId="962"/>
        <pc:sldMkLst>
          <pc:docMk/>
          <pc:sldMk cId="2288985240" sldId="294"/>
        </pc:sldMkLst>
        <pc:picChg chg="mod">
          <ac:chgData name="Shawn Nauman-Larson" userId="14213a9f-c802-4fb8-867c-a6d52c7b2828" providerId="ADAL" clId="{C17847BC-2464-4945-B5B3-B3A72CEBC30C}" dt="2023-08-14T17:28:41.246" v="685" actId="962"/>
          <ac:picMkLst>
            <pc:docMk/>
            <pc:sldMk cId="2288985240" sldId="294"/>
            <ac:picMk id="6" creationId="{1C790BBF-6497-37A9-54C5-B81A4769612F}"/>
          </ac:picMkLst>
        </pc:picChg>
      </pc:sldChg>
      <pc:sldChg chg="modSp mod">
        <pc:chgData name="Shawn Nauman-Larson" userId="14213a9f-c802-4fb8-867c-a6d52c7b2828" providerId="ADAL" clId="{C17847BC-2464-4945-B5B3-B3A72CEBC30C}" dt="2023-08-14T17:28:55.923" v="719" actId="962"/>
        <pc:sldMkLst>
          <pc:docMk/>
          <pc:sldMk cId="2622885106" sldId="295"/>
        </pc:sldMkLst>
        <pc:picChg chg="mod">
          <ac:chgData name="Shawn Nauman-Larson" userId="14213a9f-c802-4fb8-867c-a6d52c7b2828" providerId="ADAL" clId="{C17847BC-2464-4945-B5B3-B3A72CEBC30C}" dt="2023-08-14T17:28:55.923" v="719" actId="962"/>
          <ac:picMkLst>
            <pc:docMk/>
            <pc:sldMk cId="2622885106" sldId="295"/>
            <ac:picMk id="9" creationId="{11A1D58B-AA77-879B-FB45-C15109CBB0CD}"/>
          </ac:picMkLst>
        </pc:picChg>
      </pc:sldChg>
      <pc:sldChg chg="modSp mod">
        <pc:chgData name="Shawn Nauman-Larson" userId="14213a9f-c802-4fb8-867c-a6d52c7b2828" providerId="ADAL" clId="{C17847BC-2464-4945-B5B3-B3A72CEBC30C}" dt="2023-08-14T17:29:22.494" v="785" actId="962"/>
        <pc:sldMkLst>
          <pc:docMk/>
          <pc:sldMk cId="443165812" sldId="296"/>
        </pc:sldMkLst>
        <pc:picChg chg="mod">
          <ac:chgData name="Shawn Nauman-Larson" userId="14213a9f-c802-4fb8-867c-a6d52c7b2828" providerId="ADAL" clId="{C17847BC-2464-4945-B5B3-B3A72CEBC30C}" dt="2023-08-14T17:29:22.494" v="785" actId="962"/>
          <ac:picMkLst>
            <pc:docMk/>
            <pc:sldMk cId="443165812" sldId="296"/>
            <ac:picMk id="7" creationId="{75AAA0CC-2980-F714-5CFC-8B5B0117EC73}"/>
          </ac:picMkLst>
        </pc:picChg>
      </pc:sldChg>
      <pc:sldChg chg="modSp mod">
        <pc:chgData name="Shawn Nauman-Larson" userId="14213a9f-c802-4fb8-867c-a6d52c7b2828" providerId="ADAL" clId="{C17847BC-2464-4945-B5B3-B3A72CEBC30C}" dt="2023-08-14T17:40:54.287" v="1277" actId="962"/>
        <pc:sldMkLst>
          <pc:docMk/>
          <pc:sldMk cId="952290302" sldId="297"/>
        </pc:sldMkLst>
        <pc:spChg chg="mod">
          <ac:chgData name="Shawn Nauman-Larson" userId="14213a9f-c802-4fb8-867c-a6d52c7b2828" providerId="ADAL" clId="{C17847BC-2464-4945-B5B3-B3A72CEBC30C}" dt="2023-08-14T17:40:50.438" v="1273" actId="962"/>
          <ac:spMkLst>
            <pc:docMk/>
            <pc:sldMk cId="952290302" sldId="297"/>
            <ac:spMk id="2" creationId="{0D30DD72-021B-4F8F-84FD-91BA96811F21}"/>
          </ac:spMkLst>
        </pc:spChg>
        <pc:picChg chg="mod">
          <ac:chgData name="Shawn Nauman-Larson" userId="14213a9f-c802-4fb8-867c-a6d52c7b2828" providerId="ADAL" clId="{C17847BC-2464-4945-B5B3-B3A72CEBC30C}" dt="2023-08-14T17:40:54.287" v="1277" actId="962"/>
          <ac:picMkLst>
            <pc:docMk/>
            <pc:sldMk cId="952290302" sldId="297"/>
            <ac:picMk id="7" creationId="{D853A987-64F4-FD81-2335-BA8E1F0B651E}"/>
          </ac:picMkLst>
        </pc:picChg>
      </pc:sldChg>
      <pc:sldChg chg="modSp mod">
        <pc:chgData name="Shawn Nauman-Larson" userId="14213a9f-c802-4fb8-867c-a6d52c7b2828" providerId="ADAL" clId="{C17847BC-2464-4945-B5B3-B3A72CEBC30C}" dt="2023-08-14T17:30:19.633" v="907" actId="962"/>
        <pc:sldMkLst>
          <pc:docMk/>
          <pc:sldMk cId="4012600139" sldId="298"/>
        </pc:sldMkLst>
        <pc:spChg chg="mod">
          <ac:chgData name="Shawn Nauman-Larson" userId="14213a9f-c802-4fb8-867c-a6d52c7b2828" providerId="ADAL" clId="{C17847BC-2464-4945-B5B3-B3A72CEBC30C}" dt="2023-08-14T17:30:19.633" v="907" actId="962"/>
          <ac:spMkLst>
            <pc:docMk/>
            <pc:sldMk cId="4012600139" sldId="298"/>
            <ac:spMk id="2" creationId="{796121DB-EC8C-48B4-94C7-0674F2AA9AF6}"/>
          </ac:spMkLst>
        </pc:spChg>
        <pc:picChg chg="mod">
          <ac:chgData name="Shawn Nauman-Larson" userId="14213a9f-c802-4fb8-867c-a6d52c7b2828" providerId="ADAL" clId="{C17847BC-2464-4945-B5B3-B3A72CEBC30C}" dt="2023-08-14T17:30:04.813" v="871" actId="962"/>
          <ac:picMkLst>
            <pc:docMk/>
            <pc:sldMk cId="4012600139" sldId="298"/>
            <ac:picMk id="6" creationId="{C37E5371-63CD-149E-888D-586356F20C1E}"/>
          </ac:picMkLst>
        </pc:picChg>
      </pc:sldChg>
      <pc:sldChg chg="modSp mod">
        <pc:chgData name="Shawn Nauman-Larson" userId="14213a9f-c802-4fb8-867c-a6d52c7b2828" providerId="ADAL" clId="{C17847BC-2464-4945-B5B3-B3A72CEBC30C}" dt="2023-08-14T17:32:41.655" v="1269" actId="962"/>
        <pc:sldMkLst>
          <pc:docMk/>
          <pc:sldMk cId="390272538" sldId="299"/>
        </pc:sldMkLst>
        <pc:spChg chg="mod">
          <ac:chgData name="Shawn Nauman-Larson" userId="14213a9f-c802-4fb8-867c-a6d52c7b2828" providerId="ADAL" clId="{C17847BC-2464-4945-B5B3-B3A72CEBC30C}" dt="2023-08-14T17:30:58.681" v="983" actId="962"/>
          <ac:spMkLst>
            <pc:docMk/>
            <pc:sldMk cId="390272538" sldId="299"/>
            <ac:spMk id="2" creationId="{796121DB-EC8C-48B4-94C7-0674F2AA9AF6}"/>
          </ac:spMkLst>
        </pc:spChg>
        <pc:picChg chg="mod">
          <ac:chgData name="Shawn Nauman-Larson" userId="14213a9f-c802-4fb8-867c-a6d52c7b2828" providerId="ADAL" clId="{C17847BC-2464-4945-B5B3-B3A72CEBC30C}" dt="2023-08-14T17:32:41.655" v="1269" actId="962"/>
          <ac:picMkLst>
            <pc:docMk/>
            <pc:sldMk cId="390272538" sldId="299"/>
            <ac:picMk id="6" creationId="{A2F3F80C-4957-0038-A45E-162078192930}"/>
          </ac:picMkLst>
        </pc:picChg>
        <pc:picChg chg="mod">
          <ac:chgData name="Shawn Nauman-Larson" userId="14213a9f-c802-4fb8-867c-a6d52c7b2828" providerId="ADAL" clId="{C17847BC-2464-4945-B5B3-B3A72CEBC30C}" dt="2023-08-14T17:32:15.396" v="1261" actId="962"/>
          <ac:picMkLst>
            <pc:docMk/>
            <pc:sldMk cId="390272538" sldId="299"/>
            <ac:picMk id="8" creationId="{FD037C85-2AC0-2CA5-A1B8-E51295EF0FC1}"/>
          </ac:picMkLst>
        </pc:picChg>
      </pc:sldChg>
      <pc:sldChg chg="modSp">
        <pc:chgData name="Shawn Nauman-Larson" userId="14213a9f-c802-4fb8-867c-a6d52c7b2828" providerId="ADAL" clId="{C17847BC-2464-4945-B5B3-B3A72CEBC30C}" dt="2023-08-14T17:31:51.982" v="1201" actId="962"/>
        <pc:sldMkLst>
          <pc:docMk/>
          <pc:sldMk cId="2414035544" sldId="301"/>
        </pc:sldMkLst>
        <pc:picChg chg="mod">
          <ac:chgData name="Shawn Nauman-Larson" userId="14213a9f-c802-4fb8-867c-a6d52c7b2828" providerId="ADAL" clId="{C17847BC-2464-4945-B5B3-B3A72CEBC30C}" dt="2023-08-14T17:31:51.982" v="1201" actId="962"/>
          <ac:picMkLst>
            <pc:docMk/>
            <pc:sldMk cId="2414035544" sldId="301"/>
            <ac:picMk id="1030" creationId="{1CC1C619-31F2-00AC-579D-5AB52B1AE41E}"/>
          </ac:picMkLst>
        </pc:picChg>
      </pc:sldChg>
    </pc:docChg>
  </pc:docChgLst>
  <pc:docChgLst>
    <pc:chgData name="Christopher Williams" userId="S::christopher.williams@newwave.io::cc831d2c-6913-4414-ae26-5876ea3d77b2" providerId="AD" clId="Web-{868F7C1A-41F7-F0A2-3501-CFD8B063AF87}"/>
    <pc:docChg chg="modSld">
      <pc:chgData name="Christopher Williams" userId="S::christopher.williams@newwave.io::cc831d2c-6913-4414-ae26-5876ea3d77b2" providerId="AD" clId="Web-{868F7C1A-41F7-F0A2-3501-CFD8B063AF87}" dt="2022-07-08T20:27:32.632" v="13"/>
      <pc:docMkLst>
        <pc:docMk/>
      </pc:docMkLst>
      <pc:sldChg chg="addSp delSp modSp mod setBg">
        <pc:chgData name="Christopher Williams" userId="S::christopher.williams@newwave.io::cc831d2c-6913-4414-ae26-5876ea3d77b2" providerId="AD" clId="Web-{868F7C1A-41F7-F0A2-3501-CFD8B063AF87}" dt="2022-07-08T20:27:32.632" v="13"/>
        <pc:sldMkLst>
          <pc:docMk/>
          <pc:sldMk cId="3378603801" sldId="285"/>
        </pc:sldMkLst>
        <pc:picChg chg="add mod modCrop">
          <ac:chgData name="Christopher Williams" userId="S::christopher.williams@newwave.io::cc831d2c-6913-4414-ae26-5876ea3d77b2" providerId="AD" clId="Web-{868F7C1A-41F7-F0A2-3501-CFD8B063AF87}" dt="2022-07-08T20:27:32.632" v="13"/>
          <ac:picMkLst>
            <pc:docMk/>
            <pc:sldMk cId="3378603801" sldId="285"/>
            <ac:picMk id="2" creationId="{0EEA362E-3F63-43F6-69D5-2B6526840D47}"/>
          </ac:picMkLst>
        </pc:picChg>
        <pc:picChg chg="del">
          <ac:chgData name="Christopher Williams" userId="S::christopher.williams@newwave.io::cc831d2c-6913-4414-ae26-5876ea3d77b2" providerId="AD" clId="Web-{868F7C1A-41F7-F0A2-3501-CFD8B063AF87}" dt="2022-07-08T20:25:38.599" v="0"/>
          <ac:picMkLst>
            <pc:docMk/>
            <pc:sldMk cId="3378603801" sldId="285"/>
            <ac:picMk id="5" creationId="{A55C3D49-4C96-4566-9D75-49B0370D107A}"/>
          </ac:picMkLst>
        </pc:picChg>
      </pc:sldChg>
    </pc:docChg>
  </pc:docChgLst>
  <pc:docChgLst>
    <pc:chgData name="Christopher Williams" userId="cc831d2c-6913-4414-ae26-5876ea3d77b2" providerId="ADAL" clId="{9A652104-4FE7-437B-A14F-48235EE19378}"/>
    <pc:docChg chg="custSel modSld">
      <pc:chgData name="Christopher Williams" userId="cc831d2c-6913-4414-ae26-5876ea3d77b2" providerId="ADAL" clId="{9A652104-4FE7-437B-A14F-48235EE19378}" dt="2023-08-16T19:29:34.370" v="147" actId="2085"/>
      <pc:docMkLst>
        <pc:docMk/>
      </pc:docMkLst>
      <pc:sldChg chg="addSp delSp modSp mod">
        <pc:chgData name="Christopher Williams" userId="cc831d2c-6913-4414-ae26-5876ea3d77b2" providerId="ADAL" clId="{9A652104-4FE7-437B-A14F-48235EE19378}" dt="2023-08-08T14:14:57.246" v="46" actId="404"/>
        <pc:sldMkLst>
          <pc:docMk/>
          <pc:sldMk cId="3378603801" sldId="285"/>
        </pc:sldMkLst>
        <pc:spChg chg="add mod">
          <ac:chgData name="Christopher Williams" userId="cc831d2c-6913-4414-ae26-5876ea3d77b2" providerId="ADAL" clId="{9A652104-4FE7-437B-A14F-48235EE19378}" dt="2023-08-08T14:14:57.246" v="46" actId="404"/>
          <ac:spMkLst>
            <pc:docMk/>
            <pc:sldMk cId="3378603801" sldId="285"/>
            <ac:spMk id="3" creationId="{61D71E82-4E94-C2A6-77EC-F1A307B5FF64}"/>
          </ac:spMkLst>
        </pc:spChg>
        <pc:picChg chg="del">
          <ac:chgData name="Christopher Williams" userId="cc831d2c-6913-4414-ae26-5876ea3d77b2" providerId="ADAL" clId="{9A652104-4FE7-437B-A14F-48235EE19378}" dt="2023-08-08T14:14:05.016" v="0" actId="478"/>
          <ac:picMkLst>
            <pc:docMk/>
            <pc:sldMk cId="3378603801" sldId="285"/>
            <ac:picMk id="2" creationId="{0EEA362E-3F63-43F6-69D5-2B6526840D47}"/>
          </ac:picMkLst>
        </pc:picChg>
      </pc:sldChg>
      <pc:sldChg chg="modSp mod">
        <pc:chgData name="Christopher Williams" userId="cc831d2c-6913-4414-ae26-5876ea3d77b2" providerId="ADAL" clId="{9A652104-4FE7-437B-A14F-48235EE19378}" dt="2023-08-08T14:15:47.654" v="48" actId="20577"/>
        <pc:sldMkLst>
          <pc:docMk/>
          <pc:sldMk cId="2911658901" sldId="286"/>
        </pc:sldMkLst>
        <pc:spChg chg="mod">
          <ac:chgData name="Christopher Williams" userId="cc831d2c-6913-4414-ae26-5876ea3d77b2" providerId="ADAL" clId="{9A652104-4FE7-437B-A14F-48235EE19378}" dt="2023-08-08T14:15:47.654" v="48" actId="20577"/>
          <ac:spMkLst>
            <pc:docMk/>
            <pc:sldMk cId="2911658901" sldId="286"/>
            <ac:spMk id="3" creationId="{49061699-1C6B-4A2F-8CFE-2A79671EB57B}"/>
          </ac:spMkLst>
        </pc:spChg>
      </pc:sldChg>
      <pc:sldChg chg="addSp delSp modSp mod">
        <pc:chgData name="Christopher Williams" userId="cc831d2c-6913-4414-ae26-5876ea3d77b2" providerId="ADAL" clId="{9A652104-4FE7-437B-A14F-48235EE19378}" dt="2023-08-16T19:29:34.370" v="147" actId="2085"/>
        <pc:sldMkLst>
          <pc:docMk/>
          <pc:sldMk cId="3742283445" sldId="290"/>
        </pc:sldMkLst>
        <pc:spChg chg="add del mod">
          <ac:chgData name="Christopher Williams" userId="cc831d2c-6913-4414-ae26-5876ea3d77b2" providerId="ADAL" clId="{9A652104-4FE7-437B-A14F-48235EE19378}" dt="2023-08-16T19:11:18.145" v="50" actId="478"/>
          <ac:spMkLst>
            <pc:docMk/>
            <pc:sldMk cId="3742283445" sldId="290"/>
            <ac:spMk id="3" creationId="{FBF5D1FE-F365-604B-38B7-9B0C848A339C}"/>
          </ac:spMkLst>
        </pc:spChg>
        <pc:spChg chg="add mod ord">
          <ac:chgData name="Christopher Williams" userId="cc831d2c-6913-4414-ae26-5876ea3d77b2" providerId="ADAL" clId="{9A652104-4FE7-437B-A14F-48235EE19378}" dt="2023-08-16T19:29:27.125" v="146" actId="171"/>
          <ac:spMkLst>
            <pc:docMk/>
            <pc:sldMk cId="3742283445" sldId="290"/>
            <ac:spMk id="17" creationId="{4B3949CD-DEA6-BB73-9B57-522A0B9CD08A}"/>
          </ac:spMkLst>
        </pc:spChg>
        <pc:picChg chg="del">
          <ac:chgData name="Christopher Williams" userId="cc831d2c-6913-4414-ae26-5876ea3d77b2" providerId="ADAL" clId="{9A652104-4FE7-437B-A14F-48235EE19378}" dt="2023-08-16T19:11:13.001" v="49" actId="478"/>
          <ac:picMkLst>
            <pc:docMk/>
            <pc:sldMk cId="3742283445" sldId="290"/>
            <ac:picMk id="6" creationId="{8D484758-EE3A-4BAD-A906-763C30912639}"/>
          </ac:picMkLst>
        </pc:picChg>
        <pc:picChg chg="add del mod">
          <ac:chgData name="Christopher Williams" userId="cc831d2c-6913-4414-ae26-5876ea3d77b2" providerId="ADAL" clId="{9A652104-4FE7-437B-A14F-48235EE19378}" dt="2023-08-16T19:15:58.025" v="52" actId="478"/>
          <ac:picMkLst>
            <pc:docMk/>
            <pc:sldMk cId="3742283445" sldId="290"/>
            <ac:picMk id="8" creationId="{B0FC8B0C-8A5F-76B8-B984-368B12703906}"/>
          </ac:picMkLst>
        </pc:picChg>
        <pc:picChg chg="add del mod">
          <ac:chgData name="Christopher Williams" userId="cc831d2c-6913-4414-ae26-5876ea3d77b2" providerId="ADAL" clId="{9A652104-4FE7-437B-A14F-48235EE19378}" dt="2023-08-16T19:16:21.904" v="56" actId="478"/>
          <ac:picMkLst>
            <pc:docMk/>
            <pc:sldMk cId="3742283445" sldId="290"/>
            <ac:picMk id="10" creationId="{F2277239-321E-71B3-7271-0EA838B4B6A5}"/>
          </ac:picMkLst>
        </pc:picChg>
        <pc:picChg chg="add del mod">
          <ac:chgData name="Christopher Williams" userId="cc831d2c-6913-4414-ae26-5876ea3d77b2" providerId="ADAL" clId="{9A652104-4FE7-437B-A14F-48235EE19378}" dt="2023-08-16T19:24:25.464" v="132" actId="478"/>
          <ac:picMkLst>
            <pc:docMk/>
            <pc:sldMk cId="3742283445" sldId="290"/>
            <ac:picMk id="12" creationId="{E5E1048B-FBF2-8258-D79C-963FDEC038A9}"/>
          </ac:picMkLst>
        </pc:picChg>
        <pc:picChg chg="add del mod">
          <ac:chgData name="Christopher Williams" userId="cc831d2c-6913-4414-ae26-5876ea3d77b2" providerId="ADAL" clId="{9A652104-4FE7-437B-A14F-48235EE19378}" dt="2023-08-16T19:27:28.051" v="136" actId="478"/>
          <ac:picMkLst>
            <pc:docMk/>
            <pc:sldMk cId="3742283445" sldId="290"/>
            <ac:picMk id="14" creationId="{A7FB880D-9149-DA78-EC7D-5B83FE652E1D}"/>
          </ac:picMkLst>
        </pc:picChg>
        <pc:picChg chg="add mod ord">
          <ac:chgData name="Christopher Williams" userId="cc831d2c-6913-4414-ae26-5876ea3d77b2" providerId="ADAL" clId="{9A652104-4FE7-437B-A14F-48235EE19378}" dt="2023-08-16T19:29:34.370" v="147" actId="2085"/>
          <ac:picMkLst>
            <pc:docMk/>
            <pc:sldMk cId="3742283445" sldId="290"/>
            <ac:picMk id="16" creationId="{1E71383F-4BD0-FD62-EB62-591B4ACC057A}"/>
          </ac:picMkLst>
        </pc:picChg>
      </pc:sldChg>
    </pc:docChg>
  </pc:docChgLst>
  <pc:docChgLst>
    <pc:chgData name="Kimberly Sullivan" userId="S::kimberly.sullivan@newwave.io::b2a3e81c-2a42-4142-b43c-0504a7750c98" providerId="AD" clId="Web-{75760889-7576-E1E8-F6AC-F9490501BA31}"/>
    <pc:docChg chg="modSld">
      <pc:chgData name="Kimberly Sullivan" userId="S::kimberly.sullivan@newwave.io::b2a3e81c-2a42-4142-b43c-0504a7750c98" providerId="AD" clId="Web-{75760889-7576-E1E8-F6AC-F9490501BA31}" dt="2023-08-14T18:08:56.799" v="100"/>
      <pc:docMkLst>
        <pc:docMk/>
      </pc:docMkLst>
      <pc:sldChg chg="addSp modSp">
        <pc:chgData name="Kimberly Sullivan" userId="S::kimberly.sullivan@newwave.io::b2a3e81c-2a42-4142-b43c-0504a7750c98" providerId="AD" clId="Web-{75760889-7576-E1E8-F6AC-F9490501BA31}" dt="2023-08-14T18:08:56.799" v="100"/>
        <pc:sldMkLst>
          <pc:docMk/>
          <pc:sldMk cId="2738489754" sldId="257"/>
        </pc:sldMkLst>
        <pc:grpChg chg="add mod">
          <ac:chgData name="Kimberly Sullivan" userId="S::kimberly.sullivan@newwave.io::b2a3e81c-2a42-4142-b43c-0504a7750c98" providerId="AD" clId="Web-{75760889-7576-E1E8-F6AC-F9490501BA31}" dt="2023-08-14T18:07:01.576" v="72"/>
          <ac:grpSpMkLst>
            <pc:docMk/>
            <pc:sldMk cId="2738489754" sldId="257"/>
            <ac:grpSpMk id="3" creationId="{C60E92FC-C94F-AFA1-599B-6C9FE94F358E}"/>
          </ac:grpSpMkLst>
        </pc:grpChg>
        <pc:grpChg chg="add mod">
          <ac:chgData name="Kimberly Sullivan" userId="S::kimberly.sullivan@newwave.io::b2a3e81c-2a42-4142-b43c-0504a7750c98" providerId="AD" clId="Web-{75760889-7576-E1E8-F6AC-F9490501BA31}" dt="2023-08-14T18:08:56.799" v="100"/>
          <ac:grpSpMkLst>
            <pc:docMk/>
            <pc:sldMk cId="2738489754" sldId="257"/>
            <ac:grpSpMk id="4" creationId="{1F8BC6E6-41AB-AA85-C40E-389837BA6E46}"/>
          </ac:grpSpMkLst>
        </pc:grpChg>
      </pc:sldChg>
      <pc:sldChg chg="modSp">
        <pc:chgData name="Kimberly Sullivan" userId="S::kimberly.sullivan@newwave.io::b2a3e81c-2a42-4142-b43c-0504a7750c98" providerId="AD" clId="Web-{75760889-7576-E1E8-F6AC-F9490501BA31}" dt="2023-08-14T17:59:30.121" v="13"/>
        <pc:sldMkLst>
          <pc:docMk/>
          <pc:sldMk cId="2689089790" sldId="258"/>
        </pc:sldMkLst>
        <pc:graphicFrameChg chg="mod">
          <ac:chgData name="Kimberly Sullivan" userId="S::kimberly.sullivan@newwave.io::b2a3e81c-2a42-4142-b43c-0504a7750c98" providerId="AD" clId="Web-{75760889-7576-E1E8-F6AC-F9490501BA31}" dt="2023-08-14T17:59:30.121" v="13"/>
          <ac:graphicFrameMkLst>
            <pc:docMk/>
            <pc:sldMk cId="2689089790" sldId="258"/>
            <ac:graphicFrameMk id="4" creationId="{AED04DAF-1E3F-4397-8834-E64118E9B2CD}"/>
          </ac:graphicFrameMkLst>
        </pc:graphicFrameChg>
      </pc:sldChg>
      <pc:sldChg chg="modSp">
        <pc:chgData name="Kimberly Sullivan" userId="S::kimberly.sullivan@newwave.io::b2a3e81c-2a42-4142-b43c-0504a7750c98" providerId="AD" clId="Web-{75760889-7576-E1E8-F6AC-F9490501BA31}" dt="2023-08-14T18:00:33.217" v="14"/>
        <pc:sldMkLst>
          <pc:docMk/>
          <pc:sldMk cId="1246285535" sldId="268"/>
        </pc:sldMkLst>
        <pc:spChg chg="mod">
          <ac:chgData name="Kimberly Sullivan" userId="S::kimberly.sullivan@newwave.io::b2a3e81c-2a42-4142-b43c-0504a7750c98" providerId="AD" clId="Web-{75760889-7576-E1E8-F6AC-F9490501BA31}" dt="2023-08-14T18:00:33.217" v="14"/>
          <ac:spMkLst>
            <pc:docMk/>
            <pc:sldMk cId="1246285535" sldId="268"/>
            <ac:spMk id="2" creationId="{606A674D-B7E0-455C-8909-570863ED6708}"/>
          </ac:spMkLst>
        </pc:spChg>
      </pc:sldChg>
      <pc:sldChg chg="modSp">
        <pc:chgData name="Kimberly Sullivan" userId="S::kimberly.sullivan@newwave.io::b2a3e81c-2a42-4142-b43c-0504a7750c98" providerId="AD" clId="Web-{75760889-7576-E1E8-F6AC-F9490501BA31}" dt="2023-08-14T18:03:10.083" v="41"/>
        <pc:sldMkLst>
          <pc:docMk/>
          <pc:sldMk cId="3378603801" sldId="285"/>
        </pc:sldMkLst>
        <pc:picChg chg="mod">
          <ac:chgData name="Kimberly Sullivan" userId="S::kimberly.sullivan@newwave.io::b2a3e81c-2a42-4142-b43c-0504a7750c98" providerId="AD" clId="Web-{75760889-7576-E1E8-F6AC-F9490501BA31}" dt="2023-08-14T18:03:10.083" v="41"/>
          <ac:picMkLst>
            <pc:docMk/>
            <pc:sldMk cId="3378603801" sldId="285"/>
            <ac:picMk id="5" creationId="{E89195E1-6895-334D-8B91-0C5974583188}"/>
          </ac:picMkLst>
        </pc:picChg>
      </pc:sldChg>
      <pc:sldChg chg="modSp">
        <pc:chgData name="Kimberly Sullivan" userId="S::kimberly.sullivan@newwave.io::b2a3e81c-2a42-4142-b43c-0504a7750c98" providerId="AD" clId="Web-{75760889-7576-E1E8-F6AC-F9490501BA31}" dt="2023-08-14T18:04:35.664" v="59"/>
        <pc:sldMkLst>
          <pc:docMk/>
          <pc:sldMk cId="717576092" sldId="289"/>
        </pc:sldMkLst>
        <pc:picChg chg="mod">
          <ac:chgData name="Kimberly Sullivan" userId="S::kimberly.sullivan@newwave.io::b2a3e81c-2a42-4142-b43c-0504a7750c98" providerId="AD" clId="Web-{75760889-7576-E1E8-F6AC-F9490501BA31}" dt="2023-08-14T18:04:35.664" v="59"/>
          <ac:picMkLst>
            <pc:docMk/>
            <pc:sldMk cId="717576092" sldId="289"/>
            <ac:picMk id="6" creationId="{0686E4F5-A569-4D0E-893B-DF93A0DFD87D}"/>
          </ac:picMkLst>
        </pc:picChg>
      </pc:sldChg>
      <pc:sldChg chg="modSp">
        <pc:chgData name="Kimberly Sullivan" userId="S::kimberly.sullivan@newwave.io::b2a3e81c-2a42-4142-b43c-0504a7750c98" providerId="AD" clId="Web-{75760889-7576-E1E8-F6AC-F9490501BA31}" dt="2023-08-14T18:04:15.116" v="51"/>
        <pc:sldMkLst>
          <pc:docMk/>
          <pc:sldMk cId="3742283445" sldId="290"/>
        </pc:sldMkLst>
        <pc:picChg chg="mod">
          <ac:chgData name="Kimberly Sullivan" userId="S::kimberly.sullivan@newwave.io::b2a3e81c-2a42-4142-b43c-0504a7750c98" providerId="AD" clId="Web-{75760889-7576-E1E8-F6AC-F9490501BA31}" dt="2023-08-14T18:04:15.116" v="51"/>
          <ac:picMkLst>
            <pc:docMk/>
            <pc:sldMk cId="3742283445" sldId="290"/>
            <ac:picMk id="6" creationId="{8D484758-EE3A-4BAD-A906-763C30912639}"/>
          </ac:picMkLst>
        </pc:picChg>
      </pc:sldChg>
      <pc:sldChg chg="modSp">
        <pc:chgData name="Kimberly Sullivan" userId="S::kimberly.sullivan@newwave.io::b2a3e81c-2a42-4142-b43c-0504a7750c98" providerId="AD" clId="Web-{75760889-7576-E1E8-F6AC-F9490501BA31}" dt="2023-08-14T18:03:53.928" v="48"/>
        <pc:sldMkLst>
          <pc:docMk/>
          <pc:sldMk cId="309941690" sldId="291"/>
        </pc:sldMkLst>
        <pc:picChg chg="mod">
          <ac:chgData name="Kimberly Sullivan" userId="S::kimberly.sullivan@newwave.io::b2a3e81c-2a42-4142-b43c-0504a7750c98" providerId="AD" clId="Web-{75760889-7576-E1E8-F6AC-F9490501BA31}" dt="2023-08-14T18:03:53.928" v="48"/>
          <ac:picMkLst>
            <pc:docMk/>
            <pc:sldMk cId="309941690" sldId="291"/>
            <ac:picMk id="6" creationId="{EDD63E90-B9AA-4037-A145-CDCDD7094DBA}"/>
          </ac:picMkLst>
        </pc:picChg>
      </pc:sldChg>
      <pc:sldChg chg="modSp">
        <pc:chgData name="Kimberly Sullivan" userId="S::kimberly.sullivan@newwave.io::b2a3e81c-2a42-4142-b43c-0504a7750c98" providerId="AD" clId="Web-{75760889-7576-E1E8-F6AC-F9490501BA31}" dt="2023-08-14T18:02:10.033" v="37"/>
        <pc:sldMkLst>
          <pc:docMk/>
          <pc:sldMk cId="61098584" sldId="293"/>
        </pc:sldMkLst>
        <pc:graphicFrameChg chg="mod">
          <ac:chgData name="Kimberly Sullivan" userId="S::kimberly.sullivan@newwave.io::b2a3e81c-2a42-4142-b43c-0504a7750c98" providerId="AD" clId="Web-{75760889-7576-E1E8-F6AC-F9490501BA31}" dt="2023-08-14T18:02:10.033" v="37"/>
          <ac:graphicFrameMkLst>
            <pc:docMk/>
            <pc:sldMk cId="61098584" sldId="293"/>
            <ac:graphicFrameMk id="8" creationId="{50864125-CCAA-4A73-A2F5-F1B747BE0DA4}"/>
          </ac:graphicFrameMkLst>
        </pc:graphicFrameChg>
      </pc:sldChg>
      <pc:sldChg chg="modSp">
        <pc:chgData name="Kimberly Sullivan" userId="S::kimberly.sullivan@newwave.io::b2a3e81c-2a42-4142-b43c-0504a7750c98" providerId="AD" clId="Web-{75760889-7576-E1E8-F6AC-F9490501BA31}" dt="2023-08-14T17:58:37.651" v="3"/>
        <pc:sldMkLst>
          <pc:docMk/>
          <pc:sldMk cId="4012600139" sldId="298"/>
        </pc:sldMkLst>
        <pc:picChg chg="mod">
          <ac:chgData name="Kimberly Sullivan" userId="S::kimberly.sullivan@newwave.io::b2a3e81c-2a42-4142-b43c-0504a7750c98" providerId="AD" clId="Web-{75760889-7576-E1E8-F6AC-F9490501BA31}" dt="2023-08-14T17:58:37.651" v="3"/>
          <ac:picMkLst>
            <pc:docMk/>
            <pc:sldMk cId="4012600139" sldId="298"/>
            <ac:picMk id="6" creationId="{C37E5371-63CD-149E-888D-586356F20C1E}"/>
          </ac:picMkLst>
        </pc:picChg>
      </pc:sldChg>
      <pc:sldChg chg="modSp">
        <pc:chgData name="Kimberly Sullivan" userId="S::kimberly.sullivan@newwave.io::b2a3e81c-2a42-4142-b43c-0504a7750c98" providerId="AD" clId="Web-{75760889-7576-E1E8-F6AC-F9490501BA31}" dt="2023-08-14T17:58:44.995" v="5" actId="1076"/>
        <pc:sldMkLst>
          <pc:docMk/>
          <pc:sldMk cId="390272538" sldId="299"/>
        </pc:sldMkLst>
        <pc:picChg chg="mod">
          <ac:chgData name="Kimberly Sullivan" userId="S::kimberly.sullivan@newwave.io::b2a3e81c-2a42-4142-b43c-0504a7750c98" providerId="AD" clId="Web-{75760889-7576-E1E8-F6AC-F9490501BA31}" dt="2023-08-14T17:58:44.995" v="5" actId="1076"/>
          <ac:picMkLst>
            <pc:docMk/>
            <pc:sldMk cId="390272538" sldId="299"/>
            <ac:picMk id="8" creationId="{FD037C85-2AC0-2CA5-A1B8-E51295EF0FC1}"/>
          </ac:picMkLst>
        </pc:picChg>
      </pc:sldChg>
    </pc:docChg>
  </pc:docChgLst>
</pc:chgInfo>
</file>

<file path=ppt/comments/modernComment_104_519096F6.xml><?xml version="1.0" encoding="utf-8"?>
<p188:cmLst xmlns:a="http://schemas.openxmlformats.org/drawingml/2006/main" xmlns:r="http://schemas.openxmlformats.org/officeDocument/2006/relationships" xmlns:p188="http://schemas.microsoft.com/office/powerpoint/2018/8/main">
  <p188:cm id="{E12A8C8F-3FBF-439E-B739-46B881439F89}" authorId="{2D395175-B1EB-780B-DDF0-8161CADF09ED}" status="resolved" created="2022-06-21T16:27:50.789" complete="100000">
    <ac:txMkLst xmlns:ac="http://schemas.microsoft.com/office/drawing/2013/main/command">
      <pc:docMk xmlns:pc="http://schemas.microsoft.com/office/powerpoint/2013/main/command"/>
      <pc:sldMk xmlns:pc="http://schemas.microsoft.com/office/powerpoint/2013/main/command" cId="1368430326" sldId="260"/>
      <ac:spMk id="3" creationId="{49B837C1-DF97-4A41-AA7B-428B1AB6B24E}"/>
      <ac:txMk cp="114" len="74">
        <ac:context len="190" hash="4113525552"/>
      </ac:txMk>
    </ac:txMkLst>
    <p188:pos x="2907436" y="2966621"/>
    <p188:replyLst>
      <p188:reply id="{250ED8DC-3702-4F06-9C05-F68F8B33A1E2}" authorId="{F865EB5E-5360-FD56-43E9-4A56EB2C2086}" created="2022-06-28T20:29:33.528">
        <p188:txBody>
          <a:bodyPr/>
          <a:lstStyle/>
          <a:p>
            <a:r>
              <a:rPr lang="en-US"/>
              <a:t>Correct the bullet point periods and updated to the suggested verbiage.</a:t>
            </a:r>
          </a:p>
        </p188:txBody>
      </p188:reply>
    </p188:replyLst>
    <p188:txBody>
      <a:bodyPr/>
      <a:lstStyle/>
      <a:p>
        <a:r>
          <a:rPr lang="en-US"/>
          <a:t>I am wondering about rewording slightly if it still reads like you want, and to refine the verbiage.... "Review the suggested preparation timeline for the Annual Enrollment Period" I also believe there are not to be any periods for bullet items, but Comms QC can confirm for sure.</a:t>
        </a:r>
      </a:p>
    </p188:txBody>
  </p188:cm>
</p188:cmLst>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AA20905-3954-474B-A606-562BCA026DC1}" type="doc">
      <dgm:prSet loTypeId="urn:microsoft.com/office/officeart/2016/7/layout/LinearBlockProcessNumbered" loCatId="process" qsTypeId="urn:microsoft.com/office/officeart/2005/8/quickstyle/simple1" qsCatId="simple" csTypeId="urn:microsoft.com/office/officeart/2005/8/colors/colorful1" csCatId="colorful" phldr="1"/>
      <dgm:spPr/>
      <dgm:t>
        <a:bodyPr/>
        <a:lstStyle/>
        <a:p>
          <a:endParaRPr lang="en-US"/>
        </a:p>
      </dgm:t>
    </dgm:pt>
    <dgm:pt modelId="{53742231-981F-480A-940F-203EC2F7423F}">
      <dgm:prSet/>
      <dgm:spPr/>
      <dgm:t>
        <a:bodyPr/>
        <a:lstStyle/>
        <a:p>
          <a:pPr>
            <a:defRPr cap="all"/>
          </a:pPr>
          <a:r>
            <a:rPr lang="en-US" b="0"/>
            <a:t>Complete forms associated to the chosen connectivity type</a:t>
          </a:r>
        </a:p>
      </dgm:t>
    </dgm:pt>
    <dgm:pt modelId="{2FC75195-FBA1-43DE-85DD-40B4B3A2F1F3}" type="parTrans" cxnId="{F226B1C2-5D99-403A-8240-EAD6BD4D8534}">
      <dgm:prSet/>
      <dgm:spPr/>
      <dgm:t>
        <a:bodyPr/>
        <a:lstStyle/>
        <a:p>
          <a:endParaRPr lang="en-US"/>
        </a:p>
      </dgm:t>
    </dgm:pt>
    <dgm:pt modelId="{EF449C32-A7AE-4099-9E9B-9E2F736A89CE}" type="sibTrans" cxnId="{F226B1C2-5D99-403A-8240-EAD6BD4D8534}">
      <dgm:prSet phldrT="02" phldr="0"/>
      <dgm:spPr/>
      <dgm:t>
        <a:bodyPr/>
        <a:lstStyle/>
        <a:p>
          <a:r>
            <a:rPr lang="en-US"/>
            <a:t>02</a:t>
          </a:r>
        </a:p>
      </dgm:t>
    </dgm:pt>
    <dgm:pt modelId="{9EF41CC5-EF3B-4A6D-8229-3F1333EADFB3}">
      <dgm:prSet/>
      <dgm:spPr/>
      <dgm:t>
        <a:bodyPr/>
        <a:lstStyle/>
        <a:p>
          <a:pPr rtl="0">
            <a:defRPr cap="all"/>
          </a:pPr>
          <a:r>
            <a:rPr lang="en-US" b="0">
              <a:latin typeface="+mn-lt"/>
            </a:rPr>
            <a:t>Initiate User access with forms and Web Application requests</a:t>
          </a:r>
        </a:p>
      </dgm:t>
    </dgm:pt>
    <dgm:pt modelId="{DAEF1C7D-B0C5-46FA-BED3-8A54E918D3E0}" type="parTrans" cxnId="{E476EEBC-7C9F-4E07-BD58-1044B9769B64}">
      <dgm:prSet/>
      <dgm:spPr/>
      <dgm:t>
        <a:bodyPr/>
        <a:lstStyle/>
        <a:p>
          <a:endParaRPr lang="en-US"/>
        </a:p>
      </dgm:t>
    </dgm:pt>
    <dgm:pt modelId="{98E6DD7C-B953-4119-9F64-9914E467ECBF}" type="sibTrans" cxnId="{E476EEBC-7C9F-4E07-BD58-1044B9769B64}">
      <dgm:prSet phldrT="03" phldr="0"/>
      <dgm:spPr/>
      <dgm:t>
        <a:bodyPr/>
        <a:lstStyle/>
        <a:p>
          <a:r>
            <a:rPr lang="en-US"/>
            <a:t>03</a:t>
          </a:r>
        </a:p>
      </dgm:t>
    </dgm:pt>
    <dgm:pt modelId="{DC13AB6D-DEA2-4CBB-AC69-1EF1A6AD1512}">
      <dgm:prSet/>
      <dgm:spPr/>
      <dgm:t>
        <a:bodyPr/>
        <a:lstStyle/>
        <a:p>
          <a:pPr>
            <a:defRPr cap="all"/>
          </a:pPr>
          <a:r>
            <a:rPr lang="en-US" b="0"/>
            <a:t>Select a Connectivity type based on your infrastructure and goals</a:t>
          </a:r>
        </a:p>
      </dgm:t>
    </dgm:pt>
    <dgm:pt modelId="{9C64CC83-643C-4E12-8F97-BC19DC031190}" type="sibTrans" cxnId="{4B888393-351D-4489-90C9-5A68061AB236}">
      <dgm:prSet phldrT="01" phldr="0"/>
      <dgm:spPr/>
      <dgm:t>
        <a:bodyPr/>
        <a:lstStyle/>
        <a:p>
          <a:r>
            <a:rPr lang="en-US"/>
            <a:t>01</a:t>
          </a:r>
        </a:p>
      </dgm:t>
    </dgm:pt>
    <dgm:pt modelId="{2C752582-D9FF-4E04-A92F-827DB4BB5C48}" type="parTrans" cxnId="{4B888393-351D-4489-90C9-5A68061AB236}">
      <dgm:prSet/>
      <dgm:spPr/>
      <dgm:t>
        <a:bodyPr/>
        <a:lstStyle/>
        <a:p>
          <a:endParaRPr lang="en-US"/>
        </a:p>
      </dgm:t>
    </dgm:pt>
    <dgm:pt modelId="{E679B4B7-8BDE-4369-8B38-E360B3D839FE}">
      <dgm:prSet/>
      <dgm:spPr/>
      <dgm:t>
        <a:bodyPr/>
        <a:lstStyle/>
        <a:p>
          <a:pPr>
            <a:defRPr cap="all"/>
          </a:pPr>
          <a:r>
            <a:rPr lang="en-US" b="1">
              <a:latin typeface="+mn-lt"/>
            </a:rPr>
            <a:t>Complete routing setup and Testing</a:t>
          </a:r>
        </a:p>
      </dgm:t>
    </dgm:pt>
    <dgm:pt modelId="{E9F8DFF7-C129-4439-957B-F3A64BE7B6D0}" type="parTrans" cxnId="{C690CCD4-75D5-4E1F-AEDE-745CF8936E04}">
      <dgm:prSet/>
      <dgm:spPr/>
      <dgm:t>
        <a:bodyPr/>
        <a:lstStyle/>
        <a:p>
          <a:endParaRPr lang="en-US"/>
        </a:p>
      </dgm:t>
    </dgm:pt>
    <dgm:pt modelId="{0B0E3622-3A77-4395-8667-1C5F478150FD}" type="sibTrans" cxnId="{C690CCD4-75D5-4E1F-AEDE-745CF8936E04}">
      <dgm:prSet phldrT="04" phldr="0"/>
      <dgm:spPr/>
      <dgm:t>
        <a:bodyPr/>
        <a:lstStyle/>
        <a:p>
          <a:r>
            <a:rPr lang="en-US"/>
            <a:t>04</a:t>
          </a:r>
        </a:p>
      </dgm:t>
    </dgm:pt>
    <dgm:pt modelId="{579698BD-D232-4926-8D7B-29A69B90858B}" type="pres">
      <dgm:prSet presAssocID="{8AA20905-3954-474B-A606-562BCA026DC1}" presName="Name0" presStyleCnt="0">
        <dgm:presLayoutVars>
          <dgm:animLvl val="lvl"/>
          <dgm:resizeHandles val="exact"/>
        </dgm:presLayoutVars>
      </dgm:prSet>
      <dgm:spPr/>
    </dgm:pt>
    <dgm:pt modelId="{3DD5B223-886E-4FC7-BDA1-ECA869A474EC}" type="pres">
      <dgm:prSet presAssocID="{DC13AB6D-DEA2-4CBB-AC69-1EF1A6AD1512}" presName="compositeNode" presStyleCnt="0">
        <dgm:presLayoutVars>
          <dgm:bulletEnabled val="1"/>
        </dgm:presLayoutVars>
      </dgm:prSet>
      <dgm:spPr/>
    </dgm:pt>
    <dgm:pt modelId="{DA3A6BD4-857F-4C66-97FA-B1E1C180A950}" type="pres">
      <dgm:prSet presAssocID="{DC13AB6D-DEA2-4CBB-AC69-1EF1A6AD1512}" presName="bgRect" presStyleLbl="alignNode1" presStyleIdx="0" presStyleCnt="4"/>
      <dgm:spPr/>
    </dgm:pt>
    <dgm:pt modelId="{BBA91679-4684-4A04-8AEB-03038C78A75C}" type="pres">
      <dgm:prSet presAssocID="{9C64CC83-643C-4E12-8F97-BC19DC031190}" presName="sibTransNodeRect" presStyleLbl="alignNode1" presStyleIdx="0" presStyleCnt="4">
        <dgm:presLayoutVars>
          <dgm:chMax val="0"/>
          <dgm:bulletEnabled val="1"/>
        </dgm:presLayoutVars>
      </dgm:prSet>
      <dgm:spPr/>
    </dgm:pt>
    <dgm:pt modelId="{5F398AEE-BC0F-4F30-99FA-92D67A176C2D}" type="pres">
      <dgm:prSet presAssocID="{DC13AB6D-DEA2-4CBB-AC69-1EF1A6AD1512}" presName="nodeRect" presStyleLbl="alignNode1" presStyleIdx="0" presStyleCnt="4">
        <dgm:presLayoutVars>
          <dgm:bulletEnabled val="1"/>
        </dgm:presLayoutVars>
      </dgm:prSet>
      <dgm:spPr/>
    </dgm:pt>
    <dgm:pt modelId="{3C27A223-AC17-40BD-B7C5-0447661C2934}" type="pres">
      <dgm:prSet presAssocID="{9C64CC83-643C-4E12-8F97-BC19DC031190}" presName="sibTrans" presStyleCnt="0"/>
      <dgm:spPr/>
    </dgm:pt>
    <dgm:pt modelId="{0864151C-845B-4A50-9755-7EE613694D81}" type="pres">
      <dgm:prSet presAssocID="{53742231-981F-480A-940F-203EC2F7423F}" presName="compositeNode" presStyleCnt="0">
        <dgm:presLayoutVars>
          <dgm:bulletEnabled val="1"/>
        </dgm:presLayoutVars>
      </dgm:prSet>
      <dgm:spPr/>
    </dgm:pt>
    <dgm:pt modelId="{00AE7F27-0E5D-4AFB-ACD6-B5A19E79EA42}" type="pres">
      <dgm:prSet presAssocID="{53742231-981F-480A-940F-203EC2F7423F}" presName="bgRect" presStyleLbl="alignNode1" presStyleIdx="1" presStyleCnt="4"/>
      <dgm:spPr/>
    </dgm:pt>
    <dgm:pt modelId="{975C752B-C37A-4BA6-A3AE-2202A141404A}" type="pres">
      <dgm:prSet presAssocID="{EF449C32-A7AE-4099-9E9B-9E2F736A89CE}" presName="sibTransNodeRect" presStyleLbl="alignNode1" presStyleIdx="1" presStyleCnt="4">
        <dgm:presLayoutVars>
          <dgm:chMax val="0"/>
          <dgm:bulletEnabled val="1"/>
        </dgm:presLayoutVars>
      </dgm:prSet>
      <dgm:spPr/>
    </dgm:pt>
    <dgm:pt modelId="{C5BDCA19-B754-421E-A6CC-628F80FC74CB}" type="pres">
      <dgm:prSet presAssocID="{53742231-981F-480A-940F-203EC2F7423F}" presName="nodeRect" presStyleLbl="alignNode1" presStyleIdx="1" presStyleCnt="4">
        <dgm:presLayoutVars>
          <dgm:bulletEnabled val="1"/>
        </dgm:presLayoutVars>
      </dgm:prSet>
      <dgm:spPr/>
    </dgm:pt>
    <dgm:pt modelId="{3E36C1DA-E751-469B-91D5-B7ADF3790DAB}" type="pres">
      <dgm:prSet presAssocID="{EF449C32-A7AE-4099-9E9B-9E2F736A89CE}" presName="sibTrans" presStyleCnt="0"/>
      <dgm:spPr/>
    </dgm:pt>
    <dgm:pt modelId="{19974A3A-09A4-40DE-BB0F-D9AED1ACB06E}" type="pres">
      <dgm:prSet presAssocID="{9EF41CC5-EF3B-4A6D-8229-3F1333EADFB3}" presName="compositeNode" presStyleCnt="0">
        <dgm:presLayoutVars>
          <dgm:bulletEnabled val="1"/>
        </dgm:presLayoutVars>
      </dgm:prSet>
      <dgm:spPr/>
    </dgm:pt>
    <dgm:pt modelId="{CAD62F17-E99D-4FEF-B376-961CA4CB20EB}" type="pres">
      <dgm:prSet presAssocID="{9EF41CC5-EF3B-4A6D-8229-3F1333EADFB3}" presName="bgRect" presStyleLbl="alignNode1" presStyleIdx="2" presStyleCnt="4"/>
      <dgm:spPr/>
    </dgm:pt>
    <dgm:pt modelId="{E20811D6-E5D4-4C9E-AABF-9E0E1902CA2C}" type="pres">
      <dgm:prSet presAssocID="{98E6DD7C-B953-4119-9F64-9914E467ECBF}" presName="sibTransNodeRect" presStyleLbl="alignNode1" presStyleIdx="2" presStyleCnt="4">
        <dgm:presLayoutVars>
          <dgm:chMax val="0"/>
          <dgm:bulletEnabled val="1"/>
        </dgm:presLayoutVars>
      </dgm:prSet>
      <dgm:spPr/>
    </dgm:pt>
    <dgm:pt modelId="{67D48337-9200-42EF-A956-8FC92E9B78D2}" type="pres">
      <dgm:prSet presAssocID="{9EF41CC5-EF3B-4A6D-8229-3F1333EADFB3}" presName="nodeRect" presStyleLbl="alignNode1" presStyleIdx="2" presStyleCnt="4">
        <dgm:presLayoutVars>
          <dgm:bulletEnabled val="1"/>
        </dgm:presLayoutVars>
      </dgm:prSet>
      <dgm:spPr/>
    </dgm:pt>
    <dgm:pt modelId="{DA838DEF-FCE9-4982-AFAA-A824AADA5D3C}" type="pres">
      <dgm:prSet presAssocID="{98E6DD7C-B953-4119-9F64-9914E467ECBF}" presName="sibTrans" presStyleCnt="0"/>
      <dgm:spPr/>
    </dgm:pt>
    <dgm:pt modelId="{314516C1-A34F-4396-85A1-1AE87ED6D992}" type="pres">
      <dgm:prSet presAssocID="{E679B4B7-8BDE-4369-8B38-E360B3D839FE}" presName="compositeNode" presStyleCnt="0">
        <dgm:presLayoutVars>
          <dgm:bulletEnabled val="1"/>
        </dgm:presLayoutVars>
      </dgm:prSet>
      <dgm:spPr/>
    </dgm:pt>
    <dgm:pt modelId="{2AA1D07B-8E6A-40CC-A9BD-14F768FC38DB}" type="pres">
      <dgm:prSet presAssocID="{E679B4B7-8BDE-4369-8B38-E360B3D839FE}" presName="bgRect" presStyleLbl="alignNode1" presStyleIdx="3" presStyleCnt="4"/>
      <dgm:spPr/>
    </dgm:pt>
    <dgm:pt modelId="{E63087C2-910C-4713-BA77-73BC6DB45318}" type="pres">
      <dgm:prSet presAssocID="{0B0E3622-3A77-4395-8667-1C5F478150FD}" presName="sibTransNodeRect" presStyleLbl="alignNode1" presStyleIdx="3" presStyleCnt="4">
        <dgm:presLayoutVars>
          <dgm:chMax val="0"/>
          <dgm:bulletEnabled val="1"/>
        </dgm:presLayoutVars>
      </dgm:prSet>
      <dgm:spPr/>
    </dgm:pt>
    <dgm:pt modelId="{8C37769B-975D-494E-B896-1E191233C5B9}" type="pres">
      <dgm:prSet presAssocID="{E679B4B7-8BDE-4369-8B38-E360B3D839FE}" presName="nodeRect" presStyleLbl="alignNode1" presStyleIdx="3" presStyleCnt="4">
        <dgm:presLayoutVars>
          <dgm:bulletEnabled val="1"/>
        </dgm:presLayoutVars>
      </dgm:prSet>
      <dgm:spPr/>
    </dgm:pt>
  </dgm:ptLst>
  <dgm:cxnLst>
    <dgm:cxn modelId="{FC6AF506-EEDE-462B-9977-C2EC48B70A38}" type="presOf" srcId="{E679B4B7-8BDE-4369-8B38-E360B3D839FE}" destId="{8C37769B-975D-494E-B896-1E191233C5B9}" srcOrd="1" destOrd="0" presId="urn:microsoft.com/office/officeart/2016/7/layout/LinearBlockProcessNumbered"/>
    <dgm:cxn modelId="{C69EF60F-154F-41F0-8B36-F76FE920DE57}" type="presOf" srcId="{DC13AB6D-DEA2-4CBB-AC69-1EF1A6AD1512}" destId="{5F398AEE-BC0F-4F30-99FA-92D67A176C2D}" srcOrd="1" destOrd="0" presId="urn:microsoft.com/office/officeart/2016/7/layout/LinearBlockProcessNumbered"/>
    <dgm:cxn modelId="{160E6260-DD0E-45F3-9B1A-507F116539A4}" type="presOf" srcId="{53742231-981F-480A-940F-203EC2F7423F}" destId="{C5BDCA19-B754-421E-A6CC-628F80FC74CB}" srcOrd="1" destOrd="0" presId="urn:microsoft.com/office/officeart/2016/7/layout/LinearBlockProcessNumbered"/>
    <dgm:cxn modelId="{7BD06063-8E0B-4AF3-A2DE-E8EB6E7B3528}" type="presOf" srcId="{9EF41CC5-EF3B-4A6D-8229-3F1333EADFB3}" destId="{CAD62F17-E99D-4FEF-B376-961CA4CB20EB}" srcOrd="0" destOrd="0" presId="urn:microsoft.com/office/officeart/2016/7/layout/LinearBlockProcessNumbered"/>
    <dgm:cxn modelId="{0439566F-A180-439C-8FAE-14E400EF2DCF}" type="presOf" srcId="{8AA20905-3954-474B-A606-562BCA026DC1}" destId="{579698BD-D232-4926-8D7B-29A69B90858B}" srcOrd="0" destOrd="0" presId="urn:microsoft.com/office/officeart/2016/7/layout/LinearBlockProcessNumbered"/>
    <dgm:cxn modelId="{C5FA5A56-50A1-4C32-A08A-32CBC939F1F7}" type="presOf" srcId="{0B0E3622-3A77-4395-8667-1C5F478150FD}" destId="{E63087C2-910C-4713-BA77-73BC6DB45318}" srcOrd="0" destOrd="0" presId="urn:microsoft.com/office/officeart/2016/7/layout/LinearBlockProcessNumbered"/>
    <dgm:cxn modelId="{5003108E-80F0-47F4-B864-3330264AB6C4}" type="presOf" srcId="{EF449C32-A7AE-4099-9E9B-9E2F736A89CE}" destId="{975C752B-C37A-4BA6-A3AE-2202A141404A}" srcOrd="0" destOrd="0" presId="urn:microsoft.com/office/officeart/2016/7/layout/LinearBlockProcessNumbered"/>
    <dgm:cxn modelId="{4B888393-351D-4489-90C9-5A68061AB236}" srcId="{8AA20905-3954-474B-A606-562BCA026DC1}" destId="{DC13AB6D-DEA2-4CBB-AC69-1EF1A6AD1512}" srcOrd="0" destOrd="0" parTransId="{2C752582-D9FF-4E04-A92F-827DB4BB5C48}" sibTransId="{9C64CC83-643C-4E12-8F97-BC19DC031190}"/>
    <dgm:cxn modelId="{D63794A3-3B5C-481F-B518-3A03A09CE53E}" type="presOf" srcId="{DC13AB6D-DEA2-4CBB-AC69-1EF1A6AD1512}" destId="{DA3A6BD4-857F-4C66-97FA-B1E1C180A950}" srcOrd="0" destOrd="0" presId="urn:microsoft.com/office/officeart/2016/7/layout/LinearBlockProcessNumbered"/>
    <dgm:cxn modelId="{E476EEBC-7C9F-4E07-BD58-1044B9769B64}" srcId="{8AA20905-3954-474B-A606-562BCA026DC1}" destId="{9EF41CC5-EF3B-4A6D-8229-3F1333EADFB3}" srcOrd="2" destOrd="0" parTransId="{DAEF1C7D-B0C5-46FA-BED3-8A54E918D3E0}" sibTransId="{98E6DD7C-B953-4119-9F64-9914E467ECBF}"/>
    <dgm:cxn modelId="{BA6798C2-3017-47AE-863A-ABC156B952C4}" type="presOf" srcId="{98E6DD7C-B953-4119-9F64-9914E467ECBF}" destId="{E20811D6-E5D4-4C9E-AABF-9E0E1902CA2C}" srcOrd="0" destOrd="0" presId="urn:microsoft.com/office/officeart/2016/7/layout/LinearBlockProcessNumbered"/>
    <dgm:cxn modelId="{F226B1C2-5D99-403A-8240-EAD6BD4D8534}" srcId="{8AA20905-3954-474B-A606-562BCA026DC1}" destId="{53742231-981F-480A-940F-203EC2F7423F}" srcOrd="1" destOrd="0" parTransId="{2FC75195-FBA1-43DE-85DD-40B4B3A2F1F3}" sibTransId="{EF449C32-A7AE-4099-9E9B-9E2F736A89CE}"/>
    <dgm:cxn modelId="{195C7BD0-00B7-4FDB-B89D-409AEB24AD7B}" type="presOf" srcId="{9C64CC83-643C-4E12-8F97-BC19DC031190}" destId="{BBA91679-4684-4A04-8AEB-03038C78A75C}" srcOrd="0" destOrd="0" presId="urn:microsoft.com/office/officeart/2016/7/layout/LinearBlockProcessNumbered"/>
    <dgm:cxn modelId="{C690CCD4-75D5-4E1F-AEDE-745CF8936E04}" srcId="{8AA20905-3954-474B-A606-562BCA026DC1}" destId="{E679B4B7-8BDE-4369-8B38-E360B3D839FE}" srcOrd="3" destOrd="0" parTransId="{E9F8DFF7-C129-4439-957B-F3A64BE7B6D0}" sibTransId="{0B0E3622-3A77-4395-8667-1C5F478150FD}"/>
    <dgm:cxn modelId="{350DE5DD-AEBA-4E5B-8A5D-1F6A68BE25DA}" type="presOf" srcId="{E679B4B7-8BDE-4369-8B38-E360B3D839FE}" destId="{2AA1D07B-8E6A-40CC-A9BD-14F768FC38DB}" srcOrd="0" destOrd="0" presId="urn:microsoft.com/office/officeart/2016/7/layout/LinearBlockProcessNumbered"/>
    <dgm:cxn modelId="{6F2836E5-08D2-4289-ADAE-8BAC5C070C5B}" type="presOf" srcId="{9EF41CC5-EF3B-4A6D-8229-3F1333EADFB3}" destId="{67D48337-9200-42EF-A956-8FC92E9B78D2}" srcOrd="1" destOrd="0" presId="urn:microsoft.com/office/officeart/2016/7/layout/LinearBlockProcessNumbered"/>
    <dgm:cxn modelId="{F4AE9FF5-AEAC-4D3A-BBAF-0541C84423F7}" type="presOf" srcId="{53742231-981F-480A-940F-203EC2F7423F}" destId="{00AE7F27-0E5D-4AFB-ACD6-B5A19E79EA42}" srcOrd="0" destOrd="0" presId="urn:microsoft.com/office/officeart/2016/7/layout/LinearBlockProcessNumbered"/>
    <dgm:cxn modelId="{35294DC5-0261-40B5-9534-4CBDECA5D33A}" type="presParOf" srcId="{579698BD-D232-4926-8D7B-29A69B90858B}" destId="{3DD5B223-886E-4FC7-BDA1-ECA869A474EC}" srcOrd="0" destOrd="0" presId="urn:microsoft.com/office/officeart/2016/7/layout/LinearBlockProcessNumbered"/>
    <dgm:cxn modelId="{297AF604-5FA3-4369-825E-7C1B7BC74439}" type="presParOf" srcId="{3DD5B223-886E-4FC7-BDA1-ECA869A474EC}" destId="{DA3A6BD4-857F-4C66-97FA-B1E1C180A950}" srcOrd="0" destOrd="0" presId="urn:microsoft.com/office/officeart/2016/7/layout/LinearBlockProcessNumbered"/>
    <dgm:cxn modelId="{F0DC5743-928B-4FC2-8AB3-F973F332A340}" type="presParOf" srcId="{3DD5B223-886E-4FC7-BDA1-ECA869A474EC}" destId="{BBA91679-4684-4A04-8AEB-03038C78A75C}" srcOrd="1" destOrd="0" presId="urn:microsoft.com/office/officeart/2016/7/layout/LinearBlockProcessNumbered"/>
    <dgm:cxn modelId="{11E401FB-A928-45E0-BB0C-98C3E95B9DB7}" type="presParOf" srcId="{3DD5B223-886E-4FC7-BDA1-ECA869A474EC}" destId="{5F398AEE-BC0F-4F30-99FA-92D67A176C2D}" srcOrd="2" destOrd="0" presId="urn:microsoft.com/office/officeart/2016/7/layout/LinearBlockProcessNumbered"/>
    <dgm:cxn modelId="{C3F469B1-2E89-40A2-AABF-501962A7BCAB}" type="presParOf" srcId="{579698BD-D232-4926-8D7B-29A69B90858B}" destId="{3C27A223-AC17-40BD-B7C5-0447661C2934}" srcOrd="1" destOrd="0" presId="urn:microsoft.com/office/officeart/2016/7/layout/LinearBlockProcessNumbered"/>
    <dgm:cxn modelId="{5710BD9D-7C03-4740-AD5F-262D07247A3A}" type="presParOf" srcId="{579698BD-D232-4926-8D7B-29A69B90858B}" destId="{0864151C-845B-4A50-9755-7EE613694D81}" srcOrd="2" destOrd="0" presId="urn:microsoft.com/office/officeart/2016/7/layout/LinearBlockProcessNumbered"/>
    <dgm:cxn modelId="{387E0470-F2EE-4FC1-A82F-6FDB457807A1}" type="presParOf" srcId="{0864151C-845B-4A50-9755-7EE613694D81}" destId="{00AE7F27-0E5D-4AFB-ACD6-B5A19E79EA42}" srcOrd="0" destOrd="0" presId="urn:microsoft.com/office/officeart/2016/7/layout/LinearBlockProcessNumbered"/>
    <dgm:cxn modelId="{B2C71EF7-97F6-47F6-AEC8-7AB44D02BCC0}" type="presParOf" srcId="{0864151C-845B-4A50-9755-7EE613694D81}" destId="{975C752B-C37A-4BA6-A3AE-2202A141404A}" srcOrd="1" destOrd="0" presId="urn:microsoft.com/office/officeart/2016/7/layout/LinearBlockProcessNumbered"/>
    <dgm:cxn modelId="{9F0143CA-E818-45DD-8EA1-1EDAC2BA3927}" type="presParOf" srcId="{0864151C-845B-4A50-9755-7EE613694D81}" destId="{C5BDCA19-B754-421E-A6CC-628F80FC74CB}" srcOrd="2" destOrd="0" presId="urn:microsoft.com/office/officeart/2016/7/layout/LinearBlockProcessNumbered"/>
    <dgm:cxn modelId="{620627FC-5036-4CD6-A748-6251537E0CD2}" type="presParOf" srcId="{579698BD-D232-4926-8D7B-29A69B90858B}" destId="{3E36C1DA-E751-469B-91D5-B7ADF3790DAB}" srcOrd="3" destOrd="0" presId="urn:microsoft.com/office/officeart/2016/7/layout/LinearBlockProcessNumbered"/>
    <dgm:cxn modelId="{55075B3E-3252-4593-A26B-F90941538F11}" type="presParOf" srcId="{579698BD-D232-4926-8D7B-29A69B90858B}" destId="{19974A3A-09A4-40DE-BB0F-D9AED1ACB06E}" srcOrd="4" destOrd="0" presId="urn:microsoft.com/office/officeart/2016/7/layout/LinearBlockProcessNumbered"/>
    <dgm:cxn modelId="{F70111AF-31B7-45C8-BF98-136526F49545}" type="presParOf" srcId="{19974A3A-09A4-40DE-BB0F-D9AED1ACB06E}" destId="{CAD62F17-E99D-4FEF-B376-961CA4CB20EB}" srcOrd="0" destOrd="0" presId="urn:microsoft.com/office/officeart/2016/7/layout/LinearBlockProcessNumbered"/>
    <dgm:cxn modelId="{A577448F-1791-45D9-B08E-BDFC5B46D7D1}" type="presParOf" srcId="{19974A3A-09A4-40DE-BB0F-D9AED1ACB06E}" destId="{E20811D6-E5D4-4C9E-AABF-9E0E1902CA2C}" srcOrd="1" destOrd="0" presId="urn:microsoft.com/office/officeart/2016/7/layout/LinearBlockProcessNumbered"/>
    <dgm:cxn modelId="{3E6FA209-33EF-4CC1-865A-1191A0934324}" type="presParOf" srcId="{19974A3A-09A4-40DE-BB0F-D9AED1ACB06E}" destId="{67D48337-9200-42EF-A956-8FC92E9B78D2}" srcOrd="2" destOrd="0" presId="urn:microsoft.com/office/officeart/2016/7/layout/LinearBlockProcessNumbered"/>
    <dgm:cxn modelId="{2C531757-6841-48C3-92A3-20C949F828A6}" type="presParOf" srcId="{579698BD-D232-4926-8D7B-29A69B90858B}" destId="{DA838DEF-FCE9-4982-AFAA-A824AADA5D3C}" srcOrd="5" destOrd="0" presId="urn:microsoft.com/office/officeart/2016/7/layout/LinearBlockProcessNumbered"/>
    <dgm:cxn modelId="{1B004915-07B2-4754-B738-AA2AE7687530}" type="presParOf" srcId="{579698BD-D232-4926-8D7B-29A69B90858B}" destId="{314516C1-A34F-4396-85A1-1AE87ED6D992}" srcOrd="6" destOrd="0" presId="urn:microsoft.com/office/officeart/2016/7/layout/LinearBlockProcessNumbered"/>
    <dgm:cxn modelId="{E2523113-BA29-4337-BA7C-C323CE397753}" type="presParOf" srcId="{314516C1-A34F-4396-85A1-1AE87ED6D992}" destId="{2AA1D07B-8E6A-40CC-A9BD-14F768FC38DB}" srcOrd="0" destOrd="0" presId="urn:microsoft.com/office/officeart/2016/7/layout/LinearBlockProcessNumbered"/>
    <dgm:cxn modelId="{3D20EDE1-B427-46D5-9E24-089C68F9B6C0}" type="presParOf" srcId="{314516C1-A34F-4396-85A1-1AE87ED6D992}" destId="{E63087C2-910C-4713-BA77-73BC6DB45318}" srcOrd="1" destOrd="0" presId="urn:microsoft.com/office/officeart/2016/7/layout/LinearBlockProcessNumbered"/>
    <dgm:cxn modelId="{4ADC15BC-F976-4BCE-BA51-F3DF707A3711}" type="presParOf" srcId="{314516C1-A34F-4396-85A1-1AE87ED6D992}" destId="{8C37769B-975D-494E-B896-1E191233C5B9}" srcOrd="2" destOrd="0" presId="urn:microsoft.com/office/officeart/2016/7/layout/LinearBlockProcessNumbered"/>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AA20905-3954-474B-A606-562BCA026DC1}" type="doc">
      <dgm:prSet loTypeId="urn:microsoft.com/office/officeart/2016/7/layout/LinearBlockProcessNumbered" loCatId="process" qsTypeId="urn:microsoft.com/office/officeart/2005/8/quickstyle/simple1" qsCatId="simple" csTypeId="urn:microsoft.com/office/officeart/2005/8/colors/colorful1" csCatId="colorful" phldr="1"/>
      <dgm:spPr/>
      <dgm:t>
        <a:bodyPr/>
        <a:lstStyle/>
        <a:p>
          <a:endParaRPr lang="en-US"/>
        </a:p>
      </dgm:t>
    </dgm:pt>
    <dgm:pt modelId="{53742231-981F-480A-940F-203EC2F7423F}">
      <dgm:prSet/>
      <dgm:spPr/>
      <dgm:t>
        <a:bodyPr/>
        <a:lstStyle/>
        <a:p>
          <a:pPr rtl="0">
            <a:defRPr cap="all"/>
          </a:pPr>
          <a:r>
            <a:rPr lang="en-US" b="1" u="sng" cap="none"/>
            <a:t>Secure File Transfer Protocol (SFTP)</a:t>
          </a:r>
          <a:r>
            <a:rPr lang="en-US" cap="none"/>
            <a:t> is a secure internet server hosted by the Plan. Organizations opting to use the SFTP with the TIBCO MFT Internet Server will be required to obtain a Secure Point of Entry (SPOE) ID from CMS and to host a Secure Shell (SSH) server with a Digital Signature Algorithm (DSA) or Rivest‐Shamir‐Adleman (RSA) public key.</a:t>
          </a:r>
          <a:r>
            <a:rPr lang="en-US" cap="none">
              <a:latin typeface="Segoe UI Black"/>
            </a:rPr>
            <a:t> </a:t>
          </a:r>
        </a:p>
        <a:p>
          <a:pPr rtl="0">
            <a:defRPr cap="all"/>
          </a:pPr>
          <a:endParaRPr lang="en-US" cap="none">
            <a:latin typeface="Segoe UI Black"/>
          </a:endParaRPr>
        </a:p>
        <a:p>
          <a:pPr rtl="0"/>
          <a:r>
            <a:rPr lang="en-US" b="1" u="sng"/>
            <a:t>Hypertext Transfer Protocol Secure (HTTPS)</a:t>
          </a:r>
          <a:r>
            <a:rPr lang="en-US"/>
            <a:t> is a secure web interface to provide connectivity to the TIBCO MFT internet server hosted by CMS. Users will log in to the TIBCO MFT internet server web interface to send data to CMS.</a:t>
          </a:r>
          <a:r>
            <a:rPr lang="en-US">
              <a:latin typeface="Segoe UI Black"/>
            </a:rPr>
            <a:t> </a:t>
          </a:r>
          <a:endParaRPr lang="en-US"/>
        </a:p>
        <a:p>
          <a:pPr>
            <a:defRPr cap="all"/>
          </a:pPr>
          <a:endParaRPr lang="en-US" cap="none"/>
        </a:p>
      </dgm:t>
    </dgm:pt>
    <dgm:pt modelId="{2FC75195-FBA1-43DE-85DD-40B4B3A2F1F3}" type="parTrans" cxnId="{F226B1C2-5D99-403A-8240-EAD6BD4D8534}">
      <dgm:prSet/>
      <dgm:spPr/>
      <dgm:t>
        <a:bodyPr/>
        <a:lstStyle/>
        <a:p>
          <a:endParaRPr lang="en-US"/>
        </a:p>
      </dgm:t>
    </dgm:pt>
    <dgm:pt modelId="{EF449C32-A7AE-4099-9E9B-9E2F736A89CE}" type="sibTrans" cxnId="{F226B1C2-5D99-403A-8240-EAD6BD4D8534}">
      <dgm:prSet phldrT="02" phldr="0"/>
      <dgm:spPr/>
      <dgm:t>
        <a:bodyPr/>
        <a:lstStyle/>
        <a:p>
          <a:r>
            <a:rPr lang="en-US"/>
            <a:t>02</a:t>
          </a:r>
        </a:p>
      </dgm:t>
    </dgm:pt>
    <dgm:pt modelId="{9EF41CC5-EF3B-4A6D-8229-3F1333EADFB3}">
      <dgm:prSet/>
      <dgm:spPr/>
      <dgm:t>
        <a:bodyPr/>
        <a:lstStyle/>
        <a:p>
          <a:pPr rtl="0">
            <a:defRPr cap="all"/>
          </a:pPr>
          <a:r>
            <a:rPr lang="en-US" cap="none">
              <a:effectLst/>
            </a:rPr>
            <a:t>This connectivity type is for small Plans, with less than 100,000 beneficiaries, participating in the MAPD program. File size is limited to less than 2GB. Gentran is an option limited to small Plans because of its file size restriction. With Gentran, Plans have the option to manually submit files (individual IDM user ID required) or to do an automated SFTP pull (SPOE ID required).</a:t>
          </a:r>
          <a:r>
            <a:rPr lang="en-US" cap="none">
              <a:effectLst/>
              <a:latin typeface="Segoe UI Black"/>
            </a:rPr>
            <a:t> </a:t>
          </a:r>
          <a:endParaRPr lang="en-US" cap="none">
            <a:latin typeface="+mn-lt"/>
          </a:endParaRPr>
        </a:p>
      </dgm:t>
    </dgm:pt>
    <dgm:pt modelId="{DAEF1C7D-B0C5-46FA-BED3-8A54E918D3E0}" type="parTrans" cxnId="{E476EEBC-7C9F-4E07-BD58-1044B9769B64}">
      <dgm:prSet/>
      <dgm:spPr/>
      <dgm:t>
        <a:bodyPr/>
        <a:lstStyle/>
        <a:p>
          <a:endParaRPr lang="en-US"/>
        </a:p>
      </dgm:t>
    </dgm:pt>
    <dgm:pt modelId="{98E6DD7C-B953-4119-9F64-9914E467ECBF}" type="sibTrans" cxnId="{E476EEBC-7C9F-4E07-BD58-1044B9769B64}">
      <dgm:prSet phldrT="03" phldr="0"/>
      <dgm:spPr/>
      <dgm:t>
        <a:bodyPr/>
        <a:lstStyle/>
        <a:p>
          <a:r>
            <a:rPr lang="en-US"/>
            <a:t>03</a:t>
          </a:r>
        </a:p>
      </dgm:t>
    </dgm:pt>
    <dgm:pt modelId="{DC13AB6D-DEA2-4CBB-AC69-1EF1A6AD1512}">
      <dgm:prSet/>
      <dgm:spPr/>
      <dgm:t>
        <a:bodyPr/>
        <a:lstStyle/>
        <a:p>
          <a:pPr rtl="0">
            <a:defRPr cap="all"/>
          </a:pPr>
          <a:r>
            <a:rPr lang="en-US" cap="none"/>
            <a:t>A private CMS WAN Ethernet connection directly connects the Plan to the CMS network. The software to support the data transfer across the private connection is Connect: Direct, a product that can be licensed from IBM. Plans are expected to fund the cost of the Ethernet connection and software license.</a:t>
          </a:r>
          <a:r>
            <a:rPr lang="en-US" cap="none">
              <a:latin typeface="Segoe UI Black"/>
            </a:rPr>
            <a:t> </a:t>
          </a:r>
          <a:endParaRPr lang="en-US" cap="none"/>
        </a:p>
        <a:p>
          <a:pPr>
            <a:defRPr cap="all"/>
          </a:pPr>
          <a:endParaRPr lang="en-US"/>
        </a:p>
      </dgm:t>
    </dgm:pt>
    <dgm:pt modelId="{9C64CC83-643C-4E12-8F97-BC19DC031190}" type="sibTrans" cxnId="{4B888393-351D-4489-90C9-5A68061AB236}">
      <dgm:prSet phldrT="01" phldr="0"/>
      <dgm:spPr/>
      <dgm:t>
        <a:bodyPr/>
        <a:lstStyle/>
        <a:p>
          <a:r>
            <a:rPr lang="en-US"/>
            <a:t>01</a:t>
          </a:r>
        </a:p>
      </dgm:t>
    </dgm:pt>
    <dgm:pt modelId="{2C752582-D9FF-4E04-A92F-827DB4BB5C48}" type="parTrans" cxnId="{4B888393-351D-4489-90C9-5A68061AB236}">
      <dgm:prSet/>
      <dgm:spPr/>
      <dgm:t>
        <a:bodyPr/>
        <a:lstStyle/>
        <a:p>
          <a:endParaRPr lang="en-US"/>
        </a:p>
      </dgm:t>
    </dgm:pt>
    <dgm:pt modelId="{579698BD-D232-4926-8D7B-29A69B90858B}" type="pres">
      <dgm:prSet presAssocID="{8AA20905-3954-474B-A606-562BCA026DC1}" presName="Name0" presStyleCnt="0">
        <dgm:presLayoutVars>
          <dgm:animLvl val="lvl"/>
          <dgm:resizeHandles val="exact"/>
        </dgm:presLayoutVars>
      </dgm:prSet>
      <dgm:spPr/>
    </dgm:pt>
    <dgm:pt modelId="{3DD5B223-886E-4FC7-BDA1-ECA869A474EC}" type="pres">
      <dgm:prSet presAssocID="{DC13AB6D-DEA2-4CBB-AC69-1EF1A6AD1512}" presName="compositeNode" presStyleCnt="0">
        <dgm:presLayoutVars>
          <dgm:bulletEnabled val="1"/>
        </dgm:presLayoutVars>
      </dgm:prSet>
      <dgm:spPr/>
    </dgm:pt>
    <dgm:pt modelId="{DA3A6BD4-857F-4C66-97FA-B1E1C180A950}" type="pres">
      <dgm:prSet presAssocID="{DC13AB6D-DEA2-4CBB-AC69-1EF1A6AD1512}" presName="bgRect" presStyleLbl="alignNode1" presStyleIdx="0" presStyleCnt="3" custScaleY="125076"/>
      <dgm:spPr/>
    </dgm:pt>
    <dgm:pt modelId="{BBA91679-4684-4A04-8AEB-03038C78A75C}" type="pres">
      <dgm:prSet presAssocID="{9C64CC83-643C-4E12-8F97-BC19DC031190}" presName="sibTransNodeRect" presStyleLbl="alignNode1" presStyleIdx="0" presStyleCnt="3" custScaleY="63022" custLinFactNeighborX="-43" custLinFactNeighborY="13065">
        <dgm:presLayoutVars>
          <dgm:chMax val="0"/>
          <dgm:bulletEnabled val="1"/>
        </dgm:presLayoutVars>
      </dgm:prSet>
      <dgm:spPr/>
    </dgm:pt>
    <dgm:pt modelId="{5F398AEE-BC0F-4F30-99FA-92D67A176C2D}" type="pres">
      <dgm:prSet presAssocID="{DC13AB6D-DEA2-4CBB-AC69-1EF1A6AD1512}" presName="nodeRect" presStyleLbl="alignNode1" presStyleIdx="0" presStyleCnt="3">
        <dgm:presLayoutVars>
          <dgm:bulletEnabled val="1"/>
        </dgm:presLayoutVars>
      </dgm:prSet>
      <dgm:spPr/>
    </dgm:pt>
    <dgm:pt modelId="{3C27A223-AC17-40BD-B7C5-0447661C2934}" type="pres">
      <dgm:prSet presAssocID="{9C64CC83-643C-4E12-8F97-BC19DC031190}" presName="sibTrans" presStyleCnt="0"/>
      <dgm:spPr/>
    </dgm:pt>
    <dgm:pt modelId="{0864151C-845B-4A50-9755-7EE613694D81}" type="pres">
      <dgm:prSet presAssocID="{53742231-981F-480A-940F-203EC2F7423F}" presName="compositeNode" presStyleCnt="0">
        <dgm:presLayoutVars>
          <dgm:bulletEnabled val="1"/>
        </dgm:presLayoutVars>
      </dgm:prSet>
      <dgm:spPr/>
    </dgm:pt>
    <dgm:pt modelId="{00AE7F27-0E5D-4AFB-ACD6-B5A19E79EA42}" type="pres">
      <dgm:prSet presAssocID="{53742231-981F-480A-940F-203EC2F7423F}" presName="bgRect" presStyleLbl="alignNode1" presStyleIdx="1" presStyleCnt="3" custScaleY="132404" custLinFactNeighborX="-145" custLinFactNeighborY="-1211"/>
      <dgm:spPr/>
    </dgm:pt>
    <dgm:pt modelId="{975C752B-C37A-4BA6-A3AE-2202A141404A}" type="pres">
      <dgm:prSet presAssocID="{EF449C32-A7AE-4099-9E9B-9E2F736A89CE}" presName="sibTransNodeRect" presStyleLbl="alignNode1" presStyleIdx="1" presStyleCnt="3" custScaleY="62572" custLinFactNeighborX="542" custLinFactNeighborY="5100">
        <dgm:presLayoutVars>
          <dgm:chMax val="0"/>
          <dgm:bulletEnabled val="1"/>
        </dgm:presLayoutVars>
      </dgm:prSet>
      <dgm:spPr/>
    </dgm:pt>
    <dgm:pt modelId="{C5BDCA19-B754-421E-A6CC-628F80FC74CB}" type="pres">
      <dgm:prSet presAssocID="{53742231-981F-480A-940F-203EC2F7423F}" presName="nodeRect" presStyleLbl="alignNode1" presStyleIdx="1" presStyleCnt="3">
        <dgm:presLayoutVars>
          <dgm:bulletEnabled val="1"/>
        </dgm:presLayoutVars>
      </dgm:prSet>
      <dgm:spPr/>
    </dgm:pt>
    <dgm:pt modelId="{3E36C1DA-E751-469B-91D5-B7ADF3790DAB}" type="pres">
      <dgm:prSet presAssocID="{EF449C32-A7AE-4099-9E9B-9E2F736A89CE}" presName="sibTrans" presStyleCnt="0"/>
      <dgm:spPr/>
    </dgm:pt>
    <dgm:pt modelId="{19974A3A-09A4-40DE-BB0F-D9AED1ACB06E}" type="pres">
      <dgm:prSet presAssocID="{9EF41CC5-EF3B-4A6D-8229-3F1333EADFB3}" presName="compositeNode" presStyleCnt="0">
        <dgm:presLayoutVars>
          <dgm:bulletEnabled val="1"/>
        </dgm:presLayoutVars>
      </dgm:prSet>
      <dgm:spPr/>
    </dgm:pt>
    <dgm:pt modelId="{CAD62F17-E99D-4FEF-B376-961CA4CB20EB}" type="pres">
      <dgm:prSet presAssocID="{9EF41CC5-EF3B-4A6D-8229-3F1333EADFB3}" presName="bgRect" presStyleLbl="alignNode1" presStyleIdx="2" presStyleCnt="3" custScaleY="125076"/>
      <dgm:spPr/>
    </dgm:pt>
    <dgm:pt modelId="{E20811D6-E5D4-4C9E-AABF-9E0E1902CA2C}" type="pres">
      <dgm:prSet presAssocID="{98E6DD7C-B953-4119-9F64-9914E467ECBF}" presName="sibTransNodeRect" presStyleLbl="alignNode1" presStyleIdx="2" presStyleCnt="3" custScaleY="60410" custLinFactNeighborX="9" custLinFactNeighborY="11998">
        <dgm:presLayoutVars>
          <dgm:chMax val="0"/>
          <dgm:bulletEnabled val="1"/>
        </dgm:presLayoutVars>
      </dgm:prSet>
      <dgm:spPr/>
    </dgm:pt>
    <dgm:pt modelId="{67D48337-9200-42EF-A956-8FC92E9B78D2}" type="pres">
      <dgm:prSet presAssocID="{9EF41CC5-EF3B-4A6D-8229-3F1333EADFB3}" presName="nodeRect" presStyleLbl="alignNode1" presStyleIdx="2" presStyleCnt="3">
        <dgm:presLayoutVars>
          <dgm:bulletEnabled val="1"/>
        </dgm:presLayoutVars>
      </dgm:prSet>
      <dgm:spPr/>
    </dgm:pt>
  </dgm:ptLst>
  <dgm:cxnLst>
    <dgm:cxn modelId="{FB5E060E-EA51-44D6-8A9A-090CAE89C3D5}" type="presOf" srcId="{98E6DD7C-B953-4119-9F64-9914E467ECBF}" destId="{E20811D6-E5D4-4C9E-AABF-9E0E1902CA2C}" srcOrd="0" destOrd="0" presId="urn:microsoft.com/office/officeart/2016/7/layout/LinearBlockProcessNumbered"/>
    <dgm:cxn modelId="{69118042-8633-4339-8834-662A807AD9F9}" type="presOf" srcId="{DC13AB6D-DEA2-4CBB-AC69-1EF1A6AD1512}" destId="{DA3A6BD4-857F-4C66-97FA-B1E1C180A950}" srcOrd="0" destOrd="0" presId="urn:microsoft.com/office/officeart/2016/7/layout/LinearBlockProcessNumbered"/>
    <dgm:cxn modelId="{CFD27146-F42B-429A-927A-D8E050379DB1}" type="presOf" srcId="{9EF41CC5-EF3B-4A6D-8229-3F1333EADFB3}" destId="{CAD62F17-E99D-4FEF-B376-961CA4CB20EB}" srcOrd="0" destOrd="0" presId="urn:microsoft.com/office/officeart/2016/7/layout/LinearBlockProcessNumbered"/>
    <dgm:cxn modelId="{7A7F976D-BB87-4FB8-9693-6CEEB55E7802}" type="presOf" srcId="{9C64CC83-643C-4E12-8F97-BC19DC031190}" destId="{BBA91679-4684-4A04-8AEB-03038C78A75C}" srcOrd="0" destOrd="0" presId="urn:microsoft.com/office/officeart/2016/7/layout/LinearBlockProcessNumbered"/>
    <dgm:cxn modelId="{0439566F-A180-439C-8FAE-14E400EF2DCF}" type="presOf" srcId="{8AA20905-3954-474B-A606-562BCA026DC1}" destId="{579698BD-D232-4926-8D7B-29A69B90858B}" srcOrd="0" destOrd="0" presId="urn:microsoft.com/office/officeart/2016/7/layout/LinearBlockProcessNumbered"/>
    <dgm:cxn modelId="{498E894F-2367-4274-86A9-A3D05DED4A7E}" type="presOf" srcId="{53742231-981F-480A-940F-203EC2F7423F}" destId="{C5BDCA19-B754-421E-A6CC-628F80FC74CB}" srcOrd="1" destOrd="0" presId="urn:microsoft.com/office/officeart/2016/7/layout/LinearBlockProcessNumbered"/>
    <dgm:cxn modelId="{8CF4357A-5106-4294-BFE1-90CA18F20A86}" type="presOf" srcId="{DC13AB6D-DEA2-4CBB-AC69-1EF1A6AD1512}" destId="{5F398AEE-BC0F-4F30-99FA-92D67A176C2D}" srcOrd="1" destOrd="0" presId="urn:microsoft.com/office/officeart/2016/7/layout/LinearBlockProcessNumbered"/>
    <dgm:cxn modelId="{F8AFFF7B-9B9E-4924-AAAB-25F1E0E79CD1}" type="presOf" srcId="{53742231-981F-480A-940F-203EC2F7423F}" destId="{00AE7F27-0E5D-4AFB-ACD6-B5A19E79EA42}" srcOrd="0" destOrd="0" presId="urn:microsoft.com/office/officeart/2016/7/layout/LinearBlockProcessNumbered"/>
    <dgm:cxn modelId="{4B888393-351D-4489-90C9-5A68061AB236}" srcId="{8AA20905-3954-474B-A606-562BCA026DC1}" destId="{DC13AB6D-DEA2-4CBB-AC69-1EF1A6AD1512}" srcOrd="0" destOrd="0" parTransId="{2C752582-D9FF-4E04-A92F-827DB4BB5C48}" sibTransId="{9C64CC83-643C-4E12-8F97-BC19DC031190}"/>
    <dgm:cxn modelId="{E476EEBC-7C9F-4E07-BD58-1044B9769B64}" srcId="{8AA20905-3954-474B-A606-562BCA026DC1}" destId="{9EF41CC5-EF3B-4A6D-8229-3F1333EADFB3}" srcOrd="2" destOrd="0" parTransId="{DAEF1C7D-B0C5-46FA-BED3-8A54E918D3E0}" sibTransId="{98E6DD7C-B953-4119-9F64-9914E467ECBF}"/>
    <dgm:cxn modelId="{F226B1C2-5D99-403A-8240-EAD6BD4D8534}" srcId="{8AA20905-3954-474B-A606-562BCA026DC1}" destId="{53742231-981F-480A-940F-203EC2F7423F}" srcOrd="1" destOrd="0" parTransId="{2FC75195-FBA1-43DE-85DD-40B4B3A2F1F3}" sibTransId="{EF449C32-A7AE-4099-9E9B-9E2F736A89CE}"/>
    <dgm:cxn modelId="{7B5994C9-5702-4478-B780-2E63812ABC87}" type="presOf" srcId="{9EF41CC5-EF3B-4A6D-8229-3F1333EADFB3}" destId="{67D48337-9200-42EF-A956-8FC92E9B78D2}" srcOrd="1" destOrd="0" presId="urn:microsoft.com/office/officeart/2016/7/layout/LinearBlockProcessNumbered"/>
    <dgm:cxn modelId="{7CB6ACFF-651F-4199-964A-7AC6EBB50D4F}" type="presOf" srcId="{EF449C32-A7AE-4099-9E9B-9E2F736A89CE}" destId="{975C752B-C37A-4BA6-A3AE-2202A141404A}" srcOrd="0" destOrd="0" presId="urn:microsoft.com/office/officeart/2016/7/layout/LinearBlockProcessNumbered"/>
    <dgm:cxn modelId="{3E710A2C-3DB8-49DF-8C21-FE722FEDF398}" type="presParOf" srcId="{579698BD-D232-4926-8D7B-29A69B90858B}" destId="{3DD5B223-886E-4FC7-BDA1-ECA869A474EC}" srcOrd="0" destOrd="0" presId="urn:microsoft.com/office/officeart/2016/7/layout/LinearBlockProcessNumbered"/>
    <dgm:cxn modelId="{525596A0-0875-41C4-AEE9-BE99902853C2}" type="presParOf" srcId="{3DD5B223-886E-4FC7-BDA1-ECA869A474EC}" destId="{DA3A6BD4-857F-4C66-97FA-B1E1C180A950}" srcOrd="0" destOrd="0" presId="urn:microsoft.com/office/officeart/2016/7/layout/LinearBlockProcessNumbered"/>
    <dgm:cxn modelId="{18D3869E-82AC-4EC2-9BDF-3BB2D4B07741}" type="presParOf" srcId="{3DD5B223-886E-4FC7-BDA1-ECA869A474EC}" destId="{BBA91679-4684-4A04-8AEB-03038C78A75C}" srcOrd="1" destOrd="0" presId="urn:microsoft.com/office/officeart/2016/7/layout/LinearBlockProcessNumbered"/>
    <dgm:cxn modelId="{7790D9EE-800B-4EF9-9C93-23259856850B}" type="presParOf" srcId="{3DD5B223-886E-4FC7-BDA1-ECA869A474EC}" destId="{5F398AEE-BC0F-4F30-99FA-92D67A176C2D}" srcOrd="2" destOrd="0" presId="urn:microsoft.com/office/officeart/2016/7/layout/LinearBlockProcessNumbered"/>
    <dgm:cxn modelId="{7B4C780A-26C4-4C35-930A-E92BB575D3C0}" type="presParOf" srcId="{579698BD-D232-4926-8D7B-29A69B90858B}" destId="{3C27A223-AC17-40BD-B7C5-0447661C2934}" srcOrd="1" destOrd="0" presId="urn:microsoft.com/office/officeart/2016/7/layout/LinearBlockProcessNumbered"/>
    <dgm:cxn modelId="{D448719F-87F8-4BF0-9242-93F2B4BB375A}" type="presParOf" srcId="{579698BD-D232-4926-8D7B-29A69B90858B}" destId="{0864151C-845B-4A50-9755-7EE613694D81}" srcOrd="2" destOrd="0" presId="urn:microsoft.com/office/officeart/2016/7/layout/LinearBlockProcessNumbered"/>
    <dgm:cxn modelId="{0A6BB197-CFE3-4A99-8BB8-D0EB426501F9}" type="presParOf" srcId="{0864151C-845B-4A50-9755-7EE613694D81}" destId="{00AE7F27-0E5D-4AFB-ACD6-B5A19E79EA42}" srcOrd="0" destOrd="0" presId="urn:microsoft.com/office/officeart/2016/7/layout/LinearBlockProcessNumbered"/>
    <dgm:cxn modelId="{38B7C7EB-3663-4474-BBE7-BC674891CC6D}" type="presParOf" srcId="{0864151C-845B-4A50-9755-7EE613694D81}" destId="{975C752B-C37A-4BA6-A3AE-2202A141404A}" srcOrd="1" destOrd="0" presId="urn:microsoft.com/office/officeart/2016/7/layout/LinearBlockProcessNumbered"/>
    <dgm:cxn modelId="{0FA48092-F33C-42B0-B941-27EE31573CFF}" type="presParOf" srcId="{0864151C-845B-4A50-9755-7EE613694D81}" destId="{C5BDCA19-B754-421E-A6CC-628F80FC74CB}" srcOrd="2" destOrd="0" presId="urn:microsoft.com/office/officeart/2016/7/layout/LinearBlockProcessNumbered"/>
    <dgm:cxn modelId="{9C540DFC-6C04-4941-BCAB-34323204DD11}" type="presParOf" srcId="{579698BD-D232-4926-8D7B-29A69B90858B}" destId="{3E36C1DA-E751-469B-91D5-B7ADF3790DAB}" srcOrd="3" destOrd="0" presId="urn:microsoft.com/office/officeart/2016/7/layout/LinearBlockProcessNumbered"/>
    <dgm:cxn modelId="{BE1E686E-15D3-4645-A9C3-7300DC6DBEA0}" type="presParOf" srcId="{579698BD-D232-4926-8D7B-29A69B90858B}" destId="{19974A3A-09A4-40DE-BB0F-D9AED1ACB06E}" srcOrd="4" destOrd="0" presId="urn:microsoft.com/office/officeart/2016/7/layout/LinearBlockProcessNumbered"/>
    <dgm:cxn modelId="{E1D928A6-06FE-4F67-8161-5CFE6D04FA71}" type="presParOf" srcId="{19974A3A-09A4-40DE-BB0F-D9AED1ACB06E}" destId="{CAD62F17-E99D-4FEF-B376-961CA4CB20EB}" srcOrd="0" destOrd="0" presId="urn:microsoft.com/office/officeart/2016/7/layout/LinearBlockProcessNumbered"/>
    <dgm:cxn modelId="{5BCCDB9B-D59A-40D1-9CDE-86FF0E0E5EF1}" type="presParOf" srcId="{19974A3A-09A4-40DE-BB0F-D9AED1ACB06E}" destId="{E20811D6-E5D4-4C9E-AABF-9E0E1902CA2C}" srcOrd="1" destOrd="0" presId="urn:microsoft.com/office/officeart/2016/7/layout/LinearBlockProcessNumbered"/>
    <dgm:cxn modelId="{9801B213-3147-4D45-A6C6-0BD2C5E347E8}" type="presParOf" srcId="{19974A3A-09A4-40DE-BB0F-D9AED1ACB06E}" destId="{67D48337-9200-42EF-A956-8FC92E9B78D2}" srcOrd="2" destOrd="0" presId="urn:microsoft.com/office/officeart/2016/7/layout/LinearBlockProcessNumbered"/>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A3A6BD4-857F-4C66-97FA-B1E1C180A950}">
      <dsp:nvSpPr>
        <dsp:cNvPr id="0" name=""/>
        <dsp:cNvSpPr/>
      </dsp:nvSpPr>
      <dsp:spPr>
        <a:xfrm>
          <a:off x="202" y="392289"/>
          <a:ext cx="2441809" cy="2930170"/>
        </a:xfrm>
        <a:prstGeom prst="rect">
          <a:avLst/>
        </a:prstGeom>
        <a:solidFill>
          <a:schemeClr val="accent2">
            <a:hueOff val="0"/>
            <a:satOff val="0"/>
            <a:lumOff val="0"/>
            <a:alphaOff val="0"/>
          </a:schemeClr>
        </a:solidFill>
        <a:ln w="15875" cap="rnd"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1196" tIns="0" rIns="241196" bIns="330200" numCol="1" spcCol="1270" anchor="t" anchorCtr="0">
          <a:noAutofit/>
        </a:bodyPr>
        <a:lstStyle/>
        <a:p>
          <a:pPr marL="0" lvl="0" indent="0" algn="l" defTabSz="711200">
            <a:lnSpc>
              <a:spcPct val="90000"/>
            </a:lnSpc>
            <a:spcBef>
              <a:spcPct val="0"/>
            </a:spcBef>
            <a:spcAft>
              <a:spcPct val="35000"/>
            </a:spcAft>
            <a:buNone/>
            <a:defRPr cap="all"/>
          </a:pPr>
          <a:r>
            <a:rPr lang="en-US" sz="1600" b="0" kern="1200"/>
            <a:t>Select a Connectivity type based on your infrastructure and goals</a:t>
          </a:r>
        </a:p>
      </dsp:txBody>
      <dsp:txXfrm>
        <a:off x="202" y="1564357"/>
        <a:ext cx="2441809" cy="1758102"/>
      </dsp:txXfrm>
    </dsp:sp>
    <dsp:sp modelId="{BBA91679-4684-4A04-8AEB-03038C78A75C}">
      <dsp:nvSpPr>
        <dsp:cNvPr id="0" name=""/>
        <dsp:cNvSpPr/>
      </dsp:nvSpPr>
      <dsp:spPr>
        <a:xfrm>
          <a:off x="202" y="392289"/>
          <a:ext cx="2441809" cy="1172068"/>
        </a:xfrm>
        <a:prstGeom prst="rect">
          <a:avLst/>
        </a:prstGeom>
        <a:noFill/>
        <a:ln w="15875" cap="rnd"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241196" tIns="165100" rIns="241196" bIns="165100" numCol="1" spcCol="1270" anchor="ctr" anchorCtr="0">
          <a:noAutofit/>
        </a:bodyPr>
        <a:lstStyle/>
        <a:p>
          <a:pPr marL="0" lvl="0" indent="0" algn="l" defTabSz="2444750">
            <a:lnSpc>
              <a:spcPct val="90000"/>
            </a:lnSpc>
            <a:spcBef>
              <a:spcPct val="0"/>
            </a:spcBef>
            <a:spcAft>
              <a:spcPct val="35000"/>
            </a:spcAft>
            <a:buNone/>
          </a:pPr>
          <a:r>
            <a:rPr lang="en-US" sz="5500" kern="1200"/>
            <a:t>01</a:t>
          </a:r>
        </a:p>
      </dsp:txBody>
      <dsp:txXfrm>
        <a:off x="202" y="392289"/>
        <a:ext cx="2441809" cy="1172068"/>
      </dsp:txXfrm>
    </dsp:sp>
    <dsp:sp modelId="{00AE7F27-0E5D-4AFB-ACD6-B5A19E79EA42}">
      <dsp:nvSpPr>
        <dsp:cNvPr id="0" name=""/>
        <dsp:cNvSpPr/>
      </dsp:nvSpPr>
      <dsp:spPr>
        <a:xfrm>
          <a:off x="2637356" y="392289"/>
          <a:ext cx="2441809" cy="2930170"/>
        </a:xfrm>
        <a:prstGeom prst="rect">
          <a:avLst/>
        </a:prstGeom>
        <a:solidFill>
          <a:schemeClr val="accent3">
            <a:hueOff val="0"/>
            <a:satOff val="0"/>
            <a:lumOff val="0"/>
            <a:alphaOff val="0"/>
          </a:schemeClr>
        </a:solidFill>
        <a:ln w="15875" cap="rnd"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1196" tIns="0" rIns="241196" bIns="330200" numCol="1" spcCol="1270" anchor="t" anchorCtr="0">
          <a:noAutofit/>
        </a:bodyPr>
        <a:lstStyle/>
        <a:p>
          <a:pPr marL="0" lvl="0" indent="0" algn="l" defTabSz="711200">
            <a:lnSpc>
              <a:spcPct val="90000"/>
            </a:lnSpc>
            <a:spcBef>
              <a:spcPct val="0"/>
            </a:spcBef>
            <a:spcAft>
              <a:spcPct val="35000"/>
            </a:spcAft>
            <a:buNone/>
            <a:defRPr cap="all"/>
          </a:pPr>
          <a:r>
            <a:rPr lang="en-US" sz="1600" b="0" kern="1200"/>
            <a:t>Complete forms associated to the chosen connectivity type</a:t>
          </a:r>
        </a:p>
      </dsp:txBody>
      <dsp:txXfrm>
        <a:off x="2637356" y="1564357"/>
        <a:ext cx="2441809" cy="1758102"/>
      </dsp:txXfrm>
    </dsp:sp>
    <dsp:sp modelId="{975C752B-C37A-4BA6-A3AE-2202A141404A}">
      <dsp:nvSpPr>
        <dsp:cNvPr id="0" name=""/>
        <dsp:cNvSpPr/>
      </dsp:nvSpPr>
      <dsp:spPr>
        <a:xfrm>
          <a:off x="2637356" y="392289"/>
          <a:ext cx="2441809" cy="1172068"/>
        </a:xfrm>
        <a:prstGeom prst="rect">
          <a:avLst/>
        </a:prstGeom>
        <a:noFill/>
        <a:ln w="15875" cap="rnd"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241196" tIns="165100" rIns="241196" bIns="165100" numCol="1" spcCol="1270" anchor="ctr" anchorCtr="0">
          <a:noAutofit/>
        </a:bodyPr>
        <a:lstStyle/>
        <a:p>
          <a:pPr marL="0" lvl="0" indent="0" algn="l" defTabSz="2444750">
            <a:lnSpc>
              <a:spcPct val="90000"/>
            </a:lnSpc>
            <a:spcBef>
              <a:spcPct val="0"/>
            </a:spcBef>
            <a:spcAft>
              <a:spcPct val="35000"/>
            </a:spcAft>
            <a:buNone/>
          </a:pPr>
          <a:r>
            <a:rPr lang="en-US" sz="5500" kern="1200"/>
            <a:t>02</a:t>
          </a:r>
        </a:p>
      </dsp:txBody>
      <dsp:txXfrm>
        <a:off x="2637356" y="392289"/>
        <a:ext cx="2441809" cy="1172068"/>
      </dsp:txXfrm>
    </dsp:sp>
    <dsp:sp modelId="{CAD62F17-E99D-4FEF-B376-961CA4CB20EB}">
      <dsp:nvSpPr>
        <dsp:cNvPr id="0" name=""/>
        <dsp:cNvSpPr/>
      </dsp:nvSpPr>
      <dsp:spPr>
        <a:xfrm>
          <a:off x="5274509" y="392289"/>
          <a:ext cx="2441809" cy="2930170"/>
        </a:xfrm>
        <a:prstGeom prst="rect">
          <a:avLst/>
        </a:prstGeom>
        <a:solidFill>
          <a:schemeClr val="accent4">
            <a:hueOff val="0"/>
            <a:satOff val="0"/>
            <a:lumOff val="0"/>
            <a:alphaOff val="0"/>
          </a:schemeClr>
        </a:solidFill>
        <a:ln w="15875" cap="rnd"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1196" tIns="0" rIns="241196" bIns="330200" numCol="1" spcCol="1270" anchor="t" anchorCtr="0">
          <a:noAutofit/>
        </a:bodyPr>
        <a:lstStyle/>
        <a:p>
          <a:pPr marL="0" lvl="0" indent="0" algn="l" defTabSz="711200" rtl="0">
            <a:lnSpc>
              <a:spcPct val="90000"/>
            </a:lnSpc>
            <a:spcBef>
              <a:spcPct val="0"/>
            </a:spcBef>
            <a:spcAft>
              <a:spcPct val="35000"/>
            </a:spcAft>
            <a:buNone/>
            <a:defRPr cap="all"/>
          </a:pPr>
          <a:r>
            <a:rPr lang="en-US" sz="1600" b="0" kern="1200">
              <a:latin typeface="+mn-lt"/>
            </a:rPr>
            <a:t>Initiate User access with forms and Web Application requests</a:t>
          </a:r>
        </a:p>
      </dsp:txBody>
      <dsp:txXfrm>
        <a:off x="5274509" y="1564357"/>
        <a:ext cx="2441809" cy="1758102"/>
      </dsp:txXfrm>
    </dsp:sp>
    <dsp:sp modelId="{E20811D6-E5D4-4C9E-AABF-9E0E1902CA2C}">
      <dsp:nvSpPr>
        <dsp:cNvPr id="0" name=""/>
        <dsp:cNvSpPr/>
      </dsp:nvSpPr>
      <dsp:spPr>
        <a:xfrm>
          <a:off x="5274509" y="392289"/>
          <a:ext cx="2441809" cy="1172068"/>
        </a:xfrm>
        <a:prstGeom prst="rect">
          <a:avLst/>
        </a:prstGeom>
        <a:noFill/>
        <a:ln w="15875" cap="rnd"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241196" tIns="165100" rIns="241196" bIns="165100" numCol="1" spcCol="1270" anchor="ctr" anchorCtr="0">
          <a:noAutofit/>
        </a:bodyPr>
        <a:lstStyle/>
        <a:p>
          <a:pPr marL="0" lvl="0" indent="0" algn="l" defTabSz="2444750">
            <a:lnSpc>
              <a:spcPct val="90000"/>
            </a:lnSpc>
            <a:spcBef>
              <a:spcPct val="0"/>
            </a:spcBef>
            <a:spcAft>
              <a:spcPct val="35000"/>
            </a:spcAft>
            <a:buNone/>
          </a:pPr>
          <a:r>
            <a:rPr lang="en-US" sz="5500" kern="1200"/>
            <a:t>03</a:t>
          </a:r>
        </a:p>
      </dsp:txBody>
      <dsp:txXfrm>
        <a:off x="5274509" y="392289"/>
        <a:ext cx="2441809" cy="1172068"/>
      </dsp:txXfrm>
    </dsp:sp>
    <dsp:sp modelId="{2AA1D07B-8E6A-40CC-A9BD-14F768FC38DB}">
      <dsp:nvSpPr>
        <dsp:cNvPr id="0" name=""/>
        <dsp:cNvSpPr/>
      </dsp:nvSpPr>
      <dsp:spPr>
        <a:xfrm>
          <a:off x="7911663" y="392289"/>
          <a:ext cx="2441809" cy="2930170"/>
        </a:xfrm>
        <a:prstGeom prst="rect">
          <a:avLst/>
        </a:prstGeom>
        <a:solidFill>
          <a:schemeClr val="accent5">
            <a:hueOff val="0"/>
            <a:satOff val="0"/>
            <a:lumOff val="0"/>
            <a:alphaOff val="0"/>
          </a:schemeClr>
        </a:solidFill>
        <a:ln w="15875" cap="rnd"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1196" tIns="0" rIns="241196" bIns="330200" numCol="1" spcCol="1270" anchor="t" anchorCtr="0">
          <a:noAutofit/>
        </a:bodyPr>
        <a:lstStyle/>
        <a:p>
          <a:pPr marL="0" lvl="0" indent="0" algn="l" defTabSz="711200">
            <a:lnSpc>
              <a:spcPct val="90000"/>
            </a:lnSpc>
            <a:spcBef>
              <a:spcPct val="0"/>
            </a:spcBef>
            <a:spcAft>
              <a:spcPct val="35000"/>
            </a:spcAft>
            <a:buNone/>
            <a:defRPr cap="all"/>
          </a:pPr>
          <a:r>
            <a:rPr lang="en-US" sz="1600" b="1" kern="1200">
              <a:latin typeface="+mn-lt"/>
            </a:rPr>
            <a:t>Complete routing setup and Testing</a:t>
          </a:r>
        </a:p>
      </dsp:txBody>
      <dsp:txXfrm>
        <a:off x="7911663" y="1564357"/>
        <a:ext cx="2441809" cy="1758102"/>
      </dsp:txXfrm>
    </dsp:sp>
    <dsp:sp modelId="{E63087C2-910C-4713-BA77-73BC6DB45318}">
      <dsp:nvSpPr>
        <dsp:cNvPr id="0" name=""/>
        <dsp:cNvSpPr/>
      </dsp:nvSpPr>
      <dsp:spPr>
        <a:xfrm>
          <a:off x="7911663" y="392289"/>
          <a:ext cx="2441809" cy="1172068"/>
        </a:xfrm>
        <a:prstGeom prst="rect">
          <a:avLst/>
        </a:prstGeom>
        <a:noFill/>
        <a:ln w="15875" cap="rnd"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241196" tIns="165100" rIns="241196" bIns="165100" numCol="1" spcCol="1270" anchor="ctr" anchorCtr="0">
          <a:noAutofit/>
        </a:bodyPr>
        <a:lstStyle/>
        <a:p>
          <a:pPr marL="0" lvl="0" indent="0" algn="l" defTabSz="2444750">
            <a:lnSpc>
              <a:spcPct val="90000"/>
            </a:lnSpc>
            <a:spcBef>
              <a:spcPct val="0"/>
            </a:spcBef>
            <a:spcAft>
              <a:spcPct val="35000"/>
            </a:spcAft>
            <a:buNone/>
          </a:pPr>
          <a:r>
            <a:rPr lang="en-US" sz="5500" kern="1200"/>
            <a:t>04</a:t>
          </a:r>
        </a:p>
      </dsp:txBody>
      <dsp:txXfrm>
        <a:off x="7911663" y="392289"/>
        <a:ext cx="2441809" cy="117206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A3A6BD4-857F-4C66-97FA-B1E1C180A950}">
      <dsp:nvSpPr>
        <dsp:cNvPr id="0" name=""/>
        <dsp:cNvSpPr/>
      </dsp:nvSpPr>
      <dsp:spPr>
        <a:xfrm>
          <a:off x="808" y="211393"/>
          <a:ext cx="3275967" cy="4916938"/>
        </a:xfrm>
        <a:prstGeom prst="rect">
          <a:avLst/>
        </a:prstGeom>
        <a:solidFill>
          <a:schemeClr val="accent2">
            <a:hueOff val="0"/>
            <a:satOff val="0"/>
            <a:lumOff val="0"/>
            <a:alphaOff val="0"/>
          </a:schemeClr>
        </a:solidFill>
        <a:ln w="15875" cap="rnd"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3593" tIns="0" rIns="323593" bIns="330200" numCol="1" spcCol="1270" anchor="t" anchorCtr="0">
          <a:noAutofit/>
        </a:bodyPr>
        <a:lstStyle/>
        <a:p>
          <a:pPr marL="0" lvl="0" indent="0" algn="l" defTabSz="488950" rtl="0">
            <a:lnSpc>
              <a:spcPct val="90000"/>
            </a:lnSpc>
            <a:spcBef>
              <a:spcPct val="0"/>
            </a:spcBef>
            <a:spcAft>
              <a:spcPct val="35000"/>
            </a:spcAft>
            <a:buNone/>
            <a:defRPr cap="all"/>
          </a:pPr>
          <a:r>
            <a:rPr lang="en-US" sz="1100" kern="1200" cap="none"/>
            <a:t>A private CMS WAN Ethernet connection directly connects the Plan to the CMS network. The software to support the data transfer across the private connection is Connect: Direct, a product that can be licensed from IBM. Plans are expected to fund the cost of the Ethernet connection and software license.</a:t>
          </a:r>
          <a:r>
            <a:rPr lang="en-US" sz="1100" kern="1200" cap="none">
              <a:latin typeface="Segoe UI Black"/>
            </a:rPr>
            <a:t> </a:t>
          </a:r>
          <a:endParaRPr lang="en-US" sz="1100" kern="1200" cap="none"/>
        </a:p>
        <a:p>
          <a:pPr marL="0" lvl="0" indent="0" algn="l" defTabSz="488950">
            <a:lnSpc>
              <a:spcPct val="90000"/>
            </a:lnSpc>
            <a:spcBef>
              <a:spcPct val="0"/>
            </a:spcBef>
            <a:spcAft>
              <a:spcPct val="35000"/>
            </a:spcAft>
            <a:buNone/>
            <a:defRPr cap="all"/>
          </a:pPr>
          <a:endParaRPr lang="en-US" sz="1100" kern="1200"/>
        </a:p>
      </dsp:txBody>
      <dsp:txXfrm>
        <a:off x="808" y="2178168"/>
        <a:ext cx="3275967" cy="2950163"/>
      </dsp:txXfrm>
    </dsp:sp>
    <dsp:sp modelId="{BBA91679-4684-4A04-8AEB-03038C78A75C}">
      <dsp:nvSpPr>
        <dsp:cNvPr id="0" name=""/>
        <dsp:cNvSpPr/>
      </dsp:nvSpPr>
      <dsp:spPr>
        <a:xfrm>
          <a:off x="0" y="1200457"/>
          <a:ext cx="3275967" cy="990998"/>
        </a:xfrm>
        <a:prstGeom prst="rect">
          <a:avLst/>
        </a:prstGeom>
        <a:noFill/>
        <a:ln w="15875" cap="rnd"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323593" tIns="165100" rIns="323593" bIns="165100" numCol="1" spcCol="1270" anchor="ctr" anchorCtr="0">
          <a:noAutofit/>
        </a:bodyPr>
        <a:lstStyle/>
        <a:p>
          <a:pPr marL="0" lvl="0" indent="0" algn="l" defTabSz="1778000">
            <a:lnSpc>
              <a:spcPct val="90000"/>
            </a:lnSpc>
            <a:spcBef>
              <a:spcPct val="0"/>
            </a:spcBef>
            <a:spcAft>
              <a:spcPct val="35000"/>
            </a:spcAft>
            <a:buNone/>
          </a:pPr>
          <a:r>
            <a:rPr lang="en-US" sz="4000" kern="1200"/>
            <a:t>01</a:t>
          </a:r>
        </a:p>
      </dsp:txBody>
      <dsp:txXfrm>
        <a:off x="0" y="1200457"/>
        <a:ext cx="3275967" cy="990998"/>
      </dsp:txXfrm>
    </dsp:sp>
    <dsp:sp modelId="{00AE7F27-0E5D-4AFB-ACD6-B5A19E79EA42}">
      <dsp:nvSpPr>
        <dsp:cNvPr id="0" name=""/>
        <dsp:cNvSpPr/>
      </dsp:nvSpPr>
      <dsp:spPr>
        <a:xfrm>
          <a:off x="3534103" y="163786"/>
          <a:ext cx="3275967" cy="5205014"/>
        </a:xfrm>
        <a:prstGeom prst="rect">
          <a:avLst/>
        </a:prstGeom>
        <a:solidFill>
          <a:schemeClr val="accent3">
            <a:hueOff val="0"/>
            <a:satOff val="0"/>
            <a:lumOff val="0"/>
            <a:alphaOff val="0"/>
          </a:schemeClr>
        </a:solidFill>
        <a:ln w="15875" cap="rnd"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3593" tIns="0" rIns="323593" bIns="330200" numCol="1" spcCol="1270" anchor="t" anchorCtr="0">
          <a:noAutofit/>
        </a:bodyPr>
        <a:lstStyle/>
        <a:p>
          <a:pPr marL="0" lvl="0" indent="0" algn="l" defTabSz="488950" rtl="0">
            <a:lnSpc>
              <a:spcPct val="90000"/>
            </a:lnSpc>
            <a:spcBef>
              <a:spcPct val="0"/>
            </a:spcBef>
            <a:spcAft>
              <a:spcPct val="35000"/>
            </a:spcAft>
            <a:buNone/>
            <a:defRPr cap="all"/>
          </a:pPr>
          <a:r>
            <a:rPr lang="en-US" sz="1100" b="1" u="sng" kern="1200" cap="none"/>
            <a:t>Secure File Transfer Protocol (SFTP)</a:t>
          </a:r>
          <a:r>
            <a:rPr lang="en-US" sz="1100" kern="1200" cap="none"/>
            <a:t> is a secure internet server hosted by the Plan. Organizations opting to use the SFTP with the TIBCO MFT Internet Server will be required to obtain a Secure Point of Entry (SPOE) ID from CMS and to host a Secure Shell (SSH) server with a Digital Signature Algorithm (DSA) or Rivest‐Shamir‐Adleman (RSA) public key.</a:t>
          </a:r>
          <a:r>
            <a:rPr lang="en-US" sz="1100" kern="1200" cap="none">
              <a:latin typeface="Segoe UI Black"/>
            </a:rPr>
            <a:t> </a:t>
          </a:r>
        </a:p>
        <a:p>
          <a:pPr marL="0" lvl="0" indent="0" algn="l" defTabSz="488950" rtl="0">
            <a:lnSpc>
              <a:spcPct val="90000"/>
            </a:lnSpc>
            <a:spcBef>
              <a:spcPct val="0"/>
            </a:spcBef>
            <a:spcAft>
              <a:spcPct val="35000"/>
            </a:spcAft>
            <a:buNone/>
            <a:defRPr cap="all"/>
          </a:pPr>
          <a:endParaRPr lang="en-US" sz="1100" kern="1200" cap="none">
            <a:latin typeface="Segoe UI Black"/>
          </a:endParaRPr>
        </a:p>
        <a:p>
          <a:pPr marL="0" lvl="0" indent="0" algn="l" defTabSz="488950" rtl="0">
            <a:lnSpc>
              <a:spcPct val="90000"/>
            </a:lnSpc>
            <a:spcBef>
              <a:spcPct val="0"/>
            </a:spcBef>
            <a:spcAft>
              <a:spcPct val="35000"/>
            </a:spcAft>
            <a:buNone/>
          </a:pPr>
          <a:r>
            <a:rPr lang="en-US" sz="1100" b="1" u="sng" kern="1200"/>
            <a:t>Hypertext Transfer Protocol Secure (HTTPS)</a:t>
          </a:r>
          <a:r>
            <a:rPr lang="en-US" sz="1100" kern="1200"/>
            <a:t> is a secure web interface to provide connectivity to the TIBCO MFT internet server hosted by CMS. Users will log in to the TIBCO MFT internet server web interface to send data to CMS.</a:t>
          </a:r>
          <a:r>
            <a:rPr lang="en-US" sz="1100" kern="1200">
              <a:latin typeface="Segoe UI Black"/>
            </a:rPr>
            <a:t> </a:t>
          </a:r>
          <a:endParaRPr lang="en-US" sz="1100" kern="1200"/>
        </a:p>
        <a:p>
          <a:pPr marL="0" lvl="0" indent="0" algn="l" defTabSz="488950">
            <a:lnSpc>
              <a:spcPct val="90000"/>
            </a:lnSpc>
            <a:spcBef>
              <a:spcPct val="0"/>
            </a:spcBef>
            <a:spcAft>
              <a:spcPct val="35000"/>
            </a:spcAft>
            <a:buNone/>
            <a:defRPr cap="all"/>
          </a:pPr>
          <a:endParaRPr lang="en-US" sz="1100" kern="1200" cap="none"/>
        </a:p>
      </dsp:txBody>
      <dsp:txXfrm>
        <a:off x="3534103" y="2245792"/>
        <a:ext cx="3275967" cy="3123008"/>
      </dsp:txXfrm>
    </dsp:sp>
    <dsp:sp modelId="{975C752B-C37A-4BA6-A3AE-2202A141404A}">
      <dsp:nvSpPr>
        <dsp:cNvPr id="0" name=""/>
        <dsp:cNvSpPr/>
      </dsp:nvSpPr>
      <dsp:spPr>
        <a:xfrm>
          <a:off x="3556609" y="1222786"/>
          <a:ext cx="3275967" cy="983922"/>
        </a:xfrm>
        <a:prstGeom prst="rect">
          <a:avLst/>
        </a:prstGeom>
        <a:noFill/>
        <a:ln w="15875" cap="rnd"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323593" tIns="165100" rIns="323593" bIns="165100" numCol="1" spcCol="1270" anchor="ctr" anchorCtr="0">
          <a:noAutofit/>
        </a:bodyPr>
        <a:lstStyle/>
        <a:p>
          <a:pPr marL="0" lvl="0" indent="0" algn="l" defTabSz="1778000">
            <a:lnSpc>
              <a:spcPct val="90000"/>
            </a:lnSpc>
            <a:spcBef>
              <a:spcPct val="0"/>
            </a:spcBef>
            <a:spcAft>
              <a:spcPct val="35000"/>
            </a:spcAft>
            <a:buNone/>
          </a:pPr>
          <a:r>
            <a:rPr lang="en-US" sz="4000" kern="1200"/>
            <a:t>02</a:t>
          </a:r>
        </a:p>
      </dsp:txBody>
      <dsp:txXfrm>
        <a:off x="3556609" y="1222786"/>
        <a:ext cx="3275967" cy="983922"/>
      </dsp:txXfrm>
    </dsp:sp>
    <dsp:sp modelId="{CAD62F17-E99D-4FEF-B376-961CA4CB20EB}">
      <dsp:nvSpPr>
        <dsp:cNvPr id="0" name=""/>
        <dsp:cNvSpPr/>
      </dsp:nvSpPr>
      <dsp:spPr>
        <a:xfrm>
          <a:off x="7076898" y="211393"/>
          <a:ext cx="3275967" cy="4916938"/>
        </a:xfrm>
        <a:prstGeom prst="rect">
          <a:avLst/>
        </a:prstGeom>
        <a:solidFill>
          <a:schemeClr val="accent4">
            <a:hueOff val="0"/>
            <a:satOff val="0"/>
            <a:lumOff val="0"/>
            <a:alphaOff val="0"/>
          </a:schemeClr>
        </a:solidFill>
        <a:ln w="15875" cap="rnd"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3593" tIns="0" rIns="323593" bIns="330200" numCol="1" spcCol="1270" anchor="t" anchorCtr="0">
          <a:noAutofit/>
        </a:bodyPr>
        <a:lstStyle/>
        <a:p>
          <a:pPr marL="0" lvl="0" indent="0" algn="l" defTabSz="488950" rtl="0">
            <a:lnSpc>
              <a:spcPct val="90000"/>
            </a:lnSpc>
            <a:spcBef>
              <a:spcPct val="0"/>
            </a:spcBef>
            <a:spcAft>
              <a:spcPct val="35000"/>
            </a:spcAft>
            <a:buNone/>
            <a:defRPr cap="all"/>
          </a:pPr>
          <a:r>
            <a:rPr lang="en-US" sz="1100" kern="1200" cap="none">
              <a:effectLst/>
            </a:rPr>
            <a:t>This connectivity type is for small Plans, with less than 100,000 beneficiaries, participating in the MAPD program. File size is limited to less than 2GB. Gentran is an option limited to small Plans because of its file size restriction. With Gentran, Plans have the option to manually submit files (individual IDM user ID required) or to do an automated SFTP pull (SPOE ID required).</a:t>
          </a:r>
          <a:r>
            <a:rPr lang="en-US" sz="1100" kern="1200" cap="none">
              <a:effectLst/>
              <a:latin typeface="Segoe UI Black"/>
            </a:rPr>
            <a:t> </a:t>
          </a:r>
          <a:endParaRPr lang="en-US" sz="1100" kern="1200" cap="none">
            <a:latin typeface="+mn-lt"/>
          </a:endParaRPr>
        </a:p>
      </dsp:txBody>
      <dsp:txXfrm>
        <a:off x="7076898" y="2178168"/>
        <a:ext cx="3275967" cy="2950163"/>
      </dsp:txXfrm>
    </dsp:sp>
    <dsp:sp modelId="{E20811D6-E5D4-4C9E-AABF-9E0E1902CA2C}">
      <dsp:nvSpPr>
        <dsp:cNvPr id="0" name=""/>
        <dsp:cNvSpPr/>
      </dsp:nvSpPr>
      <dsp:spPr>
        <a:xfrm>
          <a:off x="7077193" y="1204215"/>
          <a:ext cx="3275967" cy="949925"/>
        </a:xfrm>
        <a:prstGeom prst="rect">
          <a:avLst/>
        </a:prstGeom>
        <a:noFill/>
        <a:ln w="15875" cap="rnd"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323593" tIns="165100" rIns="323593" bIns="165100" numCol="1" spcCol="1270" anchor="ctr" anchorCtr="0">
          <a:noAutofit/>
        </a:bodyPr>
        <a:lstStyle/>
        <a:p>
          <a:pPr marL="0" lvl="0" indent="0" algn="l" defTabSz="1778000">
            <a:lnSpc>
              <a:spcPct val="90000"/>
            </a:lnSpc>
            <a:spcBef>
              <a:spcPct val="0"/>
            </a:spcBef>
            <a:spcAft>
              <a:spcPct val="35000"/>
            </a:spcAft>
            <a:buNone/>
          </a:pPr>
          <a:r>
            <a:rPr lang="en-US" sz="4000" kern="1200"/>
            <a:t>03</a:t>
          </a:r>
        </a:p>
      </dsp:txBody>
      <dsp:txXfrm>
        <a:off x="7077193" y="1204215"/>
        <a:ext cx="3275967" cy="949925"/>
      </dsp:txXfrm>
    </dsp:sp>
  </dsp:spTree>
</dsp:drawing>
</file>

<file path=ppt/diagrams/layout1.xml><?xml version="1.0" encoding="utf-8"?>
<dgm:layoutDef xmlns:dgm="http://schemas.openxmlformats.org/drawingml/2006/diagram" xmlns:a="http://schemas.openxmlformats.org/drawingml/2006/main" uniqueId="urn:microsoft.com/office/officeart/2016/7/layout/LinearBlockProcessNumbered">
  <dgm:title val="Linear Block Process Numbered"/>
  <dgm:desc val="Used to show a progression; a timeline; sequential steps in a task, process, or workflow; or to emphasize movement or direction. Automatic numbers have been introduced to show the steps of the process. Level 1 text and Level 2 text both appears in a rectangle."/>
  <dgm:catLst>
    <dgm:cat type="process"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101" type="sibTrans" cxnId="4">
          <dgm:prSet phldrT="1"/>
          <dgm:t>
            <a:bodyPr/>
            <a:lstStyle/>
            <a:p>
              <a:r>
                <a:t>01</a:t>
              </a:r>
            </a:p>
          </dgm:t>
        </dgm:pt>
        <dgm:pt modelId="201" type="sibTrans" cxnId="5">
          <dgm:prSet phldrT="2"/>
          <dgm:t>
            <a:bodyPr/>
            <a:lstStyle/>
            <a:p>
              <a:r>
                <a:t>02</a:t>
              </a:r>
            </a:p>
          </dgm:t>
        </dgm:pt>
        <dgm:pt modelId="301" type="sibTrans" cxnId="6">
          <dgm:prSet phldrT="3"/>
          <dgm:t>
            <a:bodyPr/>
            <a:lstStyle/>
            <a:p>
              <a:r>
                <a:t>03</a:t>
              </a:r>
            </a:p>
          </dgm:t>
        </dgm:pt>
      </dgm:ptLst>
      <dgm:cxnLst>
        <dgm:cxn modelId="4" srcId="0" destId="1" srcOrd="0" destOrd="0" sibTransId="101"/>
        <dgm:cxn modelId="5" srcId="0" destId="2" srcOrd="1" destOrd="0" sibTransId="201"/>
        <dgm:cxn modelId="6" srcId="0" destId="3" srcOrd="2" destOrd="0" sibTransId="301"/>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animLvl val="lvl"/>
      <dgm:resizeHandles val="exact"/>
    </dgm:varLst>
    <dgm:alg type="lin">
      <dgm:param type="linDir" val="fromL"/>
      <dgm:param type="nodeVertAlign" val="t"/>
    </dgm:alg>
    <dgm:shape xmlns:r="http://schemas.openxmlformats.org/officeDocument/2006/relationships" r:blip="">
      <dgm:adjLst/>
    </dgm:shape>
    <dgm:presOf/>
    <dgm:constrLst>
      <dgm:constr type="h" for="ch" forName="compositeNode" refType="h"/>
      <dgm:constr type="w" for="ch" forName="compositeNode" refType="w"/>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sibTransNodeRect" op="equ"/>
      <dgm:constr type="primFontSz" for="des" forName="nodeRect" op="equ"/>
    </dgm:constrLst>
    <dgm:ruleLst/>
    <dgm:forEach name="Name4" axis="ch" ptType="node">
      <dgm:layoutNode name="compositeNode">
        <dgm:varLst>
          <dgm:bulletEnabled val="1"/>
        </dgm:varLst>
        <dgm:alg type="composite"/>
        <dgm:constrLst>
          <dgm:constr type="h" refType="w" op="lte" fact="1.2"/>
          <dgm:constr type="w" for="ch" forName="bgRect" refType="w"/>
          <dgm:constr type="h" for="ch" forName="bgRect" refType="h"/>
          <dgm:constr type="t" for="ch" forName="bgRect"/>
          <dgm:constr type="l" for="ch" forName="bgRect"/>
          <dgm:constr type="w" for="ch" forName="sibTransNodeRect" refType="w" refFor="ch" refForName="bgRect"/>
          <dgm:constr type="h" for="ch" forName="sibTransNodeRect" refType="h" refFor="ch" refForName="bgRect" fact="0.4"/>
          <dgm:constr type="t" for="ch" forName="sibTransNodeRect"/>
          <dgm:constr type="l" for="ch" forName="sibTransNodeRect"/>
          <dgm:constr type="r" for="ch" forName="nodeRect" refType="r" refFor="ch" refForName="bgRect"/>
          <dgm:constr type="h" for="ch" forName="nodeRect" refType="h" refFor="ch" refForName="bgRect" fact="0.6"/>
          <dgm:constr type="t" for="ch" forName="nodeRect" refType="b" refFor="ch" refForName="sibTransNodeRect"/>
          <dgm:constr type="l" for="ch" forName="nodeRect" refType="l" refFor="ch" refForName="bgRect"/>
        </dgm:constrLst>
        <dgm:ruleLst>
          <dgm:rule type="w" for="ch" forName="nodeRect" val="NaN" fact="NaN" max="30"/>
        </dgm:ruleLst>
        <dgm:layoutNode name="bgRect" styleLbl="alignNode1">
          <dgm:alg type="sp"/>
          <dgm:shape xmlns:r="http://schemas.openxmlformats.org/officeDocument/2006/relationships" type="rect" r:blip="">
            <dgm:adjLst>
              <dgm:adj idx="1" val="0.05"/>
            </dgm:adjLst>
          </dgm:shape>
          <dgm:presOf axis="self"/>
          <dgm:constrLst/>
          <dgm:ruleLst/>
        </dgm:layoutNode>
        <dgm:forEach name="Name19" axis="followSib" ptType="sibTrans" hideLastTrans="0" cnt="1">
          <dgm:layoutNode name="sibTransNodeRect" styleLbl="alignNode1">
            <dgm:varLst>
              <dgm:chMax val="0"/>
              <dgm:bulletEnabled val="1"/>
            </dgm:varLst>
            <dgm:presOf axis="self"/>
            <dgm:alg type="tx">
              <dgm:param type="parTxLTRAlign" val="l"/>
              <dgm:param type="parTxRTLAlign" val="l"/>
            </dgm:alg>
            <dgm:shape xmlns:r="http://schemas.openxmlformats.org/officeDocument/2006/relationships" type="rect" r:blip="" hideGeom="1">
              <dgm:adjLst/>
            </dgm:shape>
            <dgm:constrLst>
              <dgm:constr type="primFontSz" val="66"/>
              <dgm:constr type="tMarg" val="13"/>
              <dgm:constr type="lMarg" refType="w" fact="0.28"/>
              <dgm:constr type="rMarg" refType="w" fact="0.28"/>
              <dgm:constr type="bMarg" val="13"/>
            </dgm:constrLst>
            <dgm:ruleLst>
              <dgm:rule type="primFontSz" val="14" fact="NaN" max="NaN"/>
              <dgm:rule type="tMarg" val="13" fact="NaN" max="NaN"/>
            </dgm:ruleLst>
          </dgm:layoutNode>
        </dgm:forEach>
        <dgm:layoutNode name="nodeRect" styleLbl="alignNode1" moveWith="bgRect">
          <dgm:varLst>
            <dgm:bulletEnabled val="1"/>
          </dgm:varLst>
          <dgm:alg type="tx">
            <dgm:param type="parTxLTRAlign" val="l"/>
            <dgm:param type="parTxRTLAlign" val="r"/>
            <dgm:param type="txAnchorVert" val="t"/>
            <dgm:param type="stBulletLvl" val="2"/>
          </dgm:alg>
          <dgm:shape xmlns:r="http://schemas.openxmlformats.org/officeDocument/2006/relationships" type="rect" r:blip="" hideGeom="1">
            <dgm:adjLst/>
          </dgm:shape>
          <dgm:presOf axis="desOrSelf" ptType="node"/>
          <dgm:constrLst>
            <dgm:constr type="primFontSz" val="26"/>
            <dgm:constr type="tMarg"/>
            <dgm:constr type="lMarg" refType="w" fact="0.28"/>
            <dgm:constr type="rMarg" refType="w" fact="0.28"/>
            <dgm:constr type="bMarg" val="26"/>
          </dgm:constrLst>
          <dgm:ruleLst>
            <dgm:rule type="primFontSz" val="11" fact="NaN" max="NaN"/>
          </dgm:ruleLst>
        </dgm:layoutNode>
      </dgm:layoutNode>
      <dgm:forEach name="Name14" axis="followSib" ptType="sibTrans" cnt="1">
        <dgm:layoutNode name="sibTrans">
          <dgm:alg type="sp"/>
          <dgm:shape xmlns:r="http://schemas.openxmlformats.org/officeDocument/2006/relationships" r:blip="">
            <dgm:adjLst/>
          </dgm:shape>
          <dgm:presOf/>
          <dgm:constrLst/>
          <dgm:ruleLst/>
        </dgm:layoutNode>
      </dgm:forEach>
    </dgm:forEach>
  </dgm:layoutNode>
  <dgm:extLst>
    <a:ext uri="{4F341089-5ED1-44EC-B178-C955D00A3D55}">
      <dgm1611:autoBuNodeInfoLst xmlns:dgm1611="http://schemas.microsoft.com/office/drawing/2016/11/diagram">
        <dgm1611:autoBuNodeInfo lvl="1" ptType="sibTrans">
          <dgm1611:buPr prefix="" leadZeros="1">
            <a:buAutoNum type="arabicParenBoth"/>
          </dgm1611:buPr>
        </dgm1611:autoBuNodeInfo>
      </dgm1611:autoBuNodeInfoLst>
    </a:ext>
  </dgm:extLst>
</dgm:layoutDef>
</file>

<file path=ppt/diagrams/layout2.xml><?xml version="1.0" encoding="utf-8"?>
<dgm:layoutDef xmlns:dgm="http://schemas.openxmlformats.org/drawingml/2006/diagram" xmlns:a="http://schemas.openxmlformats.org/drawingml/2006/main" uniqueId="urn:microsoft.com/office/officeart/2016/7/layout/LinearBlockProcessNumbered">
  <dgm:title val="Linear Block Process Numbered"/>
  <dgm:desc val="Used to show a progression; a timeline; sequential steps in a task, process, or workflow; or to emphasize movement or direction. Automatic numbers have been introduced to show the steps of the process. Level 1 text and Level 2 text both appears in a rectangle."/>
  <dgm:catLst>
    <dgm:cat type="process"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101" type="sibTrans" cxnId="4">
          <dgm:prSet phldrT="1"/>
          <dgm:t>
            <a:bodyPr/>
            <a:lstStyle/>
            <a:p>
              <a:r>
                <a:t>01</a:t>
              </a:r>
            </a:p>
          </dgm:t>
        </dgm:pt>
        <dgm:pt modelId="201" type="sibTrans" cxnId="5">
          <dgm:prSet phldrT="2"/>
          <dgm:t>
            <a:bodyPr/>
            <a:lstStyle/>
            <a:p>
              <a:r>
                <a:t>02</a:t>
              </a:r>
            </a:p>
          </dgm:t>
        </dgm:pt>
        <dgm:pt modelId="301" type="sibTrans" cxnId="6">
          <dgm:prSet phldrT="3"/>
          <dgm:t>
            <a:bodyPr/>
            <a:lstStyle/>
            <a:p>
              <a:r>
                <a:t>03</a:t>
              </a:r>
            </a:p>
          </dgm:t>
        </dgm:pt>
      </dgm:ptLst>
      <dgm:cxnLst>
        <dgm:cxn modelId="4" srcId="0" destId="1" srcOrd="0" destOrd="0" sibTransId="101"/>
        <dgm:cxn modelId="5" srcId="0" destId="2" srcOrd="1" destOrd="0" sibTransId="201"/>
        <dgm:cxn modelId="6" srcId="0" destId="3" srcOrd="2" destOrd="0" sibTransId="301"/>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animLvl val="lvl"/>
      <dgm:resizeHandles val="exact"/>
    </dgm:varLst>
    <dgm:alg type="lin">
      <dgm:param type="linDir" val="fromL"/>
      <dgm:param type="nodeVertAlign" val="t"/>
    </dgm:alg>
    <dgm:shape xmlns:r="http://schemas.openxmlformats.org/officeDocument/2006/relationships" r:blip="">
      <dgm:adjLst/>
    </dgm:shape>
    <dgm:presOf/>
    <dgm:constrLst>
      <dgm:constr type="h" for="ch" forName="compositeNode" refType="h"/>
      <dgm:constr type="w" for="ch" forName="compositeNode" refType="w"/>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sibTransNodeRect" op="equ"/>
      <dgm:constr type="primFontSz" for="des" forName="nodeRect" op="equ"/>
    </dgm:constrLst>
    <dgm:ruleLst/>
    <dgm:forEach name="Name4" axis="ch" ptType="node">
      <dgm:layoutNode name="compositeNode">
        <dgm:varLst>
          <dgm:bulletEnabled val="1"/>
        </dgm:varLst>
        <dgm:alg type="composite"/>
        <dgm:constrLst>
          <dgm:constr type="h" refType="w" op="lte" fact="1.2"/>
          <dgm:constr type="w" for="ch" forName="bgRect" refType="w"/>
          <dgm:constr type="h" for="ch" forName="bgRect" refType="h"/>
          <dgm:constr type="t" for="ch" forName="bgRect"/>
          <dgm:constr type="l" for="ch" forName="bgRect"/>
          <dgm:constr type="w" for="ch" forName="sibTransNodeRect" refType="w" refFor="ch" refForName="bgRect"/>
          <dgm:constr type="h" for="ch" forName="sibTransNodeRect" refType="h" refFor="ch" refForName="bgRect" fact="0.4"/>
          <dgm:constr type="t" for="ch" forName="sibTransNodeRect"/>
          <dgm:constr type="l" for="ch" forName="sibTransNodeRect"/>
          <dgm:constr type="r" for="ch" forName="nodeRect" refType="r" refFor="ch" refForName="bgRect"/>
          <dgm:constr type="h" for="ch" forName="nodeRect" refType="h" refFor="ch" refForName="bgRect" fact="0.6"/>
          <dgm:constr type="t" for="ch" forName="nodeRect" refType="b" refFor="ch" refForName="sibTransNodeRect"/>
          <dgm:constr type="l" for="ch" forName="nodeRect" refType="l" refFor="ch" refForName="bgRect"/>
        </dgm:constrLst>
        <dgm:ruleLst>
          <dgm:rule type="w" for="ch" forName="nodeRect" val="NaN" fact="NaN" max="30"/>
        </dgm:ruleLst>
        <dgm:layoutNode name="bgRect" styleLbl="alignNode1">
          <dgm:alg type="sp"/>
          <dgm:shape xmlns:r="http://schemas.openxmlformats.org/officeDocument/2006/relationships" type="rect" r:blip="">
            <dgm:adjLst>
              <dgm:adj idx="1" val="0.05"/>
            </dgm:adjLst>
          </dgm:shape>
          <dgm:presOf axis="self"/>
          <dgm:constrLst/>
          <dgm:ruleLst/>
        </dgm:layoutNode>
        <dgm:forEach name="Name19" axis="followSib" ptType="sibTrans" hideLastTrans="0" cnt="1">
          <dgm:layoutNode name="sibTransNodeRect" styleLbl="alignNode1">
            <dgm:varLst>
              <dgm:chMax val="0"/>
              <dgm:bulletEnabled val="1"/>
            </dgm:varLst>
            <dgm:presOf axis="self"/>
            <dgm:alg type="tx">
              <dgm:param type="parTxLTRAlign" val="l"/>
              <dgm:param type="parTxRTLAlign" val="l"/>
            </dgm:alg>
            <dgm:shape xmlns:r="http://schemas.openxmlformats.org/officeDocument/2006/relationships" type="rect" r:blip="" hideGeom="1">
              <dgm:adjLst/>
            </dgm:shape>
            <dgm:constrLst>
              <dgm:constr type="primFontSz" val="66"/>
              <dgm:constr type="tMarg" val="13"/>
              <dgm:constr type="lMarg" refType="w" fact="0.28"/>
              <dgm:constr type="rMarg" refType="w" fact="0.28"/>
              <dgm:constr type="bMarg" val="13"/>
            </dgm:constrLst>
            <dgm:ruleLst>
              <dgm:rule type="primFontSz" val="14" fact="NaN" max="NaN"/>
              <dgm:rule type="tMarg" val="13" fact="NaN" max="NaN"/>
            </dgm:ruleLst>
          </dgm:layoutNode>
        </dgm:forEach>
        <dgm:layoutNode name="nodeRect" styleLbl="alignNode1" moveWith="bgRect">
          <dgm:varLst>
            <dgm:bulletEnabled val="1"/>
          </dgm:varLst>
          <dgm:alg type="tx">
            <dgm:param type="parTxLTRAlign" val="l"/>
            <dgm:param type="parTxRTLAlign" val="r"/>
            <dgm:param type="txAnchorVert" val="t"/>
            <dgm:param type="stBulletLvl" val="2"/>
          </dgm:alg>
          <dgm:shape xmlns:r="http://schemas.openxmlformats.org/officeDocument/2006/relationships" type="rect" r:blip="" hideGeom="1">
            <dgm:adjLst/>
          </dgm:shape>
          <dgm:presOf axis="desOrSelf" ptType="node"/>
          <dgm:constrLst>
            <dgm:constr type="primFontSz" val="26"/>
            <dgm:constr type="tMarg"/>
            <dgm:constr type="lMarg" refType="w" fact="0.28"/>
            <dgm:constr type="rMarg" refType="w" fact="0.28"/>
            <dgm:constr type="bMarg" val="26"/>
          </dgm:constrLst>
          <dgm:ruleLst>
            <dgm:rule type="primFontSz" val="11" fact="NaN" max="NaN"/>
          </dgm:ruleLst>
        </dgm:layoutNode>
      </dgm:layoutNode>
      <dgm:forEach name="Name14" axis="followSib" ptType="sibTrans" cnt="1">
        <dgm:layoutNode name="sibTrans">
          <dgm:alg type="sp"/>
          <dgm:shape xmlns:r="http://schemas.openxmlformats.org/officeDocument/2006/relationships" r:blip="">
            <dgm:adjLst/>
          </dgm:shape>
          <dgm:presOf/>
          <dgm:constrLst/>
          <dgm:ruleLst/>
        </dgm:layoutNode>
      </dgm:forEach>
    </dgm:forEach>
  </dgm:layoutNode>
  <dgm:extLst>
    <a:ext uri="{4F341089-5ED1-44EC-B178-C955D00A3D55}">
      <dgm1611:autoBuNodeInfoLst xmlns:dgm1611="http://schemas.microsoft.com/office/drawing/2016/11/diagram">
        <dgm1611:autoBuNodeInfo lvl="1" ptType="sibTrans">
          <dgm1611:buPr prefix="" leadZeros="1">
            <a:buAutoNum type="arabicParenBoth"/>
          </dgm1611:buPr>
        </dgm1611:autoBuNodeInfo>
      </dgm1611:autoBuNodeInfoLst>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19B1A55-CF70-4E7D-AA91-829CCB53432E}" type="datetimeFigureOut">
              <a:rPr lang="en-US" smtClean="0"/>
              <a:t>8/16/2023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A1BE727-A60E-4D98-83DD-02D4548FB3E0}" type="slidenum">
              <a:rPr lang="en-US" smtClean="0"/>
              <a:t>‹#›</a:t>
            </a:fld>
            <a:endParaRPr lang="en-US"/>
          </a:p>
        </p:txBody>
      </p:sp>
    </p:spTree>
    <p:extLst>
      <p:ext uri="{BB962C8B-B14F-4D97-AF65-F5344CB8AC3E}">
        <p14:creationId xmlns:p14="http://schemas.microsoft.com/office/powerpoint/2010/main" val="22184205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A1BE727-A60E-4D98-83DD-02D4548FB3E0}" type="slidenum">
              <a:rPr lang="en-US" smtClean="0"/>
              <a:t>10</a:t>
            </a:fld>
            <a:endParaRPr lang="en-US"/>
          </a:p>
        </p:txBody>
      </p:sp>
    </p:spTree>
    <p:extLst>
      <p:ext uri="{BB962C8B-B14F-4D97-AF65-F5344CB8AC3E}">
        <p14:creationId xmlns:p14="http://schemas.microsoft.com/office/powerpoint/2010/main" val="15368387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70693" y="1769540"/>
            <a:ext cx="9440034" cy="1828801"/>
          </a:xfrm>
        </p:spPr>
        <p:txBody>
          <a:bodyPr anchor="b">
            <a:normAutofit/>
          </a:bodyPr>
          <a:lstStyle>
            <a:lvl1pPr algn="ctr">
              <a:defRPr sz="5400"/>
            </a:lvl1pPr>
          </a:lstStyle>
          <a:p>
            <a:r>
              <a:rPr lang="en-US"/>
              <a:t>Click to edit Master title style</a:t>
            </a:r>
          </a:p>
        </p:txBody>
      </p:sp>
      <p:sp>
        <p:nvSpPr>
          <p:cNvPr id="3" name="Subtitle 2"/>
          <p:cNvSpPr>
            <a:spLocks noGrp="1"/>
          </p:cNvSpPr>
          <p:nvPr>
            <p:ph type="subTitle" idx="1"/>
          </p:nvPr>
        </p:nvSpPr>
        <p:spPr>
          <a:xfrm>
            <a:off x="1370693" y="3773489"/>
            <a:ext cx="9440034" cy="1049867"/>
          </a:xfrm>
        </p:spPr>
        <p:txBody>
          <a:bodyPr anchor="t"/>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728B5F29-A674-4C52-A322-F263F72A4A4E}" type="datetime1">
              <a:rPr lang="en-US" smtClean="0"/>
              <a:t>8/16/2023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98EE3D-8CD1-4C3F-BD1C-C98C9596463C}" type="slidenum">
              <a:rPr lang="en-US" smtClean="0"/>
              <a:pPr/>
              <a:t>‹#›</a:t>
            </a:fld>
            <a:endParaRPr lang="en-US"/>
          </a:p>
        </p:txBody>
      </p:sp>
    </p:spTree>
    <p:extLst>
      <p:ext uri="{BB962C8B-B14F-4D97-AF65-F5344CB8AC3E}">
        <p14:creationId xmlns:p14="http://schemas.microsoft.com/office/powerpoint/2010/main" val="38525254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16" name="Picture 15" descr="Slate-V2-HD-panoPhotoInset.png">
            <a:extLst>
              <a:ext uri="{FF2B5EF4-FFF2-40B4-BE49-F238E27FC236}">
                <a16:creationId xmlns:a16="http://schemas.microsoft.com/office/drawing/2014/main" id="{CE39118B-B3AD-4BD4-BA22-DEFF4E76CE9A}"/>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013883" y="547807"/>
            <a:ext cx="10141799" cy="3816806"/>
          </a:xfrm>
          <a:prstGeom prst="rect">
            <a:avLst/>
          </a:prstGeom>
        </p:spPr>
      </p:pic>
      <p:sp>
        <p:nvSpPr>
          <p:cNvPr id="2" name="Title 1"/>
          <p:cNvSpPr>
            <a:spLocks noGrp="1"/>
          </p:cNvSpPr>
          <p:nvPr>
            <p:ph type="title"/>
          </p:nvPr>
        </p:nvSpPr>
        <p:spPr>
          <a:xfrm>
            <a:off x="913806" y="4565255"/>
            <a:ext cx="10355326" cy="543472"/>
          </a:xfrm>
        </p:spPr>
        <p:txBody>
          <a:bodyPr anchor="b">
            <a:normAutofit/>
          </a:bodyPr>
          <a:lstStyle>
            <a:lvl1pPr algn="ctr">
              <a:defRPr sz="2800"/>
            </a:lvl1pPr>
          </a:lstStyle>
          <a:p>
            <a:r>
              <a:rPr lang="en-US"/>
              <a:t>Click to edit Master title style</a:t>
            </a:r>
          </a:p>
        </p:txBody>
      </p:sp>
      <p:sp>
        <p:nvSpPr>
          <p:cNvPr id="3" name="Picture Placeholder 2"/>
          <p:cNvSpPr>
            <a:spLocks noGrp="1" noChangeAspect="1"/>
          </p:cNvSpPr>
          <p:nvPr>
            <p:ph type="pic" idx="1"/>
          </p:nvPr>
        </p:nvSpPr>
        <p:spPr>
          <a:xfrm>
            <a:off x="1169349" y="695009"/>
            <a:ext cx="9845346" cy="3525671"/>
          </a:xfrm>
          <a:effectLst>
            <a:outerShdw blurRad="38100" dist="25400" dir="4440000">
              <a:srgbClr val="000000">
                <a:alpha val="36000"/>
              </a:srgbClr>
            </a:outerShdw>
          </a:effectLst>
        </p:spPr>
        <p:txBody>
          <a:bodyPr anchor="t">
            <a:normAutofit/>
          </a:bodyPr>
          <a:lstStyle>
            <a:lvl1pPr marL="0" indent="0" algn="ctr">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913795" y="5247728"/>
            <a:ext cx="10353762" cy="543472"/>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A104D4A-B61A-43A3-957F-8E61E247E077}" type="datetime1">
              <a:rPr lang="en-US" smtClean="0"/>
              <a:t>8/16/2023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a:p>
        </p:txBody>
      </p:sp>
    </p:spTree>
    <p:extLst>
      <p:ext uri="{BB962C8B-B14F-4D97-AF65-F5344CB8AC3E}">
        <p14:creationId xmlns:p14="http://schemas.microsoft.com/office/powerpoint/2010/main" val="22146655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913795" y="608437"/>
            <a:ext cx="10353762" cy="3534344"/>
          </a:xfrm>
        </p:spPr>
        <p:txBody>
          <a:bodyPr anchor="ctr">
            <a:normAutofit/>
          </a:bodyPr>
          <a:lstStyle>
            <a:lvl1pPr>
              <a:defRPr sz="4000"/>
            </a:lvl1pPr>
          </a:lstStyle>
          <a:p>
            <a:r>
              <a:rPr lang="en-US"/>
              <a:t>Click to edit Master title style</a:t>
            </a:r>
          </a:p>
        </p:txBody>
      </p:sp>
      <p:sp>
        <p:nvSpPr>
          <p:cNvPr id="4" name="Text Placeholder 3"/>
          <p:cNvSpPr>
            <a:spLocks noGrp="1"/>
          </p:cNvSpPr>
          <p:nvPr>
            <p:ph type="body" sz="half" idx="2"/>
          </p:nvPr>
        </p:nvSpPr>
        <p:spPr>
          <a:xfrm>
            <a:off x="913794" y="4295180"/>
            <a:ext cx="10353763" cy="1501826"/>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C45B73E-846F-4C24-91B9-1D8CAA88F563}" type="datetime1">
              <a:rPr lang="en-US" smtClean="0"/>
              <a:t>8/16/2023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a:p>
        </p:txBody>
      </p:sp>
    </p:spTree>
    <p:extLst>
      <p:ext uri="{BB962C8B-B14F-4D97-AF65-F5344CB8AC3E}">
        <p14:creationId xmlns:p14="http://schemas.microsoft.com/office/powerpoint/2010/main" val="5812055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600"/>
            <a:ext cx="9302752" cy="2992904"/>
          </a:xfrm>
        </p:spPr>
        <p:txBody>
          <a:bodyPr anchor="ctr">
            <a:normAutofit/>
          </a:bodyPr>
          <a:lstStyle>
            <a:lvl1pPr>
              <a:defRPr sz="3600"/>
            </a:lvl1pPr>
          </a:lstStyle>
          <a:p>
            <a:r>
              <a:rPr lang="en-US"/>
              <a:t>Click to edit Master title style</a:t>
            </a:r>
          </a:p>
        </p:txBody>
      </p:sp>
      <p:sp>
        <p:nvSpPr>
          <p:cNvPr id="12" name="Text Placeholder 3"/>
          <p:cNvSpPr>
            <a:spLocks noGrp="1"/>
          </p:cNvSpPr>
          <p:nvPr>
            <p:ph type="body" sz="half" idx="13"/>
          </p:nvPr>
        </p:nvSpPr>
        <p:spPr>
          <a:xfrm>
            <a:off x="1720644" y="3610032"/>
            <a:ext cx="8752299" cy="532749"/>
          </a:xfrm>
        </p:spPr>
        <p:txBody>
          <a:bodyPr anchor="t">
            <a:normAutofit/>
          </a:bodyPr>
          <a:lstStyle>
            <a:lvl1pPr marL="0" indent="0" algn="r">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913794" y="4304353"/>
            <a:ext cx="10353763" cy="1489496"/>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8AA3D1F-11DF-4043-880F-704279DC1052}" type="datetime1">
              <a:rPr lang="en-US" smtClean="0"/>
              <a:t>8/16/2023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a:p>
        </p:txBody>
      </p:sp>
      <p:sp>
        <p:nvSpPr>
          <p:cNvPr id="11" name="TextBox 10">
            <a:extLst>
              <a:ext uri="{FF2B5EF4-FFF2-40B4-BE49-F238E27FC236}">
                <a16:creationId xmlns:a16="http://schemas.microsoft.com/office/drawing/2014/main" id="{223F0D53-0705-41B7-8554-09D21E7807F9}"/>
              </a:ext>
            </a:extLst>
          </p:cNvPr>
          <p:cNvSpPr txBox="1"/>
          <p:nvPr/>
        </p:nvSpPr>
        <p:spPr>
          <a:xfrm>
            <a:off x="990600" y="88479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a:solidFill>
                  <a:schemeClr val="tx1"/>
                </a:solidFill>
                <a:effectLst/>
              </a:rPr>
              <a:t>“</a:t>
            </a:r>
          </a:p>
        </p:txBody>
      </p:sp>
      <p:sp>
        <p:nvSpPr>
          <p:cNvPr id="13" name="TextBox 12">
            <a:extLst>
              <a:ext uri="{FF2B5EF4-FFF2-40B4-BE49-F238E27FC236}">
                <a16:creationId xmlns:a16="http://schemas.microsoft.com/office/drawing/2014/main" id="{C7F647CD-0F1A-4BB3-89E0-A74F1E1B098D}"/>
              </a:ext>
            </a:extLst>
          </p:cNvPr>
          <p:cNvSpPr txBox="1"/>
          <p:nvPr/>
        </p:nvSpPr>
        <p:spPr>
          <a:xfrm>
            <a:off x="10504716" y="292825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a:solidFill>
                  <a:schemeClr val="tx1"/>
                </a:solidFill>
                <a:effectLst/>
              </a:rPr>
              <a:t>”</a:t>
            </a:r>
          </a:p>
        </p:txBody>
      </p:sp>
    </p:spTree>
    <p:extLst>
      <p:ext uri="{BB962C8B-B14F-4D97-AF65-F5344CB8AC3E}">
        <p14:creationId xmlns:p14="http://schemas.microsoft.com/office/powerpoint/2010/main" val="14805943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913794" y="2126942"/>
            <a:ext cx="10353763" cy="2511835"/>
          </a:xfrm>
        </p:spPr>
        <p:txBody>
          <a:bodyPr anchor="b"/>
          <a:lstStyle>
            <a:lvl1pPr>
              <a:defRPr sz="3200"/>
            </a:lvl1pPr>
          </a:lstStyle>
          <a:p>
            <a:r>
              <a:rPr lang="en-US"/>
              <a:t>Click to edit Master title style</a:t>
            </a:r>
          </a:p>
        </p:txBody>
      </p:sp>
      <p:sp>
        <p:nvSpPr>
          <p:cNvPr id="4" name="Text Placeholder 3"/>
          <p:cNvSpPr>
            <a:spLocks noGrp="1"/>
          </p:cNvSpPr>
          <p:nvPr>
            <p:ph type="body" sz="half" idx="2"/>
          </p:nvPr>
        </p:nvSpPr>
        <p:spPr>
          <a:xfrm>
            <a:off x="913784" y="4650556"/>
            <a:ext cx="10352199"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83965A3-8131-4094-B854-31A1D5A64708}" type="datetime1">
              <a:rPr lang="en-US" smtClean="0"/>
              <a:t>8/16/2023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a:p>
        </p:txBody>
      </p:sp>
    </p:spTree>
    <p:extLst>
      <p:ext uri="{BB962C8B-B14F-4D97-AF65-F5344CB8AC3E}">
        <p14:creationId xmlns:p14="http://schemas.microsoft.com/office/powerpoint/2010/main" val="31588362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913795" y="609600"/>
            <a:ext cx="10353762" cy="970450"/>
          </a:xfrm>
        </p:spPr>
        <p:txBody>
          <a:bodyPr/>
          <a:lstStyle/>
          <a:p>
            <a:r>
              <a:rPr lang="en-US"/>
              <a:t>Click to edit Master title style</a:t>
            </a:r>
          </a:p>
        </p:txBody>
      </p:sp>
      <p:sp>
        <p:nvSpPr>
          <p:cNvPr id="7" name="Text Placeholder 2"/>
          <p:cNvSpPr>
            <a:spLocks noGrp="1"/>
          </p:cNvSpPr>
          <p:nvPr>
            <p:ph type="body" idx="1"/>
          </p:nvPr>
        </p:nvSpPr>
        <p:spPr>
          <a:xfrm>
            <a:off x="913795" y="1885950"/>
            <a:ext cx="3300984" cy="764782"/>
          </a:xfrm>
        </p:spPr>
        <p:txBody>
          <a:bodyPr anchor="b">
            <a:noAutofit/>
          </a:bodyPr>
          <a:lstStyle>
            <a:lvl1pPr marL="0" indent="0" algn="ctr">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3"/>
          <p:cNvSpPr>
            <a:spLocks noGrp="1"/>
          </p:cNvSpPr>
          <p:nvPr>
            <p:ph type="body" sz="half" idx="15"/>
          </p:nvPr>
        </p:nvSpPr>
        <p:spPr>
          <a:xfrm>
            <a:off x="913795" y="2768112"/>
            <a:ext cx="3300984" cy="302308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4446711" y="1885949"/>
            <a:ext cx="3300984" cy="764783"/>
          </a:xfrm>
        </p:spPr>
        <p:txBody>
          <a:bodyPr anchor="b">
            <a:noAutofit/>
          </a:bodyPr>
          <a:lstStyle>
            <a:lvl1pPr marL="0" indent="0" algn="ctr">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Text Placeholder 3"/>
          <p:cNvSpPr>
            <a:spLocks noGrp="1"/>
          </p:cNvSpPr>
          <p:nvPr>
            <p:ph type="body" sz="half" idx="16"/>
          </p:nvPr>
        </p:nvSpPr>
        <p:spPr>
          <a:xfrm>
            <a:off x="4441435" y="2768112"/>
            <a:ext cx="3300984" cy="302308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Text Placeholder 4"/>
          <p:cNvSpPr>
            <a:spLocks noGrp="1"/>
          </p:cNvSpPr>
          <p:nvPr>
            <p:ph type="body" sz="quarter" idx="13"/>
          </p:nvPr>
        </p:nvSpPr>
        <p:spPr>
          <a:xfrm>
            <a:off x="7966572" y="1885950"/>
            <a:ext cx="3300984" cy="764782"/>
          </a:xfrm>
        </p:spPr>
        <p:txBody>
          <a:bodyPr anchor="b">
            <a:noAutofit/>
          </a:bodyPr>
          <a:lstStyle>
            <a:lvl1pPr marL="0" indent="0" algn="ctr">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Text Placeholder 3"/>
          <p:cNvSpPr>
            <a:spLocks noGrp="1"/>
          </p:cNvSpPr>
          <p:nvPr>
            <p:ph type="body" sz="half" idx="17"/>
          </p:nvPr>
        </p:nvSpPr>
        <p:spPr>
          <a:xfrm>
            <a:off x="7966572" y="2768110"/>
            <a:ext cx="3300984" cy="302308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B9C13E74-96CA-4A2F-8946-E5D577EA05CE}" type="datetime1">
              <a:rPr lang="en-US" smtClean="0"/>
              <a:t>8/16/2023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A98EE3D-8CD1-4C3F-BD1C-C98C9596463C}" type="slidenum">
              <a:rPr lang="en-US" smtClean="0"/>
              <a:t>‹#›</a:t>
            </a:fld>
            <a:endParaRPr lang="en-US"/>
          </a:p>
        </p:txBody>
      </p:sp>
    </p:spTree>
    <p:extLst>
      <p:ext uri="{BB962C8B-B14F-4D97-AF65-F5344CB8AC3E}">
        <p14:creationId xmlns:p14="http://schemas.microsoft.com/office/powerpoint/2010/main" val="23874069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2" name="Picture 1" descr="Slate-V2-HD-3colPhotoInset.png">
            <a:extLst>
              <a:ext uri="{FF2B5EF4-FFF2-40B4-BE49-F238E27FC236}">
                <a16:creationId xmlns:a16="http://schemas.microsoft.com/office/drawing/2014/main" id="{7E87C569-D426-4615-ADA7-B370EA98340A}"/>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97962" y="1818214"/>
            <a:ext cx="3339972" cy="1847851"/>
          </a:xfrm>
          <a:prstGeom prst="rect">
            <a:avLst/>
          </a:prstGeom>
        </p:spPr>
      </p:pic>
      <p:pic>
        <p:nvPicPr>
          <p:cNvPr id="36" name="Picture 35" descr="Slate-V2-HD-3colPhotoInset.png">
            <a:extLst>
              <a:ext uri="{FF2B5EF4-FFF2-40B4-BE49-F238E27FC236}">
                <a16:creationId xmlns:a16="http://schemas.microsoft.com/office/drawing/2014/main" id="{7B353ED4-7AD0-46C9-88ED-1A16B1433AF7}"/>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403800" y="1818214"/>
            <a:ext cx="3339972" cy="1847851"/>
          </a:xfrm>
          <a:prstGeom prst="rect">
            <a:avLst/>
          </a:prstGeom>
        </p:spPr>
      </p:pic>
      <p:pic>
        <p:nvPicPr>
          <p:cNvPr id="37" name="Picture 36" descr="Slate-V2-HD-3colPhotoInset.png">
            <a:extLst>
              <a:ext uri="{FF2B5EF4-FFF2-40B4-BE49-F238E27FC236}">
                <a16:creationId xmlns:a16="http://schemas.microsoft.com/office/drawing/2014/main" id="{F561D985-AD57-459A-B3A6-EBF296039766}"/>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936051" y="1818214"/>
            <a:ext cx="3339972" cy="1847851"/>
          </a:xfrm>
          <a:prstGeom prst="rect">
            <a:avLst/>
          </a:prstGeom>
        </p:spPr>
      </p:pic>
      <p:sp>
        <p:nvSpPr>
          <p:cNvPr id="30" name="Title 1"/>
          <p:cNvSpPr>
            <a:spLocks noGrp="1"/>
          </p:cNvSpPr>
          <p:nvPr>
            <p:ph type="title"/>
          </p:nvPr>
        </p:nvSpPr>
        <p:spPr>
          <a:xfrm>
            <a:off x="913794" y="609600"/>
            <a:ext cx="10353763" cy="970450"/>
          </a:xfrm>
        </p:spPr>
        <p:txBody>
          <a:bodyPr/>
          <a:lstStyle/>
          <a:p>
            <a:r>
              <a:rPr lang="en-US"/>
              <a:t>Click to edit Master title style</a:t>
            </a:r>
          </a:p>
        </p:txBody>
      </p:sp>
      <p:sp>
        <p:nvSpPr>
          <p:cNvPr id="19" name="Text Placeholder 2"/>
          <p:cNvSpPr>
            <a:spLocks noGrp="1"/>
          </p:cNvSpPr>
          <p:nvPr>
            <p:ph type="body" idx="1"/>
          </p:nvPr>
        </p:nvSpPr>
        <p:spPr>
          <a:xfrm>
            <a:off x="913795"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Picture Placeholder 2"/>
          <p:cNvSpPr>
            <a:spLocks noGrp="1" noChangeAspect="1"/>
          </p:cNvSpPr>
          <p:nvPr>
            <p:ph type="pic" idx="15"/>
          </p:nvPr>
        </p:nvSpPr>
        <p:spPr>
          <a:xfrm>
            <a:off x="1018102" y="1938918"/>
            <a:ext cx="3092368" cy="160295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p>
        </p:txBody>
      </p:sp>
      <p:sp>
        <p:nvSpPr>
          <p:cNvPr id="21" name="Text Placeholder 3"/>
          <p:cNvSpPr>
            <a:spLocks noGrp="1"/>
          </p:cNvSpPr>
          <p:nvPr>
            <p:ph type="body" sz="half" idx="18"/>
          </p:nvPr>
        </p:nvSpPr>
        <p:spPr>
          <a:xfrm>
            <a:off x="913795" y="4572443"/>
            <a:ext cx="3300984" cy="121875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4442788"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Picture Placeholder 2"/>
          <p:cNvSpPr>
            <a:spLocks noGrp="1" noChangeAspect="1"/>
          </p:cNvSpPr>
          <p:nvPr>
            <p:ph type="pic" idx="21"/>
          </p:nvPr>
        </p:nvSpPr>
        <p:spPr>
          <a:xfrm>
            <a:off x="4545743" y="1939094"/>
            <a:ext cx="3092368" cy="160816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p>
        </p:txBody>
      </p:sp>
      <p:sp>
        <p:nvSpPr>
          <p:cNvPr id="24" name="Text Placeholder 3"/>
          <p:cNvSpPr>
            <a:spLocks noGrp="1"/>
          </p:cNvSpPr>
          <p:nvPr>
            <p:ph type="body" sz="half" idx="19"/>
          </p:nvPr>
        </p:nvSpPr>
        <p:spPr>
          <a:xfrm>
            <a:off x="4441435" y="4572442"/>
            <a:ext cx="3300984" cy="121875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7966697"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8075698" y="1934432"/>
            <a:ext cx="3092368" cy="160729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p>
        </p:txBody>
      </p:sp>
      <p:sp>
        <p:nvSpPr>
          <p:cNvPr id="27" name="Text Placeholder 3"/>
          <p:cNvSpPr>
            <a:spLocks noGrp="1"/>
          </p:cNvSpPr>
          <p:nvPr>
            <p:ph type="body" sz="half" idx="20"/>
          </p:nvPr>
        </p:nvSpPr>
        <p:spPr>
          <a:xfrm>
            <a:off x="7966572" y="4572442"/>
            <a:ext cx="3300984" cy="121875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84540A51-11FB-402A-8182-8FB918DFDEB7}" type="datetime1">
              <a:rPr lang="en-US" smtClean="0"/>
              <a:t>8/16/2023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A98EE3D-8CD1-4C3F-BD1C-C98C9596463C}" type="slidenum">
              <a:rPr lang="en-US" smtClean="0"/>
              <a:t>‹#›</a:t>
            </a:fld>
            <a:endParaRPr lang="en-US"/>
          </a:p>
        </p:txBody>
      </p:sp>
    </p:spTree>
    <p:extLst>
      <p:ext uri="{BB962C8B-B14F-4D97-AF65-F5344CB8AC3E}">
        <p14:creationId xmlns:p14="http://schemas.microsoft.com/office/powerpoint/2010/main" val="14623026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B79E03C-A1BC-47B0-A640-5AF87AF33FC7}" type="datetime1">
              <a:rPr lang="en-US" smtClean="0"/>
              <a:t>8/16/2023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98EE3D-8CD1-4C3F-BD1C-C98C9596463C}" type="slidenum">
              <a:rPr lang="en-US" smtClean="0"/>
              <a:t>‹#›</a:t>
            </a:fld>
            <a:endParaRPr lang="en-US"/>
          </a:p>
        </p:txBody>
      </p:sp>
    </p:spTree>
    <p:extLst>
      <p:ext uri="{BB962C8B-B14F-4D97-AF65-F5344CB8AC3E}">
        <p14:creationId xmlns:p14="http://schemas.microsoft.com/office/powerpoint/2010/main" val="40941586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83068" y="609599"/>
            <a:ext cx="2284487" cy="5181601"/>
          </a:xfrm>
        </p:spPr>
        <p:txBody>
          <a:bodyPr vert="eaVert"/>
          <a:lstStyle>
            <a:lvl1pPr algn="l">
              <a:defRPr/>
            </a:lvl1pPr>
          </a:lstStyle>
          <a:p>
            <a:r>
              <a:rPr lang="en-US"/>
              <a:t>Click to edit Master title style</a:t>
            </a:r>
          </a:p>
        </p:txBody>
      </p:sp>
      <p:sp>
        <p:nvSpPr>
          <p:cNvPr id="3" name="Vertical Text Placeholder 2"/>
          <p:cNvSpPr>
            <a:spLocks noGrp="1"/>
          </p:cNvSpPr>
          <p:nvPr>
            <p:ph type="body" orient="vert" idx="1"/>
          </p:nvPr>
        </p:nvSpPr>
        <p:spPr>
          <a:xfrm>
            <a:off x="913796" y="609599"/>
            <a:ext cx="7916872" cy="5181601"/>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305F95A-31C3-4823-BA7C-EE78CE864768}" type="datetime1">
              <a:rPr lang="en-US" smtClean="0"/>
              <a:t>8/16/2023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98EE3D-8CD1-4C3F-BD1C-C98C9596463C}" type="slidenum">
              <a:rPr lang="en-US" smtClean="0"/>
              <a:t>‹#›</a:t>
            </a:fld>
            <a:endParaRPr lang="en-US"/>
          </a:p>
        </p:txBody>
      </p:sp>
    </p:spTree>
    <p:extLst>
      <p:ext uri="{BB962C8B-B14F-4D97-AF65-F5344CB8AC3E}">
        <p14:creationId xmlns:p14="http://schemas.microsoft.com/office/powerpoint/2010/main" val="15345277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70693" y="1769540"/>
            <a:ext cx="9440034" cy="1828801"/>
          </a:xfrm>
        </p:spPr>
        <p:txBody>
          <a:bodyPr anchor="b">
            <a:normAutofit/>
          </a:bodyPr>
          <a:lstStyle>
            <a:lvl1pPr algn="ctr">
              <a:defRPr sz="5400"/>
            </a:lvl1pPr>
          </a:lstStyle>
          <a:p>
            <a:r>
              <a:rPr lang="en-US"/>
              <a:t>Click to edit Master title style</a:t>
            </a:r>
          </a:p>
        </p:txBody>
      </p:sp>
      <p:sp>
        <p:nvSpPr>
          <p:cNvPr id="3" name="Subtitle 2"/>
          <p:cNvSpPr>
            <a:spLocks noGrp="1"/>
          </p:cNvSpPr>
          <p:nvPr>
            <p:ph type="subTitle" idx="1"/>
          </p:nvPr>
        </p:nvSpPr>
        <p:spPr>
          <a:xfrm>
            <a:off x="1370693" y="3598339"/>
            <a:ext cx="9440034" cy="1049867"/>
          </a:xfrm>
        </p:spPr>
        <p:txBody>
          <a:bodyPr anchor="t"/>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2D97D9D0-0BE6-4772-80AC-DF665B12A4B7}" type="datetimeFigureOut">
              <a:rPr lang="en-US" smtClean="0"/>
              <a:t>8/16/2023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176F28-9D52-4CA4-9CE5-9F3822886AD9}" type="slidenum">
              <a:rPr lang="en-US" smtClean="0"/>
              <a:t>‹#›</a:t>
            </a:fld>
            <a:endParaRPr lang="en-US"/>
          </a:p>
        </p:txBody>
      </p:sp>
    </p:spTree>
    <p:extLst>
      <p:ext uri="{BB962C8B-B14F-4D97-AF65-F5344CB8AC3E}">
        <p14:creationId xmlns:p14="http://schemas.microsoft.com/office/powerpoint/2010/main" val="262255949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D97D9D0-0BE6-4772-80AC-DF665B12A4B7}" type="datetimeFigureOut">
              <a:rPr lang="en-US" smtClean="0"/>
              <a:t>8/16/2023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176F28-9D52-4CA4-9CE5-9F3822886AD9}" type="slidenum">
              <a:rPr lang="en-US" smtClean="0"/>
              <a:t>‹#›</a:t>
            </a:fld>
            <a:endParaRPr lang="en-US"/>
          </a:p>
        </p:txBody>
      </p:sp>
    </p:spTree>
    <p:extLst>
      <p:ext uri="{BB962C8B-B14F-4D97-AF65-F5344CB8AC3E}">
        <p14:creationId xmlns:p14="http://schemas.microsoft.com/office/powerpoint/2010/main" val="24447587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BDDA27F-F05C-45D1-AAF5-77E18FDCAA1B}" type="datetime1">
              <a:rPr lang="en-US" smtClean="0"/>
              <a:t>8/16/2023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98EE3D-8CD1-4C3F-BD1C-C98C9596463C}" type="slidenum">
              <a:rPr lang="en-US" smtClean="0"/>
              <a:t>‹#›</a:t>
            </a:fld>
            <a:endParaRPr lang="en-US"/>
          </a:p>
        </p:txBody>
      </p:sp>
    </p:spTree>
    <p:extLst>
      <p:ext uri="{BB962C8B-B14F-4D97-AF65-F5344CB8AC3E}">
        <p14:creationId xmlns:p14="http://schemas.microsoft.com/office/powerpoint/2010/main" val="27858651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95401" y="1761067"/>
            <a:ext cx="9590550" cy="1828813"/>
          </a:xfrm>
        </p:spPr>
        <p:txBody>
          <a:bodyPr anchor="b"/>
          <a:lstStyle>
            <a:lvl1pPr algn="ctr">
              <a:defRPr sz="4000" b="0" cap="none"/>
            </a:lvl1pPr>
          </a:lstStyle>
          <a:p>
            <a:r>
              <a:rPr lang="en-US"/>
              <a:t>Click to edit Master title style</a:t>
            </a:r>
          </a:p>
        </p:txBody>
      </p:sp>
      <p:sp>
        <p:nvSpPr>
          <p:cNvPr id="3" name="Text Placeholder 2"/>
          <p:cNvSpPr>
            <a:spLocks noGrp="1"/>
          </p:cNvSpPr>
          <p:nvPr>
            <p:ph type="body" idx="1"/>
          </p:nvPr>
        </p:nvSpPr>
        <p:spPr>
          <a:xfrm>
            <a:off x="1295401" y="3589879"/>
            <a:ext cx="9590550" cy="1507054"/>
          </a:xfrm>
        </p:spPr>
        <p:txBody>
          <a:bodyPr anchor="t"/>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D97D9D0-0BE6-4772-80AC-DF665B12A4B7}" type="datetimeFigureOut">
              <a:rPr lang="en-US" smtClean="0"/>
              <a:t>8/16/2023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176F28-9D52-4CA4-9CE5-9F3822886AD9}" type="slidenum">
              <a:rPr lang="en-US" smtClean="0"/>
              <a:t>‹#›</a:t>
            </a:fld>
            <a:endParaRPr lang="en-US"/>
          </a:p>
        </p:txBody>
      </p:sp>
    </p:spTree>
    <p:extLst>
      <p:ext uri="{BB962C8B-B14F-4D97-AF65-F5344CB8AC3E}">
        <p14:creationId xmlns:p14="http://schemas.microsoft.com/office/powerpoint/2010/main" val="50353785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13795" y="1732449"/>
            <a:ext cx="5060497" cy="4058750"/>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202892" y="1732449"/>
            <a:ext cx="5064665" cy="4058751"/>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D97D9D0-0BE6-4772-80AC-DF665B12A4B7}" type="datetimeFigureOut">
              <a:rPr lang="en-US" smtClean="0"/>
              <a:t>8/16/2023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B176F28-9D52-4CA4-9CE5-9F3822886AD9}" type="slidenum">
              <a:rPr lang="en-US" smtClean="0"/>
              <a:t>‹#›</a:t>
            </a:fld>
            <a:endParaRPr lang="en-US"/>
          </a:p>
        </p:txBody>
      </p:sp>
    </p:spTree>
    <p:extLst>
      <p:ext uri="{BB962C8B-B14F-4D97-AF65-F5344CB8AC3E}">
        <p14:creationId xmlns:p14="http://schemas.microsoft.com/office/powerpoint/2010/main" val="407890441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20" name="Picture 19" descr="Slate-V2-HD-comp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3795" y="1734506"/>
            <a:ext cx="5089072" cy="4148769"/>
          </a:xfrm>
          <a:prstGeom prst="rect">
            <a:avLst/>
          </a:prstGeom>
        </p:spPr>
      </p:pic>
      <p:pic>
        <p:nvPicPr>
          <p:cNvPr id="21" name="Picture 20" descr="Slate-V2-HD-comp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78485" y="1734506"/>
            <a:ext cx="5089072" cy="4148769"/>
          </a:xfrm>
          <a:prstGeom prst="rect">
            <a:avLst/>
          </a:prstGeom>
        </p:spPr>
      </p:pic>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005872" y="1835254"/>
            <a:ext cx="4876344" cy="544884"/>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05872" y="2380137"/>
            <a:ext cx="4876344" cy="3411063"/>
          </a:xfrm>
        </p:spPr>
        <p:txBody>
          <a:bodyPr anchor="t">
            <a:normAutofit/>
          </a:bodyPr>
          <a:lstStyle>
            <a:lvl1pPr>
              <a:defRPr sz="1800"/>
            </a:lvl1pPr>
            <a:lvl2pPr>
              <a:defRPr sz="1600"/>
            </a:lvl2pPr>
            <a:lvl3pPr>
              <a:defRPr sz="14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294967" y="1835254"/>
            <a:ext cx="4895330" cy="544883"/>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94967" y="2380137"/>
            <a:ext cx="4895330" cy="3411063"/>
          </a:xfrm>
        </p:spPr>
        <p:txBody>
          <a:bodyPr anchor="t">
            <a:normAutofit/>
          </a:bodyPr>
          <a:lstStyle>
            <a:lvl1pPr>
              <a:defRPr sz="1800"/>
            </a:lvl1pPr>
            <a:lvl2pPr>
              <a:defRPr sz="1600"/>
            </a:lvl2pPr>
            <a:lvl3pPr>
              <a:defRPr sz="14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D97D9D0-0BE6-4772-80AC-DF665B12A4B7}" type="datetimeFigureOut">
              <a:rPr lang="en-US" smtClean="0"/>
              <a:t>8/16/2023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B176F28-9D52-4CA4-9CE5-9F3822886AD9}" type="slidenum">
              <a:rPr lang="en-US" smtClean="0"/>
              <a:t>‹#›</a:t>
            </a:fld>
            <a:endParaRPr lang="en-US"/>
          </a:p>
        </p:txBody>
      </p:sp>
    </p:spTree>
    <p:extLst>
      <p:ext uri="{BB962C8B-B14F-4D97-AF65-F5344CB8AC3E}">
        <p14:creationId xmlns:p14="http://schemas.microsoft.com/office/powerpoint/2010/main" val="248926749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D97D9D0-0BE6-4772-80AC-DF665B12A4B7}" type="datetimeFigureOut">
              <a:rPr lang="en-US" smtClean="0"/>
              <a:t>8/16/2023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B176F28-9D52-4CA4-9CE5-9F3822886AD9}" type="slidenum">
              <a:rPr lang="en-US" smtClean="0"/>
              <a:t>‹#›</a:t>
            </a:fld>
            <a:endParaRPr lang="en-US"/>
          </a:p>
        </p:txBody>
      </p:sp>
    </p:spTree>
    <p:extLst>
      <p:ext uri="{BB962C8B-B14F-4D97-AF65-F5344CB8AC3E}">
        <p14:creationId xmlns:p14="http://schemas.microsoft.com/office/powerpoint/2010/main" val="250027587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D97D9D0-0BE6-4772-80AC-DF665B12A4B7}" type="datetimeFigureOut">
              <a:rPr lang="en-US" smtClean="0"/>
              <a:t>8/16/2023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B176F28-9D52-4CA4-9CE5-9F3822886AD9}" type="slidenum">
              <a:rPr lang="en-US" smtClean="0"/>
              <a:t>‹#›</a:t>
            </a:fld>
            <a:endParaRPr lang="en-US"/>
          </a:p>
        </p:txBody>
      </p:sp>
    </p:spTree>
    <p:extLst>
      <p:ext uri="{BB962C8B-B14F-4D97-AF65-F5344CB8AC3E}">
        <p14:creationId xmlns:p14="http://schemas.microsoft.com/office/powerpoint/2010/main" val="269640026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3706889" cy="1821918"/>
          </a:xfrm>
        </p:spPr>
        <p:txBody>
          <a:bodyPr anchor="b">
            <a:normAutofit/>
          </a:bodyPr>
          <a:lstStyle>
            <a:lvl1pPr algn="ctr">
              <a:defRPr sz="2400" b="0"/>
            </a:lvl1pPr>
          </a:lstStyle>
          <a:p>
            <a:r>
              <a:rPr lang="en-US"/>
              <a:t>Click to edit Master title style</a:t>
            </a:r>
          </a:p>
        </p:txBody>
      </p:sp>
      <p:sp>
        <p:nvSpPr>
          <p:cNvPr id="3" name="Content Placeholder 2"/>
          <p:cNvSpPr>
            <a:spLocks noGrp="1"/>
          </p:cNvSpPr>
          <p:nvPr>
            <p:ph idx="1"/>
          </p:nvPr>
        </p:nvSpPr>
        <p:spPr>
          <a:xfrm>
            <a:off x="4855633" y="609600"/>
            <a:ext cx="6411924" cy="518160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913795" y="2431518"/>
            <a:ext cx="3706889" cy="3359681"/>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D97D9D0-0BE6-4772-80AC-DF665B12A4B7}" type="datetimeFigureOut">
              <a:rPr lang="en-US" smtClean="0"/>
              <a:t>8/16/2023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B176F28-9D52-4CA4-9CE5-9F3822886AD9}" type="slidenum">
              <a:rPr lang="en-US" smtClean="0"/>
              <a:t>‹#›</a:t>
            </a:fld>
            <a:endParaRPr lang="en-US"/>
          </a:p>
        </p:txBody>
      </p:sp>
    </p:spTree>
    <p:extLst>
      <p:ext uri="{BB962C8B-B14F-4D97-AF65-F5344CB8AC3E}">
        <p14:creationId xmlns:p14="http://schemas.microsoft.com/office/powerpoint/2010/main" val="267620983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22" name="Picture 21" descr="Slate-V2-HD-vert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93665" y="609600"/>
            <a:ext cx="3584166" cy="5204832"/>
          </a:xfrm>
          <a:prstGeom prst="rect">
            <a:avLst/>
          </a:prstGeom>
        </p:spPr>
      </p:pic>
      <p:sp>
        <p:nvSpPr>
          <p:cNvPr id="2" name="Title 1"/>
          <p:cNvSpPr>
            <a:spLocks noGrp="1"/>
          </p:cNvSpPr>
          <p:nvPr>
            <p:ph type="title"/>
          </p:nvPr>
        </p:nvSpPr>
        <p:spPr>
          <a:xfrm>
            <a:off x="913795" y="609923"/>
            <a:ext cx="5934949" cy="1829338"/>
          </a:xfrm>
        </p:spPr>
        <p:txBody>
          <a:bodyPr anchor="b">
            <a:noAutofit/>
          </a:bodyPr>
          <a:lstStyle>
            <a:lvl1pPr algn="ctr">
              <a:defRPr sz="3200" b="0"/>
            </a:lvl1pPr>
          </a:lstStyle>
          <a:p>
            <a:r>
              <a:rPr lang="en-US"/>
              <a:t>Click to edit Master title style</a:t>
            </a:r>
          </a:p>
        </p:txBody>
      </p:sp>
      <p:sp>
        <p:nvSpPr>
          <p:cNvPr id="3" name="Picture Placeholder 2"/>
          <p:cNvSpPr>
            <a:spLocks noGrp="1" noChangeAspect="1"/>
          </p:cNvSpPr>
          <p:nvPr>
            <p:ph type="pic" idx="1"/>
          </p:nvPr>
        </p:nvSpPr>
        <p:spPr>
          <a:xfrm>
            <a:off x="7442551" y="763702"/>
            <a:ext cx="3275751" cy="4912822"/>
          </a:xfr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p>
        </p:txBody>
      </p:sp>
      <p:sp>
        <p:nvSpPr>
          <p:cNvPr id="4" name="Text Placeholder 3"/>
          <p:cNvSpPr>
            <a:spLocks noGrp="1"/>
          </p:cNvSpPr>
          <p:nvPr>
            <p:ph type="body" sz="half" idx="2"/>
          </p:nvPr>
        </p:nvSpPr>
        <p:spPr>
          <a:xfrm>
            <a:off x="913795" y="2439261"/>
            <a:ext cx="5934949" cy="337613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D97D9D0-0BE6-4772-80AC-DF665B12A4B7}" type="datetimeFigureOut">
              <a:rPr lang="en-US" smtClean="0"/>
              <a:t>8/16/2023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B176F28-9D52-4CA4-9CE5-9F3822886AD9}" type="slidenum">
              <a:rPr lang="en-US" smtClean="0"/>
              <a:t>‹#›</a:t>
            </a:fld>
            <a:endParaRPr lang="en-US"/>
          </a:p>
        </p:txBody>
      </p:sp>
    </p:spTree>
    <p:extLst>
      <p:ext uri="{BB962C8B-B14F-4D97-AF65-F5344CB8AC3E}">
        <p14:creationId xmlns:p14="http://schemas.microsoft.com/office/powerpoint/2010/main" val="8271987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16" name="Picture 15" descr="Slate-V2-HD-pano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3883" y="547807"/>
            <a:ext cx="10141799" cy="3816806"/>
          </a:xfrm>
          <a:prstGeom prst="rect">
            <a:avLst/>
          </a:prstGeom>
        </p:spPr>
      </p:pic>
      <p:sp>
        <p:nvSpPr>
          <p:cNvPr id="2" name="Title 1"/>
          <p:cNvSpPr>
            <a:spLocks noGrp="1"/>
          </p:cNvSpPr>
          <p:nvPr>
            <p:ph type="title"/>
          </p:nvPr>
        </p:nvSpPr>
        <p:spPr>
          <a:xfrm>
            <a:off x="913806" y="4565255"/>
            <a:ext cx="10355326" cy="543472"/>
          </a:xfrm>
        </p:spPr>
        <p:txBody>
          <a:bodyPr anchor="b">
            <a:normAutofit/>
          </a:bodyPr>
          <a:lstStyle>
            <a:lvl1pPr algn="ctr">
              <a:defRPr sz="2800"/>
            </a:lvl1pPr>
          </a:lstStyle>
          <a:p>
            <a:r>
              <a:rPr lang="en-US"/>
              <a:t>Click to edit Master title style</a:t>
            </a:r>
          </a:p>
        </p:txBody>
      </p:sp>
      <p:sp>
        <p:nvSpPr>
          <p:cNvPr id="3" name="Picture Placeholder 2"/>
          <p:cNvSpPr>
            <a:spLocks noGrp="1" noChangeAspect="1"/>
          </p:cNvSpPr>
          <p:nvPr>
            <p:ph type="pic" idx="1"/>
          </p:nvPr>
        </p:nvSpPr>
        <p:spPr>
          <a:xfrm>
            <a:off x="1169349" y="695009"/>
            <a:ext cx="9845346" cy="3525671"/>
          </a:xfrm>
          <a:effectLst>
            <a:outerShdw blurRad="38100" dist="25400" dir="4440000">
              <a:srgbClr val="000000">
                <a:alpha val="36000"/>
              </a:srgbClr>
            </a:outerShdw>
          </a:effectLst>
        </p:spPr>
        <p:txBody>
          <a:bodyPr anchor="t">
            <a:normAutofit/>
          </a:bodyPr>
          <a:lstStyle>
            <a:lvl1pPr marL="0" indent="0" algn="ctr">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913795" y="5108728"/>
            <a:ext cx="10353762" cy="682472"/>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D97D9D0-0BE6-4772-80AC-DF665B12A4B7}" type="datetimeFigureOut">
              <a:rPr lang="en-US" smtClean="0"/>
              <a:t>8/16/2023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B176F28-9D52-4CA4-9CE5-9F3822886AD9}" type="slidenum">
              <a:rPr lang="en-US" smtClean="0"/>
              <a:t>‹#›</a:t>
            </a:fld>
            <a:endParaRPr lang="en-US"/>
          </a:p>
        </p:txBody>
      </p:sp>
    </p:spTree>
    <p:extLst>
      <p:ext uri="{BB962C8B-B14F-4D97-AF65-F5344CB8AC3E}">
        <p14:creationId xmlns:p14="http://schemas.microsoft.com/office/powerpoint/2010/main" val="274128176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913795" y="608437"/>
            <a:ext cx="10353762" cy="3534344"/>
          </a:xfrm>
        </p:spPr>
        <p:txBody>
          <a:bodyPr anchor="ctr"/>
          <a:lstStyle>
            <a:lvl1pPr>
              <a:defRPr sz="3200"/>
            </a:lvl1pPr>
          </a:lstStyle>
          <a:p>
            <a:r>
              <a:rPr lang="en-US"/>
              <a:t>Click to edit Master title style</a:t>
            </a:r>
          </a:p>
        </p:txBody>
      </p:sp>
      <p:sp>
        <p:nvSpPr>
          <p:cNvPr id="4" name="Text Placeholder 3"/>
          <p:cNvSpPr>
            <a:spLocks noGrp="1"/>
          </p:cNvSpPr>
          <p:nvPr>
            <p:ph type="body" sz="half" idx="2"/>
          </p:nvPr>
        </p:nvSpPr>
        <p:spPr>
          <a:xfrm>
            <a:off x="913794" y="4295180"/>
            <a:ext cx="10353763" cy="1501826"/>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D97D9D0-0BE6-4772-80AC-DF665B12A4B7}" type="datetimeFigureOut">
              <a:rPr lang="en-US" smtClean="0"/>
              <a:t>8/16/2023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B176F28-9D52-4CA4-9CE5-9F3822886AD9}" type="slidenum">
              <a:rPr lang="en-US" smtClean="0"/>
              <a:t>‹#›</a:t>
            </a:fld>
            <a:endParaRPr lang="en-US"/>
          </a:p>
        </p:txBody>
      </p:sp>
    </p:spTree>
    <p:extLst>
      <p:ext uri="{BB962C8B-B14F-4D97-AF65-F5344CB8AC3E}">
        <p14:creationId xmlns:p14="http://schemas.microsoft.com/office/powerpoint/2010/main" val="148346869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600"/>
            <a:ext cx="9302752" cy="2992904"/>
          </a:xfrm>
        </p:spPr>
        <p:txBody>
          <a:bodyPr anchor="ctr"/>
          <a:lstStyle>
            <a:lvl1pPr>
              <a:defRPr sz="3200"/>
            </a:lvl1pPr>
          </a:lstStyle>
          <a:p>
            <a:r>
              <a:rPr lang="en-US"/>
              <a:t>Click to edit Master title style</a:t>
            </a:r>
          </a:p>
        </p:txBody>
      </p:sp>
      <p:sp>
        <p:nvSpPr>
          <p:cNvPr id="12" name="Text Placeholder 3"/>
          <p:cNvSpPr>
            <a:spLocks noGrp="1"/>
          </p:cNvSpPr>
          <p:nvPr>
            <p:ph type="body" sz="half" idx="13"/>
          </p:nvPr>
        </p:nvSpPr>
        <p:spPr>
          <a:xfrm>
            <a:off x="1720644" y="3610032"/>
            <a:ext cx="8752299" cy="532749"/>
          </a:xfrm>
        </p:spPr>
        <p:txBody>
          <a:bodyPr anchor="t">
            <a:normAutofit/>
          </a:bodyPr>
          <a:lstStyle>
            <a:lvl1pPr marL="0" indent="0" algn="r">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913794" y="4304353"/>
            <a:ext cx="10353763" cy="1489496"/>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D97D9D0-0BE6-4772-80AC-DF665B12A4B7}" type="datetimeFigureOut">
              <a:rPr lang="en-US" smtClean="0"/>
              <a:t>8/16/2023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B176F28-9D52-4CA4-9CE5-9F3822886AD9}" type="slidenum">
              <a:rPr lang="en-US" smtClean="0"/>
              <a:t>‹#›</a:t>
            </a:fld>
            <a:endParaRPr lang="en-US"/>
          </a:p>
        </p:txBody>
      </p:sp>
      <p:sp>
        <p:nvSpPr>
          <p:cNvPr id="11" name="TextBox 10"/>
          <p:cNvSpPr txBox="1"/>
          <p:nvPr/>
        </p:nvSpPr>
        <p:spPr>
          <a:xfrm>
            <a:off x="990600" y="88479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a:solidFill>
                  <a:schemeClr val="tx1"/>
                </a:solidFill>
                <a:effectLst/>
              </a:rPr>
              <a:t>“</a:t>
            </a:r>
          </a:p>
        </p:txBody>
      </p:sp>
      <p:sp>
        <p:nvSpPr>
          <p:cNvPr id="13" name="TextBox 12"/>
          <p:cNvSpPr txBox="1"/>
          <p:nvPr/>
        </p:nvSpPr>
        <p:spPr>
          <a:xfrm>
            <a:off x="10504716" y="292825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a:solidFill>
                  <a:schemeClr val="tx1"/>
                </a:solidFill>
                <a:effectLst/>
              </a:rPr>
              <a:t>”</a:t>
            </a:r>
          </a:p>
        </p:txBody>
      </p:sp>
    </p:spTree>
    <p:extLst>
      <p:ext uri="{BB962C8B-B14F-4D97-AF65-F5344CB8AC3E}">
        <p14:creationId xmlns:p14="http://schemas.microsoft.com/office/powerpoint/2010/main" val="19737229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95401" y="1761067"/>
            <a:ext cx="9590550" cy="1828813"/>
          </a:xfrm>
        </p:spPr>
        <p:txBody>
          <a:bodyPr anchor="b"/>
          <a:lstStyle>
            <a:lvl1pPr algn="ctr">
              <a:defRPr sz="4000" b="0" cap="none"/>
            </a:lvl1pPr>
          </a:lstStyle>
          <a:p>
            <a:r>
              <a:rPr lang="en-US"/>
              <a:t>Click to edit Master title style</a:t>
            </a:r>
          </a:p>
        </p:txBody>
      </p:sp>
      <p:sp>
        <p:nvSpPr>
          <p:cNvPr id="3" name="Text Placeholder 2"/>
          <p:cNvSpPr>
            <a:spLocks noGrp="1"/>
          </p:cNvSpPr>
          <p:nvPr>
            <p:ph type="body" idx="1"/>
          </p:nvPr>
        </p:nvSpPr>
        <p:spPr>
          <a:xfrm>
            <a:off x="1295401" y="3763439"/>
            <a:ext cx="9590550" cy="1333494"/>
          </a:xfrm>
        </p:spPr>
        <p:txBody>
          <a:bodyPr anchor="t"/>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B358CD8-8DF2-4D14-8349-847C13C341FF}" type="datetime1">
              <a:rPr lang="en-US" smtClean="0"/>
              <a:t>8/16/2023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98EE3D-8CD1-4C3F-BD1C-C98C9596463C}" type="slidenum">
              <a:rPr lang="en-US" smtClean="0"/>
              <a:pPr/>
              <a:t>‹#›</a:t>
            </a:fld>
            <a:endParaRPr lang="en-US"/>
          </a:p>
        </p:txBody>
      </p:sp>
    </p:spTree>
    <p:extLst>
      <p:ext uri="{BB962C8B-B14F-4D97-AF65-F5344CB8AC3E}">
        <p14:creationId xmlns:p14="http://schemas.microsoft.com/office/powerpoint/2010/main" val="12264868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913794" y="2126942"/>
            <a:ext cx="10353763" cy="2511835"/>
          </a:xfrm>
        </p:spPr>
        <p:txBody>
          <a:bodyPr anchor="b"/>
          <a:lstStyle>
            <a:lvl1pPr>
              <a:defRPr sz="3200"/>
            </a:lvl1pPr>
          </a:lstStyle>
          <a:p>
            <a:r>
              <a:rPr lang="en-US"/>
              <a:t>Click to edit Master title style</a:t>
            </a:r>
          </a:p>
        </p:txBody>
      </p:sp>
      <p:sp>
        <p:nvSpPr>
          <p:cNvPr id="4" name="Text Placeholder 3"/>
          <p:cNvSpPr>
            <a:spLocks noGrp="1"/>
          </p:cNvSpPr>
          <p:nvPr>
            <p:ph type="body" sz="half" idx="2"/>
          </p:nvPr>
        </p:nvSpPr>
        <p:spPr>
          <a:xfrm>
            <a:off x="913784" y="4650556"/>
            <a:ext cx="10352199"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D97D9D0-0BE6-4772-80AC-DF665B12A4B7}" type="datetimeFigureOut">
              <a:rPr lang="en-US" smtClean="0"/>
              <a:t>8/16/2023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B176F28-9D52-4CA4-9CE5-9F3822886AD9}" type="slidenum">
              <a:rPr lang="en-US" smtClean="0"/>
              <a:t>‹#›</a:t>
            </a:fld>
            <a:endParaRPr lang="en-US"/>
          </a:p>
        </p:txBody>
      </p:sp>
    </p:spTree>
    <p:extLst>
      <p:ext uri="{BB962C8B-B14F-4D97-AF65-F5344CB8AC3E}">
        <p14:creationId xmlns:p14="http://schemas.microsoft.com/office/powerpoint/2010/main" val="318026973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913795" y="609600"/>
            <a:ext cx="10353762" cy="970450"/>
          </a:xfrm>
        </p:spPr>
        <p:txBody>
          <a:bodyPr/>
          <a:lstStyle/>
          <a:p>
            <a:r>
              <a:rPr lang="en-US"/>
              <a:t>Click to edit Master title style</a:t>
            </a:r>
          </a:p>
        </p:txBody>
      </p:sp>
      <p:sp>
        <p:nvSpPr>
          <p:cNvPr id="7" name="Text Placeholder 2"/>
          <p:cNvSpPr>
            <a:spLocks noGrp="1"/>
          </p:cNvSpPr>
          <p:nvPr>
            <p:ph type="body" idx="1"/>
          </p:nvPr>
        </p:nvSpPr>
        <p:spPr>
          <a:xfrm>
            <a:off x="913795"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3"/>
          <p:cNvSpPr>
            <a:spLocks noGrp="1"/>
          </p:cNvSpPr>
          <p:nvPr>
            <p:ph type="body" sz="half" idx="15"/>
          </p:nvPr>
        </p:nvSpPr>
        <p:spPr>
          <a:xfrm>
            <a:off x="913795" y="2571750"/>
            <a:ext cx="3300984"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4446711"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Text Placeholder 3"/>
          <p:cNvSpPr>
            <a:spLocks noGrp="1"/>
          </p:cNvSpPr>
          <p:nvPr>
            <p:ph type="body" sz="half" idx="16"/>
          </p:nvPr>
        </p:nvSpPr>
        <p:spPr>
          <a:xfrm>
            <a:off x="4441435" y="2571750"/>
            <a:ext cx="3300984"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Text Placeholder 4"/>
          <p:cNvSpPr>
            <a:spLocks noGrp="1"/>
          </p:cNvSpPr>
          <p:nvPr>
            <p:ph type="body" sz="quarter" idx="13"/>
          </p:nvPr>
        </p:nvSpPr>
        <p:spPr>
          <a:xfrm>
            <a:off x="7966572"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Text Placeholder 3"/>
          <p:cNvSpPr>
            <a:spLocks noGrp="1"/>
          </p:cNvSpPr>
          <p:nvPr>
            <p:ph type="body" sz="half" idx="17"/>
          </p:nvPr>
        </p:nvSpPr>
        <p:spPr>
          <a:xfrm>
            <a:off x="7966572" y="2571750"/>
            <a:ext cx="3300984"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2D97D9D0-0BE6-4772-80AC-DF665B12A4B7}" type="datetimeFigureOut">
              <a:rPr lang="en-US" smtClean="0"/>
              <a:t>8/16/2023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B176F28-9D52-4CA4-9CE5-9F3822886AD9}" type="slidenum">
              <a:rPr lang="en-US" smtClean="0"/>
              <a:t>‹#›</a:t>
            </a:fld>
            <a:endParaRPr lang="en-US"/>
          </a:p>
        </p:txBody>
      </p:sp>
    </p:spTree>
    <p:extLst>
      <p:ext uri="{BB962C8B-B14F-4D97-AF65-F5344CB8AC3E}">
        <p14:creationId xmlns:p14="http://schemas.microsoft.com/office/powerpoint/2010/main" val="215359711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2" name="Picture 1" descr="Slate-V2-H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7962" y="1818214"/>
            <a:ext cx="3339972" cy="1847851"/>
          </a:xfrm>
          <a:prstGeom prst="rect">
            <a:avLst/>
          </a:prstGeom>
        </p:spPr>
      </p:pic>
      <p:pic>
        <p:nvPicPr>
          <p:cNvPr id="36" name="Picture 35" descr="Slate-V2-H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03800" y="1818214"/>
            <a:ext cx="3339972" cy="1847851"/>
          </a:xfrm>
          <a:prstGeom prst="rect">
            <a:avLst/>
          </a:prstGeom>
        </p:spPr>
      </p:pic>
      <p:pic>
        <p:nvPicPr>
          <p:cNvPr id="37" name="Picture 36" descr="Slate-V2-H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36051" y="1818214"/>
            <a:ext cx="3339972" cy="1847851"/>
          </a:xfrm>
          <a:prstGeom prst="rect">
            <a:avLst/>
          </a:prstGeom>
        </p:spPr>
      </p:pic>
      <p:sp>
        <p:nvSpPr>
          <p:cNvPr id="30" name="Title 1"/>
          <p:cNvSpPr>
            <a:spLocks noGrp="1"/>
          </p:cNvSpPr>
          <p:nvPr>
            <p:ph type="title"/>
          </p:nvPr>
        </p:nvSpPr>
        <p:spPr>
          <a:xfrm>
            <a:off x="913794" y="609600"/>
            <a:ext cx="10353763" cy="970450"/>
          </a:xfrm>
        </p:spPr>
        <p:txBody>
          <a:bodyPr/>
          <a:lstStyle/>
          <a:p>
            <a:r>
              <a:rPr lang="en-US"/>
              <a:t>Click to edit Master title style</a:t>
            </a:r>
          </a:p>
        </p:txBody>
      </p:sp>
      <p:sp>
        <p:nvSpPr>
          <p:cNvPr id="19" name="Text Placeholder 2"/>
          <p:cNvSpPr>
            <a:spLocks noGrp="1"/>
          </p:cNvSpPr>
          <p:nvPr>
            <p:ph type="body" idx="1"/>
          </p:nvPr>
        </p:nvSpPr>
        <p:spPr>
          <a:xfrm>
            <a:off x="913795"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Picture Placeholder 2"/>
          <p:cNvSpPr>
            <a:spLocks noGrp="1" noChangeAspect="1"/>
          </p:cNvSpPr>
          <p:nvPr>
            <p:ph type="pic" idx="15"/>
          </p:nvPr>
        </p:nvSpPr>
        <p:spPr>
          <a:xfrm>
            <a:off x="1018102" y="1938918"/>
            <a:ext cx="3092368" cy="160295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p>
        </p:txBody>
      </p:sp>
      <p:sp>
        <p:nvSpPr>
          <p:cNvPr id="21" name="Text Placeholder 3"/>
          <p:cNvSpPr>
            <a:spLocks noGrp="1"/>
          </p:cNvSpPr>
          <p:nvPr>
            <p:ph type="body" sz="half" idx="18"/>
          </p:nvPr>
        </p:nvSpPr>
        <p:spPr>
          <a:xfrm>
            <a:off x="913795" y="4480368"/>
            <a:ext cx="3300984" cy="1310833"/>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4442788"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Picture Placeholder 2"/>
          <p:cNvSpPr>
            <a:spLocks noGrp="1" noChangeAspect="1"/>
          </p:cNvSpPr>
          <p:nvPr>
            <p:ph type="pic" idx="21"/>
          </p:nvPr>
        </p:nvSpPr>
        <p:spPr>
          <a:xfrm>
            <a:off x="4545743" y="1939094"/>
            <a:ext cx="3092368" cy="160816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p>
        </p:txBody>
      </p:sp>
      <p:sp>
        <p:nvSpPr>
          <p:cNvPr id="24" name="Text Placeholder 3"/>
          <p:cNvSpPr>
            <a:spLocks noGrp="1"/>
          </p:cNvSpPr>
          <p:nvPr>
            <p:ph type="body" sz="half" idx="19"/>
          </p:nvPr>
        </p:nvSpPr>
        <p:spPr>
          <a:xfrm>
            <a:off x="4441435" y="4480367"/>
            <a:ext cx="3300984" cy="1310833"/>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7966697"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8075698" y="1934432"/>
            <a:ext cx="3092368" cy="160729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p>
        </p:txBody>
      </p:sp>
      <p:sp>
        <p:nvSpPr>
          <p:cNvPr id="27" name="Text Placeholder 3"/>
          <p:cNvSpPr>
            <a:spLocks noGrp="1"/>
          </p:cNvSpPr>
          <p:nvPr>
            <p:ph type="body" sz="half" idx="20"/>
          </p:nvPr>
        </p:nvSpPr>
        <p:spPr>
          <a:xfrm>
            <a:off x="7966572" y="4480365"/>
            <a:ext cx="3300984" cy="131083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2D97D9D0-0BE6-4772-80AC-DF665B12A4B7}" type="datetimeFigureOut">
              <a:rPr lang="en-US" smtClean="0"/>
              <a:t>8/16/2023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B176F28-9D52-4CA4-9CE5-9F3822886AD9}" type="slidenum">
              <a:rPr lang="en-US" smtClean="0"/>
              <a:t>‹#›</a:t>
            </a:fld>
            <a:endParaRPr lang="en-US"/>
          </a:p>
        </p:txBody>
      </p:sp>
    </p:spTree>
    <p:extLst>
      <p:ext uri="{BB962C8B-B14F-4D97-AF65-F5344CB8AC3E}">
        <p14:creationId xmlns:p14="http://schemas.microsoft.com/office/powerpoint/2010/main" val="38278088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D97D9D0-0BE6-4772-80AC-DF665B12A4B7}" type="datetimeFigureOut">
              <a:rPr lang="en-US" smtClean="0"/>
              <a:t>8/16/2023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176F28-9D52-4CA4-9CE5-9F3822886AD9}" type="slidenum">
              <a:rPr lang="en-US" smtClean="0"/>
              <a:t>‹#›</a:t>
            </a:fld>
            <a:endParaRPr lang="en-US"/>
          </a:p>
        </p:txBody>
      </p:sp>
    </p:spTree>
    <p:extLst>
      <p:ext uri="{BB962C8B-B14F-4D97-AF65-F5344CB8AC3E}">
        <p14:creationId xmlns:p14="http://schemas.microsoft.com/office/powerpoint/2010/main" val="264260505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83068" y="609599"/>
            <a:ext cx="2284487" cy="5181601"/>
          </a:xfrm>
        </p:spPr>
        <p:txBody>
          <a:bodyPr vert="eaVert"/>
          <a:lstStyle>
            <a:lvl1pPr algn="l">
              <a:defRPr/>
            </a:lvl1pPr>
          </a:lstStyle>
          <a:p>
            <a:r>
              <a:rPr lang="en-US"/>
              <a:t>Click to edit Master title style</a:t>
            </a:r>
          </a:p>
        </p:txBody>
      </p:sp>
      <p:sp>
        <p:nvSpPr>
          <p:cNvPr id="3" name="Vertical Text Placeholder 2"/>
          <p:cNvSpPr>
            <a:spLocks noGrp="1"/>
          </p:cNvSpPr>
          <p:nvPr>
            <p:ph type="body" orient="vert" idx="1"/>
          </p:nvPr>
        </p:nvSpPr>
        <p:spPr>
          <a:xfrm>
            <a:off x="913796" y="609599"/>
            <a:ext cx="7916872" cy="5181601"/>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D97D9D0-0BE6-4772-80AC-DF665B12A4B7}" type="datetimeFigureOut">
              <a:rPr lang="en-US" smtClean="0"/>
              <a:t>8/16/2023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176F28-9D52-4CA4-9CE5-9F3822886AD9}" type="slidenum">
              <a:rPr lang="en-US" smtClean="0"/>
              <a:t>‹#›</a:t>
            </a:fld>
            <a:endParaRPr lang="en-US"/>
          </a:p>
        </p:txBody>
      </p:sp>
    </p:spTree>
    <p:extLst>
      <p:ext uri="{BB962C8B-B14F-4D97-AF65-F5344CB8AC3E}">
        <p14:creationId xmlns:p14="http://schemas.microsoft.com/office/powerpoint/2010/main" val="19745733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2" cy="1261872"/>
          </a:xfrm>
        </p:spPr>
        <p:txBody>
          <a:bodyPr/>
          <a:lstStyle/>
          <a:p>
            <a:r>
              <a:rPr lang="en-US"/>
              <a:t>Click to edit Master title style</a:t>
            </a:r>
          </a:p>
        </p:txBody>
      </p:sp>
      <p:sp>
        <p:nvSpPr>
          <p:cNvPr id="3" name="Content Placeholder 2"/>
          <p:cNvSpPr>
            <a:spLocks noGrp="1"/>
          </p:cNvSpPr>
          <p:nvPr>
            <p:ph sz="half" idx="1"/>
          </p:nvPr>
        </p:nvSpPr>
        <p:spPr>
          <a:xfrm>
            <a:off x="913795" y="2076450"/>
            <a:ext cx="4856841" cy="3622671"/>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410716" y="2076451"/>
            <a:ext cx="4856841" cy="3622672"/>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831AD68-0A26-42B3-B726-D129DA361B00}" type="datetime1">
              <a:rPr lang="en-US" smtClean="0"/>
              <a:t>8/16/2023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a:p>
        </p:txBody>
      </p:sp>
    </p:spTree>
    <p:extLst>
      <p:ext uri="{BB962C8B-B14F-4D97-AF65-F5344CB8AC3E}">
        <p14:creationId xmlns:p14="http://schemas.microsoft.com/office/powerpoint/2010/main" val="31751756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20" name="Picture 19" descr="Slate-V2-HD-compPhotoInset.png">
            <a:extLst>
              <a:ext uri="{FF2B5EF4-FFF2-40B4-BE49-F238E27FC236}">
                <a16:creationId xmlns:a16="http://schemas.microsoft.com/office/drawing/2014/main" id="{37B721FF-D609-4D98-9D19-CF75AA8A54F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13795" y="1734506"/>
            <a:ext cx="5029200" cy="4099959"/>
          </a:xfrm>
          <a:prstGeom prst="rect">
            <a:avLst/>
          </a:prstGeom>
        </p:spPr>
      </p:pic>
      <p:pic>
        <p:nvPicPr>
          <p:cNvPr id="21" name="Picture 20" descr="Slate-V2-HD-compPhotoInset.png">
            <a:extLst>
              <a:ext uri="{FF2B5EF4-FFF2-40B4-BE49-F238E27FC236}">
                <a16:creationId xmlns:a16="http://schemas.microsoft.com/office/drawing/2014/main" id="{073936BD-C868-433F-8E84-D6DD8E640E3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238357" y="1734506"/>
            <a:ext cx="5029200" cy="4099959"/>
          </a:xfrm>
          <a:prstGeom prst="rect">
            <a:avLst/>
          </a:prstGeom>
        </p:spPr>
      </p:pic>
      <p:sp>
        <p:nvSpPr>
          <p:cNvPr id="2" name="Title 1"/>
          <p:cNvSpPr>
            <a:spLocks noGrp="1"/>
          </p:cNvSpPr>
          <p:nvPr>
            <p:ph type="title"/>
          </p:nvPr>
        </p:nvSpPr>
        <p:spPr>
          <a:xfrm>
            <a:off x="913795" y="609600"/>
            <a:ext cx="10353762" cy="97045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046013" y="1855153"/>
            <a:ext cx="4764764" cy="692494"/>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46013" y="2702103"/>
            <a:ext cx="4764764" cy="3043533"/>
          </a:xfrm>
        </p:spPr>
        <p:txBody>
          <a:bodyPr anchor="t">
            <a:normAutofit/>
          </a:bodyPr>
          <a:lstStyle>
            <a:lvl1pPr>
              <a:defRPr sz="1800"/>
            </a:lvl1pPr>
            <a:lvl2pPr>
              <a:defRPr sz="1600"/>
            </a:lvl2pPr>
            <a:lvl3pPr>
              <a:defRPr sz="14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363166" y="1855152"/>
            <a:ext cx="4779582" cy="692495"/>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363167" y="2702103"/>
            <a:ext cx="4779581" cy="3043533"/>
          </a:xfrm>
        </p:spPr>
        <p:txBody>
          <a:bodyPr anchor="t">
            <a:normAutofit/>
          </a:bodyPr>
          <a:lstStyle>
            <a:lvl1pPr>
              <a:defRPr sz="1800"/>
            </a:lvl1pPr>
            <a:lvl2pPr>
              <a:defRPr sz="1600"/>
            </a:lvl2pPr>
            <a:lvl3pPr>
              <a:defRPr sz="14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D7546089-7EBD-419A-A7F3-DFFD067FE37F}" type="datetime1">
              <a:rPr lang="en-US" smtClean="0"/>
              <a:t>8/16/2023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A98EE3D-8CD1-4C3F-BD1C-C98C9596463C}" type="slidenum">
              <a:rPr lang="en-US" smtClean="0"/>
              <a:t>‹#›</a:t>
            </a:fld>
            <a:endParaRPr lang="en-US"/>
          </a:p>
        </p:txBody>
      </p:sp>
    </p:spTree>
    <p:extLst>
      <p:ext uri="{BB962C8B-B14F-4D97-AF65-F5344CB8AC3E}">
        <p14:creationId xmlns:p14="http://schemas.microsoft.com/office/powerpoint/2010/main" val="26088870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DCC6207B-E984-460B-96B3-27970D87EAF9}" type="datetime1">
              <a:rPr lang="en-US" smtClean="0"/>
              <a:t>8/16/2023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A98EE3D-8CD1-4C3F-BD1C-C98C9596463C}" type="slidenum">
              <a:rPr lang="en-US" smtClean="0"/>
              <a:t>‹#›</a:t>
            </a:fld>
            <a:endParaRPr lang="en-US"/>
          </a:p>
        </p:txBody>
      </p:sp>
    </p:spTree>
    <p:extLst>
      <p:ext uri="{BB962C8B-B14F-4D97-AF65-F5344CB8AC3E}">
        <p14:creationId xmlns:p14="http://schemas.microsoft.com/office/powerpoint/2010/main" val="21648886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334B306-C186-4FFA-8BFD-8F92F8EF2983}" type="datetime1">
              <a:rPr lang="en-US" smtClean="0"/>
              <a:t>8/16/2023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A98EE3D-8CD1-4C3F-BD1C-C98C9596463C}" type="slidenum">
              <a:rPr lang="en-US" smtClean="0"/>
              <a:t>‹#›</a:t>
            </a:fld>
            <a:endParaRPr lang="en-US"/>
          </a:p>
        </p:txBody>
      </p:sp>
    </p:spTree>
    <p:extLst>
      <p:ext uri="{BB962C8B-B14F-4D97-AF65-F5344CB8AC3E}">
        <p14:creationId xmlns:p14="http://schemas.microsoft.com/office/powerpoint/2010/main" val="7659166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3706889" cy="1821918"/>
          </a:xfrm>
        </p:spPr>
        <p:txBody>
          <a:bodyPr anchor="b">
            <a:normAutofit/>
          </a:bodyPr>
          <a:lstStyle>
            <a:lvl1pPr algn="ctr">
              <a:defRPr sz="2800" b="0"/>
            </a:lvl1pPr>
          </a:lstStyle>
          <a:p>
            <a:r>
              <a:rPr lang="en-US"/>
              <a:t>Click to edit Master title style</a:t>
            </a:r>
          </a:p>
        </p:txBody>
      </p:sp>
      <p:sp>
        <p:nvSpPr>
          <p:cNvPr id="3" name="Content Placeholder 2"/>
          <p:cNvSpPr>
            <a:spLocks noGrp="1"/>
          </p:cNvSpPr>
          <p:nvPr>
            <p:ph idx="1"/>
          </p:nvPr>
        </p:nvSpPr>
        <p:spPr>
          <a:xfrm>
            <a:off x="4855633" y="609600"/>
            <a:ext cx="6411924" cy="5080001"/>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913795" y="2673351"/>
            <a:ext cx="3706889" cy="3016250"/>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8F541C8-3BB5-4AF3-858B-5727B67BF28A}" type="datetime1">
              <a:rPr lang="en-US" smtClean="0"/>
              <a:t>8/16/2023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98EE3D-8CD1-4C3F-BD1C-C98C9596463C}" type="slidenum">
              <a:rPr lang="en-US" smtClean="0"/>
              <a:pPr/>
              <a:t>‹#›</a:t>
            </a:fld>
            <a:endParaRPr lang="en-US"/>
          </a:p>
        </p:txBody>
      </p:sp>
    </p:spTree>
    <p:extLst>
      <p:ext uri="{BB962C8B-B14F-4D97-AF65-F5344CB8AC3E}">
        <p14:creationId xmlns:p14="http://schemas.microsoft.com/office/powerpoint/2010/main" val="5964791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22" name="Picture 21" descr="Slate-V2-HD-vertPhotoInset.png">
            <a:extLst>
              <a:ext uri="{FF2B5EF4-FFF2-40B4-BE49-F238E27FC236}">
                <a16:creationId xmlns:a16="http://schemas.microsoft.com/office/drawing/2014/main" id="{4D06E496-ACBA-4063-B4A1-C5C484EE5A77}"/>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293665" y="609600"/>
            <a:ext cx="3584166" cy="5204832"/>
          </a:xfrm>
          <a:prstGeom prst="rect">
            <a:avLst/>
          </a:prstGeom>
        </p:spPr>
      </p:pic>
      <p:sp>
        <p:nvSpPr>
          <p:cNvPr id="2" name="Title 1"/>
          <p:cNvSpPr>
            <a:spLocks noGrp="1"/>
          </p:cNvSpPr>
          <p:nvPr>
            <p:ph type="title"/>
          </p:nvPr>
        </p:nvSpPr>
        <p:spPr>
          <a:xfrm>
            <a:off x="913795" y="763701"/>
            <a:ext cx="5707899" cy="1675559"/>
          </a:xfrm>
        </p:spPr>
        <p:txBody>
          <a:bodyPr anchor="b">
            <a:noAutofit/>
          </a:bodyPr>
          <a:lstStyle>
            <a:lvl1pPr algn="ctr">
              <a:defRPr sz="3200" b="0"/>
            </a:lvl1pPr>
          </a:lstStyle>
          <a:p>
            <a:r>
              <a:rPr lang="en-US"/>
              <a:t>Click to edit Master title style</a:t>
            </a:r>
          </a:p>
        </p:txBody>
      </p:sp>
      <p:sp>
        <p:nvSpPr>
          <p:cNvPr id="3" name="Picture Placeholder 2"/>
          <p:cNvSpPr>
            <a:spLocks noGrp="1" noChangeAspect="1"/>
          </p:cNvSpPr>
          <p:nvPr>
            <p:ph type="pic" idx="1"/>
          </p:nvPr>
        </p:nvSpPr>
        <p:spPr>
          <a:xfrm>
            <a:off x="7442551" y="763702"/>
            <a:ext cx="3275751" cy="4912822"/>
          </a:xfr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p>
        </p:txBody>
      </p:sp>
      <p:sp>
        <p:nvSpPr>
          <p:cNvPr id="4" name="Text Placeholder 3"/>
          <p:cNvSpPr>
            <a:spLocks noGrp="1"/>
          </p:cNvSpPr>
          <p:nvPr>
            <p:ph type="body" sz="half" idx="2"/>
          </p:nvPr>
        </p:nvSpPr>
        <p:spPr>
          <a:xfrm>
            <a:off x="1473698" y="2679699"/>
            <a:ext cx="4588094" cy="3135695"/>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7AD8B6F-C651-4A81-9BB6-95FC2D5BF040}" type="datetime1">
              <a:rPr lang="en-US" smtClean="0"/>
              <a:t>8/16/2023</a:t>
            </a:fld>
            <a:endParaRPr lang="en-US"/>
          </a:p>
        </p:txBody>
      </p:sp>
      <p:sp>
        <p:nvSpPr>
          <p:cNvPr id="6" name="Footer Placeholder 5"/>
          <p:cNvSpPr>
            <a:spLocks noGrp="1"/>
          </p:cNvSpPr>
          <p:nvPr>
            <p:ph type="ftr" sz="quarter" idx="11"/>
          </p:nvPr>
        </p:nvSpPr>
        <p:spPr/>
        <p:txBody>
          <a:bodyPr/>
          <a:lstStyle/>
          <a:p>
            <a:pPr algn="l"/>
            <a:endParaRPr lang="en-US"/>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a:p>
        </p:txBody>
      </p:sp>
    </p:spTree>
    <p:extLst>
      <p:ext uri="{BB962C8B-B14F-4D97-AF65-F5344CB8AC3E}">
        <p14:creationId xmlns:p14="http://schemas.microsoft.com/office/powerpoint/2010/main" val="14263787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slideLayout" Target="../slideLayouts/slideLayout30.xml"/><Relationship Id="rId18" Type="http://schemas.openxmlformats.org/officeDocument/2006/relationships/theme" Target="../theme/theme2.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17" Type="http://schemas.openxmlformats.org/officeDocument/2006/relationships/slideLayout" Target="../slideLayouts/slideLayout34.xml"/><Relationship Id="rId2" Type="http://schemas.openxmlformats.org/officeDocument/2006/relationships/slideLayout" Target="../slideLayouts/slideLayout19.xml"/><Relationship Id="rId16" Type="http://schemas.openxmlformats.org/officeDocument/2006/relationships/slideLayout" Target="../slideLayouts/slideLayout33.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5" Type="http://schemas.openxmlformats.org/officeDocument/2006/relationships/slideLayout" Target="../slideLayouts/slideLayout3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3795" y="609600"/>
            <a:ext cx="10353762" cy="1257300"/>
          </a:xfrm>
          <a:prstGeom prst="rect">
            <a:avLst/>
          </a:prstGeom>
          <a:effectLst>
            <a:outerShdw blurRad="25400" dir="17880000">
              <a:srgbClr val="000000">
                <a:alpha val="46000"/>
              </a:srgbClr>
            </a:outerShdw>
          </a:effectLst>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913795" y="2076450"/>
            <a:ext cx="10353762" cy="3714749"/>
          </a:xfrm>
          <a:prstGeom prst="rect">
            <a:avLst/>
          </a:prstGeom>
          <a:effectLst>
            <a:outerShdw blurRad="25400" dir="17880000">
              <a:srgbClr val="000000">
                <a:alpha val="46000"/>
              </a:srgbClr>
            </a:outerShdw>
          </a:effectLst>
        </p:spPr>
        <p:txBody>
          <a:bodyPr vert="horz" lIns="91440" tIns="45720" rIns="91440" bIns="45720" rtlCol="0"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7678736" y="6000749"/>
            <a:ext cx="2743200" cy="365125"/>
          </a:xfrm>
          <a:prstGeom prst="rect">
            <a:avLst/>
          </a:prstGeom>
        </p:spPr>
        <p:txBody>
          <a:bodyPr vert="horz" lIns="91440" tIns="45720" rIns="91440" bIns="45720" rtlCol="0" anchor="ctr"/>
          <a:lstStyle>
            <a:lvl1pPr algn="r">
              <a:defRPr sz="1100">
                <a:solidFill>
                  <a:schemeClr val="tx1">
                    <a:lumMod val="95000"/>
                  </a:schemeClr>
                </a:solidFill>
                <a:effectLst>
                  <a:outerShdw blurRad="50800" dist="38100" dir="2700000" algn="tl" rotWithShape="0">
                    <a:schemeClr val="bg1">
                      <a:alpha val="43000"/>
                    </a:schemeClr>
                  </a:outerShdw>
                </a:effectLst>
              </a:defRPr>
            </a:lvl1pPr>
          </a:lstStyle>
          <a:p>
            <a:fld id="{074E3FC7-3365-4482-91CE-FF9F017D94F1}" type="datetime1">
              <a:rPr lang="en-US" smtClean="0"/>
              <a:t>8/16/2023</a:t>
            </a:fld>
            <a:endParaRPr lang="en-US"/>
          </a:p>
        </p:txBody>
      </p:sp>
      <p:sp>
        <p:nvSpPr>
          <p:cNvPr id="5" name="Footer Placeholder 4"/>
          <p:cNvSpPr>
            <a:spLocks noGrp="1"/>
          </p:cNvSpPr>
          <p:nvPr>
            <p:ph type="ftr" sz="quarter" idx="3"/>
          </p:nvPr>
        </p:nvSpPr>
        <p:spPr>
          <a:xfrm>
            <a:off x="913795" y="6000749"/>
            <a:ext cx="6672865" cy="365125"/>
          </a:xfrm>
          <a:prstGeom prst="rect">
            <a:avLst/>
          </a:prstGeom>
        </p:spPr>
        <p:txBody>
          <a:bodyPr vert="horz" lIns="91440" tIns="45720" rIns="91440" bIns="45720" rtlCol="0" anchor="ctr"/>
          <a:lstStyle>
            <a:lvl1pPr algn="l">
              <a:defRPr sz="1100">
                <a:solidFill>
                  <a:schemeClr val="tx1">
                    <a:lumMod val="95000"/>
                  </a:schemeClr>
                </a:solidFill>
                <a:effectLst>
                  <a:outerShdw blurRad="50800" dist="38100" dir="2700000" algn="tl" rotWithShape="0">
                    <a:schemeClr val="bg1">
                      <a:alpha val="43000"/>
                    </a:schemeClr>
                  </a:outerShdw>
                </a:effectLst>
              </a:defRPr>
            </a:lvl1pPr>
          </a:lstStyle>
          <a:p>
            <a:endParaRPr lang="en-US"/>
          </a:p>
        </p:txBody>
      </p:sp>
      <p:sp>
        <p:nvSpPr>
          <p:cNvPr id="6" name="Slide Number Placeholder 5"/>
          <p:cNvSpPr>
            <a:spLocks noGrp="1"/>
          </p:cNvSpPr>
          <p:nvPr>
            <p:ph type="sldNum" sz="quarter" idx="4"/>
          </p:nvPr>
        </p:nvSpPr>
        <p:spPr>
          <a:xfrm>
            <a:off x="10514011" y="6000749"/>
            <a:ext cx="753545" cy="365125"/>
          </a:xfrm>
          <a:prstGeom prst="rect">
            <a:avLst/>
          </a:prstGeom>
        </p:spPr>
        <p:txBody>
          <a:bodyPr vert="horz" lIns="91440" tIns="45720" rIns="91440" bIns="45720" rtlCol="0" anchor="ctr"/>
          <a:lstStyle>
            <a:lvl1pPr algn="r">
              <a:defRPr sz="1100">
                <a:solidFill>
                  <a:schemeClr val="tx1">
                    <a:lumMod val="95000"/>
                  </a:schemeClr>
                </a:solidFill>
                <a:effectLst>
                  <a:outerShdw blurRad="50800" dist="38100" dir="2700000" algn="tl" rotWithShape="0">
                    <a:schemeClr val="bg1">
                      <a:alpha val="43000"/>
                    </a:schemeClr>
                  </a:outerShdw>
                </a:effectLst>
              </a:defRPr>
            </a:lvl1pPr>
          </a:lstStyle>
          <a:p>
            <a:fld id="{3A98EE3D-8CD1-4C3F-BD1C-C98C9596463C}" type="slidenum">
              <a:rPr lang="en-US" smtClean="0"/>
              <a:t>‹#›</a:t>
            </a:fld>
            <a:endParaRPr lang="en-US"/>
          </a:p>
        </p:txBody>
      </p:sp>
    </p:spTree>
    <p:extLst>
      <p:ext uri="{BB962C8B-B14F-4D97-AF65-F5344CB8AC3E}">
        <p14:creationId xmlns:p14="http://schemas.microsoft.com/office/powerpoint/2010/main" val="1069802776"/>
      </p:ext>
    </p:extLst>
  </p:cSld>
  <p:clrMap bg1="dk1" tx1="lt1" bg2="dk2" tx2="lt2" accent1="accent1" accent2="accent2" accent3="accent3" accent4="accent4" accent5="accent5" accent6="accent6" hlink="hlink" folHlink="folHlink"/>
  <p:sldLayoutIdLst>
    <p:sldLayoutId id="2147483713" r:id="rId1"/>
    <p:sldLayoutId id="2147483715" r:id="rId2"/>
    <p:sldLayoutId id="2147483716" r:id="rId3"/>
    <p:sldLayoutId id="2147483714" r:id="rId4"/>
    <p:sldLayoutId id="2147483710" r:id="rId5"/>
    <p:sldLayoutId id="2147483694" r:id="rId6"/>
    <p:sldLayoutId id="2147483695" r:id="rId7"/>
    <p:sldLayoutId id="2147483696" r:id="rId8"/>
    <p:sldLayoutId id="2147483697" r:id="rId9"/>
    <p:sldLayoutId id="2147483699" r:id="rId10"/>
    <p:sldLayoutId id="2147483693" r:id="rId11"/>
    <p:sldLayoutId id="2147483700" r:id="rId12"/>
    <p:sldLayoutId id="2147483701" r:id="rId13"/>
    <p:sldLayoutId id="2147483703" r:id="rId14"/>
    <p:sldLayoutId id="2147483704" r:id="rId15"/>
    <p:sldLayoutId id="2147483702" r:id="rId16"/>
    <p:sldLayoutId id="2147483698" r:id="rId17"/>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ctr" defTabSz="457200" rtl="0" eaLnBrk="1" latinLnBrk="0" hangingPunct="1">
        <a:lnSpc>
          <a:spcPct val="90000"/>
        </a:lnSpc>
        <a:spcBef>
          <a:spcPct val="0"/>
        </a:spcBef>
        <a:buNone/>
        <a:defRPr sz="46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06000" algn="l" defTabSz="457200" rtl="0" eaLnBrk="1" latinLnBrk="0" hangingPunct="1">
        <a:lnSpc>
          <a:spcPct val="110000"/>
        </a:lnSpc>
        <a:spcBef>
          <a:spcPct val="20000"/>
        </a:spcBef>
        <a:spcAft>
          <a:spcPts val="600"/>
        </a:spcAft>
        <a:buClr>
          <a:schemeClr val="tx2"/>
        </a:buClr>
        <a:buSzPct val="70000"/>
        <a:buFont typeface="Wingdings 2" charset="2"/>
        <a:buChar char=""/>
        <a:defRPr sz="23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1pPr>
      <a:lvl2pPr marL="720000" indent="-270000" algn="l" defTabSz="457200" rtl="0" eaLnBrk="1" latinLnBrk="0" hangingPunct="1">
        <a:spcBef>
          <a:spcPct val="20000"/>
        </a:spcBef>
        <a:spcAft>
          <a:spcPts val="600"/>
        </a:spcAft>
        <a:buClr>
          <a:schemeClr val="tx2"/>
        </a:buClr>
        <a:buSzPct val="70000"/>
        <a:buFont typeface="Wingdings 2" charset="2"/>
        <a:buChar char=""/>
        <a:defRPr sz="21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2pPr>
      <a:lvl3pPr marL="1026000" indent="-216000" algn="l" defTabSz="457200" rtl="0" eaLnBrk="1" latinLnBrk="0" hangingPunct="1">
        <a:spcBef>
          <a:spcPct val="20000"/>
        </a:spcBef>
        <a:spcAft>
          <a:spcPts val="600"/>
        </a:spcAft>
        <a:buClr>
          <a:schemeClr val="tx2"/>
        </a:buClr>
        <a:buSzPct val="70000"/>
        <a:buFont typeface="Wingdings 2" charset="2"/>
        <a:buChar char=""/>
        <a:defRPr sz="18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3pPr>
      <a:lvl4pPr marL="1386000" indent="-216000" algn="l" defTabSz="457200" rtl="0" eaLnBrk="1" latinLnBrk="0" hangingPunct="1">
        <a:spcBef>
          <a:spcPct val="20000"/>
        </a:spcBef>
        <a:spcAft>
          <a:spcPts val="600"/>
        </a:spcAft>
        <a:buClr>
          <a:schemeClr val="tx2"/>
        </a:buClr>
        <a:buSzPct val="70000"/>
        <a:buFont typeface="Wingdings 2" charset="2"/>
        <a:buChar char=""/>
        <a:defRPr sz="16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4pPr>
      <a:lvl5pPr marL="1674000" indent="-216000" algn="l" defTabSz="457200" rtl="0" eaLnBrk="1" latinLnBrk="0" hangingPunct="1">
        <a:spcBef>
          <a:spcPct val="20000"/>
        </a:spcBef>
        <a:spcAft>
          <a:spcPts val="600"/>
        </a:spcAft>
        <a:buClr>
          <a:schemeClr val="tx2"/>
        </a:buClr>
        <a:buSzPct val="70000"/>
        <a:buFont typeface="Wingdings 2" charset="2"/>
        <a:buChar char=""/>
        <a:defRPr sz="16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5pPr>
      <a:lvl6pPr marL="20146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6pPr>
      <a:lvl7pPr marL="24018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7pPr>
      <a:lvl8pPr marL="27890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8pPr>
      <a:lvl9pPr marL="31062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3795" y="609600"/>
            <a:ext cx="10353762" cy="970450"/>
          </a:xfrm>
          <a:prstGeom prst="rect">
            <a:avLst/>
          </a:prstGeom>
          <a:effectLst>
            <a:outerShdw blurRad="25400" dir="17880000">
              <a:srgbClr val="000000">
                <a:alpha val="46000"/>
              </a:srgbClr>
            </a:outerShdw>
          </a:effectLst>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913795" y="1732449"/>
            <a:ext cx="10353762" cy="4058751"/>
          </a:xfrm>
          <a:prstGeom prst="rect">
            <a:avLst/>
          </a:prstGeom>
          <a:effectLst>
            <a:outerShdw blurRad="25400" dir="17880000">
              <a:srgbClr val="000000">
                <a:alpha val="46000"/>
              </a:srgbClr>
            </a:outerShdw>
          </a:effectLst>
        </p:spPr>
        <p:txBody>
          <a:bodyPr vert="horz" lIns="91440" tIns="45720" rIns="91440" bIns="45720" rtlCol="0"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7678736" y="5883275"/>
            <a:ext cx="2743200" cy="365125"/>
          </a:xfrm>
          <a:prstGeom prst="rect">
            <a:avLst/>
          </a:prstGeom>
        </p:spPr>
        <p:txBody>
          <a:bodyPr vert="horz" lIns="91440" tIns="45720" rIns="91440" bIns="45720" rtlCol="0" anchor="ctr"/>
          <a:lstStyle>
            <a:lvl1pPr algn="r">
              <a:defRPr sz="1000">
                <a:solidFill>
                  <a:schemeClr val="tx1">
                    <a:lumMod val="95000"/>
                  </a:schemeClr>
                </a:solidFill>
                <a:effectLst>
                  <a:outerShdw blurRad="50800" dist="38100" dir="2700000" algn="tl" rotWithShape="0">
                    <a:schemeClr val="bg1">
                      <a:alpha val="43000"/>
                    </a:schemeClr>
                  </a:outerShdw>
                </a:effectLst>
              </a:defRPr>
            </a:lvl1pPr>
          </a:lstStyle>
          <a:p>
            <a:fld id="{2D97D9D0-0BE6-4772-80AC-DF665B12A4B7}" type="datetimeFigureOut">
              <a:rPr lang="en-US" smtClean="0"/>
              <a:t>8/16/2023</a:t>
            </a:fld>
            <a:endParaRPr lang="en-US"/>
          </a:p>
        </p:txBody>
      </p:sp>
      <p:sp>
        <p:nvSpPr>
          <p:cNvPr id="5" name="Footer Placeholder 4"/>
          <p:cNvSpPr>
            <a:spLocks noGrp="1"/>
          </p:cNvSpPr>
          <p:nvPr>
            <p:ph type="ftr" sz="quarter" idx="3"/>
          </p:nvPr>
        </p:nvSpPr>
        <p:spPr>
          <a:xfrm>
            <a:off x="913795" y="5883275"/>
            <a:ext cx="6672865" cy="365125"/>
          </a:xfrm>
          <a:prstGeom prst="rect">
            <a:avLst/>
          </a:prstGeom>
        </p:spPr>
        <p:txBody>
          <a:bodyPr vert="horz" lIns="91440" tIns="45720" rIns="91440" bIns="45720" rtlCol="0" anchor="ctr"/>
          <a:lstStyle>
            <a:lvl1pPr algn="l">
              <a:defRPr sz="1000">
                <a:solidFill>
                  <a:schemeClr val="tx1">
                    <a:lumMod val="95000"/>
                  </a:schemeClr>
                </a:solidFill>
                <a:effectLst>
                  <a:outerShdw blurRad="50800" dist="38100" dir="2700000" algn="tl" rotWithShape="0">
                    <a:schemeClr val="bg1">
                      <a:alpha val="43000"/>
                    </a:schemeClr>
                  </a:outerShdw>
                </a:effectLst>
              </a:defRPr>
            </a:lvl1pPr>
          </a:lstStyle>
          <a:p>
            <a:endParaRPr lang="en-US"/>
          </a:p>
        </p:txBody>
      </p:sp>
      <p:sp>
        <p:nvSpPr>
          <p:cNvPr id="6" name="Slide Number Placeholder 5"/>
          <p:cNvSpPr>
            <a:spLocks noGrp="1"/>
          </p:cNvSpPr>
          <p:nvPr>
            <p:ph type="sldNum" sz="quarter" idx="4"/>
          </p:nvPr>
        </p:nvSpPr>
        <p:spPr>
          <a:xfrm>
            <a:off x="10514011" y="5883275"/>
            <a:ext cx="753545" cy="365125"/>
          </a:xfrm>
          <a:prstGeom prst="rect">
            <a:avLst/>
          </a:prstGeom>
        </p:spPr>
        <p:txBody>
          <a:bodyPr vert="horz" lIns="91440" tIns="45720" rIns="91440" bIns="45720" rtlCol="0" anchor="ctr"/>
          <a:lstStyle>
            <a:lvl1pPr algn="r">
              <a:defRPr sz="1000">
                <a:solidFill>
                  <a:schemeClr val="tx1">
                    <a:lumMod val="95000"/>
                  </a:schemeClr>
                </a:solidFill>
                <a:effectLst>
                  <a:outerShdw blurRad="50800" dist="38100" dir="2700000" algn="tl" rotWithShape="0">
                    <a:schemeClr val="bg1">
                      <a:alpha val="43000"/>
                    </a:schemeClr>
                  </a:outerShdw>
                </a:effectLst>
              </a:defRPr>
            </a:lvl1pPr>
          </a:lstStyle>
          <a:p>
            <a:fld id="{BB176F28-9D52-4CA4-9CE5-9F3822886AD9}" type="slidenum">
              <a:rPr lang="en-US" smtClean="0"/>
              <a:t>‹#›</a:t>
            </a:fld>
            <a:endParaRPr lang="en-US"/>
          </a:p>
        </p:txBody>
      </p:sp>
    </p:spTree>
    <p:extLst>
      <p:ext uri="{BB962C8B-B14F-4D97-AF65-F5344CB8AC3E}">
        <p14:creationId xmlns:p14="http://schemas.microsoft.com/office/powerpoint/2010/main" val="1350444046"/>
      </p:ext>
    </p:extLst>
  </p:cSld>
  <p:clrMap bg1="dk1" tx1="lt1" bg2="dk2" tx2="lt2" accent1="accent1" accent2="accent2" accent3="accent3" accent4="accent4" accent5="accent5" accent6="accent6" hlink="hlink" folHlink="folHlink"/>
  <p:sldLayoutIdLst>
    <p:sldLayoutId id="2147483718" r:id="rId1"/>
    <p:sldLayoutId id="2147483719" r:id="rId2"/>
    <p:sldLayoutId id="2147483720" r:id="rId3"/>
    <p:sldLayoutId id="2147483721" r:id="rId4"/>
    <p:sldLayoutId id="2147483722" r:id="rId5"/>
    <p:sldLayoutId id="2147483723" r:id="rId6"/>
    <p:sldLayoutId id="2147483724" r:id="rId7"/>
    <p:sldLayoutId id="2147483725" r:id="rId8"/>
    <p:sldLayoutId id="2147483726" r:id="rId9"/>
    <p:sldLayoutId id="2147483727" r:id="rId10"/>
    <p:sldLayoutId id="2147483728" r:id="rId11"/>
    <p:sldLayoutId id="2147483729" r:id="rId12"/>
    <p:sldLayoutId id="2147483730" r:id="rId13"/>
    <p:sldLayoutId id="2147483731" r:id="rId14"/>
    <p:sldLayoutId id="2147483732" r:id="rId15"/>
    <p:sldLayoutId id="2147483733" r:id="rId16"/>
    <p:sldLayoutId id="2147483734" r:id="rId17"/>
  </p:sldLayoutIdLst>
  <p:txStyles>
    <p:titleStyle>
      <a:lvl1pPr algn="ctr" defTabSz="457200" rtl="0" eaLnBrk="1" latinLnBrk="0" hangingPunct="1">
        <a:spcBef>
          <a:spcPct val="0"/>
        </a:spcBef>
        <a:buNone/>
        <a:defRPr sz="4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06000" algn="l" defTabSz="457200" rtl="0" eaLnBrk="1" latinLnBrk="0" hangingPunct="1">
        <a:spcBef>
          <a:spcPct val="20000"/>
        </a:spcBef>
        <a:spcAft>
          <a:spcPts val="600"/>
        </a:spcAft>
        <a:buClr>
          <a:schemeClr val="tx2"/>
        </a:buClr>
        <a:buSzPct val="70000"/>
        <a:buFont typeface="Wingdings 2" charset="2"/>
        <a:buChar char=""/>
        <a:defRPr sz="2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1pPr>
      <a:lvl2pPr marL="720000" indent="-270000" algn="l" defTabSz="457200" rtl="0" eaLnBrk="1" latinLnBrk="0" hangingPunct="1">
        <a:spcBef>
          <a:spcPct val="20000"/>
        </a:spcBef>
        <a:spcAft>
          <a:spcPts val="600"/>
        </a:spcAft>
        <a:buClr>
          <a:schemeClr val="tx2"/>
        </a:buClr>
        <a:buSzPct val="70000"/>
        <a:buFont typeface="Wingdings 2" charset="2"/>
        <a:buChar char=""/>
        <a:defRPr sz="18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2pPr>
      <a:lvl3pPr marL="1026000" indent="-216000" algn="l" defTabSz="457200" rtl="0" eaLnBrk="1" latinLnBrk="0" hangingPunct="1">
        <a:spcBef>
          <a:spcPct val="20000"/>
        </a:spcBef>
        <a:spcAft>
          <a:spcPts val="600"/>
        </a:spcAft>
        <a:buClr>
          <a:schemeClr val="tx2"/>
        </a:buClr>
        <a:buSzPct val="70000"/>
        <a:buFont typeface="Wingdings 2" charset="2"/>
        <a:buChar char=""/>
        <a:defRPr sz="16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3pPr>
      <a:lvl4pPr marL="1386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4pPr>
      <a:lvl5pPr marL="1674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5pPr>
      <a:lvl6pPr marL="20146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6pPr>
      <a:lvl7pPr marL="24018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7pPr>
      <a:lvl8pPr marL="27890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8pPr>
      <a:lvl9pPr marL="31062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1.xml"/><Relationship Id="rId4" Type="http://schemas.openxmlformats.org/officeDocument/2006/relationships/hyperlink" Target="mailto:MAPDHelp@cms.hhs.gov" TargetMode="External"/></Relationships>
</file>

<file path=ppt/slides/_rels/slide10.xml.rels><?xml version="1.0" encoding="UTF-8" standalone="yes"?>
<Relationships xmlns="http://schemas.openxmlformats.org/package/2006/relationships"><Relationship Id="rId3" Type="http://schemas.openxmlformats.org/officeDocument/2006/relationships/hyperlink" Target="https://www.cms.gov/Research-Statistics-Data-and-Systems/CMS-Information-Technology/mapdhelpdesk/Plan-Connectivity-Preparation"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hyperlink" Target="https://hpms.cms.gov/app/ng/home/"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5.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7.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2.jpeg"/><Relationship Id="rId2" Type="http://schemas.microsoft.com/office/2018/10/relationships/comments" Target="../comments/modernComment_104_519096F6.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hyperlink" Target="https://www.cms.gov/Research-Statistics-Data-and-Systems/CMS-Information-Technology/mapdhelpdesk/Plan-Connectivity-Preparation"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hyperlink" Target="https://www.cms.gov/Research-Statistics-Data-and-Systems/CMS-Information-Technology/mapdhelpdesk/Plan-Connectivity-Preparation"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hyperlink" Target="https://www.cms.gov/Research-Statistics-Data-and-Systems/CMS-Information-Technology/mapdhelpdesk/Plan_Communications_User_Guide"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hyperlink" Target="https://www.cms.gov/Research-Statistics-Data-and-Systems/CMS-Information-Technology/mapdhelpdesk/Plan-Connectivity-Preparation"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mailto:MAPDHelp@cms.hhs.gov" TargetMode="External"/><Relationship Id="rId2" Type="http://schemas.openxmlformats.org/officeDocument/2006/relationships/hyperlink" Target="mailto:eft_admin@cms.hhs.gov" TargetMode="External"/><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hyperlink" Target="https://www.cms.gov/Research-Statistics-Data-and-Systems/CMS-Information-Technology/mapdhelpdesk/Plan-Connectivity-Preparation"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hyperlink" Target="https://www.cms.gov/Research-Statistics-Data-and-Systems/CMS-Information-Technology/mapdhelpdesk/Plan-Connectivity-Preparation" TargetMode="External"/><Relationship Id="rId1" Type="http://schemas.openxmlformats.org/officeDocument/2006/relationships/slideLayout" Target="../slideLayouts/slideLayout2.xml"/><Relationship Id="rId4"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2" cstate="email">
            <a:duotone>
              <a:schemeClr val="bg1">
                <a:shade val="80000"/>
                <a:lumMod val="80000"/>
              </a:schemeClr>
              <a:schemeClr val="bg1">
                <a:tint val="98000"/>
              </a:schemeClr>
            </a:duotone>
            <a:extLst>
              <a:ext uri="{28A0092B-C50C-407E-A947-70E740481C1C}">
                <a14:useLocalDpi xmlns:a14="http://schemas.microsoft.com/office/drawing/2010/main"/>
              </a:ext>
            </a:extLst>
          </a:blip>
          <a:stretch/>
        </a:blipFill>
        <a:effectLst/>
      </p:bgPr>
    </p:bg>
    <p:spTree>
      <p:nvGrpSpPr>
        <p:cNvPr id="1" name=""/>
        <p:cNvGrpSpPr/>
        <p:nvPr/>
      </p:nvGrpSpPr>
      <p:grpSpPr>
        <a:xfrm>
          <a:off x="0" y="0"/>
          <a:ext cx="0" cy="0"/>
          <a:chOff x="0" y="0"/>
          <a:chExt cx="0" cy="0"/>
        </a:xfrm>
      </p:grpSpPr>
      <p:pic>
        <p:nvPicPr>
          <p:cNvPr id="6" name="Picture 5" descr="A paved road with clouds and mountains on the background">
            <a:extLst>
              <a:ext uri="{FF2B5EF4-FFF2-40B4-BE49-F238E27FC236}">
                <a16:creationId xmlns:a16="http://schemas.microsoft.com/office/drawing/2014/main" id="{B374E42C-E4C4-4D81-AF0E-9C879F4076AB}"/>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58983" y="0"/>
            <a:ext cx="10483272" cy="6858000"/>
          </a:xfrm>
          <a:prstGeom prst="rect">
            <a:avLst/>
          </a:prstGeom>
        </p:spPr>
      </p:pic>
      <p:sp>
        <p:nvSpPr>
          <p:cNvPr id="2" name="Title 1">
            <a:extLst>
              <a:ext uri="{FF2B5EF4-FFF2-40B4-BE49-F238E27FC236}">
                <a16:creationId xmlns:a16="http://schemas.microsoft.com/office/drawing/2014/main" id="{0D1F047C-C727-42A7-85C5-68C5AA1B1A93}"/>
              </a:ext>
            </a:extLst>
          </p:cNvPr>
          <p:cNvSpPr>
            <a:spLocks noGrp="1"/>
          </p:cNvSpPr>
          <p:nvPr>
            <p:ph type="ctrTitle"/>
          </p:nvPr>
        </p:nvSpPr>
        <p:spPr>
          <a:xfrm>
            <a:off x="1370693" y="576552"/>
            <a:ext cx="9440034" cy="2648381"/>
          </a:xfrm>
        </p:spPr>
        <p:txBody>
          <a:bodyPr>
            <a:normAutofit fontScale="90000"/>
          </a:bodyPr>
          <a:lstStyle/>
          <a:p>
            <a:r>
              <a:rPr lang="en-US" sz="7200" b="1">
                <a:solidFill>
                  <a:schemeClr val="tx1"/>
                </a:solidFill>
              </a:rPr>
              <a:t>Annual Enrollment Plan Connectivity Overview</a:t>
            </a:r>
          </a:p>
        </p:txBody>
      </p:sp>
      <p:sp>
        <p:nvSpPr>
          <p:cNvPr id="3" name="Subtitle 2">
            <a:extLst>
              <a:ext uri="{FF2B5EF4-FFF2-40B4-BE49-F238E27FC236}">
                <a16:creationId xmlns:a16="http://schemas.microsoft.com/office/drawing/2014/main" id="{DB93FB3F-A8D4-46D3-A1C6-C79C64563729}"/>
              </a:ext>
            </a:extLst>
          </p:cNvPr>
          <p:cNvSpPr>
            <a:spLocks noGrp="1"/>
          </p:cNvSpPr>
          <p:nvPr>
            <p:ph type="subTitle" idx="1"/>
          </p:nvPr>
        </p:nvSpPr>
        <p:spPr>
          <a:xfrm>
            <a:off x="560438" y="3910649"/>
            <a:ext cx="11100619" cy="2137813"/>
          </a:xfrm>
        </p:spPr>
        <p:txBody>
          <a:bodyPr>
            <a:normAutofit fontScale="92500" lnSpcReduction="20000"/>
          </a:bodyPr>
          <a:lstStyle/>
          <a:p>
            <a:r>
              <a:rPr lang="en-US" sz="5700" b="1">
                <a:latin typeface="Segoe UI" panose="020B0502040204020203" pitchFamily="34" charset="0"/>
                <a:cs typeface="Segoe UI" panose="020B0502040204020203" pitchFamily="34" charset="0"/>
              </a:rPr>
              <a:t>MAPD Help Desk</a:t>
            </a:r>
          </a:p>
          <a:p>
            <a:r>
              <a:rPr lang="en-US" sz="2800" b="1">
                <a:latin typeface="Segoe UI" panose="020B0502040204020203" pitchFamily="34" charset="0"/>
                <a:cs typeface="Segoe UI" panose="020B0502040204020203" pitchFamily="34" charset="0"/>
              </a:rPr>
              <a:t>1-800-927-8069 ∙ </a:t>
            </a:r>
            <a:r>
              <a:rPr lang="en-US" sz="2800" b="1">
                <a:latin typeface="Segoe UI" panose="020B0502040204020203" pitchFamily="34" charset="0"/>
                <a:cs typeface="Segoe UI" panose="020B0502040204020203" pitchFamily="34" charset="0"/>
                <a:hlinkClick r:id="rId4">
                  <a:extLst>
                    <a:ext uri="{A12FA001-AC4F-418D-AE19-62706E023703}">
                      <ahyp:hlinkClr xmlns:ahyp="http://schemas.microsoft.com/office/drawing/2018/hyperlinkcolor" val="tx"/>
                    </a:ext>
                  </a:extLst>
                </a:hlinkClick>
              </a:rPr>
              <a:t>MAPDHelp@cms.hhs.gov</a:t>
            </a:r>
            <a:endParaRPr lang="en-US" sz="2800" b="1">
              <a:latin typeface="Segoe UI" panose="020B0502040204020203" pitchFamily="34" charset="0"/>
              <a:cs typeface="Segoe UI" panose="020B0502040204020203" pitchFamily="34" charset="0"/>
            </a:endParaRPr>
          </a:p>
          <a:p>
            <a:r>
              <a:rPr lang="en-US" sz="2400" b="1">
                <a:latin typeface="Segoe UI" panose="020B0502040204020203" pitchFamily="34" charset="0"/>
                <a:cs typeface="Segoe UI" panose="020B0502040204020203" pitchFamily="34" charset="0"/>
              </a:rPr>
              <a:t>https://www.cms.gov/Research-Statistics-Data-and-Systems/CMS-Information-Technology/mapdhelpdesk</a:t>
            </a:r>
          </a:p>
        </p:txBody>
      </p:sp>
      <p:sp>
        <p:nvSpPr>
          <p:cNvPr id="4" name="Slide Number Placeholder 3">
            <a:extLst>
              <a:ext uri="{FF2B5EF4-FFF2-40B4-BE49-F238E27FC236}">
                <a16:creationId xmlns:a16="http://schemas.microsoft.com/office/drawing/2014/main" id="{B4C00B53-80BA-4249-9D7C-59B6066317CA}"/>
              </a:ext>
            </a:extLst>
          </p:cNvPr>
          <p:cNvSpPr>
            <a:spLocks noGrp="1"/>
          </p:cNvSpPr>
          <p:nvPr>
            <p:ph type="sldNum" sz="quarter" idx="12"/>
          </p:nvPr>
        </p:nvSpPr>
        <p:spPr/>
        <p:txBody>
          <a:bodyPr/>
          <a:lstStyle/>
          <a:p>
            <a:fld id="{3A98EE3D-8CD1-4C3F-BD1C-C98C9596463C}" type="slidenum">
              <a:rPr lang="en-US" smtClean="0"/>
              <a:pPr/>
              <a:t>1</a:t>
            </a:fld>
            <a:endParaRPr lang="en-US"/>
          </a:p>
        </p:txBody>
      </p:sp>
    </p:spTree>
    <p:extLst>
      <p:ext uri="{BB962C8B-B14F-4D97-AF65-F5344CB8AC3E}">
        <p14:creationId xmlns:p14="http://schemas.microsoft.com/office/powerpoint/2010/main" val="6337383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306DC9-6B8C-4789-ACAF-1209A1CDBB88}"/>
              </a:ext>
            </a:extLst>
          </p:cNvPr>
          <p:cNvSpPr>
            <a:spLocks noGrp="1"/>
          </p:cNvSpPr>
          <p:nvPr>
            <p:ph type="title"/>
          </p:nvPr>
        </p:nvSpPr>
        <p:spPr>
          <a:xfrm>
            <a:off x="919119" y="549442"/>
            <a:ext cx="10353762" cy="1257300"/>
          </a:xfrm>
        </p:spPr>
        <p:txBody>
          <a:bodyPr/>
          <a:lstStyle/>
          <a:p>
            <a:r>
              <a:rPr lang="en-US">
                <a:highlight>
                  <a:srgbClr val="000000"/>
                </a:highlight>
              </a:rPr>
              <a:t>Additional EPOC details</a:t>
            </a:r>
            <a:endParaRPr lang="en-US">
              <a:ln>
                <a:solidFill>
                  <a:prstClr val="black">
                    <a:lumMod val="75000"/>
                    <a:lumOff val="25000"/>
                    <a:alpha val="10000"/>
                  </a:prstClr>
                </a:solidFill>
              </a:ln>
              <a:effectLst>
                <a:outerShdw blurRad="9525" dist="25400" dir="14640000" algn="tl" rotWithShape="0">
                  <a:prstClr val="black">
                    <a:alpha val="30000"/>
                  </a:prstClr>
                </a:outerShdw>
              </a:effectLst>
              <a:highlight>
                <a:srgbClr val="000000"/>
              </a:highlight>
              <a:ea typeface="Segoe UI Black"/>
            </a:endParaRPr>
          </a:p>
        </p:txBody>
      </p:sp>
      <p:sp>
        <p:nvSpPr>
          <p:cNvPr id="3" name="Content Placeholder 2">
            <a:extLst>
              <a:ext uri="{FF2B5EF4-FFF2-40B4-BE49-F238E27FC236}">
                <a16:creationId xmlns:a16="http://schemas.microsoft.com/office/drawing/2014/main" id="{94540F29-2824-4752-9926-38EE3EF4EC6B}"/>
              </a:ext>
            </a:extLst>
          </p:cNvPr>
          <p:cNvSpPr>
            <a:spLocks noGrp="1"/>
          </p:cNvSpPr>
          <p:nvPr>
            <p:ph idx="1"/>
          </p:nvPr>
        </p:nvSpPr>
        <p:spPr>
          <a:xfrm>
            <a:off x="913795" y="1866899"/>
            <a:ext cx="9600216" cy="4133849"/>
          </a:xfrm>
          <a:solidFill>
            <a:schemeClr val="bg1"/>
          </a:solidFill>
        </p:spPr>
        <p:txBody>
          <a:bodyPr>
            <a:normAutofit/>
          </a:bodyPr>
          <a:lstStyle/>
          <a:p>
            <a:pPr indent="-305435">
              <a:buFont typeface="Arial" panose="020B0604020202020204" pitchFamily="34" charset="0"/>
              <a:buChar char="•"/>
            </a:pPr>
            <a:r>
              <a:rPr lang="en-US"/>
              <a:t>EPOCs will NOT have access to </a:t>
            </a:r>
            <a:r>
              <a:rPr lang="en-US" err="1"/>
              <a:t>MARx</a:t>
            </a:r>
            <a:r>
              <a:rPr lang="en-US"/>
              <a:t> application. This specific role is only tasked with approving/removing users access when needed.</a:t>
            </a:r>
          </a:p>
          <a:p>
            <a:pPr indent="-305435">
              <a:buFont typeface="Arial" panose="020B0604020202020204" pitchFamily="34" charset="0"/>
              <a:buChar char="•"/>
            </a:pPr>
            <a:r>
              <a:rPr lang="en-US"/>
              <a:t>To access the EPOC Role Request Guide you will navigate to the download section at the following URL: </a:t>
            </a:r>
            <a:r>
              <a:rPr lang="en-US">
                <a:hlinkClick r:id="rId3">
                  <a:extLst>
                    <a:ext uri="{A12FA001-AC4F-418D-AE19-62706E023703}">
                      <ahyp:hlinkClr xmlns:ahyp="http://schemas.microsoft.com/office/drawing/2018/hyperlinkcolor" val="tx"/>
                    </a:ext>
                  </a:extLst>
                </a:hlinkClick>
              </a:rPr>
              <a:t>https://www.cms.gov/Research-Statistics-Data-and-Systems/CMS-Information-Technology/mapdhelpdesk/Plan-Connectivity-Preparation</a:t>
            </a:r>
            <a:r>
              <a:rPr lang="en-US" sz="1800"/>
              <a:t>.</a:t>
            </a:r>
            <a:endParaRPr lang="en-US">
              <a:ln>
                <a:solidFill>
                  <a:prstClr val="black">
                    <a:lumMod val="75000"/>
                    <a:lumOff val="25000"/>
                    <a:alpha val="10000"/>
                  </a:prstClr>
                </a:solidFill>
              </a:ln>
              <a:effectLst>
                <a:outerShdw blurRad="9525" dist="25400" dir="14640000" algn="tl" rotWithShape="0">
                  <a:prstClr val="black">
                    <a:alpha val="30000"/>
                  </a:prstClr>
                </a:outerShdw>
              </a:effectLst>
              <a:cs typeface="Segoe UI Semibold"/>
            </a:endParaRPr>
          </a:p>
        </p:txBody>
      </p:sp>
      <p:sp>
        <p:nvSpPr>
          <p:cNvPr id="4" name="Slide Number Placeholder 3">
            <a:extLst>
              <a:ext uri="{FF2B5EF4-FFF2-40B4-BE49-F238E27FC236}">
                <a16:creationId xmlns:a16="http://schemas.microsoft.com/office/drawing/2014/main" id="{39B2D81F-2C87-4E5B-B75C-0E1AEAAA4C3E}"/>
              </a:ext>
            </a:extLst>
          </p:cNvPr>
          <p:cNvSpPr>
            <a:spLocks noGrp="1"/>
          </p:cNvSpPr>
          <p:nvPr>
            <p:ph type="sldNum" sz="quarter" idx="12"/>
          </p:nvPr>
        </p:nvSpPr>
        <p:spPr/>
        <p:txBody>
          <a:bodyPr/>
          <a:lstStyle/>
          <a:p>
            <a:fld id="{3A98EE3D-8CD1-4C3F-BD1C-C98C9596463C}" type="slidenum">
              <a:rPr lang="en-US" smtClean="0"/>
              <a:t>10</a:t>
            </a:fld>
            <a:endParaRPr lang="en-US"/>
          </a:p>
        </p:txBody>
      </p:sp>
    </p:spTree>
    <p:extLst>
      <p:ext uri="{BB962C8B-B14F-4D97-AF65-F5344CB8AC3E}">
        <p14:creationId xmlns:p14="http://schemas.microsoft.com/office/powerpoint/2010/main" val="11487823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4540F29-2824-4752-9926-38EE3EF4EC6B}"/>
              </a:ext>
            </a:extLst>
          </p:cNvPr>
          <p:cNvSpPr>
            <a:spLocks noGrp="1"/>
          </p:cNvSpPr>
          <p:nvPr>
            <p:ph idx="1"/>
          </p:nvPr>
        </p:nvSpPr>
        <p:spPr>
          <a:xfrm>
            <a:off x="913795" y="1866899"/>
            <a:ext cx="5638023" cy="4434509"/>
          </a:xfrm>
          <a:solidFill>
            <a:schemeClr val="bg1"/>
          </a:solidFill>
        </p:spPr>
        <p:txBody>
          <a:bodyPr>
            <a:normAutofit fontScale="62500" lnSpcReduction="20000"/>
          </a:bodyPr>
          <a:lstStyle/>
          <a:p>
            <a:pPr indent="-305435">
              <a:buFont typeface="Arial" panose="020B0604020202020204" pitchFamily="34" charset="0"/>
              <a:buChar char="•"/>
            </a:pPr>
            <a:r>
              <a:rPr lang="en-US"/>
              <a:t>Located in the </a:t>
            </a:r>
            <a:r>
              <a:rPr lang="en-US">
                <a:hlinkClick r:id="rId2">
                  <a:extLst>
                    <a:ext uri="{A12FA001-AC4F-418D-AE19-62706E023703}">
                      <ahyp:hlinkClr xmlns:ahyp="http://schemas.microsoft.com/office/drawing/2018/hyperlinkcolor" val="tx"/>
                    </a:ext>
                  </a:extLst>
                </a:hlinkClick>
              </a:rPr>
              <a:t>HPMS.cms.gov</a:t>
            </a:r>
            <a:r>
              <a:rPr lang="en-US"/>
              <a:t> site.</a:t>
            </a:r>
            <a:endParaRPr lang="en-US">
              <a:ln>
                <a:solidFill>
                  <a:prstClr val="black">
                    <a:lumMod val="75000"/>
                    <a:lumOff val="25000"/>
                    <a:alpha val="10000"/>
                  </a:prstClr>
                </a:solidFill>
              </a:ln>
              <a:effectLst>
                <a:outerShdw blurRad="9525" dist="25400" dir="14640000" algn="tl" rotWithShape="0">
                  <a:prstClr val="black">
                    <a:alpha val="30000"/>
                  </a:prstClr>
                </a:outerShdw>
              </a:effectLst>
              <a:cs typeface="Segoe UI Semibold"/>
            </a:endParaRPr>
          </a:p>
          <a:p>
            <a:pPr indent="-305435">
              <a:buFont typeface="Arial" panose="020B0604020202020204" pitchFamily="34" charset="0"/>
              <a:buChar char="•"/>
            </a:pPr>
            <a:r>
              <a:rPr lang="en-US"/>
              <a:t>CMS user and Technical user guides for the PCD are in the side tabs. </a:t>
            </a:r>
            <a:endParaRPr lang="en-US">
              <a:ln>
                <a:solidFill>
                  <a:prstClr val="black">
                    <a:lumMod val="75000"/>
                    <a:lumOff val="25000"/>
                    <a:alpha val="10000"/>
                  </a:prstClr>
                </a:solidFill>
              </a:ln>
              <a:effectLst>
                <a:outerShdw blurRad="9525" dist="25400" dir="14640000" algn="tl" rotWithShape="0">
                  <a:prstClr val="black">
                    <a:alpha val="30000"/>
                  </a:prstClr>
                </a:outerShdw>
              </a:effectLst>
              <a:cs typeface="Segoe UI Semibold"/>
            </a:endParaRPr>
          </a:p>
          <a:p>
            <a:pPr marL="719455" lvl="1" indent="-269875">
              <a:buFont typeface="Arial" panose="020B0604020202020204" pitchFamily="34" charset="0"/>
              <a:buChar char="•"/>
            </a:pPr>
            <a:r>
              <a:rPr lang="en-US"/>
              <a:t>User must be logged in to navigate to the guides.</a:t>
            </a:r>
            <a:endParaRPr lang="en-US">
              <a:ln>
                <a:solidFill>
                  <a:prstClr val="black">
                    <a:lumMod val="75000"/>
                    <a:lumOff val="25000"/>
                    <a:alpha val="10000"/>
                  </a:prstClr>
                </a:solidFill>
              </a:ln>
              <a:effectLst>
                <a:outerShdw blurRad="9525" dist="25400" dir="14640000" algn="tl" rotWithShape="0">
                  <a:prstClr val="black">
                    <a:alpha val="30000"/>
                  </a:prstClr>
                </a:outerShdw>
              </a:effectLst>
              <a:cs typeface="Segoe UI Semibold"/>
            </a:endParaRPr>
          </a:p>
          <a:p>
            <a:pPr indent="-305435">
              <a:buFont typeface="Arial" panose="020B0604020202020204" pitchFamily="34" charset="0"/>
              <a:buChar char="•"/>
            </a:pPr>
            <a:r>
              <a:rPr lang="en-US"/>
              <a:t>Access issues or concerns with the HPMS site or the PCD module need to be directed to the HPMS Help Desk.</a:t>
            </a:r>
            <a:endParaRPr lang="en-US">
              <a:ln>
                <a:solidFill>
                  <a:prstClr val="black">
                    <a:lumMod val="75000"/>
                    <a:lumOff val="25000"/>
                    <a:alpha val="10000"/>
                  </a:prstClr>
                </a:solidFill>
              </a:ln>
              <a:effectLst>
                <a:outerShdw blurRad="9525" dist="25400" dir="14640000" algn="tl" rotWithShape="0">
                  <a:prstClr val="black">
                    <a:alpha val="30000"/>
                  </a:prstClr>
                </a:outerShdw>
              </a:effectLst>
              <a:cs typeface="Segoe UI Semibold"/>
            </a:endParaRPr>
          </a:p>
          <a:p>
            <a:pPr indent="-305435">
              <a:buFont typeface="Arial" panose="020B0604020202020204" pitchFamily="34" charset="0"/>
              <a:buChar char="•"/>
            </a:pPr>
            <a:r>
              <a:rPr lang="en-US" u="sng"/>
              <a:t>PCD roles</a:t>
            </a:r>
            <a:endParaRPr lang="en-US" u="sng">
              <a:ln>
                <a:solidFill>
                  <a:prstClr val="black">
                    <a:lumMod val="75000"/>
                    <a:lumOff val="25000"/>
                    <a:alpha val="10000"/>
                  </a:prstClr>
                </a:solidFill>
              </a:ln>
              <a:effectLst>
                <a:outerShdw blurRad="9525" dist="25400" dir="14640000" algn="tl" rotWithShape="0">
                  <a:prstClr val="black">
                    <a:alpha val="30000"/>
                  </a:prstClr>
                </a:outerShdw>
              </a:effectLst>
              <a:cs typeface="Segoe UI Semibold"/>
            </a:endParaRPr>
          </a:p>
          <a:p>
            <a:pPr marL="719455" lvl="1" indent="-269875">
              <a:buFont typeface="Arial" panose="020B0604020202020204" pitchFamily="34" charset="0"/>
              <a:buChar char="•"/>
            </a:pPr>
            <a:r>
              <a:rPr lang="en-US"/>
              <a:t>Organization Contact – The point of contact to talk to about the setup or needs.</a:t>
            </a:r>
            <a:endParaRPr lang="en-US">
              <a:ln>
                <a:solidFill>
                  <a:prstClr val="black">
                    <a:lumMod val="75000"/>
                    <a:lumOff val="25000"/>
                    <a:alpha val="10000"/>
                  </a:prstClr>
                </a:solidFill>
              </a:ln>
              <a:effectLst>
                <a:outerShdw blurRad="9525" dist="25400" dir="14640000" algn="tl" rotWithShape="0">
                  <a:prstClr val="black">
                    <a:alpha val="30000"/>
                  </a:prstClr>
                </a:outerShdw>
              </a:effectLst>
              <a:cs typeface="Segoe UI Semibold"/>
            </a:endParaRPr>
          </a:p>
          <a:p>
            <a:pPr marL="719455" lvl="1" indent="-269875">
              <a:buFont typeface="Arial" panose="020B0604020202020204" pitchFamily="34" charset="0"/>
              <a:buChar char="•"/>
            </a:pPr>
            <a:r>
              <a:rPr lang="en-US"/>
              <a:t>Organization Technical Point of contact – The contact available for technical needs such as setup and testing.</a:t>
            </a:r>
            <a:endParaRPr lang="en-US">
              <a:ln>
                <a:solidFill>
                  <a:prstClr val="black">
                    <a:lumMod val="75000"/>
                    <a:lumOff val="25000"/>
                    <a:alpha val="10000"/>
                  </a:prstClr>
                </a:solidFill>
              </a:ln>
              <a:effectLst>
                <a:outerShdw blurRad="9525" dist="25400" dir="14640000" algn="tl" rotWithShape="0">
                  <a:prstClr val="black">
                    <a:alpha val="30000"/>
                  </a:prstClr>
                </a:outerShdw>
              </a:effectLst>
              <a:cs typeface="Segoe UI Semibold"/>
            </a:endParaRPr>
          </a:p>
          <a:p>
            <a:pPr marL="719455" lvl="1" indent="-269875">
              <a:buFont typeface="Arial" panose="020B0604020202020204" pitchFamily="34" charset="0"/>
              <a:buChar char="•"/>
            </a:pPr>
            <a:r>
              <a:rPr lang="en-US"/>
              <a:t>EPOC Approver – The contact that has signed the EPOC forms as a user who designated the Plan EPOC.</a:t>
            </a:r>
            <a:endParaRPr lang="en-US">
              <a:ln>
                <a:solidFill>
                  <a:prstClr val="black">
                    <a:lumMod val="75000"/>
                    <a:lumOff val="25000"/>
                    <a:alpha val="10000"/>
                  </a:prstClr>
                </a:solidFill>
              </a:ln>
              <a:effectLst>
                <a:outerShdw blurRad="9525" dist="25400" dir="14640000" algn="tl" rotWithShape="0">
                  <a:prstClr val="black">
                    <a:alpha val="30000"/>
                  </a:prstClr>
                </a:outerShdw>
              </a:effectLst>
              <a:cs typeface="Segoe UI Semibold"/>
            </a:endParaRPr>
          </a:p>
          <a:p>
            <a:pPr marL="719455" lvl="1" indent="-269875">
              <a:buFont typeface="Arial" panose="020B0604020202020204" pitchFamily="34" charset="0"/>
              <a:buChar char="•"/>
            </a:pPr>
            <a:r>
              <a:rPr lang="en-US"/>
              <a:t>SPOE Contact – The main contact on the Request for Server to Server Access to CMS for Enterprise File Transfer (EFT) Corporate Secure Point of Entry (SPOE) ID.</a:t>
            </a:r>
            <a:endParaRPr lang="en-US">
              <a:ln>
                <a:solidFill>
                  <a:prstClr val="black">
                    <a:lumMod val="75000"/>
                    <a:lumOff val="25000"/>
                    <a:alpha val="10000"/>
                  </a:prstClr>
                </a:solidFill>
              </a:ln>
              <a:effectLst>
                <a:outerShdw blurRad="9525" dist="25400" dir="14640000" algn="tl" rotWithShape="0">
                  <a:prstClr val="black">
                    <a:alpha val="30000"/>
                  </a:prstClr>
                </a:outerShdw>
              </a:effectLst>
              <a:cs typeface="Segoe UI Semibold"/>
            </a:endParaRPr>
          </a:p>
        </p:txBody>
      </p:sp>
      <p:sp>
        <p:nvSpPr>
          <p:cNvPr id="4" name="Slide Number Placeholder 3">
            <a:extLst>
              <a:ext uri="{FF2B5EF4-FFF2-40B4-BE49-F238E27FC236}">
                <a16:creationId xmlns:a16="http://schemas.microsoft.com/office/drawing/2014/main" id="{39B2D81F-2C87-4E5B-B75C-0E1AEAAA4C3E}"/>
              </a:ext>
            </a:extLst>
          </p:cNvPr>
          <p:cNvSpPr>
            <a:spLocks noGrp="1"/>
          </p:cNvSpPr>
          <p:nvPr>
            <p:ph type="sldNum" sz="quarter" idx="12"/>
          </p:nvPr>
        </p:nvSpPr>
        <p:spPr/>
        <p:txBody>
          <a:bodyPr/>
          <a:lstStyle/>
          <a:p>
            <a:fld id="{3A98EE3D-8CD1-4C3F-BD1C-C98C9596463C}" type="slidenum">
              <a:rPr lang="en-US" smtClean="0"/>
              <a:t>11</a:t>
            </a:fld>
            <a:endParaRPr lang="en-US"/>
          </a:p>
        </p:txBody>
      </p:sp>
      <p:pic>
        <p:nvPicPr>
          <p:cNvPr id="1030" name="Picture 6" descr="Close up of the Plan Connectivity Data (PCD) form.">
            <a:extLst>
              <a:ext uri="{FF2B5EF4-FFF2-40B4-BE49-F238E27FC236}">
                <a16:creationId xmlns:a16="http://schemas.microsoft.com/office/drawing/2014/main" id="{1CC1C619-31F2-00AC-579D-5AB52B1AE41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31516"/>
          <a:stretch/>
        </p:blipFill>
        <p:spPr bwMode="auto">
          <a:xfrm>
            <a:off x="6700536" y="2013715"/>
            <a:ext cx="4393576" cy="3840218"/>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a:extLst>
              <a:ext uri="{FF2B5EF4-FFF2-40B4-BE49-F238E27FC236}">
                <a16:creationId xmlns:a16="http://schemas.microsoft.com/office/drawing/2014/main" id="{ED048691-BCE8-678A-66BE-EA6E0FF80F42}"/>
              </a:ext>
            </a:extLst>
          </p:cNvPr>
          <p:cNvSpPr txBox="1">
            <a:spLocks/>
          </p:cNvSpPr>
          <p:nvPr/>
        </p:nvSpPr>
        <p:spPr>
          <a:xfrm>
            <a:off x="913795" y="375417"/>
            <a:ext cx="10656928" cy="1257300"/>
          </a:xfrm>
          <a:prstGeom prst="rect">
            <a:avLst/>
          </a:prstGeom>
          <a:solidFill>
            <a:schemeClr val="accent4"/>
          </a:solidFill>
          <a:effectLst>
            <a:outerShdw blurRad="25400" dir="17880000">
              <a:srgbClr val="000000">
                <a:alpha val="46000"/>
              </a:srgbClr>
            </a:outerShdw>
          </a:effectLst>
        </p:spPr>
        <p:txBody>
          <a:bodyPr vert="horz" lIns="91440" tIns="45720" rIns="91440" bIns="45720" rtlCol="0" anchor="ctr">
            <a:normAutofit fontScale="97500"/>
          </a:bodyPr>
          <a:lstStyle>
            <a:lvl1pPr algn="ctr" defTabSz="457200" rtl="0" eaLnBrk="1" latinLnBrk="0" hangingPunct="1">
              <a:lnSpc>
                <a:spcPct val="90000"/>
              </a:lnSpc>
              <a:spcBef>
                <a:spcPct val="0"/>
              </a:spcBef>
              <a:buNone/>
              <a:defRPr sz="46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a:t>Form: Plan Connectivity Data (PCD) </a:t>
            </a:r>
            <a:endParaRPr lang="en-US">
              <a:ln>
                <a:solidFill>
                  <a:prstClr val="black">
                    <a:lumMod val="75000"/>
                    <a:lumOff val="25000"/>
                    <a:alpha val="10000"/>
                  </a:prstClr>
                </a:solidFill>
              </a:ln>
              <a:effectLst>
                <a:outerShdw blurRad="9525" dist="25400" dir="14640000" algn="tl" rotWithShape="0">
                  <a:prstClr val="black">
                    <a:alpha val="30000"/>
                  </a:prstClr>
                </a:outerShdw>
              </a:effectLst>
              <a:ea typeface="Segoe UI Black"/>
            </a:endParaRPr>
          </a:p>
        </p:txBody>
      </p:sp>
    </p:spTree>
    <p:extLst>
      <p:ext uri="{BB962C8B-B14F-4D97-AF65-F5344CB8AC3E}">
        <p14:creationId xmlns:p14="http://schemas.microsoft.com/office/powerpoint/2010/main" val="24140355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6121DB-EC8C-48B4-94C7-0674F2AA9AF6}"/>
              </a:ext>
            </a:extLst>
          </p:cNvPr>
          <p:cNvSpPr>
            <a:spLocks noGrp="1"/>
          </p:cNvSpPr>
          <p:nvPr>
            <p:ph type="title"/>
          </p:nvPr>
        </p:nvSpPr>
        <p:spPr>
          <a:solidFill>
            <a:schemeClr val="accent4"/>
          </a:solidFill>
        </p:spPr>
        <p:txBody>
          <a:bodyPr>
            <a:normAutofit fontScale="90000"/>
          </a:bodyPr>
          <a:lstStyle/>
          <a:p>
            <a:r>
              <a:rPr lang="en-US"/>
              <a:t>Additional Available Resources (Included in Welcome Packet):</a:t>
            </a:r>
          </a:p>
        </p:txBody>
      </p:sp>
      <p:sp>
        <p:nvSpPr>
          <p:cNvPr id="3" name="Content Placeholder 2">
            <a:extLst>
              <a:ext uri="{FF2B5EF4-FFF2-40B4-BE49-F238E27FC236}">
                <a16:creationId xmlns:a16="http://schemas.microsoft.com/office/drawing/2014/main" id="{0EC5A439-57D0-499F-AC1E-09705D6DE97B}"/>
              </a:ext>
            </a:extLst>
          </p:cNvPr>
          <p:cNvSpPr>
            <a:spLocks noGrp="1"/>
          </p:cNvSpPr>
          <p:nvPr>
            <p:ph idx="1"/>
          </p:nvPr>
        </p:nvSpPr>
        <p:spPr>
          <a:xfrm>
            <a:off x="913795" y="2076450"/>
            <a:ext cx="10353762" cy="4579989"/>
          </a:xfrm>
        </p:spPr>
        <p:txBody>
          <a:bodyPr>
            <a:normAutofit/>
          </a:bodyPr>
          <a:lstStyle/>
          <a:p>
            <a:pPr>
              <a:buFont typeface="Arial" panose="020B0604020202020204" pitchFamily="34" charset="0"/>
              <a:buChar char="•"/>
            </a:pPr>
            <a:r>
              <a:rPr lang="en-US"/>
              <a:t>Connectivity Type Summary (a summary of connection types)</a:t>
            </a:r>
            <a:endParaRPr lang="en-US" i="1"/>
          </a:p>
          <a:p>
            <a:pPr>
              <a:buFont typeface="Arial" panose="020B0604020202020204" pitchFamily="34" charset="0"/>
              <a:buChar char="•"/>
            </a:pPr>
            <a:r>
              <a:rPr lang="en-US"/>
              <a:t>Connectivity Frequently Asked Questions (FAQs)</a:t>
            </a:r>
          </a:p>
          <a:p>
            <a:pPr>
              <a:buFont typeface="Arial" panose="020B0604020202020204" pitchFamily="34" charset="0"/>
              <a:buChar char="•"/>
            </a:pPr>
            <a:r>
              <a:rPr lang="en-US"/>
              <a:t>Who Do I Contact? (list of Help Desk contacts by role)</a:t>
            </a:r>
          </a:p>
          <a:p>
            <a:pPr>
              <a:buFont typeface="Arial" panose="020B0604020202020204" pitchFamily="34" charset="0"/>
              <a:buChar char="•"/>
            </a:pPr>
            <a:r>
              <a:rPr lang="en-US"/>
              <a:t>MAPD Plan Connectivity Checklist (steps for establishing connectivity)</a:t>
            </a:r>
          </a:p>
        </p:txBody>
      </p:sp>
      <p:sp>
        <p:nvSpPr>
          <p:cNvPr id="4" name="Slide Number Placeholder 3">
            <a:extLst>
              <a:ext uri="{FF2B5EF4-FFF2-40B4-BE49-F238E27FC236}">
                <a16:creationId xmlns:a16="http://schemas.microsoft.com/office/drawing/2014/main" id="{F563069B-FB4E-4584-A33F-F1C0F00845DF}"/>
              </a:ext>
            </a:extLst>
          </p:cNvPr>
          <p:cNvSpPr>
            <a:spLocks noGrp="1"/>
          </p:cNvSpPr>
          <p:nvPr>
            <p:ph type="sldNum" sz="quarter" idx="12"/>
          </p:nvPr>
        </p:nvSpPr>
        <p:spPr/>
        <p:txBody>
          <a:bodyPr/>
          <a:lstStyle/>
          <a:p>
            <a:fld id="{3A98EE3D-8CD1-4C3F-BD1C-C98C9596463C}" type="slidenum">
              <a:rPr lang="en-US" smtClean="0"/>
              <a:t>12</a:t>
            </a:fld>
            <a:endParaRPr lang="en-US"/>
          </a:p>
        </p:txBody>
      </p:sp>
    </p:spTree>
    <p:extLst>
      <p:ext uri="{BB962C8B-B14F-4D97-AF65-F5344CB8AC3E}">
        <p14:creationId xmlns:p14="http://schemas.microsoft.com/office/powerpoint/2010/main" val="10291251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blipFill rotWithShape="1">
          <a:blip r:embed="rId2" cstate="email">
            <a:duotone>
              <a:schemeClr val="bg1">
                <a:shade val="80000"/>
                <a:lumMod val="80000"/>
              </a:schemeClr>
              <a:schemeClr val="bg1">
                <a:tint val="98000"/>
              </a:schemeClr>
            </a:duotone>
            <a:extLst>
              <a:ext uri="{28A0092B-C50C-407E-A947-70E740481C1C}">
                <a14:useLocalDpi xmlns:a14="http://schemas.microsoft.com/office/drawing/2010/main"/>
              </a:ext>
            </a:extLst>
          </a:blip>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6A748D-BEEC-43A4-BFF3-B31C0275A5D9}"/>
              </a:ext>
            </a:extLst>
          </p:cNvPr>
          <p:cNvSpPr>
            <a:spLocks noGrp="1"/>
          </p:cNvSpPr>
          <p:nvPr>
            <p:ph type="title"/>
          </p:nvPr>
        </p:nvSpPr>
        <p:spPr>
          <a:xfrm>
            <a:off x="403123" y="609600"/>
            <a:ext cx="11444748" cy="1257300"/>
          </a:xfrm>
        </p:spPr>
        <p:txBody>
          <a:bodyPr>
            <a:normAutofit fontScale="90000"/>
          </a:bodyPr>
          <a:lstStyle/>
          <a:p>
            <a:r>
              <a:rPr lang="en-US"/>
              <a:t>Basic Outline of the Connectivity Process</a:t>
            </a:r>
          </a:p>
        </p:txBody>
      </p:sp>
      <p:graphicFrame>
        <p:nvGraphicFramePr>
          <p:cNvPr id="4" name="Content Placeholder 2" descr="01 - Select a Connectivity type based on your infrastructure and goals​&#10;&#10;02 - Complete forms associated to the chosen connectivity type​&#10;&#10;03 -Initiate User access with forms and Web Application requests​&#10;&#10;04 - Complete routing setup and Testing​">
            <a:extLst>
              <a:ext uri="{FF2B5EF4-FFF2-40B4-BE49-F238E27FC236}">
                <a16:creationId xmlns:a16="http://schemas.microsoft.com/office/drawing/2014/main" id="{AED04DAF-1E3F-4397-8834-E64118E9B2CD}"/>
              </a:ext>
            </a:extLst>
          </p:cNvPr>
          <p:cNvGraphicFramePr>
            <a:graphicFrameLocks noGrp="1"/>
          </p:cNvGraphicFramePr>
          <p:nvPr>
            <p:ph idx="1"/>
            <p:extLst>
              <p:ext uri="{D42A27DB-BD31-4B8C-83A1-F6EECF244321}">
                <p14:modId xmlns:p14="http://schemas.microsoft.com/office/powerpoint/2010/main" val="3543819791"/>
              </p:ext>
            </p:extLst>
          </p:nvPr>
        </p:nvGraphicFramePr>
        <p:xfrm>
          <a:off x="914400" y="2076450"/>
          <a:ext cx="10353675" cy="37147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Slide Number Placeholder 2">
            <a:extLst>
              <a:ext uri="{FF2B5EF4-FFF2-40B4-BE49-F238E27FC236}">
                <a16:creationId xmlns:a16="http://schemas.microsoft.com/office/drawing/2014/main" id="{07639530-F9F6-435D-847D-C8900A64A01E}"/>
              </a:ext>
            </a:extLst>
          </p:cNvPr>
          <p:cNvSpPr>
            <a:spLocks noGrp="1"/>
          </p:cNvSpPr>
          <p:nvPr>
            <p:ph type="sldNum" sz="quarter" idx="12"/>
          </p:nvPr>
        </p:nvSpPr>
        <p:spPr/>
        <p:txBody>
          <a:bodyPr/>
          <a:lstStyle/>
          <a:p>
            <a:fld id="{3A98EE3D-8CD1-4C3F-BD1C-C98C9596463C}" type="slidenum">
              <a:rPr lang="en-US" smtClean="0"/>
              <a:t>13</a:t>
            </a:fld>
            <a:endParaRPr lang="en-US"/>
          </a:p>
        </p:txBody>
      </p:sp>
    </p:spTree>
    <p:extLst>
      <p:ext uri="{BB962C8B-B14F-4D97-AF65-F5344CB8AC3E}">
        <p14:creationId xmlns:p14="http://schemas.microsoft.com/office/powerpoint/2010/main" val="26890897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lide Title">
            <a:extLst>
              <a:ext uri="{FF2B5EF4-FFF2-40B4-BE49-F238E27FC236}">
                <a16:creationId xmlns:a16="http://schemas.microsoft.com/office/drawing/2014/main" id="{82336B3C-0982-49C2-85B3-D4D69E435900}"/>
              </a:ext>
            </a:extLst>
          </p:cNvPr>
          <p:cNvSpPr>
            <a:spLocks noGrp="1"/>
          </p:cNvSpPr>
          <p:nvPr>
            <p:ph type="title"/>
          </p:nvPr>
        </p:nvSpPr>
        <p:spPr>
          <a:xfrm>
            <a:off x="913795" y="180975"/>
            <a:ext cx="10353762" cy="970450"/>
          </a:xfrm>
        </p:spPr>
        <p:txBody>
          <a:bodyPr/>
          <a:lstStyle/>
          <a:p>
            <a:r>
              <a:rPr lang="en-ZA"/>
              <a:t>General events for all Plans</a:t>
            </a:r>
          </a:p>
        </p:txBody>
      </p:sp>
      <p:grpSp>
        <p:nvGrpSpPr>
          <p:cNvPr id="4" name="Group 3" descr="flowchart: Welcome packet (green) to PCD forms (green) to EPOC forms (gold) to Plans are loaded in IDM (gold) to EPOC approved (gold) to Submitter approved (gold) to Create Service Request (SR) (brown) to EFT Extract (brown) to Testing (white) to Connectivity Completed (red)">
            <a:extLst>
              <a:ext uri="{FF2B5EF4-FFF2-40B4-BE49-F238E27FC236}">
                <a16:creationId xmlns:a16="http://schemas.microsoft.com/office/drawing/2014/main" id="{1F8BC6E6-41AB-AA85-C40E-389837BA6E46}"/>
              </a:ext>
            </a:extLst>
          </p:cNvPr>
          <p:cNvGrpSpPr/>
          <p:nvPr/>
        </p:nvGrpSpPr>
        <p:grpSpPr>
          <a:xfrm>
            <a:off x="283249" y="1503680"/>
            <a:ext cx="11311786" cy="4285630"/>
            <a:chOff x="283249" y="1503680"/>
            <a:chExt cx="11311786" cy="4285630"/>
          </a:xfrm>
        </p:grpSpPr>
        <p:grpSp>
          <p:nvGrpSpPr>
            <p:cNvPr id="131" name="Timeline" title="Timeline">
              <a:extLst>
                <a:ext uri="{FF2B5EF4-FFF2-40B4-BE49-F238E27FC236}">
                  <a16:creationId xmlns:a16="http://schemas.microsoft.com/office/drawing/2014/main" id="{80E90EA6-F479-4B68-B9E1-1C3BA327F709}"/>
                </a:ext>
              </a:extLst>
            </p:cNvPr>
            <p:cNvGrpSpPr/>
            <p:nvPr/>
          </p:nvGrpSpPr>
          <p:grpSpPr>
            <a:xfrm>
              <a:off x="348314" y="3346265"/>
              <a:ext cx="11214665" cy="165471"/>
              <a:chOff x="418011" y="3346265"/>
              <a:chExt cx="11214665" cy="165471"/>
            </a:xfrm>
          </p:grpSpPr>
          <p:cxnSp>
            <p:nvCxnSpPr>
              <p:cNvPr id="132" name="Straight Arrow Connector 131">
                <a:extLst>
                  <a:ext uri="{FF2B5EF4-FFF2-40B4-BE49-F238E27FC236}">
                    <a16:creationId xmlns:a16="http://schemas.microsoft.com/office/drawing/2014/main" id="{660CCE5D-ECB2-4A25-ABD8-9C08E3FC417B}"/>
                  </a:ext>
                </a:extLst>
              </p:cNvPr>
              <p:cNvCxnSpPr>
                <a:cxnSpLocks/>
              </p:cNvCxnSpPr>
              <p:nvPr/>
            </p:nvCxnSpPr>
            <p:spPr>
              <a:xfrm>
                <a:off x="418011" y="3429000"/>
                <a:ext cx="11214665" cy="0"/>
              </a:xfrm>
              <a:prstGeom prst="straightConnector1">
                <a:avLst/>
              </a:prstGeom>
              <a:ln>
                <a:solidFill>
                  <a:schemeClr val="bg1">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33" name="Straight Connector 132">
                <a:extLst>
                  <a:ext uri="{FF2B5EF4-FFF2-40B4-BE49-F238E27FC236}">
                    <a16:creationId xmlns:a16="http://schemas.microsoft.com/office/drawing/2014/main" id="{81BDAB50-CB43-4CDA-A153-680C3AD2A94E}"/>
                  </a:ext>
                </a:extLst>
              </p:cNvPr>
              <p:cNvCxnSpPr>
                <a:cxnSpLocks/>
              </p:cNvCxnSpPr>
              <p:nvPr/>
            </p:nvCxnSpPr>
            <p:spPr>
              <a:xfrm>
                <a:off x="1067476" y="3346265"/>
                <a:ext cx="0" cy="165471"/>
              </a:xfrm>
              <a:prstGeom prst="line">
                <a:avLst/>
              </a:prstGeom>
              <a:ln cmpd="sng">
                <a:solidFill>
                  <a:schemeClr val="bg1">
                    <a:lumMod val="85000"/>
                  </a:schemeClr>
                </a:solidFill>
                <a:prstDash val="sysDash"/>
                <a:headEnd type="none" w="sm" len="sm"/>
                <a:tailEnd type="none" w="sm" len="sm"/>
              </a:ln>
            </p:spPr>
            <p:style>
              <a:lnRef idx="1">
                <a:schemeClr val="accent1"/>
              </a:lnRef>
              <a:fillRef idx="0">
                <a:schemeClr val="accent1"/>
              </a:fillRef>
              <a:effectRef idx="0">
                <a:schemeClr val="accent1"/>
              </a:effectRef>
              <a:fontRef idx="minor">
                <a:schemeClr val="tx1"/>
              </a:fontRef>
            </p:style>
          </p:cxnSp>
          <p:cxnSp>
            <p:nvCxnSpPr>
              <p:cNvPr id="134" name="Straight Connector 133">
                <a:extLst>
                  <a:ext uri="{FF2B5EF4-FFF2-40B4-BE49-F238E27FC236}">
                    <a16:creationId xmlns:a16="http://schemas.microsoft.com/office/drawing/2014/main" id="{BC29E3BD-5A12-4FFD-B1C1-90F4794AE974}"/>
                  </a:ext>
                </a:extLst>
              </p:cNvPr>
              <p:cNvCxnSpPr>
                <a:cxnSpLocks/>
              </p:cNvCxnSpPr>
              <p:nvPr/>
            </p:nvCxnSpPr>
            <p:spPr>
              <a:xfrm>
                <a:off x="1714868" y="3346265"/>
                <a:ext cx="0" cy="165471"/>
              </a:xfrm>
              <a:prstGeom prst="line">
                <a:avLst/>
              </a:prstGeom>
              <a:ln cmpd="sng">
                <a:solidFill>
                  <a:schemeClr val="bg1">
                    <a:lumMod val="85000"/>
                  </a:schemeClr>
                </a:solidFill>
                <a:prstDash val="sysDash"/>
                <a:headEnd type="none" w="sm" len="sm"/>
                <a:tailEnd type="none" w="sm" len="sm"/>
              </a:ln>
            </p:spPr>
            <p:style>
              <a:lnRef idx="1">
                <a:schemeClr val="accent1"/>
              </a:lnRef>
              <a:fillRef idx="0">
                <a:schemeClr val="accent1"/>
              </a:fillRef>
              <a:effectRef idx="0">
                <a:schemeClr val="accent1"/>
              </a:effectRef>
              <a:fontRef idx="minor">
                <a:schemeClr val="tx1"/>
              </a:fontRef>
            </p:style>
          </p:cxnSp>
          <p:cxnSp>
            <p:nvCxnSpPr>
              <p:cNvPr id="145" name="Straight Connector 144">
                <a:extLst>
                  <a:ext uri="{FF2B5EF4-FFF2-40B4-BE49-F238E27FC236}">
                    <a16:creationId xmlns:a16="http://schemas.microsoft.com/office/drawing/2014/main" id="{F632B552-5CE0-4F61-8227-D17EF98991EB}"/>
                  </a:ext>
                </a:extLst>
              </p:cNvPr>
              <p:cNvCxnSpPr>
                <a:cxnSpLocks/>
              </p:cNvCxnSpPr>
              <p:nvPr/>
            </p:nvCxnSpPr>
            <p:spPr>
              <a:xfrm>
                <a:off x="2362260" y="3346265"/>
                <a:ext cx="0" cy="165471"/>
              </a:xfrm>
              <a:prstGeom prst="line">
                <a:avLst/>
              </a:prstGeom>
              <a:ln cmpd="sng">
                <a:solidFill>
                  <a:schemeClr val="bg1">
                    <a:lumMod val="85000"/>
                  </a:schemeClr>
                </a:solidFill>
                <a:prstDash val="sysDash"/>
                <a:headEnd type="none" w="sm" len="sm"/>
                <a:tailEnd type="none" w="sm" len="sm"/>
              </a:ln>
            </p:spPr>
            <p:style>
              <a:lnRef idx="1">
                <a:schemeClr val="accent1"/>
              </a:lnRef>
              <a:fillRef idx="0">
                <a:schemeClr val="accent1"/>
              </a:fillRef>
              <a:effectRef idx="0">
                <a:schemeClr val="accent1"/>
              </a:effectRef>
              <a:fontRef idx="minor">
                <a:schemeClr val="tx1"/>
              </a:fontRef>
            </p:style>
          </p:cxnSp>
          <p:cxnSp>
            <p:nvCxnSpPr>
              <p:cNvPr id="157" name="Straight Connector 156">
                <a:extLst>
                  <a:ext uri="{FF2B5EF4-FFF2-40B4-BE49-F238E27FC236}">
                    <a16:creationId xmlns:a16="http://schemas.microsoft.com/office/drawing/2014/main" id="{FCA0E0ED-2B0C-4C9D-A1D5-FDBDA765B8F9}"/>
                  </a:ext>
                </a:extLst>
              </p:cNvPr>
              <p:cNvCxnSpPr>
                <a:cxnSpLocks/>
              </p:cNvCxnSpPr>
              <p:nvPr/>
            </p:nvCxnSpPr>
            <p:spPr>
              <a:xfrm>
                <a:off x="3009652" y="3346265"/>
                <a:ext cx="0" cy="165471"/>
              </a:xfrm>
              <a:prstGeom prst="line">
                <a:avLst/>
              </a:prstGeom>
              <a:ln cmpd="sng">
                <a:solidFill>
                  <a:schemeClr val="bg1">
                    <a:lumMod val="85000"/>
                  </a:schemeClr>
                </a:solidFill>
                <a:prstDash val="sysDash"/>
                <a:headEnd type="none" w="sm" len="sm"/>
                <a:tailEnd type="none" w="sm" len="sm"/>
              </a:ln>
            </p:spPr>
            <p:style>
              <a:lnRef idx="1">
                <a:schemeClr val="accent1"/>
              </a:lnRef>
              <a:fillRef idx="0">
                <a:schemeClr val="accent1"/>
              </a:fillRef>
              <a:effectRef idx="0">
                <a:schemeClr val="accent1"/>
              </a:effectRef>
              <a:fontRef idx="minor">
                <a:schemeClr val="tx1"/>
              </a:fontRef>
            </p:style>
          </p:cxnSp>
          <p:cxnSp>
            <p:nvCxnSpPr>
              <p:cNvPr id="158" name="Straight Connector 157">
                <a:extLst>
                  <a:ext uri="{FF2B5EF4-FFF2-40B4-BE49-F238E27FC236}">
                    <a16:creationId xmlns:a16="http://schemas.microsoft.com/office/drawing/2014/main" id="{C0E97CC2-3A8F-4FE7-8870-B3E9D1ECACA5}"/>
                  </a:ext>
                </a:extLst>
              </p:cNvPr>
              <p:cNvCxnSpPr>
                <a:cxnSpLocks/>
              </p:cNvCxnSpPr>
              <p:nvPr/>
            </p:nvCxnSpPr>
            <p:spPr>
              <a:xfrm>
                <a:off x="3657044" y="3346265"/>
                <a:ext cx="0" cy="165471"/>
              </a:xfrm>
              <a:prstGeom prst="line">
                <a:avLst/>
              </a:prstGeom>
              <a:ln cmpd="sng">
                <a:solidFill>
                  <a:schemeClr val="bg1">
                    <a:lumMod val="85000"/>
                  </a:schemeClr>
                </a:solidFill>
                <a:prstDash val="sysDash"/>
                <a:headEnd type="none" w="sm" len="sm"/>
                <a:tailEnd type="none" w="sm" len="sm"/>
              </a:ln>
            </p:spPr>
            <p:style>
              <a:lnRef idx="1">
                <a:schemeClr val="accent1"/>
              </a:lnRef>
              <a:fillRef idx="0">
                <a:schemeClr val="accent1"/>
              </a:fillRef>
              <a:effectRef idx="0">
                <a:schemeClr val="accent1"/>
              </a:effectRef>
              <a:fontRef idx="minor">
                <a:schemeClr val="tx1"/>
              </a:fontRef>
            </p:style>
          </p:cxnSp>
          <p:cxnSp>
            <p:nvCxnSpPr>
              <p:cNvPr id="159" name="Straight Connector 158">
                <a:extLst>
                  <a:ext uri="{FF2B5EF4-FFF2-40B4-BE49-F238E27FC236}">
                    <a16:creationId xmlns:a16="http://schemas.microsoft.com/office/drawing/2014/main" id="{3FD91290-3B48-4FA9-B818-25FA9E03C8CA}"/>
                  </a:ext>
                </a:extLst>
              </p:cNvPr>
              <p:cNvCxnSpPr>
                <a:cxnSpLocks/>
              </p:cNvCxnSpPr>
              <p:nvPr/>
            </p:nvCxnSpPr>
            <p:spPr>
              <a:xfrm>
                <a:off x="4304436" y="3346265"/>
                <a:ext cx="0" cy="165471"/>
              </a:xfrm>
              <a:prstGeom prst="line">
                <a:avLst/>
              </a:prstGeom>
              <a:ln cmpd="sng">
                <a:solidFill>
                  <a:schemeClr val="bg1">
                    <a:lumMod val="85000"/>
                  </a:schemeClr>
                </a:solidFill>
                <a:prstDash val="sysDash"/>
                <a:headEnd type="none" w="sm" len="sm"/>
                <a:tailEnd type="none" w="sm" len="sm"/>
              </a:ln>
            </p:spPr>
            <p:style>
              <a:lnRef idx="1">
                <a:schemeClr val="accent1"/>
              </a:lnRef>
              <a:fillRef idx="0">
                <a:schemeClr val="accent1"/>
              </a:fillRef>
              <a:effectRef idx="0">
                <a:schemeClr val="accent1"/>
              </a:effectRef>
              <a:fontRef idx="minor">
                <a:schemeClr val="tx1"/>
              </a:fontRef>
            </p:style>
          </p:cxnSp>
          <p:cxnSp>
            <p:nvCxnSpPr>
              <p:cNvPr id="160" name="Straight Connector 159">
                <a:extLst>
                  <a:ext uri="{FF2B5EF4-FFF2-40B4-BE49-F238E27FC236}">
                    <a16:creationId xmlns:a16="http://schemas.microsoft.com/office/drawing/2014/main" id="{D567788E-8E0F-4D00-8FF1-4B165095861B}"/>
                  </a:ext>
                </a:extLst>
              </p:cNvPr>
              <p:cNvCxnSpPr>
                <a:cxnSpLocks/>
              </p:cNvCxnSpPr>
              <p:nvPr/>
            </p:nvCxnSpPr>
            <p:spPr>
              <a:xfrm>
                <a:off x="4951828" y="3346265"/>
                <a:ext cx="0" cy="165471"/>
              </a:xfrm>
              <a:prstGeom prst="line">
                <a:avLst/>
              </a:prstGeom>
              <a:ln cmpd="sng">
                <a:solidFill>
                  <a:schemeClr val="bg1">
                    <a:lumMod val="85000"/>
                  </a:schemeClr>
                </a:solidFill>
                <a:prstDash val="sysDash"/>
                <a:headEnd type="none" w="sm" len="sm"/>
                <a:tailEnd type="none" w="sm" len="sm"/>
              </a:ln>
            </p:spPr>
            <p:style>
              <a:lnRef idx="1">
                <a:schemeClr val="accent1"/>
              </a:lnRef>
              <a:fillRef idx="0">
                <a:schemeClr val="accent1"/>
              </a:fillRef>
              <a:effectRef idx="0">
                <a:schemeClr val="accent1"/>
              </a:effectRef>
              <a:fontRef idx="minor">
                <a:schemeClr val="tx1"/>
              </a:fontRef>
            </p:style>
          </p:cxnSp>
          <p:cxnSp>
            <p:nvCxnSpPr>
              <p:cNvPr id="161" name="Straight Connector 160">
                <a:extLst>
                  <a:ext uri="{FF2B5EF4-FFF2-40B4-BE49-F238E27FC236}">
                    <a16:creationId xmlns:a16="http://schemas.microsoft.com/office/drawing/2014/main" id="{0CDC95D9-C03C-4F5D-AFB1-D0AE81264BC4}"/>
                  </a:ext>
                </a:extLst>
              </p:cNvPr>
              <p:cNvCxnSpPr>
                <a:cxnSpLocks/>
              </p:cNvCxnSpPr>
              <p:nvPr/>
            </p:nvCxnSpPr>
            <p:spPr>
              <a:xfrm>
                <a:off x="5599220" y="3346265"/>
                <a:ext cx="0" cy="165471"/>
              </a:xfrm>
              <a:prstGeom prst="line">
                <a:avLst/>
              </a:prstGeom>
              <a:ln cmpd="sng">
                <a:solidFill>
                  <a:schemeClr val="bg1">
                    <a:lumMod val="85000"/>
                  </a:schemeClr>
                </a:solidFill>
                <a:prstDash val="sysDash"/>
                <a:headEnd type="none" w="sm" len="sm"/>
                <a:tailEnd type="none" w="sm" len="sm"/>
              </a:ln>
            </p:spPr>
            <p:style>
              <a:lnRef idx="1">
                <a:schemeClr val="accent1"/>
              </a:lnRef>
              <a:fillRef idx="0">
                <a:schemeClr val="accent1"/>
              </a:fillRef>
              <a:effectRef idx="0">
                <a:schemeClr val="accent1"/>
              </a:effectRef>
              <a:fontRef idx="minor">
                <a:schemeClr val="tx1"/>
              </a:fontRef>
            </p:style>
          </p:cxnSp>
          <p:cxnSp>
            <p:nvCxnSpPr>
              <p:cNvPr id="162" name="Straight Connector 161">
                <a:extLst>
                  <a:ext uri="{FF2B5EF4-FFF2-40B4-BE49-F238E27FC236}">
                    <a16:creationId xmlns:a16="http://schemas.microsoft.com/office/drawing/2014/main" id="{1BF3CA6B-24E1-4940-AC23-5BCBBDE1ECF2}"/>
                  </a:ext>
                </a:extLst>
              </p:cNvPr>
              <p:cNvCxnSpPr>
                <a:cxnSpLocks/>
              </p:cNvCxnSpPr>
              <p:nvPr/>
            </p:nvCxnSpPr>
            <p:spPr>
              <a:xfrm>
                <a:off x="6246612" y="3346265"/>
                <a:ext cx="0" cy="165471"/>
              </a:xfrm>
              <a:prstGeom prst="line">
                <a:avLst/>
              </a:prstGeom>
              <a:ln cmpd="sng">
                <a:solidFill>
                  <a:schemeClr val="bg1">
                    <a:lumMod val="85000"/>
                  </a:schemeClr>
                </a:solidFill>
                <a:prstDash val="sysDash"/>
                <a:headEnd type="none" w="sm" len="sm"/>
                <a:tailEnd type="none" w="sm" len="sm"/>
              </a:ln>
            </p:spPr>
            <p:style>
              <a:lnRef idx="1">
                <a:schemeClr val="accent1"/>
              </a:lnRef>
              <a:fillRef idx="0">
                <a:schemeClr val="accent1"/>
              </a:fillRef>
              <a:effectRef idx="0">
                <a:schemeClr val="accent1"/>
              </a:effectRef>
              <a:fontRef idx="minor">
                <a:schemeClr val="tx1"/>
              </a:fontRef>
            </p:style>
          </p:cxnSp>
          <p:cxnSp>
            <p:nvCxnSpPr>
              <p:cNvPr id="163" name="Straight Connector 162">
                <a:extLst>
                  <a:ext uri="{FF2B5EF4-FFF2-40B4-BE49-F238E27FC236}">
                    <a16:creationId xmlns:a16="http://schemas.microsoft.com/office/drawing/2014/main" id="{6791226E-3A19-4DA3-AB9B-3EA9BD4F99CB}"/>
                  </a:ext>
                </a:extLst>
              </p:cNvPr>
              <p:cNvCxnSpPr>
                <a:cxnSpLocks/>
              </p:cNvCxnSpPr>
              <p:nvPr/>
            </p:nvCxnSpPr>
            <p:spPr>
              <a:xfrm>
                <a:off x="6894004" y="3346265"/>
                <a:ext cx="0" cy="165471"/>
              </a:xfrm>
              <a:prstGeom prst="line">
                <a:avLst/>
              </a:prstGeom>
              <a:ln cmpd="sng">
                <a:solidFill>
                  <a:schemeClr val="bg1">
                    <a:lumMod val="85000"/>
                  </a:schemeClr>
                </a:solidFill>
                <a:prstDash val="sysDash"/>
                <a:headEnd type="none" w="sm" len="sm"/>
                <a:tailEnd type="none" w="sm" len="sm"/>
              </a:ln>
            </p:spPr>
            <p:style>
              <a:lnRef idx="1">
                <a:schemeClr val="accent1"/>
              </a:lnRef>
              <a:fillRef idx="0">
                <a:schemeClr val="accent1"/>
              </a:fillRef>
              <a:effectRef idx="0">
                <a:schemeClr val="accent1"/>
              </a:effectRef>
              <a:fontRef idx="minor">
                <a:schemeClr val="tx1"/>
              </a:fontRef>
            </p:style>
          </p:cxnSp>
          <p:cxnSp>
            <p:nvCxnSpPr>
              <p:cNvPr id="164" name="Straight Connector 163">
                <a:extLst>
                  <a:ext uri="{FF2B5EF4-FFF2-40B4-BE49-F238E27FC236}">
                    <a16:creationId xmlns:a16="http://schemas.microsoft.com/office/drawing/2014/main" id="{4ECA7BD4-0732-4C8E-9491-C3022617866F}"/>
                  </a:ext>
                </a:extLst>
              </p:cNvPr>
              <p:cNvCxnSpPr>
                <a:cxnSpLocks/>
              </p:cNvCxnSpPr>
              <p:nvPr/>
            </p:nvCxnSpPr>
            <p:spPr>
              <a:xfrm>
                <a:off x="7541396" y="3346265"/>
                <a:ext cx="0" cy="165471"/>
              </a:xfrm>
              <a:prstGeom prst="line">
                <a:avLst/>
              </a:prstGeom>
              <a:ln cmpd="sng">
                <a:solidFill>
                  <a:schemeClr val="bg1">
                    <a:lumMod val="85000"/>
                  </a:schemeClr>
                </a:solidFill>
                <a:prstDash val="sysDash"/>
                <a:headEnd type="none" w="sm" len="sm"/>
                <a:tailEnd type="none" w="sm" len="sm"/>
              </a:ln>
            </p:spPr>
            <p:style>
              <a:lnRef idx="1">
                <a:schemeClr val="accent1"/>
              </a:lnRef>
              <a:fillRef idx="0">
                <a:schemeClr val="accent1"/>
              </a:fillRef>
              <a:effectRef idx="0">
                <a:schemeClr val="accent1"/>
              </a:effectRef>
              <a:fontRef idx="minor">
                <a:schemeClr val="tx1"/>
              </a:fontRef>
            </p:style>
          </p:cxnSp>
          <p:cxnSp>
            <p:nvCxnSpPr>
              <p:cNvPr id="165" name="Straight Connector 164">
                <a:extLst>
                  <a:ext uri="{FF2B5EF4-FFF2-40B4-BE49-F238E27FC236}">
                    <a16:creationId xmlns:a16="http://schemas.microsoft.com/office/drawing/2014/main" id="{966C6701-F2E7-4932-8C7E-DD6857011DF7}"/>
                  </a:ext>
                </a:extLst>
              </p:cNvPr>
              <p:cNvCxnSpPr>
                <a:cxnSpLocks/>
              </p:cNvCxnSpPr>
              <p:nvPr/>
            </p:nvCxnSpPr>
            <p:spPr>
              <a:xfrm>
                <a:off x="8188788" y="3346265"/>
                <a:ext cx="0" cy="165471"/>
              </a:xfrm>
              <a:prstGeom prst="line">
                <a:avLst/>
              </a:prstGeom>
              <a:ln cmpd="sng">
                <a:solidFill>
                  <a:schemeClr val="bg1">
                    <a:lumMod val="85000"/>
                  </a:schemeClr>
                </a:solidFill>
                <a:prstDash val="sysDash"/>
                <a:headEnd type="none" w="sm" len="sm"/>
                <a:tailEnd type="none" w="sm" len="sm"/>
              </a:ln>
            </p:spPr>
            <p:style>
              <a:lnRef idx="1">
                <a:schemeClr val="accent1"/>
              </a:lnRef>
              <a:fillRef idx="0">
                <a:schemeClr val="accent1"/>
              </a:fillRef>
              <a:effectRef idx="0">
                <a:schemeClr val="accent1"/>
              </a:effectRef>
              <a:fontRef idx="minor">
                <a:schemeClr val="tx1"/>
              </a:fontRef>
            </p:style>
          </p:cxnSp>
          <p:cxnSp>
            <p:nvCxnSpPr>
              <p:cNvPr id="166" name="Straight Connector 165">
                <a:extLst>
                  <a:ext uri="{FF2B5EF4-FFF2-40B4-BE49-F238E27FC236}">
                    <a16:creationId xmlns:a16="http://schemas.microsoft.com/office/drawing/2014/main" id="{29A24C7C-DD75-4CDA-8E9E-432042F4F352}"/>
                  </a:ext>
                </a:extLst>
              </p:cNvPr>
              <p:cNvCxnSpPr>
                <a:cxnSpLocks/>
              </p:cNvCxnSpPr>
              <p:nvPr/>
            </p:nvCxnSpPr>
            <p:spPr>
              <a:xfrm>
                <a:off x="8836180" y="3346265"/>
                <a:ext cx="0" cy="165471"/>
              </a:xfrm>
              <a:prstGeom prst="line">
                <a:avLst/>
              </a:prstGeom>
              <a:ln cmpd="sng">
                <a:solidFill>
                  <a:schemeClr val="bg1">
                    <a:lumMod val="85000"/>
                  </a:schemeClr>
                </a:solidFill>
                <a:prstDash val="sysDash"/>
                <a:headEnd type="none" w="sm" len="sm"/>
                <a:tailEnd type="none" w="sm" len="sm"/>
              </a:ln>
            </p:spPr>
            <p:style>
              <a:lnRef idx="1">
                <a:schemeClr val="accent1"/>
              </a:lnRef>
              <a:fillRef idx="0">
                <a:schemeClr val="accent1"/>
              </a:fillRef>
              <a:effectRef idx="0">
                <a:schemeClr val="accent1"/>
              </a:effectRef>
              <a:fontRef idx="minor">
                <a:schemeClr val="tx1"/>
              </a:fontRef>
            </p:style>
          </p:cxnSp>
          <p:cxnSp>
            <p:nvCxnSpPr>
              <p:cNvPr id="167" name="Straight Connector 166">
                <a:extLst>
                  <a:ext uri="{FF2B5EF4-FFF2-40B4-BE49-F238E27FC236}">
                    <a16:creationId xmlns:a16="http://schemas.microsoft.com/office/drawing/2014/main" id="{BE5916AC-0A29-43A7-B6B0-504998D9755F}"/>
                  </a:ext>
                </a:extLst>
              </p:cNvPr>
              <p:cNvCxnSpPr>
                <a:cxnSpLocks/>
              </p:cNvCxnSpPr>
              <p:nvPr/>
            </p:nvCxnSpPr>
            <p:spPr>
              <a:xfrm>
                <a:off x="9483572" y="3346265"/>
                <a:ext cx="0" cy="165471"/>
              </a:xfrm>
              <a:prstGeom prst="line">
                <a:avLst/>
              </a:prstGeom>
              <a:ln cmpd="sng">
                <a:solidFill>
                  <a:schemeClr val="bg1">
                    <a:lumMod val="85000"/>
                  </a:schemeClr>
                </a:solidFill>
                <a:prstDash val="sysDash"/>
                <a:headEnd type="none" w="sm" len="sm"/>
                <a:tailEnd type="none" w="sm" len="sm"/>
              </a:ln>
            </p:spPr>
            <p:style>
              <a:lnRef idx="1">
                <a:schemeClr val="accent1"/>
              </a:lnRef>
              <a:fillRef idx="0">
                <a:schemeClr val="accent1"/>
              </a:fillRef>
              <a:effectRef idx="0">
                <a:schemeClr val="accent1"/>
              </a:effectRef>
              <a:fontRef idx="minor">
                <a:schemeClr val="tx1"/>
              </a:fontRef>
            </p:style>
          </p:cxnSp>
          <p:cxnSp>
            <p:nvCxnSpPr>
              <p:cNvPr id="170" name="Straight Connector 169">
                <a:extLst>
                  <a:ext uri="{FF2B5EF4-FFF2-40B4-BE49-F238E27FC236}">
                    <a16:creationId xmlns:a16="http://schemas.microsoft.com/office/drawing/2014/main" id="{7CE8999A-CE76-47FC-BF29-60696446007F}"/>
                  </a:ext>
                </a:extLst>
              </p:cNvPr>
              <p:cNvCxnSpPr>
                <a:cxnSpLocks/>
              </p:cNvCxnSpPr>
              <p:nvPr/>
            </p:nvCxnSpPr>
            <p:spPr>
              <a:xfrm>
                <a:off x="10130964" y="3346265"/>
                <a:ext cx="0" cy="165471"/>
              </a:xfrm>
              <a:prstGeom prst="line">
                <a:avLst/>
              </a:prstGeom>
              <a:ln cmpd="sng">
                <a:solidFill>
                  <a:schemeClr val="bg1">
                    <a:lumMod val="85000"/>
                  </a:schemeClr>
                </a:solidFill>
                <a:prstDash val="sysDash"/>
                <a:headEnd type="none" w="sm" len="sm"/>
                <a:tailEnd type="none" w="sm" len="sm"/>
              </a:ln>
            </p:spPr>
            <p:style>
              <a:lnRef idx="1">
                <a:schemeClr val="accent1"/>
              </a:lnRef>
              <a:fillRef idx="0">
                <a:schemeClr val="accent1"/>
              </a:fillRef>
              <a:effectRef idx="0">
                <a:schemeClr val="accent1"/>
              </a:effectRef>
              <a:fontRef idx="minor">
                <a:schemeClr val="tx1"/>
              </a:fontRef>
            </p:style>
          </p:cxnSp>
          <p:cxnSp>
            <p:nvCxnSpPr>
              <p:cNvPr id="174" name="Straight Connector 173">
                <a:extLst>
                  <a:ext uri="{FF2B5EF4-FFF2-40B4-BE49-F238E27FC236}">
                    <a16:creationId xmlns:a16="http://schemas.microsoft.com/office/drawing/2014/main" id="{331041EE-1B35-41D4-8FBE-39465DC15FB6}"/>
                  </a:ext>
                </a:extLst>
              </p:cNvPr>
              <p:cNvCxnSpPr>
                <a:cxnSpLocks/>
              </p:cNvCxnSpPr>
              <p:nvPr/>
            </p:nvCxnSpPr>
            <p:spPr>
              <a:xfrm>
                <a:off x="10778356" y="3346265"/>
                <a:ext cx="0" cy="165471"/>
              </a:xfrm>
              <a:prstGeom prst="line">
                <a:avLst/>
              </a:prstGeom>
              <a:ln cmpd="sng">
                <a:solidFill>
                  <a:schemeClr val="bg1">
                    <a:lumMod val="85000"/>
                  </a:schemeClr>
                </a:solidFill>
                <a:prstDash val="sysDash"/>
                <a:headEnd type="none" w="sm" len="sm"/>
                <a:tailEnd type="none" w="sm" len="sm"/>
              </a:ln>
            </p:spPr>
            <p:style>
              <a:lnRef idx="1">
                <a:schemeClr val="accent1"/>
              </a:lnRef>
              <a:fillRef idx="0">
                <a:schemeClr val="accent1"/>
              </a:fillRef>
              <a:effectRef idx="0">
                <a:schemeClr val="accent1"/>
              </a:effectRef>
              <a:fontRef idx="minor">
                <a:schemeClr val="tx1"/>
              </a:fontRef>
            </p:style>
          </p:cxnSp>
        </p:grpSp>
        <p:grpSp>
          <p:nvGrpSpPr>
            <p:cNvPr id="180" name="Text Milestone 1" title="Item Text">
              <a:extLst>
                <a:ext uri="{FF2B5EF4-FFF2-40B4-BE49-F238E27FC236}">
                  <a16:creationId xmlns:a16="http://schemas.microsoft.com/office/drawing/2014/main" id="{A59FA398-8B0D-49E0-809E-6B58DA1A7F0E}"/>
                </a:ext>
              </a:extLst>
            </p:cNvPr>
            <p:cNvGrpSpPr/>
            <p:nvPr/>
          </p:nvGrpSpPr>
          <p:grpSpPr>
            <a:xfrm>
              <a:off x="283249" y="1503680"/>
              <a:ext cx="1767840" cy="879911"/>
              <a:chOff x="568098" y="1270541"/>
              <a:chExt cx="1767840" cy="879911"/>
            </a:xfrm>
          </p:grpSpPr>
          <p:sp>
            <p:nvSpPr>
              <p:cNvPr id="181" name="TextBox 180">
                <a:extLst>
                  <a:ext uri="{FF2B5EF4-FFF2-40B4-BE49-F238E27FC236}">
                    <a16:creationId xmlns:a16="http://schemas.microsoft.com/office/drawing/2014/main" id="{6B5245E3-4035-4760-B649-EB7C65910BA3}"/>
                  </a:ext>
                </a:extLst>
              </p:cNvPr>
              <p:cNvSpPr txBox="1"/>
              <p:nvPr/>
            </p:nvSpPr>
            <p:spPr>
              <a:xfrm>
                <a:off x="568098" y="1270541"/>
                <a:ext cx="1767840" cy="276999"/>
              </a:xfrm>
              <a:prstGeom prst="rect">
                <a:avLst/>
              </a:prstGeom>
              <a:noFill/>
            </p:spPr>
            <p:txBody>
              <a:bodyPr wrap="square" lIns="0" tIns="0" rIns="0" bIns="0"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ZA" sz="1800" b="0" i="0" u="none" strike="noStrike" kern="1200" cap="none" spc="0" normalizeH="0" baseline="0" noProof="0">
                    <a:ln>
                      <a:noFill/>
                    </a:ln>
                    <a:solidFill>
                      <a:prstClr val="white"/>
                    </a:solidFill>
                    <a:effectLst/>
                    <a:uLnTx/>
                    <a:uFillTx/>
                    <a:latin typeface="Calisto MT" panose="02040603050505030304"/>
                    <a:ea typeface="+mn-ea"/>
                    <a:cs typeface="+mn-cs"/>
                  </a:rPr>
                  <a:t>Welcome Packet</a:t>
                </a:r>
              </a:p>
            </p:txBody>
          </p:sp>
          <p:sp>
            <p:nvSpPr>
              <p:cNvPr id="182" name="TextBox 181">
                <a:extLst>
                  <a:ext uri="{FF2B5EF4-FFF2-40B4-BE49-F238E27FC236}">
                    <a16:creationId xmlns:a16="http://schemas.microsoft.com/office/drawing/2014/main" id="{F43BA435-89FE-4FAB-966E-23D4EF0EC493}"/>
                  </a:ext>
                </a:extLst>
              </p:cNvPr>
              <p:cNvSpPr txBox="1"/>
              <p:nvPr/>
            </p:nvSpPr>
            <p:spPr>
              <a:xfrm>
                <a:off x="568098" y="1578997"/>
                <a:ext cx="1767840" cy="307777"/>
              </a:xfrm>
              <a:prstGeom prst="rect">
                <a:avLst/>
              </a:prstGeom>
              <a:noFill/>
            </p:spPr>
            <p:txBody>
              <a:bodyPr wrap="square" lIns="0" tIns="0" rIns="0" bIns="0" rtlCol="0" anchor="t">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ZA" sz="1000" b="0" i="0" u="none" strike="noStrike" kern="1200" cap="none" spc="0" normalizeH="0" baseline="0" noProof="0">
                    <a:ln>
                      <a:noFill/>
                    </a:ln>
                    <a:solidFill>
                      <a:prstClr val="white">
                        <a:lumMod val="75000"/>
                        <a:lumOff val="25000"/>
                      </a:prstClr>
                    </a:solidFill>
                    <a:effectLst/>
                    <a:uLnTx/>
                    <a:uFillTx/>
                    <a:latin typeface="Calisto MT" panose="02040603050505030304"/>
                    <a:ea typeface="+mn-ea"/>
                    <a:cs typeface="+mn-cs"/>
                  </a:rPr>
                  <a:t>MAPD Help Desk </a:t>
                </a:r>
                <a:r>
                  <a:rPr lang="en-ZA" sz="1000">
                    <a:solidFill>
                      <a:prstClr val="white">
                        <a:lumMod val="75000"/>
                        <a:lumOff val="25000"/>
                      </a:prstClr>
                    </a:solidFill>
                    <a:latin typeface="Calisto MT" panose="02040603050505030304"/>
                  </a:rPr>
                  <a:t>has provided the </a:t>
                </a:r>
                <a:r>
                  <a:rPr kumimoji="0" lang="en-ZA" sz="1000" b="0" i="0" u="none" strike="noStrike" kern="1200" cap="none" spc="0" normalizeH="0" baseline="0" noProof="0">
                    <a:ln>
                      <a:noFill/>
                    </a:ln>
                    <a:solidFill>
                      <a:prstClr val="white">
                        <a:lumMod val="75000"/>
                        <a:lumOff val="25000"/>
                      </a:prstClr>
                    </a:solidFill>
                    <a:effectLst/>
                    <a:uLnTx/>
                    <a:uFillTx/>
                    <a:latin typeface="Calisto MT" panose="02040603050505030304"/>
                    <a:ea typeface="+mn-ea"/>
                    <a:cs typeface="+mn-cs"/>
                  </a:rPr>
                  <a:t>Welcome Packet</a:t>
                </a:r>
              </a:p>
            </p:txBody>
          </p:sp>
          <p:sp>
            <p:nvSpPr>
              <p:cNvPr id="183" name="TextBox 182">
                <a:extLst>
                  <a:ext uri="{FF2B5EF4-FFF2-40B4-BE49-F238E27FC236}">
                    <a16:creationId xmlns:a16="http://schemas.microsoft.com/office/drawing/2014/main" id="{F6F2A7C3-0979-4ABB-95C5-9A102F3C1E88}"/>
                  </a:ext>
                </a:extLst>
              </p:cNvPr>
              <p:cNvSpPr txBox="1"/>
              <p:nvPr/>
            </p:nvSpPr>
            <p:spPr>
              <a:xfrm>
                <a:off x="568099" y="1914715"/>
                <a:ext cx="1767839" cy="235737"/>
              </a:xfrm>
              <a:prstGeom prst="rect">
                <a:avLst/>
              </a:prstGeom>
              <a:noFill/>
            </p:spPr>
            <p:txBody>
              <a:bodyPr wrap="square" lIns="0" tIns="0" rIns="0" bIns="0" rtlCol="0">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ZA" sz="1000" b="0" i="0" u="none" strike="noStrike" kern="1200" cap="none" spc="0" normalizeH="0" baseline="0" noProof="0">
                  <a:ln>
                    <a:noFill/>
                  </a:ln>
                  <a:solidFill>
                    <a:prstClr val="white">
                      <a:lumMod val="75000"/>
                      <a:lumOff val="25000"/>
                    </a:prstClr>
                  </a:solidFill>
                  <a:effectLst/>
                  <a:uLnTx/>
                  <a:uFillTx/>
                  <a:latin typeface="Calisto MT" panose="02040603050505030304"/>
                  <a:ea typeface="+mn-ea"/>
                  <a:cs typeface="+mn-cs"/>
                </a:endParaRPr>
              </a:p>
            </p:txBody>
          </p:sp>
        </p:grpSp>
        <p:sp>
          <p:nvSpPr>
            <p:cNvPr id="185" name="Arrow: U-Turn Milestone 2" title="Timeline Arrow">
              <a:extLst>
                <a:ext uri="{FF2B5EF4-FFF2-40B4-BE49-F238E27FC236}">
                  <a16:creationId xmlns:a16="http://schemas.microsoft.com/office/drawing/2014/main" id="{9D37DFEE-3A11-4C0D-A12A-80512F7F58E6}"/>
                </a:ext>
              </a:extLst>
            </p:cNvPr>
            <p:cNvSpPr/>
            <p:nvPr/>
          </p:nvSpPr>
          <p:spPr>
            <a:xfrm flipV="1">
              <a:off x="1338554" y="3428999"/>
              <a:ext cx="1536515" cy="650967"/>
            </a:xfrm>
            <a:prstGeom prst="uturnArrow">
              <a:avLst>
                <a:gd name="adj1" fmla="val 37244"/>
                <a:gd name="adj2" fmla="val 18622"/>
                <a:gd name="adj3" fmla="val 20252"/>
                <a:gd name="adj4" fmla="val 52602"/>
                <a:gd name="adj5" fmla="val 96832"/>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ZA" sz="1800" b="0" i="0" u="none" strike="noStrike" kern="1200" cap="none" spc="0" normalizeH="0" baseline="0" noProof="0">
                <a:ln>
                  <a:noFill/>
                </a:ln>
                <a:solidFill>
                  <a:prstClr val="white"/>
                </a:solidFill>
                <a:effectLst/>
                <a:uLnTx/>
                <a:uFillTx/>
                <a:latin typeface="Calisto MT" panose="02040603050505030304"/>
                <a:ea typeface="+mn-ea"/>
                <a:cs typeface="+mn-cs"/>
              </a:endParaRPr>
            </a:p>
          </p:txBody>
        </p:sp>
        <p:grpSp>
          <p:nvGrpSpPr>
            <p:cNvPr id="187" name="Text Milestone 2" title="Item Text">
              <a:extLst>
                <a:ext uri="{FF2B5EF4-FFF2-40B4-BE49-F238E27FC236}">
                  <a16:creationId xmlns:a16="http://schemas.microsoft.com/office/drawing/2014/main" id="{5280FE29-FA31-40A1-8932-846E9132EF88}"/>
                </a:ext>
              </a:extLst>
            </p:cNvPr>
            <p:cNvGrpSpPr/>
            <p:nvPr/>
          </p:nvGrpSpPr>
          <p:grpSpPr>
            <a:xfrm>
              <a:off x="2466900" y="1657366"/>
              <a:ext cx="1839855" cy="1014078"/>
              <a:chOff x="2077595" y="4862965"/>
              <a:chExt cx="1839855" cy="1014078"/>
            </a:xfrm>
          </p:grpSpPr>
          <p:sp>
            <p:nvSpPr>
              <p:cNvPr id="188" name="TextBox 187">
                <a:extLst>
                  <a:ext uri="{FF2B5EF4-FFF2-40B4-BE49-F238E27FC236}">
                    <a16:creationId xmlns:a16="http://schemas.microsoft.com/office/drawing/2014/main" id="{C95FD264-8E31-48FC-B238-6A950A9C6583}"/>
                  </a:ext>
                </a:extLst>
              </p:cNvPr>
              <p:cNvSpPr txBox="1"/>
              <p:nvPr/>
            </p:nvSpPr>
            <p:spPr>
              <a:xfrm>
                <a:off x="2141986" y="4862965"/>
                <a:ext cx="1767840" cy="276999"/>
              </a:xfrm>
              <a:prstGeom prst="rect">
                <a:avLst/>
              </a:prstGeom>
              <a:noFill/>
            </p:spPr>
            <p:txBody>
              <a:bodyPr wrap="square" lIns="0" tIns="0" rIns="0" bIns="0"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ZA" sz="1800" b="0" i="0" u="none" strike="noStrike" kern="1200" cap="none" spc="0" normalizeH="0" baseline="0" noProof="0">
                    <a:ln>
                      <a:noFill/>
                    </a:ln>
                    <a:solidFill>
                      <a:prstClr val="white"/>
                    </a:solidFill>
                    <a:effectLst/>
                    <a:uLnTx/>
                    <a:uFillTx/>
                    <a:latin typeface="Calisto MT" panose="02040603050505030304"/>
                    <a:ea typeface="+mn-ea"/>
                    <a:cs typeface="+mn-cs"/>
                  </a:rPr>
                  <a:t>EPOC forms</a:t>
                </a:r>
              </a:p>
            </p:txBody>
          </p:sp>
          <p:sp>
            <p:nvSpPr>
              <p:cNvPr id="189" name="TextBox 188">
                <a:extLst>
                  <a:ext uri="{FF2B5EF4-FFF2-40B4-BE49-F238E27FC236}">
                    <a16:creationId xmlns:a16="http://schemas.microsoft.com/office/drawing/2014/main" id="{4DCD4C5A-C71A-4928-94AD-14D9409E3700}"/>
                  </a:ext>
                </a:extLst>
              </p:cNvPr>
              <p:cNvSpPr txBox="1"/>
              <p:nvPr/>
            </p:nvSpPr>
            <p:spPr>
              <a:xfrm>
                <a:off x="2149610" y="5170714"/>
                <a:ext cx="1767840" cy="461665"/>
              </a:xfrm>
              <a:prstGeom prst="rect">
                <a:avLst/>
              </a:prstGeom>
              <a:noFill/>
            </p:spPr>
            <p:txBody>
              <a:bodyPr wrap="square" lIns="0" tIns="0" rIns="0" bIns="0"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ZA" sz="1000">
                    <a:solidFill>
                      <a:prstClr val="white">
                        <a:lumMod val="75000"/>
                        <a:lumOff val="25000"/>
                      </a:prstClr>
                    </a:solidFill>
                    <a:latin typeface="Calisto MT" panose="02040603050505030304"/>
                  </a:rPr>
                  <a:t>MAPD Help Desk confirms and requests </a:t>
                </a:r>
                <a:r>
                  <a:rPr kumimoji="0" lang="en-ZA" sz="1000" b="0" i="0" u="none" strike="noStrike" kern="1200" cap="none" spc="0" normalizeH="0" baseline="0" noProof="0">
                    <a:ln>
                      <a:noFill/>
                    </a:ln>
                    <a:solidFill>
                      <a:prstClr val="white">
                        <a:lumMod val="75000"/>
                        <a:lumOff val="25000"/>
                      </a:prstClr>
                    </a:solidFill>
                    <a:effectLst/>
                    <a:uLnTx/>
                    <a:uFillTx/>
                    <a:latin typeface="Calisto MT" panose="02040603050505030304"/>
                    <a:ea typeface="+mn-ea"/>
                    <a:cs typeface="+mn-cs"/>
                  </a:rPr>
                  <a:t>EPOC forms from Plans</a:t>
                </a:r>
              </a:p>
            </p:txBody>
          </p:sp>
          <p:sp>
            <p:nvSpPr>
              <p:cNvPr id="190" name="TextBox 189">
                <a:extLst>
                  <a:ext uri="{FF2B5EF4-FFF2-40B4-BE49-F238E27FC236}">
                    <a16:creationId xmlns:a16="http://schemas.microsoft.com/office/drawing/2014/main" id="{688C6511-455C-41DF-BE32-DD7A2D8933A9}"/>
                  </a:ext>
                </a:extLst>
              </p:cNvPr>
              <p:cNvSpPr txBox="1"/>
              <p:nvPr/>
            </p:nvSpPr>
            <p:spPr>
              <a:xfrm>
                <a:off x="2077595" y="5641306"/>
                <a:ext cx="1767839" cy="235737"/>
              </a:xfrm>
              <a:prstGeom prst="rect">
                <a:avLst/>
              </a:prstGeom>
              <a:noFill/>
            </p:spPr>
            <p:txBody>
              <a:bodyPr wrap="square" lIns="0" tIns="0" rIns="0" bIns="0" rtlCol="0">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ZA" sz="1000" b="0" i="0" u="none" strike="noStrike" kern="1200" cap="none" spc="0" normalizeH="0" baseline="0" noProof="0">
                    <a:ln>
                      <a:noFill/>
                    </a:ln>
                    <a:solidFill>
                      <a:prstClr val="white">
                        <a:lumMod val="75000"/>
                        <a:lumOff val="25000"/>
                      </a:prstClr>
                    </a:solidFill>
                    <a:effectLst/>
                    <a:uLnTx/>
                    <a:uFillTx/>
                    <a:latin typeface="Calisto MT" panose="02040603050505030304"/>
                    <a:ea typeface="+mn-ea"/>
                    <a:cs typeface="+mn-cs"/>
                  </a:rPr>
                  <a:t>Must be received before: September 30</a:t>
                </a:r>
              </a:p>
            </p:txBody>
          </p:sp>
        </p:grpSp>
        <p:sp>
          <p:nvSpPr>
            <p:cNvPr id="192" name="Arrow: U-Turn Milestone 3" title="Timeline Arrow">
              <a:extLst>
                <a:ext uri="{FF2B5EF4-FFF2-40B4-BE49-F238E27FC236}">
                  <a16:creationId xmlns:a16="http://schemas.microsoft.com/office/drawing/2014/main" id="{1933FDD6-F066-4538-99D7-94C1D06624C3}"/>
                </a:ext>
              </a:extLst>
            </p:cNvPr>
            <p:cNvSpPr/>
            <p:nvPr/>
          </p:nvSpPr>
          <p:spPr>
            <a:xfrm>
              <a:off x="676527" y="2186784"/>
              <a:ext cx="893303" cy="1235070"/>
            </a:xfrm>
            <a:prstGeom prst="uturnArrow">
              <a:avLst>
                <a:gd name="adj1" fmla="val 27292"/>
                <a:gd name="adj2" fmla="val 13691"/>
                <a:gd name="adj3" fmla="val 20519"/>
                <a:gd name="adj4" fmla="val 52602"/>
                <a:gd name="adj5" fmla="val 96832"/>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ZA" sz="1800" b="0" i="0" u="none" strike="noStrike" kern="1200" cap="none" spc="0" normalizeH="0" baseline="0" noProof="0">
                <a:ln>
                  <a:noFill/>
                </a:ln>
                <a:solidFill>
                  <a:prstClr val="white"/>
                </a:solidFill>
                <a:effectLst/>
                <a:uLnTx/>
                <a:uFillTx/>
                <a:latin typeface="Calisto MT" panose="02040603050505030304"/>
                <a:ea typeface="+mn-ea"/>
                <a:cs typeface="+mn-cs"/>
              </a:endParaRPr>
            </a:p>
          </p:txBody>
        </p:sp>
        <p:sp>
          <p:nvSpPr>
            <p:cNvPr id="197" name="Arrow: U-Turn Milestone 4" title="Timeline Arrow">
              <a:extLst>
                <a:ext uri="{FF2B5EF4-FFF2-40B4-BE49-F238E27FC236}">
                  <a16:creationId xmlns:a16="http://schemas.microsoft.com/office/drawing/2014/main" id="{E23F67B2-BA7A-475B-82FA-2AC38000CCA7}"/>
                </a:ext>
              </a:extLst>
            </p:cNvPr>
            <p:cNvSpPr/>
            <p:nvPr/>
          </p:nvSpPr>
          <p:spPr>
            <a:xfrm flipV="1">
              <a:off x="5892570" y="3428996"/>
              <a:ext cx="893303" cy="1235070"/>
            </a:xfrm>
            <a:prstGeom prst="uturnArrow">
              <a:avLst>
                <a:gd name="adj1" fmla="val 27292"/>
                <a:gd name="adj2" fmla="val 13691"/>
                <a:gd name="adj3" fmla="val 20519"/>
                <a:gd name="adj4" fmla="val 52602"/>
                <a:gd name="adj5" fmla="val 9683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ZA" sz="1800" b="0" i="0" u="none" strike="noStrike" kern="1200" cap="none" spc="0" normalizeH="0" baseline="0" noProof="0">
                <a:ln>
                  <a:noFill/>
                </a:ln>
                <a:solidFill>
                  <a:prstClr val="white"/>
                </a:solidFill>
                <a:effectLst/>
                <a:uLnTx/>
                <a:uFillTx/>
                <a:latin typeface="Calisto MT" panose="02040603050505030304"/>
                <a:ea typeface="+mn-ea"/>
                <a:cs typeface="+mn-cs"/>
              </a:endParaRPr>
            </a:p>
          </p:txBody>
        </p:sp>
        <p:grpSp>
          <p:nvGrpSpPr>
            <p:cNvPr id="198" name="Text Milestone 4" title="Item Text">
              <a:extLst>
                <a:ext uri="{FF2B5EF4-FFF2-40B4-BE49-F238E27FC236}">
                  <a16:creationId xmlns:a16="http://schemas.microsoft.com/office/drawing/2014/main" id="{925A13D7-3013-4915-B8AA-60DCEBDC4A01}"/>
                </a:ext>
              </a:extLst>
            </p:cNvPr>
            <p:cNvGrpSpPr/>
            <p:nvPr/>
          </p:nvGrpSpPr>
          <p:grpSpPr>
            <a:xfrm>
              <a:off x="3587348" y="4134880"/>
              <a:ext cx="1942174" cy="1654430"/>
              <a:chOff x="3663209" y="4930774"/>
              <a:chExt cx="2003043" cy="704707"/>
            </a:xfrm>
          </p:grpSpPr>
          <p:sp>
            <p:nvSpPr>
              <p:cNvPr id="199" name="TextBox 198">
                <a:extLst>
                  <a:ext uri="{FF2B5EF4-FFF2-40B4-BE49-F238E27FC236}">
                    <a16:creationId xmlns:a16="http://schemas.microsoft.com/office/drawing/2014/main" id="{79806D6A-513A-48E1-8624-5F56FD41FD8E}"/>
                  </a:ext>
                </a:extLst>
              </p:cNvPr>
              <p:cNvSpPr txBox="1"/>
              <p:nvPr/>
            </p:nvSpPr>
            <p:spPr>
              <a:xfrm>
                <a:off x="3764706" y="4930774"/>
                <a:ext cx="1767840" cy="553998"/>
              </a:xfrm>
              <a:prstGeom prst="rect">
                <a:avLst/>
              </a:prstGeom>
              <a:noFill/>
            </p:spPr>
            <p:txBody>
              <a:bodyPr wrap="square" lIns="0" tIns="0" rIns="0" bIns="0"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ZA" sz="1800" b="0" i="0" u="none" strike="noStrike" kern="1200" cap="none" spc="0" normalizeH="0" baseline="0" noProof="0">
                    <a:ln>
                      <a:noFill/>
                    </a:ln>
                    <a:solidFill>
                      <a:prstClr val="white"/>
                    </a:solidFill>
                    <a:effectLst/>
                    <a:uLnTx/>
                    <a:uFillTx/>
                    <a:latin typeface="Calisto MT" panose="02040603050505030304"/>
                    <a:ea typeface="+mn-ea"/>
                    <a:cs typeface="+mn-cs"/>
                  </a:rPr>
                  <a:t>Plans are loaded in IDM</a:t>
                </a:r>
              </a:p>
            </p:txBody>
          </p:sp>
          <p:sp>
            <p:nvSpPr>
              <p:cNvPr id="200" name="TextBox 199">
                <a:extLst>
                  <a:ext uri="{FF2B5EF4-FFF2-40B4-BE49-F238E27FC236}">
                    <a16:creationId xmlns:a16="http://schemas.microsoft.com/office/drawing/2014/main" id="{0560C968-3479-4EF0-861F-4E7AE6F35E6D}"/>
                  </a:ext>
                </a:extLst>
              </p:cNvPr>
              <p:cNvSpPr txBox="1"/>
              <p:nvPr/>
            </p:nvSpPr>
            <p:spPr>
              <a:xfrm>
                <a:off x="3663209" y="5272893"/>
                <a:ext cx="2003043" cy="362588"/>
              </a:xfrm>
              <a:prstGeom prst="rect">
                <a:avLst/>
              </a:prstGeom>
              <a:noFill/>
            </p:spPr>
            <p:txBody>
              <a:bodyPr wrap="square" lIns="0" tIns="0" rIns="0" bIns="0" rtlCol="0" anchor="t">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ZA" sz="1000" b="0" i="0" u="none" strike="noStrike" kern="1200" cap="none" spc="0" normalizeH="0" baseline="0" noProof="0">
                    <a:ln>
                      <a:noFill/>
                    </a:ln>
                    <a:solidFill>
                      <a:prstClr val="white">
                        <a:lumMod val="75000"/>
                        <a:lumOff val="25000"/>
                      </a:prstClr>
                    </a:solidFill>
                    <a:effectLst/>
                    <a:uLnTx/>
                    <a:uFillTx/>
                    <a:latin typeface="Calisto MT" panose="02040603050505030304"/>
                    <a:ea typeface="+mn-ea"/>
                    <a:cs typeface="+mn-cs"/>
                  </a:rPr>
                  <a:t>MAPD Help Desk notifies all EPOCs through SNow cases to request access in the Enterprise portal</a:t>
                </a:r>
              </a:p>
            </p:txBody>
          </p:sp>
          <p:sp>
            <p:nvSpPr>
              <p:cNvPr id="201" name="TextBox 200">
                <a:extLst>
                  <a:ext uri="{FF2B5EF4-FFF2-40B4-BE49-F238E27FC236}">
                    <a16:creationId xmlns:a16="http://schemas.microsoft.com/office/drawing/2014/main" id="{09F48650-0D2E-48E7-93E3-2FA8327E7942}"/>
                  </a:ext>
                </a:extLst>
              </p:cNvPr>
              <p:cNvSpPr txBox="1"/>
              <p:nvPr/>
            </p:nvSpPr>
            <p:spPr>
              <a:xfrm>
                <a:off x="3764707" y="5531864"/>
                <a:ext cx="1767839" cy="89858"/>
              </a:xfrm>
              <a:prstGeom prst="rect">
                <a:avLst/>
              </a:prstGeom>
              <a:noFill/>
            </p:spPr>
            <p:txBody>
              <a:bodyPr wrap="square" lIns="0" tIns="0" rIns="0" bIns="0" rtlCol="0">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ZA" sz="1000" b="0" i="0" u="none" strike="noStrike" kern="1200" cap="none" spc="0" normalizeH="0" baseline="0" noProof="0">
                    <a:ln>
                      <a:noFill/>
                    </a:ln>
                    <a:solidFill>
                      <a:prstClr val="white">
                        <a:lumMod val="75000"/>
                        <a:lumOff val="25000"/>
                      </a:prstClr>
                    </a:solidFill>
                    <a:effectLst/>
                    <a:uLnTx/>
                    <a:uFillTx/>
                    <a:latin typeface="Calisto MT" panose="02040603050505030304"/>
                    <a:ea typeface="+mn-ea"/>
                    <a:cs typeface="+mn-cs"/>
                  </a:rPr>
                  <a:t>Start: First week in October</a:t>
                </a:r>
              </a:p>
            </p:txBody>
          </p:sp>
        </p:grpSp>
        <p:grpSp>
          <p:nvGrpSpPr>
            <p:cNvPr id="204" name="Text Milestone 5" title="Item Text">
              <a:extLst>
                <a:ext uri="{FF2B5EF4-FFF2-40B4-BE49-F238E27FC236}">
                  <a16:creationId xmlns:a16="http://schemas.microsoft.com/office/drawing/2014/main" id="{BFB56E2D-6AC2-44DC-BB7B-423C3393A995}"/>
                </a:ext>
              </a:extLst>
            </p:cNvPr>
            <p:cNvGrpSpPr/>
            <p:nvPr/>
          </p:nvGrpSpPr>
          <p:grpSpPr>
            <a:xfrm>
              <a:off x="1239541" y="4192729"/>
              <a:ext cx="1767840" cy="870386"/>
              <a:chOff x="5362965" y="1270541"/>
              <a:chExt cx="1767840" cy="870386"/>
            </a:xfrm>
          </p:grpSpPr>
          <p:sp>
            <p:nvSpPr>
              <p:cNvPr id="205" name="TextBox 204">
                <a:extLst>
                  <a:ext uri="{FF2B5EF4-FFF2-40B4-BE49-F238E27FC236}">
                    <a16:creationId xmlns:a16="http://schemas.microsoft.com/office/drawing/2014/main" id="{6C6BF4F5-4187-4C24-91F8-B0334FE9A105}"/>
                  </a:ext>
                </a:extLst>
              </p:cNvPr>
              <p:cNvSpPr txBox="1"/>
              <p:nvPr/>
            </p:nvSpPr>
            <p:spPr>
              <a:xfrm>
                <a:off x="5362965" y="1270541"/>
                <a:ext cx="1767840" cy="276999"/>
              </a:xfrm>
              <a:prstGeom prst="rect">
                <a:avLst/>
              </a:prstGeom>
              <a:noFill/>
            </p:spPr>
            <p:txBody>
              <a:bodyPr wrap="square" lIns="0" tIns="0" rIns="0" bIns="0"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ZA" sz="1800" b="0" i="0" u="none" strike="noStrike" kern="1200" cap="none" spc="0" normalizeH="0" baseline="0" noProof="0">
                    <a:ln>
                      <a:noFill/>
                    </a:ln>
                    <a:solidFill>
                      <a:prstClr val="white"/>
                    </a:solidFill>
                    <a:effectLst/>
                    <a:uLnTx/>
                    <a:uFillTx/>
                    <a:latin typeface="Calisto MT" panose="02040603050505030304"/>
                    <a:ea typeface="+mn-ea"/>
                    <a:cs typeface="+mn-cs"/>
                  </a:rPr>
                  <a:t>PCD forms</a:t>
                </a:r>
              </a:p>
            </p:txBody>
          </p:sp>
          <p:sp>
            <p:nvSpPr>
              <p:cNvPr id="206" name="TextBox 205">
                <a:extLst>
                  <a:ext uri="{FF2B5EF4-FFF2-40B4-BE49-F238E27FC236}">
                    <a16:creationId xmlns:a16="http://schemas.microsoft.com/office/drawing/2014/main" id="{AF85AC23-D6EA-4B23-98AE-B44CC72A87D9}"/>
                  </a:ext>
                </a:extLst>
              </p:cNvPr>
              <p:cNvSpPr txBox="1"/>
              <p:nvPr/>
            </p:nvSpPr>
            <p:spPr>
              <a:xfrm>
                <a:off x="5362965" y="1578997"/>
                <a:ext cx="1767840" cy="307777"/>
              </a:xfrm>
              <a:prstGeom prst="rect">
                <a:avLst/>
              </a:prstGeom>
              <a:noFill/>
            </p:spPr>
            <p:txBody>
              <a:bodyPr wrap="square" lIns="0" tIns="0" rIns="0" bIns="0" rtlCol="0" anchor="t">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ZA" sz="1000">
                    <a:solidFill>
                      <a:prstClr val="white">
                        <a:lumMod val="75000"/>
                        <a:lumOff val="25000"/>
                      </a:prstClr>
                    </a:solidFill>
                    <a:latin typeface="Calisto MT" panose="02040603050505030304"/>
                  </a:rPr>
                  <a:t>MAPD Help Desk requests</a:t>
                </a:r>
                <a:r>
                  <a:rPr kumimoji="0" lang="en-ZA" sz="1000" b="0" i="0" u="none" strike="noStrike" kern="1200" cap="none" spc="0" normalizeH="0" baseline="0" noProof="0">
                    <a:ln>
                      <a:noFill/>
                    </a:ln>
                    <a:solidFill>
                      <a:prstClr val="white">
                        <a:lumMod val="75000"/>
                        <a:lumOff val="25000"/>
                      </a:prstClr>
                    </a:solidFill>
                    <a:effectLst/>
                    <a:uLnTx/>
                    <a:uFillTx/>
                    <a:latin typeface="Calisto MT" panose="02040603050505030304"/>
                    <a:ea typeface="+mn-ea"/>
                    <a:cs typeface="+mn-cs"/>
                  </a:rPr>
                  <a:t> and </a:t>
                </a:r>
                <a:r>
                  <a:rPr lang="en-ZA" sz="1000">
                    <a:solidFill>
                      <a:prstClr val="white">
                        <a:lumMod val="75000"/>
                        <a:lumOff val="25000"/>
                      </a:prstClr>
                    </a:solidFill>
                    <a:latin typeface="Calisto MT" panose="02040603050505030304"/>
                  </a:rPr>
                  <a:t>confirms</a:t>
                </a:r>
                <a:r>
                  <a:rPr kumimoji="0" lang="en-ZA" sz="1000" b="0" i="0" u="none" strike="noStrike" kern="1200" cap="none" spc="0" normalizeH="0" baseline="0" noProof="0">
                    <a:ln>
                      <a:noFill/>
                    </a:ln>
                    <a:solidFill>
                      <a:prstClr val="white">
                        <a:lumMod val="75000"/>
                        <a:lumOff val="25000"/>
                      </a:prstClr>
                    </a:solidFill>
                    <a:effectLst/>
                    <a:uLnTx/>
                    <a:uFillTx/>
                    <a:latin typeface="Calisto MT" panose="02040603050505030304"/>
                    <a:ea typeface="+mn-ea"/>
                    <a:cs typeface="+mn-cs"/>
                  </a:rPr>
                  <a:t> PCD forms from Plans</a:t>
                </a:r>
              </a:p>
            </p:txBody>
          </p:sp>
          <p:sp>
            <p:nvSpPr>
              <p:cNvPr id="207" name="TextBox 206">
                <a:extLst>
                  <a:ext uri="{FF2B5EF4-FFF2-40B4-BE49-F238E27FC236}">
                    <a16:creationId xmlns:a16="http://schemas.microsoft.com/office/drawing/2014/main" id="{1CC75737-AFD3-48E5-832B-7658C285FA83}"/>
                  </a:ext>
                </a:extLst>
              </p:cNvPr>
              <p:cNvSpPr txBox="1"/>
              <p:nvPr/>
            </p:nvSpPr>
            <p:spPr>
              <a:xfrm>
                <a:off x="5362966" y="1905190"/>
                <a:ext cx="1767839" cy="235737"/>
              </a:xfrm>
              <a:prstGeom prst="rect">
                <a:avLst/>
              </a:prstGeom>
              <a:noFill/>
            </p:spPr>
            <p:txBody>
              <a:bodyPr wrap="square" lIns="0" tIns="0" rIns="0" bIns="0" rtlCol="0">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ZA" sz="1000" b="0" i="0" u="none" strike="noStrike" kern="1200" cap="none" spc="0" normalizeH="0" baseline="0" noProof="0">
                    <a:ln>
                      <a:noFill/>
                    </a:ln>
                    <a:solidFill>
                      <a:prstClr val="white">
                        <a:lumMod val="75000"/>
                        <a:lumOff val="25000"/>
                      </a:prstClr>
                    </a:solidFill>
                    <a:effectLst/>
                    <a:uLnTx/>
                    <a:uFillTx/>
                    <a:latin typeface="Calisto MT" panose="02040603050505030304"/>
                    <a:ea typeface="+mn-ea"/>
                    <a:cs typeface="+mn-cs"/>
                  </a:rPr>
                  <a:t>Must be received before: September 15</a:t>
                </a:r>
              </a:p>
            </p:txBody>
          </p:sp>
        </p:grpSp>
        <p:sp>
          <p:nvSpPr>
            <p:cNvPr id="220" name="Arrow: U-Turn Milestone 6b" title="Timeline Arrow">
              <a:extLst>
                <a:ext uri="{FF2B5EF4-FFF2-40B4-BE49-F238E27FC236}">
                  <a16:creationId xmlns:a16="http://schemas.microsoft.com/office/drawing/2014/main" id="{8FAD98CD-7A29-4212-8CE4-048668E399DA}"/>
                </a:ext>
              </a:extLst>
            </p:cNvPr>
            <p:cNvSpPr/>
            <p:nvPr/>
          </p:nvSpPr>
          <p:spPr>
            <a:xfrm>
              <a:off x="5239095" y="2778033"/>
              <a:ext cx="893882" cy="650967"/>
            </a:xfrm>
            <a:prstGeom prst="uturnArrow">
              <a:avLst>
                <a:gd name="adj1" fmla="val 37244"/>
                <a:gd name="adj2" fmla="val 18622"/>
                <a:gd name="adj3" fmla="val 20252"/>
                <a:gd name="adj4" fmla="val 52602"/>
                <a:gd name="adj5" fmla="val 9683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ZA" sz="1800" b="0" i="0" u="none" strike="noStrike" kern="1200" cap="none" spc="0" normalizeH="0" baseline="0" noProof="0">
                <a:ln>
                  <a:noFill/>
                </a:ln>
                <a:solidFill>
                  <a:prstClr val="white"/>
                </a:solidFill>
                <a:effectLst/>
                <a:uLnTx/>
                <a:uFillTx/>
                <a:latin typeface="Calisto MT" panose="02040603050505030304"/>
                <a:ea typeface="+mn-ea"/>
                <a:cs typeface="+mn-cs"/>
              </a:endParaRPr>
            </a:p>
          </p:txBody>
        </p:sp>
        <p:sp>
          <p:nvSpPr>
            <p:cNvPr id="13" name="Arrow: U-Turn Milestone 2" title="Timeline Arrow">
              <a:extLst>
                <a:ext uri="{FF2B5EF4-FFF2-40B4-BE49-F238E27FC236}">
                  <a16:creationId xmlns:a16="http://schemas.microsoft.com/office/drawing/2014/main" id="{BB8254CF-EB77-77DE-05BF-D1AAD87E989F}"/>
                </a:ext>
              </a:extLst>
            </p:cNvPr>
            <p:cNvSpPr/>
            <p:nvPr/>
          </p:nvSpPr>
          <p:spPr>
            <a:xfrm>
              <a:off x="2643830" y="2802159"/>
              <a:ext cx="1536515" cy="621714"/>
            </a:xfrm>
            <a:prstGeom prst="uturnArrow">
              <a:avLst>
                <a:gd name="adj1" fmla="val 37244"/>
                <a:gd name="adj2" fmla="val 18622"/>
                <a:gd name="adj3" fmla="val 20252"/>
                <a:gd name="adj4" fmla="val 52602"/>
                <a:gd name="adj5" fmla="val 9683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ZA" sz="1800" b="0" i="0" u="none" strike="noStrike" kern="1200" cap="none" spc="0" normalizeH="0" baseline="0" noProof="0">
                <a:ln>
                  <a:noFill/>
                </a:ln>
                <a:solidFill>
                  <a:prstClr val="white"/>
                </a:solidFill>
                <a:effectLst/>
                <a:uLnTx/>
                <a:uFillTx/>
                <a:latin typeface="Calisto MT" panose="02040603050505030304"/>
                <a:ea typeface="+mn-ea"/>
                <a:cs typeface="+mn-cs"/>
              </a:endParaRPr>
            </a:p>
          </p:txBody>
        </p:sp>
        <p:grpSp>
          <p:nvGrpSpPr>
            <p:cNvPr id="22" name="Text Milestone 3" title="Item Text">
              <a:extLst>
                <a:ext uri="{FF2B5EF4-FFF2-40B4-BE49-F238E27FC236}">
                  <a16:creationId xmlns:a16="http://schemas.microsoft.com/office/drawing/2014/main" id="{362468C6-88AF-CF0C-9193-4FC655987FA1}"/>
                </a:ext>
              </a:extLst>
            </p:cNvPr>
            <p:cNvGrpSpPr/>
            <p:nvPr/>
          </p:nvGrpSpPr>
          <p:grpSpPr>
            <a:xfrm>
              <a:off x="4946058" y="1674808"/>
              <a:ext cx="1442565" cy="1156790"/>
              <a:chOff x="3095088" y="1270541"/>
              <a:chExt cx="1767840" cy="616233"/>
            </a:xfrm>
          </p:grpSpPr>
          <p:sp>
            <p:nvSpPr>
              <p:cNvPr id="23" name="TextBox 22">
                <a:extLst>
                  <a:ext uri="{FF2B5EF4-FFF2-40B4-BE49-F238E27FC236}">
                    <a16:creationId xmlns:a16="http://schemas.microsoft.com/office/drawing/2014/main" id="{73CA4955-ABE6-695F-1466-78BAC5E6BBF6}"/>
                  </a:ext>
                </a:extLst>
              </p:cNvPr>
              <p:cNvSpPr txBox="1"/>
              <p:nvPr/>
            </p:nvSpPr>
            <p:spPr>
              <a:xfrm>
                <a:off x="3095088" y="1270541"/>
                <a:ext cx="1767840" cy="276999"/>
              </a:xfrm>
              <a:prstGeom prst="rect">
                <a:avLst/>
              </a:prstGeom>
              <a:noFill/>
            </p:spPr>
            <p:txBody>
              <a:bodyPr wrap="square" lIns="0" tIns="0" rIns="0" bIns="0"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ZA" sz="1800" b="0" i="0" u="none" strike="noStrike" kern="1200" cap="none" spc="0" normalizeH="0" baseline="0" noProof="0">
                    <a:ln>
                      <a:noFill/>
                    </a:ln>
                    <a:solidFill>
                      <a:prstClr val="white"/>
                    </a:solidFill>
                    <a:effectLst/>
                    <a:uLnTx/>
                    <a:uFillTx/>
                    <a:latin typeface="Calisto MT" panose="02040603050505030304"/>
                    <a:ea typeface="+mn-ea"/>
                    <a:cs typeface="+mn-cs"/>
                  </a:rPr>
                  <a:t>EPOC Approved</a:t>
                </a:r>
              </a:p>
            </p:txBody>
          </p:sp>
          <p:sp>
            <p:nvSpPr>
              <p:cNvPr id="24" name="TextBox 23">
                <a:extLst>
                  <a:ext uri="{FF2B5EF4-FFF2-40B4-BE49-F238E27FC236}">
                    <a16:creationId xmlns:a16="http://schemas.microsoft.com/office/drawing/2014/main" id="{15EED4EE-2B3B-2F3D-B9AB-4C1215D0FA75}"/>
                  </a:ext>
                </a:extLst>
              </p:cNvPr>
              <p:cNvSpPr txBox="1"/>
              <p:nvPr/>
            </p:nvSpPr>
            <p:spPr>
              <a:xfrm>
                <a:off x="3095088" y="1578997"/>
                <a:ext cx="1767840" cy="307777"/>
              </a:xfrm>
              <a:prstGeom prst="rect">
                <a:avLst/>
              </a:prstGeom>
              <a:noFill/>
            </p:spPr>
            <p:txBody>
              <a:bodyPr wrap="square" lIns="0" tIns="0" rIns="0" bIns="0"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ZA" sz="1000" b="0" i="0" u="none" strike="noStrike" kern="1200" cap="none" spc="0" normalizeH="0" baseline="0" noProof="0">
                    <a:ln>
                      <a:noFill/>
                    </a:ln>
                    <a:solidFill>
                      <a:prstClr val="white">
                        <a:lumMod val="75000"/>
                        <a:lumOff val="25000"/>
                      </a:prstClr>
                    </a:solidFill>
                    <a:effectLst/>
                    <a:uLnTx/>
                    <a:uFillTx/>
                    <a:latin typeface="Calisto MT" panose="02040603050505030304"/>
                    <a:ea typeface="+mn-ea"/>
                    <a:cs typeface="+mn-cs"/>
                  </a:rPr>
                  <a:t>DPO approves EPOC’s request in the Enterprise Portal</a:t>
                </a:r>
              </a:p>
            </p:txBody>
          </p:sp>
        </p:grpSp>
        <p:grpSp>
          <p:nvGrpSpPr>
            <p:cNvPr id="29" name="Text Milestone 3" title="Item Text">
              <a:extLst>
                <a:ext uri="{FF2B5EF4-FFF2-40B4-BE49-F238E27FC236}">
                  <a16:creationId xmlns:a16="http://schemas.microsoft.com/office/drawing/2014/main" id="{D3879D13-6FDB-3BAC-E854-029974886F67}"/>
                </a:ext>
              </a:extLst>
            </p:cNvPr>
            <p:cNvGrpSpPr/>
            <p:nvPr/>
          </p:nvGrpSpPr>
          <p:grpSpPr>
            <a:xfrm>
              <a:off x="5610477" y="4650403"/>
              <a:ext cx="1457835" cy="1095801"/>
              <a:chOff x="3095088" y="1270541"/>
              <a:chExt cx="1767840" cy="553998"/>
            </a:xfrm>
          </p:grpSpPr>
          <p:sp>
            <p:nvSpPr>
              <p:cNvPr id="30" name="TextBox 29">
                <a:extLst>
                  <a:ext uri="{FF2B5EF4-FFF2-40B4-BE49-F238E27FC236}">
                    <a16:creationId xmlns:a16="http://schemas.microsoft.com/office/drawing/2014/main" id="{19638D16-AB29-4276-3C43-FB23ACEBBADD}"/>
                  </a:ext>
                </a:extLst>
              </p:cNvPr>
              <p:cNvSpPr txBox="1"/>
              <p:nvPr/>
            </p:nvSpPr>
            <p:spPr>
              <a:xfrm>
                <a:off x="3095088" y="1270541"/>
                <a:ext cx="1767840" cy="553998"/>
              </a:xfrm>
              <a:prstGeom prst="rect">
                <a:avLst/>
              </a:prstGeom>
              <a:noFill/>
            </p:spPr>
            <p:txBody>
              <a:bodyPr wrap="square" lIns="0" tIns="0" rIns="0" bIns="0"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ZA" sz="1800" b="0" i="0" u="none" strike="noStrike" kern="1200" cap="none" spc="0" normalizeH="0" baseline="0" noProof="0">
                    <a:ln>
                      <a:noFill/>
                    </a:ln>
                    <a:solidFill>
                      <a:prstClr val="white"/>
                    </a:solidFill>
                    <a:effectLst/>
                    <a:uLnTx/>
                    <a:uFillTx/>
                    <a:latin typeface="Calisto MT" panose="02040603050505030304"/>
                    <a:ea typeface="+mn-ea"/>
                    <a:cs typeface="+mn-cs"/>
                  </a:rPr>
                  <a:t>Submitter Approved</a:t>
                </a:r>
              </a:p>
            </p:txBody>
          </p:sp>
          <p:sp>
            <p:nvSpPr>
              <p:cNvPr id="31" name="TextBox 30">
                <a:extLst>
                  <a:ext uri="{FF2B5EF4-FFF2-40B4-BE49-F238E27FC236}">
                    <a16:creationId xmlns:a16="http://schemas.microsoft.com/office/drawing/2014/main" id="{5F5588AF-6E8D-964B-9109-13C2FE7DAE2D}"/>
                  </a:ext>
                </a:extLst>
              </p:cNvPr>
              <p:cNvSpPr txBox="1"/>
              <p:nvPr/>
            </p:nvSpPr>
            <p:spPr>
              <a:xfrm>
                <a:off x="3095088" y="1578997"/>
                <a:ext cx="1767840" cy="233401"/>
              </a:xfrm>
              <a:prstGeom prst="rect">
                <a:avLst/>
              </a:prstGeom>
              <a:noFill/>
            </p:spPr>
            <p:txBody>
              <a:bodyPr wrap="square" lIns="0" tIns="0" rIns="0" bIns="0"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ZA" sz="1000" b="0" i="0" u="none" strike="noStrike" kern="1200" cap="none" spc="0" normalizeH="0" baseline="0" noProof="0">
                    <a:ln>
                      <a:noFill/>
                    </a:ln>
                    <a:solidFill>
                      <a:prstClr val="white">
                        <a:lumMod val="75000"/>
                        <a:lumOff val="25000"/>
                      </a:prstClr>
                    </a:solidFill>
                    <a:effectLst/>
                    <a:uLnTx/>
                    <a:uFillTx/>
                    <a:latin typeface="Calisto MT" panose="02040603050505030304"/>
                    <a:ea typeface="+mn-ea"/>
                    <a:cs typeface="+mn-cs"/>
                  </a:rPr>
                  <a:t>EPOC approves submitter's request in the Enterprise Portal</a:t>
                </a:r>
              </a:p>
            </p:txBody>
          </p:sp>
        </p:grpSp>
        <p:sp>
          <p:nvSpPr>
            <p:cNvPr id="32" name="Arrow: U-Turn Milestone 2" title="Timeline Arrow">
              <a:extLst>
                <a:ext uri="{FF2B5EF4-FFF2-40B4-BE49-F238E27FC236}">
                  <a16:creationId xmlns:a16="http://schemas.microsoft.com/office/drawing/2014/main" id="{EBF8AFD2-DF80-4131-B0BB-A26611153AEE}"/>
                </a:ext>
              </a:extLst>
            </p:cNvPr>
            <p:cNvSpPr/>
            <p:nvPr/>
          </p:nvSpPr>
          <p:spPr>
            <a:xfrm flipV="1">
              <a:off x="3947083" y="3439519"/>
              <a:ext cx="1536515" cy="650967"/>
            </a:xfrm>
            <a:prstGeom prst="uturnArrow">
              <a:avLst>
                <a:gd name="adj1" fmla="val 37244"/>
                <a:gd name="adj2" fmla="val 18622"/>
                <a:gd name="adj3" fmla="val 20252"/>
                <a:gd name="adj4" fmla="val 52602"/>
                <a:gd name="adj5" fmla="val 9683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ZA" sz="1800" b="0" i="0" u="none" strike="noStrike" kern="1200" cap="none" spc="0" normalizeH="0" baseline="0" noProof="0">
                <a:ln>
                  <a:noFill/>
                </a:ln>
                <a:solidFill>
                  <a:prstClr val="white"/>
                </a:solidFill>
                <a:effectLst/>
                <a:uLnTx/>
                <a:uFillTx/>
                <a:latin typeface="Calisto MT" panose="02040603050505030304"/>
                <a:ea typeface="+mn-ea"/>
                <a:cs typeface="+mn-cs"/>
              </a:endParaRPr>
            </a:p>
          </p:txBody>
        </p:sp>
        <p:grpSp>
          <p:nvGrpSpPr>
            <p:cNvPr id="39" name="Text Milestone 3" title="Item Text">
              <a:extLst>
                <a:ext uri="{FF2B5EF4-FFF2-40B4-BE49-F238E27FC236}">
                  <a16:creationId xmlns:a16="http://schemas.microsoft.com/office/drawing/2014/main" id="{FC58FB4E-5D06-144B-9C22-751E476DB2CF}"/>
                </a:ext>
              </a:extLst>
            </p:cNvPr>
            <p:cNvGrpSpPr/>
            <p:nvPr/>
          </p:nvGrpSpPr>
          <p:grpSpPr>
            <a:xfrm>
              <a:off x="6650808" y="1695525"/>
              <a:ext cx="1442565" cy="1255935"/>
              <a:chOff x="3095088" y="1270541"/>
              <a:chExt cx="1767840" cy="657707"/>
            </a:xfrm>
          </p:grpSpPr>
          <p:sp>
            <p:nvSpPr>
              <p:cNvPr id="40" name="TextBox 39">
                <a:extLst>
                  <a:ext uri="{FF2B5EF4-FFF2-40B4-BE49-F238E27FC236}">
                    <a16:creationId xmlns:a16="http://schemas.microsoft.com/office/drawing/2014/main" id="{C817D7F5-5695-1B64-914C-D9C4EEDC36EE}"/>
                  </a:ext>
                </a:extLst>
              </p:cNvPr>
              <p:cNvSpPr txBox="1"/>
              <p:nvPr/>
            </p:nvSpPr>
            <p:spPr>
              <a:xfrm>
                <a:off x="3095088" y="1270541"/>
                <a:ext cx="1767840" cy="290117"/>
              </a:xfrm>
              <a:prstGeom prst="rect">
                <a:avLst/>
              </a:prstGeom>
              <a:noFill/>
            </p:spPr>
            <p:txBody>
              <a:bodyPr wrap="square" lIns="0" tIns="0" rIns="0" bIns="0"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ZA" sz="1800" b="0" i="0" u="none" strike="noStrike" kern="1200" cap="none" spc="0" normalizeH="0" baseline="0" noProof="0">
                    <a:ln>
                      <a:noFill/>
                    </a:ln>
                    <a:solidFill>
                      <a:prstClr val="white"/>
                    </a:solidFill>
                    <a:effectLst/>
                    <a:uLnTx/>
                    <a:uFillTx/>
                    <a:latin typeface="Calisto MT" panose="02040603050505030304"/>
                    <a:ea typeface="+mn-ea"/>
                    <a:cs typeface="+mn-cs"/>
                  </a:rPr>
                  <a:t>Create Service Request (SR)</a:t>
                </a:r>
              </a:p>
            </p:txBody>
          </p:sp>
          <p:sp>
            <p:nvSpPr>
              <p:cNvPr id="41" name="TextBox 40">
                <a:extLst>
                  <a:ext uri="{FF2B5EF4-FFF2-40B4-BE49-F238E27FC236}">
                    <a16:creationId xmlns:a16="http://schemas.microsoft.com/office/drawing/2014/main" id="{43DF6CEF-1C5A-A125-72C7-BE275D8EC62A}"/>
                  </a:ext>
                </a:extLst>
              </p:cNvPr>
              <p:cNvSpPr txBox="1"/>
              <p:nvPr/>
            </p:nvSpPr>
            <p:spPr>
              <a:xfrm>
                <a:off x="3095088" y="1578997"/>
                <a:ext cx="1767840" cy="349251"/>
              </a:xfrm>
              <a:prstGeom prst="rect">
                <a:avLst/>
              </a:prstGeom>
              <a:noFill/>
            </p:spPr>
            <p:txBody>
              <a:bodyPr wrap="square" lIns="0" tIns="0" rIns="0" bIns="0"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ZA" sz="1000" b="0" i="0" u="none" strike="noStrike" kern="1200" cap="none" spc="0" normalizeH="0" baseline="0" noProof="0">
                    <a:ln>
                      <a:noFill/>
                    </a:ln>
                    <a:solidFill>
                      <a:prstClr val="white">
                        <a:lumMod val="75000"/>
                        <a:lumOff val="25000"/>
                      </a:prstClr>
                    </a:solidFill>
                    <a:effectLst/>
                    <a:uLnTx/>
                    <a:uFillTx/>
                    <a:latin typeface="Calisto MT" panose="02040603050505030304"/>
                    <a:ea typeface="+mn-ea"/>
                    <a:cs typeface="+mn-cs"/>
                  </a:rPr>
                  <a:t>MAPD Help Desk Creates SR for EFT to establish Plan’s routing</a:t>
                </a:r>
              </a:p>
            </p:txBody>
          </p:sp>
        </p:grpSp>
        <p:sp>
          <p:nvSpPr>
            <p:cNvPr id="42" name="Arrow: U-Turn Milestone 2" title="Timeline Arrow">
              <a:extLst>
                <a:ext uri="{FF2B5EF4-FFF2-40B4-BE49-F238E27FC236}">
                  <a16:creationId xmlns:a16="http://schemas.microsoft.com/office/drawing/2014/main" id="{01E6F374-E159-C789-1C1B-CB8D395DF787}"/>
                </a:ext>
              </a:extLst>
            </p:cNvPr>
            <p:cNvSpPr/>
            <p:nvPr/>
          </p:nvSpPr>
          <p:spPr>
            <a:xfrm>
              <a:off x="6549535" y="2805702"/>
              <a:ext cx="1536515" cy="621714"/>
            </a:xfrm>
            <a:prstGeom prst="uturnArrow">
              <a:avLst>
                <a:gd name="adj1" fmla="val 37244"/>
                <a:gd name="adj2" fmla="val 18622"/>
                <a:gd name="adj3" fmla="val 20252"/>
                <a:gd name="adj4" fmla="val 52602"/>
                <a:gd name="adj5" fmla="val 96832"/>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ZA" sz="1800" b="0" i="0" u="none" strike="noStrike" kern="1200" cap="none" spc="0" normalizeH="0" baseline="0" noProof="0">
                <a:ln>
                  <a:noFill/>
                </a:ln>
                <a:solidFill>
                  <a:prstClr val="white"/>
                </a:solidFill>
                <a:effectLst/>
                <a:uLnTx/>
                <a:uFillTx/>
                <a:latin typeface="Calisto MT" panose="02040603050505030304"/>
                <a:ea typeface="+mn-ea"/>
                <a:cs typeface="+mn-cs"/>
              </a:endParaRPr>
            </a:p>
          </p:txBody>
        </p:sp>
        <p:sp>
          <p:nvSpPr>
            <p:cNvPr id="43" name="Arrow: U-Turn Milestone 7" title="Timeline Arrow">
              <a:extLst>
                <a:ext uri="{FF2B5EF4-FFF2-40B4-BE49-F238E27FC236}">
                  <a16:creationId xmlns:a16="http://schemas.microsoft.com/office/drawing/2014/main" id="{50EB92AB-FFB3-08CB-8483-2161C46789D5}"/>
                </a:ext>
              </a:extLst>
            </p:cNvPr>
            <p:cNvSpPr/>
            <p:nvPr/>
          </p:nvSpPr>
          <p:spPr>
            <a:xfrm>
              <a:off x="8501208" y="2773980"/>
              <a:ext cx="2055383" cy="643882"/>
            </a:xfrm>
            <a:prstGeom prst="uturnArrow">
              <a:avLst>
                <a:gd name="adj1" fmla="val 37244"/>
                <a:gd name="adj2" fmla="val 18622"/>
                <a:gd name="adj3" fmla="val 20252"/>
                <a:gd name="adj4" fmla="val 52602"/>
                <a:gd name="adj5" fmla="val 96832"/>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ZA" sz="1800" b="0" i="0" u="none" strike="noStrike" kern="1200" cap="none" spc="0" normalizeH="0" baseline="0" noProof="0">
                <a:ln>
                  <a:noFill/>
                </a:ln>
                <a:solidFill>
                  <a:prstClr val="white"/>
                </a:solidFill>
                <a:effectLst/>
                <a:uLnTx/>
                <a:uFillTx/>
                <a:latin typeface="Calisto MT" panose="02040603050505030304"/>
                <a:ea typeface="+mn-ea"/>
                <a:cs typeface="+mn-cs"/>
              </a:endParaRPr>
            </a:p>
          </p:txBody>
        </p:sp>
        <p:grpSp>
          <p:nvGrpSpPr>
            <p:cNvPr id="44" name="Text Milestone 3" title="Item Text">
              <a:extLst>
                <a:ext uri="{FF2B5EF4-FFF2-40B4-BE49-F238E27FC236}">
                  <a16:creationId xmlns:a16="http://schemas.microsoft.com/office/drawing/2014/main" id="{0A00A542-0D26-7B30-6E72-E9B16CC09B7B}"/>
                </a:ext>
              </a:extLst>
            </p:cNvPr>
            <p:cNvGrpSpPr/>
            <p:nvPr/>
          </p:nvGrpSpPr>
          <p:grpSpPr>
            <a:xfrm>
              <a:off x="8738483" y="1972304"/>
              <a:ext cx="1694433" cy="620167"/>
              <a:chOff x="3095088" y="1368911"/>
              <a:chExt cx="1767840" cy="382513"/>
            </a:xfrm>
          </p:grpSpPr>
          <p:sp>
            <p:nvSpPr>
              <p:cNvPr id="45" name="TextBox 44">
                <a:extLst>
                  <a:ext uri="{FF2B5EF4-FFF2-40B4-BE49-F238E27FC236}">
                    <a16:creationId xmlns:a16="http://schemas.microsoft.com/office/drawing/2014/main" id="{5C39B282-19FD-B032-978E-0859D1BDFF7D}"/>
                  </a:ext>
                </a:extLst>
              </p:cNvPr>
              <p:cNvSpPr txBox="1"/>
              <p:nvPr/>
            </p:nvSpPr>
            <p:spPr>
              <a:xfrm>
                <a:off x="3095088" y="1368911"/>
                <a:ext cx="1767840" cy="140041"/>
              </a:xfrm>
              <a:prstGeom prst="rect">
                <a:avLst/>
              </a:prstGeom>
              <a:noFill/>
            </p:spPr>
            <p:txBody>
              <a:bodyPr wrap="square" lIns="0" tIns="0" rIns="0" bIns="0"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ZA" sz="1800" b="0" i="0" u="none" strike="noStrike" kern="1200" cap="none" spc="0" normalizeH="0" baseline="0" noProof="0">
                    <a:ln>
                      <a:noFill/>
                    </a:ln>
                    <a:solidFill>
                      <a:prstClr val="white"/>
                    </a:solidFill>
                    <a:effectLst/>
                    <a:uLnTx/>
                    <a:uFillTx/>
                    <a:latin typeface="Calisto MT" panose="02040603050505030304"/>
                    <a:ea typeface="+mn-ea"/>
                    <a:cs typeface="+mn-cs"/>
                  </a:rPr>
                  <a:t>Testing</a:t>
                </a:r>
              </a:p>
            </p:txBody>
          </p:sp>
          <p:sp>
            <p:nvSpPr>
              <p:cNvPr id="46" name="TextBox 45">
                <a:extLst>
                  <a:ext uri="{FF2B5EF4-FFF2-40B4-BE49-F238E27FC236}">
                    <a16:creationId xmlns:a16="http://schemas.microsoft.com/office/drawing/2014/main" id="{A5F058F6-6A32-E77F-C7A6-9B17F554E09E}"/>
                  </a:ext>
                </a:extLst>
              </p:cNvPr>
              <p:cNvSpPr txBox="1"/>
              <p:nvPr/>
            </p:nvSpPr>
            <p:spPr>
              <a:xfrm>
                <a:off x="3095088" y="1561590"/>
                <a:ext cx="1767840" cy="189834"/>
              </a:xfrm>
              <a:prstGeom prst="rect">
                <a:avLst/>
              </a:prstGeom>
              <a:noFill/>
            </p:spPr>
            <p:txBody>
              <a:bodyPr wrap="square" lIns="0" tIns="0" rIns="0" bIns="0"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ZA" sz="1000" b="0" i="0" u="none" strike="noStrike" kern="1200" cap="none" spc="0" normalizeH="0" baseline="0" noProof="0">
                    <a:ln>
                      <a:noFill/>
                    </a:ln>
                    <a:solidFill>
                      <a:prstClr val="white">
                        <a:lumMod val="75000"/>
                        <a:lumOff val="25000"/>
                      </a:prstClr>
                    </a:solidFill>
                    <a:effectLst/>
                    <a:uLnTx/>
                    <a:uFillTx/>
                    <a:latin typeface="Calisto MT" panose="02040603050505030304"/>
                    <a:ea typeface="+mn-ea"/>
                    <a:cs typeface="+mn-cs"/>
                  </a:rPr>
                  <a:t>EFT and/or MAPD Help Desk completes testing with Plan</a:t>
                </a:r>
              </a:p>
            </p:txBody>
          </p:sp>
        </p:grpSp>
        <p:grpSp>
          <p:nvGrpSpPr>
            <p:cNvPr id="53" name="Text Milestone 3" title="Item Text">
              <a:extLst>
                <a:ext uri="{FF2B5EF4-FFF2-40B4-BE49-F238E27FC236}">
                  <a16:creationId xmlns:a16="http://schemas.microsoft.com/office/drawing/2014/main" id="{2B4147B6-2C93-C4B4-ED28-9C3C728069E9}"/>
                </a:ext>
              </a:extLst>
            </p:cNvPr>
            <p:cNvGrpSpPr/>
            <p:nvPr/>
          </p:nvGrpSpPr>
          <p:grpSpPr>
            <a:xfrm>
              <a:off x="9902418" y="4074259"/>
              <a:ext cx="1692617" cy="1244809"/>
              <a:chOff x="3095088" y="1270541"/>
              <a:chExt cx="1767840" cy="714384"/>
            </a:xfrm>
          </p:grpSpPr>
          <p:sp>
            <p:nvSpPr>
              <p:cNvPr id="54" name="TextBox 53">
                <a:extLst>
                  <a:ext uri="{FF2B5EF4-FFF2-40B4-BE49-F238E27FC236}">
                    <a16:creationId xmlns:a16="http://schemas.microsoft.com/office/drawing/2014/main" id="{2132D929-7196-AC59-D697-E669A90616C6}"/>
                  </a:ext>
                </a:extLst>
              </p:cNvPr>
              <p:cNvSpPr txBox="1"/>
              <p:nvPr/>
            </p:nvSpPr>
            <p:spPr>
              <a:xfrm>
                <a:off x="3095088" y="1270541"/>
                <a:ext cx="1767840" cy="419101"/>
              </a:xfrm>
              <a:prstGeom prst="rect">
                <a:avLst/>
              </a:prstGeom>
              <a:noFill/>
            </p:spPr>
            <p:txBody>
              <a:bodyPr wrap="square" lIns="0" tIns="0" rIns="0" bIns="0"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ZA" sz="1800" b="0" i="0" u="none" strike="noStrike" kern="1200" cap="none" spc="0" normalizeH="0" baseline="0" noProof="0">
                    <a:ln>
                      <a:noFill/>
                    </a:ln>
                    <a:solidFill>
                      <a:prstClr val="white"/>
                    </a:solidFill>
                    <a:effectLst/>
                    <a:uLnTx/>
                    <a:uFillTx/>
                    <a:latin typeface="Calisto MT" panose="02040603050505030304"/>
                    <a:ea typeface="+mn-ea"/>
                    <a:cs typeface="+mn-cs"/>
                  </a:rPr>
                  <a:t>Connectivity Completed</a:t>
                </a:r>
              </a:p>
            </p:txBody>
          </p:sp>
          <p:sp>
            <p:nvSpPr>
              <p:cNvPr id="55" name="TextBox 54">
                <a:extLst>
                  <a:ext uri="{FF2B5EF4-FFF2-40B4-BE49-F238E27FC236}">
                    <a16:creationId xmlns:a16="http://schemas.microsoft.com/office/drawing/2014/main" id="{C46133E5-F8CD-3449-ED9B-D9E211CA559A}"/>
                  </a:ext>
                </a:extLst>
              </p:cNvPr>
              <p:cNvSpPr txBox="1"/>
              <p:nvPr/>
            </p:nvSpPr>
            <p:spPr>
              <a:xfrm>
                <a:off x="3095088" y="1631665"/>
                <a:ext cx="1767840" cy="353260"/>
              </a:xfrm>
              <a:prstGeom prst="rect">
                <a:avLst/>
              </a:prstGeom>
              <a:noFill/>
            </p:spPr>
            <p:txBody>
              <a:bodyPr wrap="square" lIns="0" tIns="0" rIns="0" bIns="0" rtlCol="0" anchor="t">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ZA" sz="1000" b="0" i="0" u="none" strike="noStrike" kern="1200" cap="none" spc="0" normalizeH="0" baseline="0" noProof="0">
                    <a:ln>
                      <a:noFill/>
                    </a:ln>
                    <a:solidFill>
                      <a:prstClr val="white">
                        <a:lumMod val="75000"/>
                        <a:lumOff val="25000"/>
                      </a:prstClr>
                    </a:solidFill>
                    <a:effectLst/>
                    <a:uLnTx/>
                    <a:uFillTx/>
                    <a:latin typeface="Calisto MT" panose="02040603050505030304"/>
                    <a:ea typeface="+mn-ea"/>
                    <a:cs typeface="+mn-cs"/>
                  </a:rPr>
                  <a:t>MAPD Help Desk notifies Plan the Connectivity process is completed and supplies resources</a:t>
                </a:r>
              </a:p>
            </p:txBody>
          </p:sp>
        </p:grpSp>
        <p:sp>
          <p:nvSpPr>
            <p:cNvPr id="56" name="Arrow: U-Turn Milestone 6a" title="Timeline Arrow">
              <a:extLst>
                <a:ext uri="{FF2B5EF4-FFF2-40B4-BE49-F238E27FC236}">
                  <a16:creationId xmlns:a16="http://schemas.microsoft.com/office/drawing/2014/main" id="{1ACE3044-E59A-DE4D-E713-32EA43EC7238}"/>
                </a:ext>
              </a:extLst>
            </p:cNvPr>
            <p:cNvSpPr/>
            <p:nvPr/>
          </p:nvSpPr>
          <p:spPr>
            <a:xfrm flipV="1">
              <a:off x="7845835" y="3428998"/>
              <a:ext cx="893304" cy="650967"/>
            </a:xfrm>
            <a:prstGeom prst="uturnArrow">
              <a:avLst>
                <a:gd name="adj1" fmla="val 37244"/>
                <a:gd name="adj2" fmla="val 18622"/>
                <a:gd name="adj3" fmla="val 20252"/>
                <a:gd name="adj4" fmla="val 52602"/>
                <a:gd name="adj5" fmla="val 96832"/>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ZA" sz="1800" b="0" i="0" u="none" strike="noStrike" kern="1200" cap="none" spc="0" normalizeH="0" baseline="0" noProof="0">
                <a:ln>
                  <a:noFill/>
                </a:ln>
                <a:solidFill>
                  <a:prstClr val="white"/>
                </a:solidFill>
                <a:effectLst/>
                <a:uLnTx/>
                <a:uFillTx/>
                <a:latin typeface="Calisto MT" panose="02040603050505030304"/>
                <a:ea typeface="+mn-ea"/>
                <a:cs typeface="+mn-cs"/>
              </a:endParaRPr>
            </a:p>
          </p:txBody>
        </p:sp>
        <p:sp>
          <p:nvSpPr>
            <p:cNvPr id="57" name="Arrow: U-Turn Milestone 6a" title="Timeline Arrow">
              <a:extLst>
                <a:ext uri="{FF2B5EF4-FFF2-40B4-BE49-F238E27FC236}">
                  <a16:creationId xmlns:a16="http://schemas.microsoft.com/office/drawing/2014/main" id="{69425841-0F7D-C2EB-28A5-E240E66C4DB2}"/>
                </a:ext>
              </a:extLst>
            </p:cNvPr>
            <p:cNvSpPr/>
            <p:nvPr/>
          </p:nvSpPr>
          <p:spPr>
            <a:xfrm flipV="1">
              <a:off x="10326764" y="3436027"/>
              <a:ext cx="893304" cy="650967"/>
            </a:xfrm>
            <a:prstGeom prst="uturnArrow">
              <a:avLst>
                <a:gd name="adj1" fmla="val 37244"/>
                <a:gd name="adj2" fmla="val 18622"/>
                <a:gd name="adj3" fmla="val 20252"/>
                <a:gd name="adj4" fmla="val 52602"/>
                <a:gd name="adj5" fmla="val 96832"/>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ZA" sz="1800" b="0" i="0" u="none" strike="noStrike" kern="1200" cap="none" spc="0" normalizeH="0" baseline="0" noProof="0">
                <a:ln>
                  <a:noFill/>
                </a:ln>
                <a:solidFill>
                  <a:prstClr val="white"/>
                </a:solidFill>
                <a:effectLst/>
                <a:uLnTx/>
                <a:uFillTx/>
                <a:latin typeface="Calisto MT" panose="02040603050505030304"/>
                <a:ea typeface="+mn-ea"/>
                <a:cs typeface="+mn-cs"/>
              </a:endParaRPr>
            </a:p>
          </p:txBody>
        </p:sp>
        <p:grpSp>
          <p:nvGrpSpPr>
            <p:cNvPr id="58" name="Text Milestone 3" title="Item Text">
              <a:extLst>
                <a:ext uri="{FF2B5EF4-FFF2-40B4-BE49-F238E27FC236}">
                  <a16:creationId xmlns:a16="http://schemas.microsoft.com/office/drawing/2014/main" id="{10A31629-63AB-4693-6061-9989ACA0C55B}"/>
                </a:ext>
              </a:extLst>
            </p:cNvPr>
            <p:cNvGrpSpPr/>
            <p:nvPr/>
          </p:nvGrpSpPr>
          <p:grpSpPr>
            <a:xfrm>
              <a:off x="7315110" y="4111860"/>
              <a:ext cx="1929626" cy="791609"/>
              <a:chOff x="3082194" y="1270541"/>
              <a:chExt cx="1780734" cy="521559"/>
            </a:xfrm>
          </p:grpSpPr>
          <p:sp>
            <p:nvSpPr>
              <p:cNvPr id="59" name="TextBox 58">
                <a:extLst>
                  <a:ext uri="{FF2B5EF4-FFF2-40B4-BE49-F238E27FC236}">
                    <a16:creationId xmlns:a16="http://schemas.microsoft.com/office/drawing/2014/main" id="{BB6E9022-258D-EF5D-B408-584225FD5879}"/>
                  </a:ext>
                </a:extLst>
              </p:cNvPr>
              <p:cNvSpPr txBox="1"/>
              <p:nvPr/>
            </p:nvSpPr>
            <p:spPr>
              <a:xfrm>
                <a:off x="3095088" y="1270541"/>
                <a:ext cx="1767840" cy="140041"/>
              </a:xfrm>
              <a:prstGeom prst="rect">
                <a:avLst/>
              </a:prstGeom>
              <a:noFill/>
            </p:spPr>
            <p:txBody>
              <a:bodyPr wrap="square" lIns="0" tIns="0" rIns="0" bIns="0"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ZA" sz="1800" b="0" i="0" u="none" strike="noStrike" kern="1200" cap="none" spc="0" normalizeH="0" baseline="0" noProof="0">
                    <a:ln>
                      <a:noFill/>
                    </a:ln>
                    <a:solidFill>
                      <a:prstClr val="white"/>
                    </a:solidFill>
                    <a:effectLst/>
                    <a:uLnTx/>
                    <a:uFillTx/>
                    <a:latin typeface="Calisto MT" panose="02040603050505030304"/>
                    <a:ea typeface="+mn-ea"/>
                    <a:cs typeface="+mn-cs"/>
                  </a:rPr>
                  <a:t>EFT Extract</a:t>
                </a:r>
              </a:p>
            </p:txBody>
          </p:sp>
          <p:sp>
            <p:nvSpPr>
              <p:cNvPr id="60" name="TextBox 59">
                <a:extLst>
                  <a:ext uri="{FF2B5EF4-FFF2-40B4-BE49-F238E27FC236}">
                    <a16:creationId xmlns:a16="http://schemas.microsoft.com/office/drawing/2014/main" id="{1311901C-4A3D-3821-0BE2-E7896C9C5B0F}"/>
                  </a:ext>
                </a:extLst>
              </p:cNvPr>
              <p:cNvSpPr txBox="1"/>
              <p:nvPr/>
            </p:nvSpPr>
            <p:spPr>
              <a:xfrm>
                <a:off x="3082194" y="1487928"/>
                <a:ext cx="1767840" cy="304172"/>
              </a:xfrm>
              <a:prstGeom prst="rect">
                <a:avLst/>
              </a:prstGeom>
              <a:noFill/>
            </p:spPr>
            <p:txBody>
              <a:bodyPr wrap="square" lIns="0" tIns="0" rIns="0" bIns="0"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ZA" sz="1000" b="0" i="0" u="none" strike="noStrike" kern="1200" cap="none" spc="0" normalizeH="0" baseline="0" noProof="0">
                    <a:ln>
                      <a:noFill/>
                    </a:ln>
                    <a:solidFill>
                      <a:prstClr val="white">
                        <a:lumMod val="75000"/>
                        <a:lumOff val="25000"/>
                      </a:prstClr>
                    </a:solidFill>
                    <a:effectLst/>
                    <a:uLnTx/>
                    <a:uFillTx/>
                    <a:latin typeface="Calisto MT" panose="02040603050505030304"/>
                    <a:ea typeface="+mn-ea"/>
                    <a:cs typeface="+mn-cs"/>
                  </a:rPr>
                  <a:t>MAPD Help Desk  provides Plan Data required for Connectivity to EFT</a:t>
                </a:r>
              </a:p>
            </p:txBody>
          </p:sp>
        </p:grpSp>
      </p:grpSp>
      <p:grpSp>
        <p:nvGrpSpPr>
          <p:cNvPr id="3" name="Group 2" descr="Legend - green (getting started), gold (obtain security and access), brown (establish data transfer protocols), white (testing), and red (completed)">
            <a:extLst>
              <a:ext uri="{FF2B5EF4-FFF2-40B4-BE49-F238E27FC236}">
                <a16:creationId xmlns:a16="http://schemas.microsoft.com/office/drawing/2014/main" id="{C60E92FC-C94F-AFA1-599B-6C9FE94F358E}"/>
              </a:ext>
            </a:extLst>
          </p:cNvPr>
          <p:cNvGrpSpPr/>
          <p:nvPr/>
        </p:nvGrpSpPr>
        <p:grpSpPr>
          <a:xfrm>
            <a:off x="10740701" y="180975"/>
            <a:ext cx="1443032" cy="2359026"/>
            <a:chOff x="10740701" y="180975"/>
            <a:chExt cx="1443032" cy="2359026"/>
          </a:xfrm>
        </p:grpSpPr>
        <p:sp>
          <p:nvSpPr>
            <p:cNvPr id="2" name="Rectangle 1">
              <a:extLst>
                <a:ext uri="{FF2B5EF4-FFF2-40B4-BE49-F238E27FC236}">
                  <a16:creationId xmlns:a16="http://schemas.microsoft.com/office/drawing/2014/main" id="{911FC28E-6CA3-0907-3933-0E39C7C3BD5C}"/>
                </a:ext>
              </a:extLst>
            </p:cNvPr>
            <p:cNvSpPr/>
            <p:nvPr/>
          </p:nvSpPr>
          <p:spPr>
            <a:xfrm>
              <a:off x="10765712" y="180975"/>
              <a:ext cx="1350513" cy="2359026"/>
            </a:xfrm>
            <a:prstGeom prst="rect">
              <a:avLst/>
            </a:prstGeom>
            <a:solidFill>
              <a:schemeClr val="tx2"/>
            </a:solidFill>
            <a:ln>
              <a:noFill/>
            </a:ln>
            <a:effectLst>
              <a:outerShdw blurRad="63500" dist="25400" dir="5400000" rotWithShape="0">
                <a:srgbClr val="000000">
                  <a:alpha val="60000"/>
                </a:srgbClr>
              </a:outerShdw>
              <a:softEdge rad="0"/>
            </a:effectLst>
          </p:spPr>
          <p:style>
            <a:lnRef idx="1">
              <a:schemeClr val="accent5"/>
            </a:lnRef>
            <a:fillRef idx="3">
              <a:schemeClr val="accent5"/>
            </a:fillRef>
            <a:effectRef idx="2">
              <a:schemeClr val="accent5"/>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sto MT" panose="02040603050505030304"/>
                <a:ea typeface="+mn-ea"/>
                <a:cs typeface="+mn-cs"/>
              </a:endParaRPr>
            </a:p>
          </p:txBody>
        </p:sp>
        <p:sp>
          <p:nvSpPr>
            <p:cNvPr id="5" name="Rectangle 4">
              <a:extLst>
                <a:ext uri="{FF2B5EF4-FFF2-40B4-BE49-F238E27FC236}">
                  <a16:creationId xmlns:a16="http://schemas.microsoft.com/office/drawing/2014/main" id="{34CFAC22-DD2D-5721-1893-0F1B5DA6FDA1}"/>
                </a:ext>
              </a:extLst>
            </p:cNvPr>
            <p:cNvSpPr/>
            <p:nvPr/>
          </p:nvSpPr>
          <p:spPr>
            <a:xfrm>
              <a:off x="10814345" y="593789"/>
              <a:ext cx="152068" cy="152068"/>
            </a:xfrm>
            <a:prstGeom prst="rect">
              <a:avLst/>
            </a:prstGeom>
            <a:solidFill>
              <a:srgbClr val="92D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sto MT" panose="02040603050505030304"/>
                <a:ea typeface="+mn-ea"/>
                <a:cs typeface="+mn-cs"/>
              </a:endParaRPr>
            </a:p>
          </p:txBody>
        </p:sp>
        <p:sp>
          <p:nvSpPr>
            <p:cNvPr id="6" name="Rectangle 5">
              <a:extLst>
                <a:ext uri="{FF2B5EF4-FFF2-40B4-BE49-F238E27FC236}">
                  <a16:creationId xmlns:a16="http://schemas.microsoft.com/office/drawing/2014/main" id="{4241C513-22D2-5550-9CDA-C626CB8B8AE6}"/>
                </a:ext>
              </a:extLst>
            </p:cNvPr>
            <p:cNvSpPr/>
            <p:nvPr/>
          </p:nvSpPr>
          <p:spPr>
            <a:xfrm>
              <a:off x="10808707" y="1001509"/>
              <a:ext cx="152068" cy="152068"/>
            </a:xfrm>
            <a:prstGeom prst="rect">
              <a:avLst/>
            </a:prstGeom>
            <a:solidFill>
              <a:schemeClr val="accent2"/>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sto MT" panose="02040603050505030304"/>
                <a:ea typeface="+mn-ea"/>
                <a:cs typeface="+mn-cs"/>
              </a:endParaRPr>
            </a:p>
          </p:txBody>
        </p:sp>
        <p:sp>
          <p:nvSpPr>
            <p:cNvPr id="17" name="Rectangle 16">
              <a:extLst>
                <a:ext uri="{FF2B5EF4-FFF2-40B4-BE49-F238E27FC236}">
                  <a16:creationId xmlns:a16="http://schemas.microsoft.com/office/drawing/2014/main" id="{8B6AEA98-E66A-7D5A-B364-5DD2C4631839}"/>
                </a:ext>
              </a:extLst>
            </p:cNvPr>
            <p:cNvSpPr/>
            <p:nvPr/>
          </p:nvSpPr>
          <p:spPr>
            <a:xfrm>
              <a:off x="10808707" y="2209823"/>
              <a:ext cx="152068" cy="152068"/>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sto MT" panose="02040603050505030304"/>
                <a:ea typeface="+mn-ea"/>
                <a:cs typeface="+mn-cs"/>
              </a:endParaRPr>
            </a:p>
          </p:txBody>
        </p:sp>
        <p:sp>
          <p:nvSpPr>
            <p:cNvPr id="18" name="Rectangle 17">
              <a:extLst>
                <a:ext uri="{FF2B5EF4-FFF2-40B4-BE49-F238E27FC236}">
                  <a16:creationId xmlns:a16="http://schemas.microsoft.com/office/drawing/2014/main" id="{92B2A290-2AC2-1CCC-CDCE-BB72A09BD0E4}"/>
                </a:ext>
              </a:extLst>
            </p:cNvPr>
            <p:cNvSpPr/>
            <p:nvPr/>
          </p:nvSpPr>
          <p:spPr>
            <a:xfrm>
              <a:off x="10814345" y="1483840"/>
              <a:ext cx="152068" cy="152068"/>
            </a:xfrm>
            <a:prstGeom prst="rect">
              <a:avLst/>
            </a:prstGeom>
            <a:solidFill>
              <a:schemeClr val="accent4"/>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sto MT" panose="02040603050505030304"/>
                <a:ea typeface="+mn-ea"/>
                <a:cs typeface="+mn-cs"/>
              </a:endParaRPr>
            </a:p>
          </p:txBody>
        </p:sp>
        <p:sp>
          <p:nvSpPr>
            <p:cNvPr id="19" name="Rectangle 18">
              <a:extLst>
                <a:ext uri="{FF2B5EF4-FFF2-40B4-BE49-F238E27FC236}">
                  <a16:creationId xmlns:a16="http://schemas.microsoft.com/office/drawing/2014/main" id="{1EC09BBE-05EB-1458-2AAF-421271D06EFA}"/>
                </a:ext>
              </a:extLst>
            </p:cNvPr>
            <p:cNvSpPr/>
            <p:nvPr/>
          </p:nvSpPr>
          <p:spPr>
            <a:xfrm>
              <a:off x="10825262" y="1879869"/>
              <a:ext cx="152068" cy="152068"/>
            </a:xfrm>
            <a:prstGeom prst="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sto MT" panose="02040603050505030304"/>
                <a:ea typeface="+mn-ea"/>
                <a:cs typeface="+mn-cs"/>
              </a:endParaRPr>
            </a:p>
          </p:txBody>
        </p:sp>
        <p:sp>
          <p:nvSpPr>
            <p:cNvPr id="20" name="TextBox 19">
              <a:extLst>
                <a:ext uri="{FF2B5EF4-FFF2-40B4-BE49-F238E27FC236}">
                  <a16:creationId xmlns:a16="http://schemas.microsoft.com/office/drawing/2014/main" id="{FC86FC22-B6F2-3E0A-62ED-D5FAF86066A2}"/>
                </a:ext>
              </a:extLst>
            </p:cNvPr>
            <p:cNvSpPr txBox="1"/>
            <p:nvPr/>
          </p:nvSpPr>
          <p:spPr>
            <a:xfrm>
              <a:off x="10917781" y="549195"/>
              <a:ext cx="1241439" cy="1869743"/>
            </a:xfrm>
            <a:prstGeom prst="rect">
              <a:avLst/>
            </a:prstGeom>
            <a:noFill/>
            <a:ln>
              <a:no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a:ln>
                    <a:noFill/>
                  </a:ln>
                  <a:solidFill>
                    <a:prstClr val="black"/>
                  </a:solidFill>
                  <a:effectLst/>
                  <a:uLnTx/>
                  <a:uFillTx/>
                  <a:latin typeface="Calisto MT" panose="02040603050505030304"/>
                  <a:ea typeface="+mn-ea"/>
                  <a:cs typeface="+mn-cs"/>
                </a:rPr>
                <a:t>Getting Started</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050" b="0" i="0" u="none" strike="noStrike" kern="1200" cap="none" spc="0" normalizeH="0" baseline="0" noProof="0">
                <a:ln>
                  <a:noFill/>
                </a:ln>
                <a:solidFill>
                  <a:prstClr val="black"/>
                </a:solidFill>
                <a:effectLst/>
                <a:uLnTx/>
                <a:uFillTx/>
                <a:latin typeface="Calisto MT" panose="020406030505050303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a:ln>
                    <a:noFill/>
                  </a:ln>
                  <a:solidFill>
                    <a:prstClr val="black"/>
                  </a:solidFill>
                  <a:effectLst/>
                  <a:uLnTx/>
                  <a:uFillTx/>
                  <a:latin typeface="Calisto MT" panose="02040603050505030304"/>
                  <a:ea typeface="+mn-ea"/>
                  <a:cs typeface="+mn-cs"/>
                </a:rPr>
                <a:t>Obtain Security and Access</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050" b="0" i="0" u="none" strike="noStrike" kern="1200" cap="none" spc="0" normalizeH="0" baseline="0" noProof="0">
                <a:ln>
                  <a:noFill/>
                </a:ln>
                <a:solidFill>
                  <a:prstClr val="black"/>
                </a:solidFill>
                <a:effectLst/>
                <a:uLnTx/>
                <a:uFillTx/>
                <a:latin typeface="Calisto MT" panose="020406030505050303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a:ln>
                    <a:noFill/>
                  </a:ln>
                  <a:solidFill>
                    <a:prstClr val="black"/>
                  </a:solidFill>
                  <a:effectLst/>
                  <a:uLnTx/>
                  <a:uFillTx/>
                  <a:latin typeface="Calisto MT" panose="02040603050505030304"/>
                  <a:ea typeface="+mn-ea"/>
                  <a:cs typeface="+mn-cs"/>
                </a:rPr>
                <a:t>Establish Data Transfer Protocols</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050" b="0" i="0" u="none" strike="noStrike" kern="1200" cap="none" spc="0" normalizeH="0" baseline="0" noProof="0">
                <a:ln>
                  <a:noFill/>
                </a:ln>
                <a:solidFill>
                  <a:prstClr val="black"/>
                </a:solidFill>
                <a:effectLst/>
                <a:uLnTx/>
                <a:uFillTx/>
                <a:latin typeface="Calisto MT" panose="020406030505050303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a:ln>
                    <a:noFill/>
                  </a:ln>
                  <a:solidFill>
                    <a:prstClr val="black"/>
                  </a:solidFill>
                  <a:effectLst/>
                  <a:uLnTx/>
                  <a:uFillTx/>
                  <a:latin typeface="Calisto MT" panose="02040603050505030304"/>
                  <a:ea typeface="+mn-ea"/>
                  <a:cs typeface="+mn-cs"/>
                </a:rPr>
                <a:t>Testing</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050" b="0" i="0" u="none" strike="noStrike" kern="1200" cap="none" spc="0" normalizeH="0" baseline="0" noProof="0">
                <a:ln>
                  <a:noFill/>
                </a:ln>
                <a:solidFill>
                  <a:prstClr val="black"/>
                </a:solidFill>
                <a:effectLst/>
                <a:uLnTx/>
                <a:uFillTx/>
                <a:latin typeface="Calisto MT" panose="020406030505050303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a:ln>
                    <a:noFill/>
                  </a:ln>
                  <a:solidFill>
                    <a:prstClr val="black"/>
                  </a:solidFill>
                  <a:effectLst/>
                  <a:uLnTx/>
                  <a:uFillTx/>
                  <a:latin typeface="Calisto MT" panose="02040603050505030304"/>
                  <a:ea typeface="+mn-ea"/>
                  <a:cs typeface="+mn-cs"/>
                </a:rPr>
                <a:t>Completed</a:t>
              </a:r>
            </a:p>
          </p:txBody>
        </p:sp>
        <p:sp>
          <p:nvSpPr>
            <p:cNvPr id="21" name="TextBox 20">
              <a:extLst>
                <a:ext uri="{FF2B5EF4-FFF2-40B4-BE49-F238E27FC236}">
                  <a16:creationId xmlns:a16="http://schemas.microsoft.com/office/drawing/2014/main" id="{70B6C399-4B71-99ED-835C-473971170F1C}"/>
                </a:ext>
              </a:extLst>
            </p:cNvPr>
            <p:cNvSpPr txBox="1"/>
            <p:nvPr/>
          </p:nvSpPr>
          <p:spPr>
            <a:xfrm>
              <a:off x="10740701" y="223934"/>
              <a:ext cx="1443032"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sng" strike="noStrike" kern="1200" cap="none" spc="0" normalizeH="0" baseline="0" noProof="0">
                  <a:ln>
                    <a:noFill/>
                  </a:ln>
                  <a:solidFill>
                    <a:prstClr val="black"/>
                  </a:solidFill>
                  <a:effectLst/>
                  <a:uLnTx/>
                  <a:uFillTx/>
                  <a:latin typeface="Calisto MT" panose="02040603050505030304"/>
                  <a:ea typeface="+mn-ea"/>
                  <a:cs typeface="+mn-cs"/>
                </a:rPr>
                <a:t>Legend</a:t>
              </a:r>
            </a:p>
          </p:txBody>
        </p:sp>
      </p:grpSp>
    </p:spTree>
    <p:extLst>
      <p:ext uri="{BB962C8B-B14F-4D97-AF65-F5344CB8AC3E}">
        <p14:creationId xmlns:p14="http://schemas.microsoft.com/office/powerpoint/2010/main" val="27384897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Blank road sign.">
            <a:extLst>
              <a:ext uri="{FF2B5EF4-FFF2-40B4-BE49-F238E27FC236}">
                <a16:creationId xmlns:a16="http://schemas.microsoft.com/office/drawing/2014/main" id="{A4C1D64A-3073-487D-A642-ADE4D3820334}"/>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13795" y="0"/>
            <a:ext cx="10289708" cy="6858000"/>
          </a:xfrm>
          <a:prstGeom prst="rect">
            <a:avLst/>
          </a:prstGeom>
        </p:spPr>
      </p:pic>
      <p:sp>
        <p:nvSpPr>
          <p:cNvPr id="5" name="Title 4">
            <a:extLst>
              <a:ext uri="{FF2B5EF4-FFF2-40B4-BE49-F238E27FC236}">
                <a16:creationId xmlns:a16="http://schemas.microsoft.com/office/drawing/2014/main" id="{86633A0A-D490-4F83-9D38-F8A6515594A8}"/>
              </a:ext>
            </a:extLst>
          </p:cNvPr>
          <p:cNvSpPr>
            <a:spLocks noGrp="1"/>
          </p:cNvSpPr>
          <p:nvPr>
            <p:ph type="title"/>
          </p:nvPr>
        </p:nvSpPr>
        <p:spPr>
          <a:xfrm>
            <a:off x="7210350" y="1909893"/>
            <a:ext cx="2683453" cy="1257300"/>
          </a:xfrm>
        </p:spPr>
        <p:txBody>
          <a:bodyPr>
            <a:noAutofit/>
          </a:bodyPr>
          <a:lstStyle/>
          <a:p>
            <a:r>
              <a:rPr lang="en-US" sz="7000">
                <a:solidFill>
                  <a:schemeClr val="bg1"/>
                </a:solidFill>
              </a:rPr>
              <a:t>The Start</a:t>
            </a:r>
          </a:p>
        </p:txBody>
      </p:sp>
      <p:sp>
        <p:nvSpPr>
          <p:cNvPr id="4" name="Slide Number Placeholder 3">
            <a:extLst>
              <a:ext uri="{FF2B5EF4-FFF2-40B4-BE49-F238E27FC236}">
                <a16:creationId xmlns:a16="http://schemas.microsoft.com/office/drawing/2014/main" id="{86673EE6-ECF1-4B4B-80A0-5AA13AA53000}"/>
              </a:ext>
            </a:extLst>
          </p:cNvPr>
          <p:cNvSpPr>
            <a:spLocks noGrp="1"/>
          </p:cNvSpPr>
          <p:nvPr>
            <p:ph type="sldNum" sz="quarter" idx="12"/>
          </p:nvPr>
        </p:nvSpPr>
        <p:spPr/>
        <p:txBody>
          <a:bodyPr/>
          <a:lstStyle/>
          <a:p>
            <a:fld id="{3A98EE3D-8CD1-4C3F-BD1C-C98C9596463C}" type="slidenum">
              <a:rPr lang="en-US" smtClean="0"/>
              <a:t>15</a:t>
            </a:fld>
            <a:endParaRPr lang="en-US"/>
          </a:p>
        </p:txBody>
      </p:sp>
      <p:sp>
        <p:nvSpPr>
          <p:cNvPr id="2" name="TextBox 1" descr="All new Plans participating in the Medicare Advantage Prescription Drug (MAPD) Program must receive a contract number(s) from CMS or the Health Plan Management System (HPMS) before they can begin. After obtaining a contract number(s), Plans must register a designated person(s) to enter the Plan’s connectivity data into the HPMS Plan Connectivity Data (PCD) Module.">
            <a:extLst>
              <a:ext uri="{FF2B5EF4-FFF2-40B4-BE49-F238E27FC236}">
                <a16:creationId xmlns:a16="http://schemas.microsoft.com/office/drawing/2014/main" id="{606A674D-B7E0-455C-8909-570863ED6708}"/>
              </a:ext>
            </a:extLst>
          </p:cNvPr>
          <p:cNvSpPr txBox="1"/>
          <p:nvPr/>
        </p:nvSpPr>
        <p:spPr>
          <a:xfrm>
            <a:off x="1468342" y="5077086"/>
            <a:ext cx="9915787" cy="1477328"/>
          </a:xfrm>
          <a:prstGeom prst="rect">
            <a:avLst/>
          </a:prstGeom>
          <a:solidFill>
            <a:schemeClr val="bg1"/>
          </a:solidFill>
        </p:spPr>
        <p:txBody>
          <a:bodyPr wrap="square" rtlCol="0">
            <a:spAutoFit/>
          </a:bodyPr>
          <a:lstStyle/>
          <a:p>
            <a:r>
              <a:rPr lang="en-US"/>
              <a:t>All new Plans participating in the Medicare Advantage Prescription Drug (MAPD) Program must receive a contract number(s) from CMS or the Health Plan Management System (HPMS) before they can begin. After obtaining a contract number(s), Plans must register a designated person(s) to enter the Plan’s connectivity data into the HPMS Plan Connectivity Data (PCD) Module.</a:t>
            </a:r>
          </a:p>
        </p:txBody>
      </p:sp>
    </p:spTree>
    <p:extLst>
      <p:ext uri="{BB962C8B-B14F-4D97-AF65-F5344CB8AC3E}">
        <p14:creationId xmlns:p14="http://schemas.microsoft.com/office/powerpoint/2010/main" val="12462855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Content Placeholder 2" descr="01 - Connect: Direct - A private CMS WAN Ethernet connection directly connects the Plan to the CMS network. The software to support the data transfer across the private connection is Connect: Direct, a product that can be licensed from IBM. Plans are expected to fund the cost of the Ethernet connection and software license. ​&#10;&#10;​02 - TIBCO MFT - &#10;Secure File Transfer Protocol (SFTP) is a secure internet server hosted by the Plan. Organizations opting to use the SFTP with the TIBCO MFT Internet Server will be required to obtain a Secure Point of Entry (SPOE) ID from CMS and to host a Secure Shell (SSH) server with a Digital Signature Algorithm (DSA) or Rivest‐Shamir‐Adleman (RSA) public key. ​&#10;&#10;​Hypertext Transfer Protocol Secure (HTTPS) is a secure web interface to provide connectivity to the TIBCO MFT internet server hosted by CMS. Users will log in to the TIBCO MFT internet server web interface to send data to CMS. ​&#10;&#10;​&#10;03 - Gentran - &#10;This connectivity type is for small Plans, with less than 100,000 beneficiaries, participating in the MAPD program. File size is limited to less than 2GB. Gentran is an option limited to small Plans because of its file size restriction. With Gentran, Plans have the option to manually submit files (individual IDM user ID required) or to do an automated SFTP pull (SPOE ID required). ​">
            <a:extLst>
              <a:ext uri="{FF2B5EF4-FFF2-40B4-BE49-F238E27FC236}">
                <a16:creationId xmlns:a16="http://schemas.microsoft.com/office/drawing/2014/main" id="{50864125-CCAA-4A73-A2F5-F1B747BE0DA4}"/>
              </a:ext>
            </a:extLst>
          </p:cNvPr>
          <p:cNvGraphicFramePr>
            <a:graphicFrameLocks noGrp="1"/>
          </p:cNvGraphicFramePr>
          <p:nvPr>
            <p:ph idx="1"/>
            <p:extLst>
              <p:ext uri="{D42A27DB-BD31-4B8C-83A1-F6EECF244321}">
                <p14:modId xmlns:p14="http://schemas.microsoft.com/office/powerpoint/2010/main" val="84008148"/>
              </p:ext>
            </p:extLst>
          </p:nvPr>
        </p:nvGraphicFramePr>
        <p:xfrm>
          <a:off x="923925" y="579159"/>
          <a:ext cx="10353675" cy="562780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TextBox 8">
            <a:extLst>
              <a:ext uri="{FF2B5EF4-FFF2-40B4-BE49-F238E27FC236}">
                <a16:creationId xmlns:a16="http://schemas.microsoft.com/office/drawing/2014/main" id="{DF94DA54-6B2F-41FA-A2CE-117EF4096944}"/>
              </a:ext>
            </a:extLst>
          </p:cNvPr>
          <p:cNvSpPr txBox="1"/>
          <p:nvPr/>
        </p:nvSpPr>
        <p:spPr>
          <a:xfrm>
            <a:off x="1960285" y="2181072"/>
            <a:ext cx="1989055" cy="369332"/>
          </a:xfrm>
          <a:prstGeom prst="rect">
            <a:avLst/>
          </a:prstGeom>
          <a:noFill/>
        </p:spPr>
        <p:txBody>
          <a:bodyPr wrap="square" rtlCol="0">
            <a:spAutoFit/>
          </a:bodyPr>
          <a:lstStyle/>
          <a:p>
            <a:r>
              <a:rPr lang="en-US"/>
              <a:t>Connect: Direct</a:t>
            </a:r>
          </a:p>
        </p:txBody>
      </p:sp>
      <p:sp>
        <p:nvSpPr>
          <p:cNvPr id="11" name="TextBox 10">
            <a:extLst>
              <a:ext uri="{FF2B5EF4-FFF2-40B4-BE49-F238E27FC236}">
                <a16:creationId xmlns:a16="http://schemas.microsoft.com/office/drawing/2014/main" id="{9142621F-89C1-4A8A-BD5F-857DF95D33F2}"/>
              </a:ext>
            </a:extLst>
          </p:cNvPr>
          <p:cNvSpPr txBox="1"/>
          <p:nvPr/>
        </p:nvSpPr>
        <p:spPr>
          <a:xfrm>
            <a:off x="5618818" y="2181072"/>
            <a:ext cx="1989055" cy="369332"/>
          </a:xfrm>
          <a:prstGeom prst="rect">
            <a:avLst/>
          </a:prstGeom>
          <a:noFill/>
        </p:spPr>
        <p:txBody>
          <a:bodyPr wrap="square" rtlCol="0">
            <a:spAutoFit/>
          </a:bodyPr>
          <a:lstStyle/>
          <a:p>
            <a:r>
              <a:rPr lang="en-US"/>
              <a:t>TIBCO MFT</a:t>
            </a:r>
          </a:p>
        </p:txBody>
      </p:sp>
      <p:sp>
        <p:nvSpPr>
          <p:cNvPr id="12" name="TextBox 11">
            <a:extLst>
              <a:ext uri="{FF2B5EF4-FFF2-40B4-BE49-F238E27FC236}">
                <a16:creationId xmlns:a16="http://schemas.microsoft.com/office/drawing/2014/main" id="{3475BA36-7CA3-4060-AABB-DA4AE4334A49}"/>
              </a:ext>
            </a:extLst>
          </p:cNvPr>
          <p:cNvSpPr txBox="1"/>
          <p:nvPr/>
        </p:nvSpPr>
        <p:spPr>
          <a:xfrm>
            <a:off x="9201151" y="2171394"/>
            <a:ext cx="2190750" cy="646331"/>
          </a:xfrm>
          <a:prstGeom prst="rect">
            <a:avLst/>
          </a:prstGeom>
          <a:noFill/>
        </p:spPr>
        <p:txBody>
          <a:bodyPr wrap="square" rtlCol="0">
            <a:spAutoFit/>
          </a:bodyPr>
          <a:lstStyle/>
          <a:p>
            <a:r>
              <a:rPr lang="en-US"/>
              <a:t>Gentran</a:t>
            </a:r>
          </a:p>
          <a:p>
            <a:endParaRPr lang="en-US"/>
          </a:p>
        </p:txBody>
      </p:sp>
      <p:sp>
        <p:nvSpPr>
          <p:cNvPr id="2" name="Title 1">
            <a:extLst>
              <a:ext uri="{FF2B5EF4-FFF2-40B4-BE49-F238E27FC236}">
                <a16:creationId xmlns:a16="http://schemas.microsoft.com/office/drawing/2014/main" id="{E8D36F4F-8BD2-4EAF-81A7-48B128E38A1A}"/>
              </a:ext>
            </a:extLst>
          </p:cNvPr>
          <p:cNvSpPr>
            <a:spLocks noGrp="1"/>
          </p:cNvSpPr>
          <p:nvPr>
            <p:ph type="title"/>
          </p:nvPr>
        </p:nvSpPr>
        <p:spPr>
          <a:xfrm>
            <a:off x="914400" y="542925"/>
            <a:ext cx="10408204" cy="1257300"/>
          </a:xfrm>
          <a:solidFill>
            <a:schemeClr val="bg1"/>
          </a:solidFill>
        </p:spPr>
        <p:txBody>
          <a:bodyPr>
            <a:normAutofit/>
          </a:bodyPr>
          <a:lstStyle/>
          <a:p>
            <a:r>
              <a:rPr lang="en-US" sz="5400"/>
              <a:t>Connectivity Types</a:t>
            </a:r>
          </a:p>
        </p:txBody>
      </p:sp>
    </p:spTree>
    <p:extLst>
      <p:ext uri="{BB962C8B-B14F-4D97-AF65-F5344CB8AC3E}">
        <p14:creationId xmlns:p14="http://schemas.microsoft.com/office/powerpoint/2010/main" val="610985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Flowchart of Connectivity Type: T1 Connect: Direct">
            <a:extLst>
              <a:ext uri="{FF2B5EF4-FFF2-40B4-BE49-F238E27FC236}">
                <a16:creationId xmlns:a16="http://schemas.microsoft.com/office/drawing/2014/main" id="{0686E4F5-A569-4D0E-893B-DF93A0DFD87D}"/>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a:stretch/>
        </p:blipFill>
        <p:spPr>
          <a:xfrm>
            <a:off x="1746810" y="68263"/>
            <a:ext cx="8698379" cy="6721474"/>
          </a:xfrm>
          <a:noFill/>
        </p:spPr>
      </p:pic>
      <p:sp>
        <p:nvSpPr>
          <p:cNvPr id="4" name="Slide Number Placeholder 3" hidden="1">
            <a:extLst>
              <a:ext uri="{FF2B5EF4-FFF2-40B4-BE49-F238E27FC236}">
                <a16:creationId xmlns:a16="http://schemas.microsoft.com/office/drawing/2014/main" id="{A7B2F4F2-3DDF-46DD-B2CD-6B72D74DA494}"/>
              </a:ext>
            </a:extLst>
          </p:cNvPr>
          <p:cNvSpPr>
            <a:spLocks noGrp="1"/>
          </p:cNvSpPr>
          <p:nvPr>
            <p:ph type="sldNum" sz="quarter" idx="12"/>
          </p:nvPr>
        </p:nvSpPr>
        <p:spPr/>
        <p:txBody>
          <a:bodyPr/>
          <a:lstStyle/>
          <a:p>
            <a:pPr>
              <a:spcAft>
                <a:spcPts val="600"/>
              </a:spcAft>
            </a:pPr>
            <a:fld id="{3A98EE3D-8CD1-4C3F-BD1C-C98C9596463C}" type="slidenum">
              <a:rPr lang="en-US" smtClean="0"/>
              <a:pPr>
                <a:spcAft>
                  <a:spcPts val="600"/>
                </a:spcAft>
              </a:pPr>
              <a:t>17</a:t>
            </a:fld>
            <a:endParaRPr lang="en-US"/>
          </a:p>
        </p:txBody>
      </p:sp>
      <p:sp>
        <p:nvSpPr>
          <p:cNvPr id="2" name="Rectangle 1">
            <a:extLst>
              <a:ext uri="{FF2B5EF4-FFF2-40B4-BE49-F238E27FC236}">
                <a16:creationId xmlns:a16="http://schemas.microsoft.com/office/drawing/2014/main" id="{96B998B7-EF6D-36CE-1DE8-FA824D77717D}"/>
              </a:ext>
            </a:extLst>
          </p:cNvPr>
          <p:cNvSpPr/>
          <p:nvPr/>
        </p:nvSpPr>
        <p:spPr>
          <a:xfrm>
            <a:off x="0" y="0"/>
            <a:ext cx="1746810" cy="6858000"/>
          </a:xfrm>
          <a:prstGeom prst="rect">
            <a:avLst/>
          </a:prstGeom>
          <a:solidFill>
            <a:srgbClr val="FFD9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175760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hidden="1">
            <a:extLst>
              <a:ext uri="{FF2B5EF4-FFF2-40B4-BE49-F238E27FC236}">
                <a16:creationId xmlns:a16="http://schemas.microsoft.com/office/drawing/2014/main" id="{A5628452-CE9A-4E53-BF06-043F9C022CB7}"/>
              </a:ext>
            </a:extLst>
          </p:cNvPr>
          <p:cNvSpPr>
            <a:spLocks noGrp="1"/>
          </p:cNvSpPr>
          <p:nvPr>
            <p:ph type="sldNum" sz="quarter" idx="12"/>
          </p:nvPr>
        </p:nvSpPr>
        <p:spPr/>
        <p:txBody>
          <a:bodyPr/>
          <a:lstStyle/>
          <a:p>
            <a:pPr>
              <a:spcAft>
                <a:spcPts val="600"/>
              </a:spcAft>
            </a:pPr>
            <a:fld id="{3A98EE3D-8CD1-4C3F-BD1C-C98C9596463C}" type="slidenum">
              <a:rPr lang="en-US" smtClean="0"/>
              <a:pPr>
                <a:spcAft>
                  <a:spcPts val="600"/>
                </a:spcAft>
              </a:pPr>
              <a:t>18</a:t>
            </a:fld>
            <a:endParaRPr lang="en-US"/>
          </a:p>
        </p:txBody>
      </p:sp>
      <p:sp>
        <p:nvSpPr>
          <p:cNvPr id="5" name="Rectangle 4">
            <a:extLst>
              <a:ext uri="{FF2B5EF4-FFF2-40B4-BE49-F238E27FC236}">
                <a16:creationId xmlns:a16="http://schemas.microsoft.com/office/drawing/2014/main" id="{379C1E5F-0AE1-B05E-C8CB-DF2ABA6B0B71}"/>
              </a:ext>
            </a:extLst>
          </p:cNvPr>
          <p:cNvSpPr/>
          <p:nvPr/>
        </p:nvSpPr>
        <p:spPr>
          <a:xfrm>
            <a:off x="0" y="0"/>
            <a:ext cx="1746810" cy="6858000"/>
          </a:xfrm>
          <a:prstGeom prst="rect">
            <a:avLst/>
          </a:prstGeom>
          <a:solidFill>
            <a:srgbClr val="C5E0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4B3949CD-DEA6-BB73-9B57-522A0B9CD08A}"/>
              </a:ext>
            </a:extLst>
          </p:cNvPr>
          <p:cNvSpPr/>
          <p:nvPr/>
        </p:nvSpPr>
        <p:spPr>
          <a:xfrm>
            <a:off x="1746810" y="0"/>
            <a:ext cx="8652676" cy="685800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descr="A diagram of a computer&#10;&#10;Description automatically generated">
            <a:extLst>
              <a:ext uri="{FF2B5EF4-FFF2-40B4-BE49-F238E27FC236}">
                <a16:creationId xmlns:a16="http://schemas.microsoft.com/office/drawing/2014/main" id="{1E71383F-4BD0-FD62-EB62-591B4ACC057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74812" y="0"/>
            <a:ext cx="8842375" cy="6858000"/>
          </a:xfrm>
          <a:prstGeom prst="rect">
            <a:avLst/>
          </a:prstGeom>
          <a:ln>
            <a:noFill/>
          </a:ln>
        </p:spPr>
      </p:pic>
    </p:spTree>
    <p:extLst>
      <p:ext uri="{BB962C8B-B14F-4D97-AF65-F5344CB8AC3E}">
        <p14:creationId xmlns:p14="http://schemas.microsoft.com/office/powerpoint/2010/main" val="37422834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Flowchart of Connectivity Type - GENTRAN">
            <a:extLst>
              <a:ext uri="{FF2B5EF4-FFF2-40B4-BE49-F238E27FC236}">
                <a16:creationId xmlns:a16="http://schemas.microsoft.com/office/drawing/2014/main" id="{EDD63E90-B9AA-4037-A145-CDCDD7094DBA}"/>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a:stretch/>
        </p:blipFill>
        <p:spPr>
          <a:xfrm>
            <a:off x="1746811" y="68263"/>
            <a:ext cx="8698376" cy="6721472"/>
          </a:xfrm>
          <a:noFill/>
        </p:spPr>
      </p:pic>
      <p:sp>
        <p:nvSpPr>
          <p:cNvPr id="4" name="Slide Number Placeholder 3" hidden="1">
            <a:extLst>
              <a:ext uri="{FF2B5EF4-FFF2-40B4-BE49-F238E27FC236}">
                <a16:creationId xmlns:a16="http://schemas.microsoft.com/office/drawing/2014/main" id="{6E797CAE-2161-4FB2-8ED6-1C82717AEA32}"/>
              </a:ext>
            </a:extLst>
          </p:cNvPr>
          <p:cNvSpPr>
            <a:spLocks noGrp="1"/>
          </p:cNvSpPr>
          <p:nvPr>
            <p:ph type="sldNum" sz="quarter" idx="12"/>
          </p:nvPr>
        </p:nvSpPr>
        <p:spPr/>
        <p:txBody>
          <a:bodyPr/>
          <a:lstStyle/>
          <a:p>
            <a:pPr>
              <a:spcAft>
                <a:spcPts val="600"/>
              </a:spcAft>
            </a:pPr>
            <a:fld id="{3A98EE3D-8CD1-4C3F-BD1C-C98C9596463C}" type="slidenum">
              <a:rPr lang="en-US" smtClean="0"/>
              <a:pPr>
                <a:spcAft>
                  <a:spcPts val="600"/>
                </a:spcAft>
              </a:pPr>
              <a:t>19</a:t>
            </a:fld>
            <a:endParaRPr lang="en-US"/>
          </a:p>
        </p:txBody>
      </p:sp>
      <p:sp>
        <p:nvSpPr>
          <p:cNvPr id="5" name="Rectangle 4">
            <a:extLst>
              <a:ext uri="{FF2B5EF4-FFF2-40B4-BE49-F238E27FC236}">
                <a16:creationId xmlns:a16="http://schemas.microsoft.com/office/drawing/2014/main" id="{EB63C6B7-8A3B-D227-763C-8F0D337C94D6}"/>
              </a:ext>
            </a:extLst>
          </p:cNvPr>
          <p:cNvSpPr/>
          <p:nvPr/>
        </p:nvSpPr>
        <p:spPr>
          <a:xfrm>
            <a:off x="0" y="0"/>
            <a:ext cx="1746810" cy="6858000"/>
          </a:xfrm>
          <a:prstGeom prst="rect">
            <a:avLst/>
          </a:prstGeom>
          <a:solidFill>
            <a:srgbClr val="9CC2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99416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Aerial view of a highway.">
            <a:extLst>
              <a:ext uri="{FF2B5EF4-FFF2-40B4-BE49-F238E27FC236}">
                <a16:creationId xmlns:a16="http://schemas.microsoft.com/office/drawing/2014/main" id="{06815B13-E573-4BE1-B7C5-EE5ED756C00E}"/>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77432" y="0"/>
            <a:ext cx="10437136" cy="6858000"/>
          </a:xfrm>
          <a:prstGeom prst="rect">
            <a:avLst/>
          </a:prstGeom>
        </p:spPr>
      </p:pic>
      <p:sp>
        <p:nvSpPr>
          <p:cNvPr id="2" name="Title 1">
            <a:extLst>
              <a:ext uri="{FF2B5EF4-FFF2-40B4-BE49-F238E27FC236}">
                <a16:creationId xmlns:a16="http://schemas.microsoft.com/office/drawing/2014/main" id="{3550BA23-D33C-4472-A47E-17F93507EAAB}"/>
              </a:ext>
            </a:extLst>
          </p:cNvPr>
          <p:cNvSpPr>
            <a:spLocks noGrp="1"/>
          </p:cNvSpPr>
          <p:nvPr>
            <p:ph type="title"/>
          </p:nvPr>
        </p:nvSpPr>
        <p:spPr/>
        <p:txBody>
          <a:bodyPr>
            <a:noAutofit/>
          </a:bodyPr>
          <a:lstStyle/>
          <a:p>
            <a:r>
              <a:rPr lang="en-US" sz="10000" b="1">
                <a:solidFill>
                  <a:schemeClr val="tx1"/>
                </a:solidFill>
              </a:rPr>
              <a:t>Objectives</a:t>
            </a:r>
          </a:p>
        </p:txBody>
      </p:sp>
      <p:sp>
        <p:nvSpPr>
          <p:cNvPr id="3" name="Content Placeholder 2">
            <a:extLst>
              <a:ext uri="{FF2B5EF4-FFF2-40B4-BE49-F238E27FC236}">
                <a16:creationId xmlns:a16="http://schemas.microsoft.com/office/drawing/2014/main" id="{49B837C1-DF97-4A41-AA7B-428B1AB6B24E}"/>
              </a:ext>
            </a:extLst>
          </p:cNvPr>
          <p:cNvSpPr>
            <a:spLocks noGrp="1"/>
          </p:cNvSpPr>
          <p:nvPr>
            <p:ph idx="1"/>
          </p:nvPr>
        </p:nvSpPr>
        <p:spPr>
          <a:xfrm>
            <a:off x="3351368" y="2239947"/>
            <a:ext cx="5478616" cy="3760801"/>
          </a:xfrm>
          <a:solidFill>
            <a:schemeClr val="bg1"/>
          </a:solidFill>
        </p:spPr>
        <p:txBody>
          <a:bodyPr>
            <a:normAutofit/>
          </a:bodyPr>
          <a:lstStyle/>
          <a:p>
            <a:pPr indent="-305435"/>
            <a:r>
              <a:rPr lang="en-US">
                <a:ln>
                  <a:solidFill>
                    <a:prstClr val="black">
                      <a:lumMod val="75000"/>
                      <a:lumOff val="25000"/>
                      <a:alpha val="10000"/>
                    </a:prstClr>
                  </a:solidFill>
                </a:ln>
                <a:effectLst>
                  <a:outerShdw blurRad="9525" dist="25400" dir="14640000" algn="tl" rotWithShape="0">
                    <a:prstClr val="black">
                      <a:alpha val="30000"/>
                    </a:prstClr>
                  </a:outerShdw>
                </a:effectLst>
              </a:rPr>
              <a:t>Introduce available resources</a:t>
            </a:r>
          </a:p>
          <a:p>
            <a:pPr indent="-305435"/>
            <a:r>
              <a:rPr lang="en-US"/>
              <a:t>Provide an overview of the process</a:t>
            </a:r>
          </a:p>
          <a:p>
            <a:pPr indent="-305435"/>
            <a:r>
              <a:rPr lang="en-US"/>
              <a:t>Develop familiarity of forms used in the process</a:t>
            </a:r>
            <a:endParaRPr lang="en-US">
              <a:ln>
                <a:solidFill>
                  <a:prstClr val="black">
                    <a:lumMod val="75000"/>
                    <a:lumOff val="25000"/>
                    <a:alpha val="10000"/>
                  </a:prstClr>
                </a:solidFill>
              </a:ln>
              <a:effectLst>
                <a:outerShdw blurRad="9525" dist="25400" dir="14640000" algn="tl" rotWithShape="0">
                  <a:prstClr val="black">
                    <a:alpha val="30000"/>
                  </a:prstClr>
                </a:outerShdw>
              </a:effectLst>
            </a:endParaRPr>
          </a:p>
          <a:p>
            <a:pPr indent="-305435"/>
            <a:r>
              <a:rPr lang="en-US"/>
              <a:t>Review the suggested preparation timeline for the Annual Enrollment Period</a:t>
            </a:r>
            <a:endParaRPr lang="en-US">
              <a:ln>
                <a:solidFill>
                  <a:prstClr val="black">
                    <a:lumMod val="75000"/>
                    <a:lumOff val="25000"/>
                    <a:alpha val="10000"/>
                  </a:prstClr>
                </a:solidFill>
              </a:ln>
              <a:effectLst>
                <a:outerShdw blurRad="9525" dist="25400" dir="14640000" algn="tl" rotWithShape="0">
                  <a:prstClr val="black">
                    <a:alpha val="30000"/>
                  </a:prstClr>
                </a:outerShdw>
              </a:effectLst>
            </a:endParaRPr>
          </a:p>
          <a:p>
            <a:pPr indent="-305435"/>
            <a:endParaRPr lang="en-US">
              <a:ln>
                <a:solidFill>
                  <a:prstClr val="black">
                    <a:lumMod val="75000"/>
                    <a:lumOff val="25000"/>
                    <a:alpha val="10000"/>
                  </a:prstClr>
                </a:solidFill>
              </a:ln>
              <a:effectLst>
                <a:outerShdw blurRad="9525" dist="25400" dir="14640000" algn="tl" rotWithShape="0">
                  <a:prstClr val="black">
                    <a:alpha val="30000"/>
                  </a:prstClr>
                </a:outerShdw>
              </a:effectLst>
            </a:endParaRPr>
          </a:p>
        </p:txBody>
      </p:sp>
      <p:sp>
        <p:nvSpPr>
          <p:cNvPr id="11" name="Slide Number Placeholder 10">
            <a:extLst>
              <a:ext uri="{FF2B5EF4-FFF2-40B4-BE49-F238E27FC236}">
                <a16:creationId xmlns:a16="http://schemas.microsoft.com/office/drawing/2014/main" id="{3BE34FAB-F44C-41C2-B748-46B1F0FE0A24}"/>
              </a:ext>
            </a:extLst>
          </p:cNvPr>
          <p:cNvSpPr>
            <a:spLocks noGrp="1"/>
          </p:cNvSpPr>
          <p:nvPr>
            <p:ph type="sldNum" sz="quarter" idx="12"/>
          </p:nvPr>
        </p:nvSpPr>
        <p:spPr/>
        <p:txBody>
          <a:bodyPr/>
          <a:lstStyle/>
          <a:p>
            <a:fld id="{3A98EE3D-8CD1-4C3F-BD1C-C98C9596463C}" type="slidenum">
              <a:rPr lang="en-US" smtClean="0"/>
              <a:t>2</a:t>
            </a:fld>
            <a:endParaRPr lang="en-US"/>
          </a:p>
        </p:txBody>
      </p:sp>
    </p:spTree>
    <p:extLst>
      <p:ext uri="{BB962C8B-B14F-4D97-AF65-F5344CB8AC3E}">
        <p14:creationId xmlns:p14="http://schemas.microsoft.com/office/powerpoint/2010/main" val="13684303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6950BFC3-D8DA-4A85-94F7-54DA5524770B}">
      <p188:commentRel xmlns:p188="http://schemas.microsoft.com/office/powerpoint/2018/8/main" r:id="rId2"/>
    </p:ext>
  </p:extLst>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Slide Number Placeholder 3" hidden="1">
            <a:extLst>
              <a:ext uri="{FF2B5EF4-FFF2-40B4-BE49-F238E27FC236}">
                <a16:creationId xmlns:a16="http://schemas.microsoft.com/office/drawing/2014/main" id="{C186C2EA-F0B6-4A69-AF30-8A8B3864A3F6}"/>
              </a:ext>
            </a:extLst>
          </p:cNvPr>
          <p:cNvSpPr>
            <a:spLocks noGrp="1"/>
          </p:cNvSpPr>
          <p:nvPr>
            <p:ph type="sldNum" sz="quarter" idx="12"/>
          </p:nvPr>
        </p:nvSpPr>
        <p:spPr/>
        <p:txBody>
          <a:bodyPr/>
          <a:lstStyle/>
          <a:p>
            <a:pPr>
              <a:spcAft>
                <a:spcPts val="600"/>
              </a:spcAft>
            </a:pPr>
            <a:fld id="{3A98EE3D-8CD1-4C3F-BD1C-C98C9596463C}" type="slidenum">
              <a:rPr lang="en-US" smtClean="0"/>
              <a:pPr>
                <a:spcAft>
                  <a:spcPts val="600"/>
                </a:spcAft>
              </a:pPr>
              <a:t>20</a:t>
            </a:fld>
            <a:endParaRPr lang="en-US"/>
          </a:p>
        </p:txBody>
      </p:sp>
      <p:pic>
        <p:nvPicPr>
          <p:cNvPr id="5" name="Picture 4" descr="Screenshot of Annual Enrollment Period Suggested Timeline">
            <a:extLst>
              <a:ext uri="{FF2B5EF4-FFF2-40B4-BE49-F238E27FC236}">
                <a16:creationId xmlns:a16="http://schemas.microsoft.com/office/drawing/2014/main" id="{E89195E1-6895-334D-8B91-0C5974583188}"/>
              </a:ext>
            </a:extLst>
          </p:cNvPr>
          <p:cNvPicPr>
            <a:picLocks noChangeAspect="1"/>
          </p:cNvPicPr>
          <p:nvPr/>
        </p:nvPicPr>
        <p:blipFill>
          <a:blip r:embed="rId2"/>
          <a:stretch>
            <a:fillRect/>
          </a:stretch>
        </p:blipFill>
        <p:spPr>
          <a:xfrm>
            <a:off x="1714500" y="159345"/>
            <a:ext cx="9231966" cy="6539309"/>
          </a:xfrm>
          <a:prstGeom prst="rect">
            <a:avLst/>
          </a:prstGeom>
        </p:spPr>
      </p:pic>
    </p:spTree>
    <p:extLst>
      <p:ext uri="{BB962C8B-B14F-4D97-AF65-F5344CB8AC3E}">
        <p14:creationId xmlns:p14="http://schemas.microsoft.com/office/powerpoint/2010/main" val="33786038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316F54-4EE1-45FF-9ABB-3B1F369CF1A9}"/>
              </a:ext>
            </a:extLst>
          </p:cNvPr>
          <p:cNvSpPr>
            <a:spLocks noGrp="1"/>
          </p:cNvSpPr>
          <p:nvPr>
            <p:ph type="title"/>
          </p:nvPr>
        </p:nvSpPr>
        <p:spPr>
          <a:xfrm>
            <a:off x="468581" y="3932498"/>
            <a:ext cx="11246881" cy="1898388"/>
          </a:xfrm>
        </p:spPr>
        <p:txBody>
          <a:bodyPr anchor="b">
            <a:noAutofit/>
          </a:bodyPr>
          <a:lstStyle/>
          <a:p>
            <a:r>
              <a:rPr lang="en-US" sz="3200" b="1"/>
              <a:t>For more information and answers to common questions, navigate to the document labeled “AEP </a:t>
            </a:r>
            <a:r>
              <a:rPr lang="en-US" sz="3200"/>
              <a:t>Connectivity FAQ” found within your Welcome Packet.</a:t>
            </a:r>
            <a:endParaRPr lang="en-US" sz="3200" b="1">
              <a:effectLst>
                <a:outerShdw blurRad="9525" dist="25400" dir="14640000" algn="tl" rotWithShape="0">
                  <a:prstClr val="black">
                    <a:alpha val="30000"/>
                  </a:prstClr>
                </a:outerShdw>
              </a:effectLst>
            </a:endParaRPr>
          </a:p>
        </p:txBody>
      </p:sp>
      <p:pic>
        <p:nvPicPr>
          <p:cNvPr id="6" name="Picture 5" descr="Clouds over a road">
            <a:extLst>
              <a:ext uri="{FF2B5EF4-FFF2-40B4-BE49-F238E27FC236}">
                <a16:creationId xmlns:a16="http://schemas.microsoft.com/office/drawing/2014/main" id="{50A0501E-68AC-4922-A248-950A2070553B}"/>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r="-1"/>
          <a:stretch/>
        </p:blipFill>
        <p:spPr>
          <a:xfrm>
            <a:off x="1169349" y="695009"/>
            <a:ext cx="9845346" cy="3525671"/>
          </a:xfrm>
          <a:prstGeom prst="rect">
            <a:avLst/>
          </a:prstGeom>
          <a:noFill/>
          <a:effectLst>
            <a:outerShdw blurRad="38100" dist="25400" dir="4440000">
              <a:srgbClr val="000000">
                <a:alpha val="36000"/>
              </a:srgbClr>
            </a:outerShdw>
          </a:effectLst>
        </p:spPr>
      </p:pic>
      <p:sp>
        <p:nvSpPr>
          <p:cNvPr id="4" name="Slide Number Placeholder 3">
            <a:extLst>
              <a:ext uri="{FF2B5EF4-FFF2-40B4-BE49-F238E27FC236}">
                <a16:creationId xmlns:a16="http://schemas.microsoft.com/office/drawing/2014/main" id="{0679B0EB-581D-45A1-B8FA-9521C91B90E4}"/>
              </a:ext>
            </a:extLst>
          </p:cNvPr>
          <p:cNvSpPr>
            <a:spLocks noGrp="1"/>
          </p:cNvSpPr>
          <p:nvPr>
            <p:ph type="sldNum" sz="quarter" idx="12"/>
          </p:nvPr>
        </p:nvSpPr>
        <p:spPr>
          <a:xfrm>
            <a:off x="10514011" y="6000749"/>
            <a:ext cx="753545" cy="365125"/>
          </a:xfrm>
        </p:spPr>
        <p:txBody>
          <a:bodyPr anchor="ctr">
            <a:normAutofit/>
          </a:bodyPr>
          <a:lstStyle/>
          <a:p>
            <a:pPr>
              <a:spcAft>
                <a:spcPts val="600"/>
              </a:spcAft>
            </a:pPr>
            <a:fld id="{3A98EE3D-8CD1-4C3F-BD1C-C98C9596463C}" type="slidenum">
              <a:rPr lang="en-US" smtClean="0"/>
              <a:pPr>
                <a:spcAft>
                  <a:spcPts val="600"/>
                </a:spcAft>
              </a:pPr>
              <a:t>21</a:t>
            </a:fld>
            <a:endParaRPr lang="en-US"/>
          </a:p>
        </p:txBody>
      </p:sp>
    </p:spTree>
    <p:extLst>
      <p:ext uri="{BB962C8B-B14F-4D97-AF65-F5344CB8AC3E}">
        <p14:creationId xmlns:p14="http://schemas.microsoft.com/office/powerpoint/2010/main" val="18591551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Parking lot lanes with skid marks on the road">
            <a:extLst>
              <a:ext uri="{FF2B5EF4-FFF2-40B4-BE49-F238E27FC236}">
                <a16:creationId xmlns:a16="http://schemas.microsoft.com/office/drawing/2014/main" id="{91B3E2A0-CED4-4D85-915A-572B4E3BDF84}"/>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52500" y="0"/>
            <a:ext cx="10287000" cy="6858000"/>
          </a:xfrm>
          <a:prstGeom prst="rect">
            <a:avLst/>
          </a:prstGeom>
        </p:spPr>
      </p:pic>
      <p:sp>
        <p:nvSpPr>
          <p:cNvPr id="2" name="Title 1">
            <a:extLst>
              <a:ext uri="{FF2B5EF4-FFF2-40B4-BE49-F238E27FC236}">
                <a16:creationId xmlns:a16="http://schemas.microsoft.com/office/drawing/2014/main" id="{77747C50-E24C-4A09-8FAD-49689C46DB56}"/>
              </a:ext>
            </a:extLst>
          </p:cNvPr>
          <p:cNvSpPr>
            <a:spLocks noGrp="1"/>
          </p:cNvSpPr>
          <p:nvPr>
            <p:ph type="title"/>
          </p:nvPr>
        </p:nvSpPr>
        <p:spPr>
          <a:xfrm>
            <a:off x="913795" y="181761"/>
            <a:ext cx="10353762" cy="1257300"/>
          </a:xfrm>
        </p:spPr>
        <p:txBody>
          <a:bodyPr>
            <a:normAutofit/>
          </a:bodyPr>
          <a:lstStyle/>
          <a:p>
            <a:r>
              <a:rPr lang="en-US" sz="5400" b="1">
                <a:highlight>
                  <a:srgbClr val="000000"/>
                </a:highlight>
              </a:rPr>
              <a:t>Points of Contact</a:t>
            </a:r>
          </a:p>
        </p:txBody>
      </p:sp>
      <p:sp>
        <p:nvSpPr>
          <p:cNvPr id="3" name="Content Placeholder 2">
            <a:extLst>
              <a:ext uri="{FF2B5EF4-FFF2-40B4-BE49-F238E27FC236}">
                <a16:creationId xmlns:a16="http://schemas.microsoft.com/office/drawing/2014/main" id="{49061699-1C6B-4A2F-8CFE-2A79671EB57B}"/>
              </a:ext>
            </a:extLst>
          </p:cNvPr>
          <p:cNvSpPr>
            <a:spLocks noGrp="1"/>
          </p:cNvSpPr>
          <p:nvPr>
            <p:ph idx="1"/>
          </p:nvPr>
        </p:nvSpPr>
        <p:spPr>
          <a:xfrm>
            <a:off x="1700981" y="2133600"/>
            <a:ext cx="8996516" cy="3463779"/>
          </a:xfrm>
        </p:spPr>
        <p:txBody>
          <a:bodyPr>
            <a:normAutofit fontScale="55000" lnSpcReduction="20000"/>
          </a:bodyPr>
          <a:lstStyle/>
          <a:p>
            <a:pPr marL="36830" indent="0" algn="ctr">
              <a:buNone/>
            </a:pPr>
            <a:r>
              <a:rPr lang="en-US" sz="4400" b="1">
                <a:highlight>
                  <a:srgbClr val="000000"/>
                </a:highlight>
              </a:rPr>
              <a:t>MAPD Help Desk: 1-800-927-8069</a:t>
            </a:r>
          </a:p>
          <a:p>
            <a:pPr marL="36830" indent="0" algn="ctr">
              <a:buNone/>
            </a:pPr>
            <a:r>
              <a:rPr lang="en-US" sz="4400" b="1">
                <a:highlight>
                  <a:srgbClr val="000000"/>
                </a:highlight>
              </a:rPr>
              <a:t>HPMS Help Desk: 1-800-220-2028</a:t>
            </a:r>
          </a:p>
          <a:p>
            <a:pPr marL="36830" indent="0" algn="ctr">
              <a:buNone/>
            </a:pPr>
            <a:r>
              <a:rPr lang="en-US" sz="4400" b="1">
                <a:highlight>
                  <a:srgbClr val="000000"/>
                </a:highlight>
              </a:rPr>
              <a:t>CSSC Operations Help Desk: 1-877-534-2772</a:t>
            </a:r>
          </a:p>
          <a:p>
            <a:pPr marL="36830" indent="0" algn="ctr">
              <a:buNone/>
            </a:pPr>
            <a:endParaRPr lang="en-US" sz="4400" b="1">
              <a:highlight>
                <a:srgbClr val="000000"/>
              </a:highlight>
            </a:endParaRPr>
          </a:p>
          <a:p>
            <a:pPr marL="36830" indent="0" algn="ctr">
              <a:buNone/>
            </a:pPr>
            <a:r>
              <a:rPr lang="en-US" sz="4400" b="1">
                <a:highlight>
                  <a:srgbClr val="000000"/>
                </a:highlight>
              </a:rPr>
              <a:t>For more information, please see the </a:t>
            </a:r>
          </a:p>
          <a:p>
            <a:pPr marL="36830" indent="0" algn="ctr">
              <a:buNone/>
            </a:pPr>
            <a:r>
              <a:rPr lang="en-US" sz="4400" b="1">
                <a:highlight>
                  <a:srgbClr val="000000"/>
                </a:highlight>
              </a:rPr>
              <a:t>‘Who Do I Contact?’ document</a:t>
            </a:r>
          </a:p>
          <a:p>
            <a:pPr marL="36830" indent="0" algn="ctr">
              <a:buNone/>
            </a:pPr>
            <a:r>
              <a:rPr lang="en-US" sz="4400" b="1">
                <a:highlight>
                  <a:srgbClr val="000000"/>
                </a:highlight>
              </a:rPr>
              <a:t>within your Welcome Packet. </a:t>
            </a:r>
          </a:p>
          <a:p>
            <a:pPr marL="37465" indent="0" algn="ctr">
              <a:buNone/>
            </a:pPr>
            <a:endParaRPr lang="en-US" b="1">
              <a:ln>
                <a:solidFill>
                  <a:prstClr val="black">
                    <a:lumMod val="75000"/>
                    <a:lumOff val="25000"/>
                    <a:alpha val="10000"/>
                  </a:prstClr>
                </a:solidFill>
              </a:ln>
              <a:effectLst>
                <a:outerShdw blurRad="9525" dist="25400" dir="14640000" algn="tl" rotWithShape="0">
                  <a:prstClr val="black">
                    <a:alpha val="30000"/>
                  </a:prstClr>
                </a:outerShdw>
              </a:effectLst>
              <a:highlight>
                <a:srgbClr val="000000"/>
              </a:highlight>
            </a:endParaRPr>
          </a:p>
          <a:p>
            <a:pPr marL="37465" indent="0">
              <a:buNone/>
            </a:pPr>
            <a:endParaRPr lang="en-US">
              <a:ln>
                <a:solidFill>
                  <a:prstClr val="black">
                    <a:lumMod val="75000"/>
                    <a:lumOff val="25000"/>
                    <a:alpha val="10000"/>
                  </a:prstClr>
                </a:solidFill>
              </a:ln>
              <a:effectLst>
                <a:outerShdw blurRad="9525" dist="25400" dir="14640000" algn="tl" rotWithShape="0">
                  <a:prstClr val="black">
                    <a:alpha val="30000"/>
                  </a:prstClr>
                </a:outerShdw>
              </a:effectLst>
            </a:endParaRPr>
          </a:p>
        </p:txBody>
      </p:sp>
      <p:sp>
        <p:nvSpPr>
          <p:cNvPr id="4" name="Slide Number Placeholder 3">
            <a:extLst>
              <a:ext uri="{FF2B5EF4-FFF2-40B4-BE49-F238E27FC236}">
                <a16:creationId xmlns:a16="http://schemas.microsoft.com/office/drawing/2014/main" id="{FBCFB1FD-B337-4D07-A6FB-F050CBD5C4E0}"/>
              </a:ext>
            </a:extLst>
          </p:cNvPr>
          <p:cNvSpPr>
            <a:spLocks noGrp="1"/>
          </p:cNvSpPr>
          <p:nvPr>
            <p:ph type="sldNum" sz="quarter" idx="12"/>
          </p:nvPr>
        </p:nvSpPr>
        <p:spPr/>
        <p:txBody>
          <a:bodyPr/>
          <a:lstStyle/>
          <a:p>
            <a:fld id="{3A98EE3D-8CD1-4C3F-BD1C-C98C9596463C}" type="slidenum">
              <a:rPr lang="en-US" smtClean="0"/>
              <a:t>22</a:t>
            </a:fld>
            <a:endParaRPr lang="en-US"/>
          </a:p>
        </p:txBody>
      </p:sp>
    </p:spTree>
    <p:extLst>
      <p:ext uri="{BB962C8B-B14F-4D97-AF65-F5344CB8AC3E}">
        <p14:creationId xmlns:p14="http://schemas.microsoft.com/office/powerpoint/2010/main" val="29116589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Silhouette of a construction site.">
            <a:extLst>
              <a:ext uri="{FF2B5EF4-FFF2-40B4-BE49-F238E27FC236}">
                <a16:creationId xmlns:a16="http://schemas.microsoft.com/office/drawing/2014/main" id="{1C1633BC-5F21-49A0-83B7-EA60C2E37B88}"/>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51244" y="0"/>
            <a:ext cx="10289512" cy="6858000"/>
          </a:xfrm>
          <a:prstGeom prst="rect">
            <a:avLst/>
          </a:prstGeom>
        </p:spPr>
      </p:pic>
      <p:sp>
        <p:nvSpPr>
          <p:cNvPr id="2" name="Title 1">
            <a:extLst>
              <a:ext uri="{FF2B5EF4-FFF2-40B4-BE49-F238E27FC236}">
                <a16:creationId xmlns:a16="http://schemas.microsoft.com/office/drawing/2014/main" id="{17306DC9-6B8C-4789-ACAF-1209A1CDBB88}"/>
              </a:ext>
            </a:extLst>
          </p:cNvPr>
          <p:cNvSpPr>
            <a:spLocks noGrp="1"/>
          </p:cNvSpPr>
          <p:nvPr>
            <p:ph type="title"/>
          </p:nvPr>
        </p:nvSpPr>
        <p:spPr/>
        <p:txBody>
          <a:bodyPr/>
          <a:lstStyle/>
          <a:p>
            <a:r>
              <a:rPr lang="en-US">
                <a:highlight>
                  <a:srgbClr val="000000"/>
                </a:highlight>
              </a:rPr>
              <a:t>Resources and Forms</a:t>
            </a:r>
            <a:endParaRPr lang="en-US">
              <a:ln>
                <a:solidFill>
                  <a:prstClr val="black">
                    <a:lumMod val="75000"/>
                    <a:lumOff val="25000"/>
                    <a:alpha val="10000"/>
                  </a:prstClr>
                </a:solidFill>
              </a:ln>
              <a:effectLst>
                <a:outerShdw blurRad="9525" dist="25400" dir="14640000" algn="tl" rotWithShape="0">
                  <a:prstClr val="black">
                    <a:alpha val="30000"/>
                  </a:prstClr>
                </a:outerShdw>
              </a:effectLst>
              <a:highlight>
                <a:srgbClr val="000000"/>
              </a:highlight>
              <a:ea typeface="Segoe UI Black"/>
            </a:endParaRPr>
          </a:p>
        </p:txBody>
      </p:sp>
      <p:sp>
        <p:nvSpPr>
          <p:cNvPr id="3" name="Content Placeholder 2">
            <a:extLst>
              <a:ext uri="{FF2B5EF4-FFF2-40B4-BE49-F238E27FC236}">
                <a16:creationId xmlns:a16="http://schemas.microsoft.com/office/drawing/2014/main" id="{94540F29-2824-4752-9926-38EE3EF4EC6B}"/>
              </a:ext>
            </a:extLst>
          </p:cNvPr>
          <p:cNvSpPr>
            <a:spLocks noGrp="1"/>
          </p:cNvSpPr>
          <p:nvPr>
            <p:ph idx="1"/>
          </p:nvPr>
        </p:nvSpPr>
        <p:spPr>
          <a:xfrm>
            <a:off x="913795" y="1866900"/>
            <a:ext cx="5033999" cy="2912363"/>
          </a:xfrm>
          <a:solidFill>
            <a:schemeClr val="bg1"/>
          </a:solidFill>
        </p:spPr>
        <p:txBody>
          <a:bodyPr>
            <a:normAutofit/>
          </a:bodyPr>
          <a:lstStyle/>
          <a:p>
            <a:pPr marL="36900" indent="0">
              <a:buNone/>
            </a:pPr>
            <a:r>
              <a:rPr lang="en-US"/>
              <a:t>Resources</a:t>
            </a:r>
          </a:p>
          <a:p>
            <a:r>
              <a:rPr lang="en-US"/>
              <a:t>Data Exchange Preparation Procedures (DEPP)</a:t>
            </a:r>
          </a:p>
          <a:p>
            <a:r>
              <a:rPr lang="en-US"/>
              <a:t>Plan Connectivity Checklist</a:t>
            </a:r>
          </a:p>
          <a:p>
            <a:r>
              <a:rPr lang="en-US"/>
              <a:t>Plan Communication User Guide (PCUG)</a:t>
            </a:r>
          </a:p>
        </p:txBody>
      </p:sp>
      <p:sp>
        <p:nvSpPr>
          <p:cNvPr id="4" name="Slide Number Placeholder 3">
            <a:extLst>
              <a:ext uri="{FF2B5EF4-FFF2-40B4-BE49-F238E27FC236}">
                <a16:creationId xmlns:a16="http://schemas.microsoft.com/office/drawing/2014/main" id="{39B2D81F-2C87-4E5B-B75C-0E1AEAAA4C3E}"/>
              </a:ext>
            </a:extLst>
          </p:cNvPr>
          <p:cNvSpPr>
            <a:spLocks noGrp="1"/>
          </p:cNvSpPr>
          <p:nvPr>
            <p:ph type="sldNum" sz="quarter" idx="12"/>
          </p:nvPr>
        </p:nvSpPr>
        <p:spPr/>
        <p:txBody>
          <a:bodyPr/>
          <a:lstStyle/>
          <a:p>
            <a:fld id="{3A98EE3D-8CD1-4C3F-BD1C-C98C9596463C}" type="slidenum">
              <a:rPr lang="en-US" smtClean="0"/>
              <a:t>3</a:t>
            </a:fld>
            <a:endParaRPr lang="en-US"/>
          </a:p>
        </p:txBody>
      </p:sp>
      <p:sp>
        <p:nvSpPr>
          <p:cNvPr id="6" name="Content Placeholder 2">
            <a:extLst>
              <a:ext uri="{FF2B5EF4-FFF2-40B4-BE49-F238E27FC236}">
                <a16:creationId xmlns:a16="http://schemas.microsoft.com/office/drawing/2014/main" id="{4EE4D78B-EB56-4514-8F2A-ED1E28AD8192}"/>
              </a:ext>
            </a:extLst>
          </p:cNvPr>
          <p:cNvSpPr txBox="1">
            <a:spLocks/>
          </p:cNvSpPr>
          <p:nvPr/>
        </p:nvSpPr>
        <p:spPr>
          <a:xfrm>
            <a:off x="6244208" y="1866899"/>
            <a:ext cx="5182205" cy="2912363"/>
          </a:xfrm>
          <a:prstGeom prst="rect">
            <a:avLst/>
          </a:prstGeom>
          <a:solidFill>
            <a:schemeClr val="bg1"/>
          </a:solidFill>
          <a:effectLst>
            <a:outerShdw blurRad="25400" dir="17880000">
              <a:srgbClr val="000000">
                <a:alpha val="46000"/>
              </a:srgbClr>
            </a:outerShdw>
          </a:effectLst>
        </p:spPr>
        <p:txBody>
          <a:bodyPr vert="horz" lIns="91440" tIns="45720" rIns="91440" bIns="45720" rtlCol="0" anchor="t">
            <a:normAutofit fontScale="70000" lnSpcReduction="20000"/>
          </a:bodyPr>
          <a:lstStyle>
            <a:lvl1pPr marL="342900" indent="-306000" algn="l" defTabSz="457200" rtl="0" eaLnBrk="1" latinLnBrk="0" hangingPunct="1">
              <a:lnSpc>
                <a:spcPct val="110000"/>
              </a:lnSpc>
              <a:spcBef>
                <a:spcPct val="20000"/>
              </a:spcBef>
              <a:spcAft>
                <a:spcPts val="600"/>
              </a:spcAft>
              <a:buClr>
                <a:schemeClr val="tx2"/>
              </a:buClr>
              <a:buSzPct val="70000"/>
              <a:buFont typeface="Wingdings 2" charset="2"/>
              <a:buChar char=""/>
              <a:defRPr sz="23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1pPr>
            <a:lvl2pPr marL="720000" indent="-270000" algn="l" defTabSz="457200" rtl="0" eaLnBrk="1" latinLnBrk="0" hangingPunct="1">
              <a:spcBef>
                <a:spcPct val="20000"/>
              </a:spcBef>
              <a:spcAft>
                <a:spcPts val="600"/>
              </a:spcAft>
              <a:buClr>
                <a:schemeClr val="tx2"/>
              </a:buClr>
              <a:buSzPct val="70000"/>
              <a:buFont typeface="Wingdings 2" charset="2"/>
              <a:buChar char=""/>
              <a:defRPr sz="21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2pPr>
            <a:lvl3pPr marL="1026000" indent="-216000" algn="l" defTabSz="457200" rtl="0" eaLnBrk="1" latinLnBrk="0" hangingPunct="1">
              <a:spcBef>
                <a:spcPct val="20000"/>
              </a:spcBef>
              <a:spcAft>
                <a:spcPts val="600"/>
              </a:spcAft>
              <a:buClr>
                <a:schemeClr val="tx2"/>
              </a:buClr>
              <a:buSzPct val="70000"/>
              <a:buFont typeface="Wingdings 2" charset="2"/>
              <a:buChar char=""/>
              <a:defRPr sz="18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3pPr>
            <a:lvl4pPr marL="1386000" indent="-216000" algn="l" defTabSz="457200" rtl="0" eaLnBrk="1" latinLnBrk="0" hangingPunct="1">
              <a:spcBef>
                <a:spcPct val="20000"/>
              </a:spcBef>
              <a:spcAft>
                <a:spcPts val="600"/>
              </a:spcAft>
              <a:buClr>
                <a:schemeClr val="tx2"/>
              </a:buClr>
              <a:buSzPct val="70000"/>
              <a:buFont typeface="Wingdings 2" charset="2"/>
              <a:buChar char=""/>
              <a:defRPr sz="16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4pPr>
            <a:lvl5pPr marL="1674000" indent="-216000" algn="l" defTabSz="457200" rtl="0" eaLnBrk="1" latinLnBrk="0" hangingPunct="1">
              <a:spcBef>
                <a:spcPct val="20000"/>
              </a:spcBef>
              <a:spcAft>
                <a:spcPts val="600"/>
              </a:spcAft>
              <a:buClr>
                <a:schemeClr val="tx2"/>
              </a:buClr>
              <a:buSzPct val="70000"/>
              <a:buFont typeface="Wingdings 2" charset="2"/>
              <a:buChar char=""/>
              <a:defRPr sz="16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5pPr>
            <a:lvl6pPr marL="20146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6pPr>
            <a:lvl7pPr marL="24018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7pPr>
            <a:lvl8pPr marL="27890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8pPr>
            <a:lvl9pPr marL="31062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9pPr>
          </a:lstStyle>
          <a:p>
            <a:pPr marL="36900" indent="0">
              <a:buFont typeface="Wingdings 2" charset="2"/>
              <a:buNone/>
            </a:pPr>
            <a:r>
              <a:rPr lang="en-US"/>
              <a:t>Forms</a:t>
            </a:r>
          </a:p>
          <a:p>
            <a:r>
              <a:rPr lang="en-US"/>
              <a:t>Request for Server to Server Access to CMS for Enterprise File Transfer (EFT) Corporate Secure Point of Entry (SPOE) ID Form</a:t>
            </a:r>
          </a:p>
          <a:p>
            <a:r>
              <a:rPr lang="en-US"/>
              <a:t>EFT Partner Server Form</a:t>
            </a:r>
          </a:p>
          <a:p>
            <a:r>
              <a:rPr lang="en-US"/>
              <a:t>EPOC Designation Letter</a:t>
            </a:r>
          </a:p>
          <a:p>
            <a:r>
              <a:rPr lang="en-US"/>
              <a:t>EPOC Access Acknowledgement Form</a:t>
            </a:r>
          </a:p>
          <a:p>
            <a:r>
              <a:rPr lang="en-US"/>
              <a:t>Plan Connectivity Data Module</a:t>
            </a:r>
          </a:p>
          <a:p>
            <a:pPr lvl="1"/>
            <a:r>
              <a:rPr lang="en-US"/>
              <a:t>PCD Form</a:t>
            </a:r>
          </a:p>
        </p:txBody>
      </p:sp>
    </p:spTree>
    <p:extLst>
      <p:ext uri="{BB962C8B-B14F-4D97-AF65-F5344CB8AC3E}">
        <p14:creationId xmlns:p14="http://schemas.microsoft.com/office/powerpoint/2010/main" val="41431004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56A963-36FA-43BC-8E4D-A402DBF2F996}"/>
              </a:ext>
            </a:extLst>
          </p:cNvPr>
          <p:cNvSpPr>
            <a:spLocks noGrp="1"/>
          </p:cNvSpPr>
          <p:nvPr>
            <p:ph type="title"/>
          </p:nvPr>
        </p:nvSpPr>
        <p:spPr>
          <a:solidFill>
            <a:schemeClr val="accent2"/>
          </a:solidFill>
        </p:spPr>
        <p:txBody>
          <a:bodyPr>
            <a:normAutofit/>
          </a:bodyPr>
          <a:lstStyle/>
          <a:p>
            <a:r>
              <a:rPr lang="en-US"/>
              <a:t>Resource: DEPP</a:t>
            </a:r>
            <a:br>
              <a:rPr lang="en-US"/>
            </a:br>
            <a:r>
              <a:rPr lang="en-US" sz="2400"/>
              <a:t>Data Exchange Preparation Procedures</a:t>
            </a:r>
            <a:endParaRPr lang="en-US"/>
          </a:p>
        </p:txBody>
      </p:sp>
      <p:sp>
        <p:nvSpPr>
          <p:cNvPr id="3" name="Content Placeholder 2">
            <a:extLst>
              <a:ext uri="{FF2B5EF4-FFF2-40B4-BE49-F238E27FC236}">
                <a16:creationId xmlns:a16="http://schemas.microsoft.com/office/drawing/2014/main" id="{D9F34880-81AA-427C-8DCC-CF11481C8EDF}"/>
              </a:ext>
            </a:extLst>
          </p:cNvPr>
          <p:cNvSpPr>
            <a:spLocks noGrp="1"/>
          </p:cNvSpPr>
          <p:nvPr>
            <p:ph idx="1"/>
          </p:nvPr>
        </p:nvSpPr>
        <p:spPr>
          <a:xfrm>
            <a:off x="913795" y="2076450"/>
            <a:ext cx="7020241" cy="4289424"/>
          </a:xfrm>
        </p:spPr>
        <p:txBody>
          <a:bodyPr>
            <a:normAutofit/>
          </a:bodyPr>
          <a:lstStyle/>
          <a:p>
            <a:pPr marL="380365" indent="-342900">
              <a:buFont typeface="Arial" panose="020B0604020202020204" pitchFamily="34" charset="0"/>
              <a:buChar char="•"/>
            </a:pPr>
            <a:r>
              <a:rPr lang="en-US"/>
              <a:t>The DEPP is a grand overview of the connectivity process and connectivity types.</a:t>
            </a:r>
          </a:p>
          <a:p>
            <a:pPr marL="380365" indent="-342900">
              <a:buFont typeface="Arial" panose="020B0604020202020204" pitchFamily="34" charset="0"/>
              <a:buChar char="•"/>
            </a:pPr>
            <a:r>
              <a:rPr lang="en-US"/>
              <a:t>To access the DEPP you will navigate to the download section at the following URL:  </a:t>
            </a:r>
            <a:r>
              <a:rPr lang="en-US">
                <a:hlinkClick r:id="rId2">
                  <a:extLst>
                    <a:ext uri="{A12FA001-AC4F-418D-AE19-62706E023703}">
                      <ahyp:hlinkClr xmlns:ahyp="http://schemas.microsoft.com/office/drawing/2018/hyperlinkcolor" val="tx"/>
                    </a:ext>
                  </a:extLst>
                </a:hlinkClick>
              </a:rPr>
              <a:t>https://www.cms.gov/Research-Statistics-Data-and-Systems/CMS-Information-Technology/mapdhelpdesk/Plan-Connectivity-Preparation</a:t>
            </a:r>
            <a:r>
              <a:rPr lang="en-US" sz="1800"/>
              <a:t>.</a:t>
            </a:r>
            <a:endParaRPr lang="en-US"/>
          </a:p>
        </p:txBody>
      </p:sp>
      <p:sp>
        <p:nvSpPr>
          <p:cNvPr id="4" name="Slide Number Placeholder 3">
            <a:extLst>
              <a:ext uri="{FF2B5EF4-FFF2-40B4-BE49-F238E27FC236}">
                <a16:creationId xmlns:a16="http://schemas.microsoft.com/office/drawing/2014/main" id="{F446510D-7CB0-4357-9DAE-04754E9932CE}"/>
              </a:ext>
            </a:extLst>
          </p:cNvPr>
          <p:cNvSpPr>
            <a:spLocks noGrp="1"/>
          </p:cNvSpPr>
          <p:nvPr>
            <p:ph type="sldNum" sz="quarter" idx="12"/>
          </p:nvPr>
        </p:nvSpPr>
        <p:spPr/>
        <p:txBody>
          <a:bodyPr/>
          <a:lstStyle/>
          <a:p>
            <a:fld id="{3A98EE3D-8CD1-4C3F-BD1C-C98C9596463C}" type="slidenum">
              <a:rPr lang="en-US" smtClean="0"/>
              <a:t>4</a:t>
            </a:fld>
            <a:endParaRPr lang="en-US"/>
          </a:p>
        </p:txBody>
      </p:sp>
      <p:pic>
        <p:nvPicPr>
          <p:cNvPr id="6" name="Picture 5" descr="Close up of the cover page for Medicare Advantage (MAPD) Data Exchange Preparation Procedures (DEPP).">
            <a:extLst>
              <a:ext uri="{FF2B5EF4-FFF2-40B4-BE49-F238E27FC236}">
                <a16:creationId xmlns:a16="http://schemas.microsoft.com/office/drawing/2014/main" id="{1C790BBF-6497-37A9-54C5-B81A4769612F}"/>
              </a:ext>
            </a:extLst>
          </p:cNvPr>
          <p:cNvPicPr>
            <a:picLocks noChangeAspect="1"/>
          </p:cNvPicPr>
          <p:nvPr/>
        </p:nvPicPr>
        <p:blipFill>
          <a:blip r:embed="rId3"/>
          <a:stretch>
            <a:fillRect/>
          </a:stretch>
        </p:blipFill>
        <p:spPr>
          <a:xfrm>
            <a:off x="8338415" y="2076450"/>
            <a:ext cx="2552368" cy="3306003"/>
          </a:xfrm>
          <a:prstGeom prst="rect">
            <a:avLst/>
          </a:prstGeom>
        </p:spPr>
      </p:pic>
    </p:spTree>
    <p:extLst>
      <p:ext uri="{BB962C8B-B14F-4D97-AF65-F5344CB8AC3E}">
        <p14:creationId xmlns:p14="http://schemas.microsoft.com/office/powerpoint/2010/main" val="22889852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7CFDC4-DD43-464C-8E55-BB5297B9E359}"/>
              </a:ext>
            </a:extLst>
          </p:cNvPr>
          <p:cNvSpPr>
            <a:spLocks noGrp="1"/>
          </p:cNvSpPr>
          <p:nvPr>
            <p:ph type="title"/>
          </p:nvPr>
        </p:nvSpPr>
        <p:spPr>
          <a:solidFill>
            <a:schemeClr val="accent3"/>
          </a:solidFill>
        </p:spPr>
        <p:txBody>
          <a:bodyPr>
            <a:normAutofit fontScale="90000"/>
          </a:bodyPr>
          <a:lstStyle/>
          <a:p>
            <a:r>
              <a:rPr lang="en-US"/>
              <a:t>Resource: Plan Connectivity Checklist</a:t>
            </a:r>
          </a:p>
        </p:txBody>
      </p:sp>
      <p:sp>
        <p:nvSpPr>
          <p:cNvPr id="3" name="Content Placeholder 2">
            <a:extLst>
              <a:ext uri="{FF2B5EF4-FFF2-40B4-BE49-F238E27FC236}">
                <a16:creationId xmlns:a16="http://schemas.microsoft.com/office/drawing/2014/main" id="{C30A4348-B380-4970-ABDD-4BA13CB63E80}"/>
              </a:ext>
            </a:extLst>
          </p:cNvPr>
          <p:cNvSpPr>
            <a:spLocks noGrp="1"/>
          </p:cNvSpPr>
          <p:nvPr>
            <p:ph idx="1"/>
          </p:nvPr>
        </p:nvSpPr>
        <p:spPr>
          <a:xfrm>
            <a:off x="913795" y="2076450"/>
            <a:ext cx="7020241" cy="3714749"/>
          </a:xfrm>
        </p:spPr>
        <p:txBody>
          <a:bodyPr>
            <a:normAutofit fontScale="85000" lnSpcReduction="20000"/>
          </a:bodyPr>
          <a:lstStyle/>
          <a:p>
            <a:pPr marL="380365" indent="-342900">
              <a:buFont typeface="Arial" panose="020B0604020202020204" pitchFamily="34" charset="0"/>
              <a:buChar char="•"/>
            </a:pPr>
            <a:r>
              <a:rPr lang="en-US"/>
              <a:t>The Plan Connectivity Checklist is a general outline you can follow to complete the connectivity process.</a:t>
            </a:r>
          </a:p>
          <a:p>
            <a:pPr marL="380365" indent="-342900">
              <a:buFont typeface="Arial" panose="020B0604020202020204" pitchFamily="34" charset="0"/>
              <a:buChar char="•"/>
            </a:pPr>
            <a:r>
              <a:rPr lang="en-US"/>
              <a:t>The process has specific timing for steps to be completed; please review the timeline for more detailed information.</a:t>
            </a:r>
            <a:endParaRPr lang="en-US">
              <a:ln>
                <a:solidFill>
                  <a:prstClr val="black">
                    <a:lumMod val="75000"/>
                    <a:lumOff val="25000"/>
                    <a:alpha val="10000"/>
                  </a:prstClr>
                </a:solidFill>
              </a:ln>
              <a:effectLst>
                <a:outerShdw blurRad="9525" dist="25400" dir="14640000" algn="tl" rotWithShape="0">
                  <a:prstClr val="black">
                    <a:alpha val="30000"/>
                  </a:prstClr>
                </a:outerShdw>
              </a:effectLst>
            </a:endParaRPr>
          </a:p>
          <a:p>
            <a:pPr marL="380365" indent="-342900">
              <a:buFont typeface="Arial" panose="020B0604020202020204" pitchFamily="34" charset="0"/>
              <a:buChar char="•"/>
            </a:pPr>
            <a:r>
              <a:rPr lang="en-US"/>
              <a:t>To access the Plan Connectivity Checklist, you will navigate to the download section at the following URL:  </a:t>
            </a:r>
            <a:r>
              <a:rPr lang="en-US">
                <a:hlinkClick r:id="rId2">
                  <a:extLst>
                    <a:ext uri="{A12FA001-AC4F-418D-AE19-62706E023703}">
                      <ahyp:hlinkClr xmlns:ahyp="http://schemas.microsoft.com/office/drawing/2018/hyperlinkcolor" val="tx"/>
                    </a:ext>
                  </a:extLst>
                </a:hlinkClick>
              </a:rPr>
              <a:t>https://www.cms.gov/Research-Statistics-Data-and-Systems/CMS-Information-Technology/mapdhelpdesk/Plan-Connectivity-Preparation</a:t>
            </a:r>
            <a:r>
              <a:rPr lang="en-US" sz="1900"/>
              <a:t>.</a:t>
            </a:r>
            <a:endParaRPr lang="en-US" u="sng">
              <a:ln>
                <a:solidFill>
                  <a:prstClr val="black">
                    <a:lumMod val="75000"/>
                    <a:lumOff val="25000"/>
                    <a:alpha val="10000"/>
                  </a:prstClr>
                </a:solidFill>
              </a:ln>
              <a:solidFill>
                <a:srgbClr val="F4EEDC"/>
              </a:solidFill>
              <a:effectLst>
                <a:outerShdw blurRad="9525" dist="25400" dir="14640000" algn="tl" rotWithShape="0">
                  <a:prstClr val="black">
                    <a:alpha val="30000"/>
                  </a:prstClr>
                </a:outerShdw>
              </a:effectLst>
              <a:cs typeface="Segoe UI Semibold"/>
            </a:endParaRPr>
          </a:p>
        </p:txBody>
      </p:sp>
      <p:sp>
        <p:nvSpPr>
          <p:cNvPr id="4" name="Slide Number Placeholder 3">
            <a:extLst>
              <a:ext uri="{FF2B5EF4-FFF2-40B4-BE49-F238E27FC236}">
                <a16:creationId xmlns:a16="http://schemas.microsoft.com/office/drawing/2014/main" id="{C75D8314-6A2D-4C9A-A4A1-CD322AE1A099}"/>
              </a:ext>
            </a:extLst>
          </p:cNvPr>
          <p:cNvSpPr>
            <a:spLocks noGrp="1"/>
          </p:cNvSpPr>
          <p:nvPr>
            <p:ph type="sldNum" sz="quarter" idx="12"/>
          </p:nvPr>
        </p:nvSpPr>
        <p:spPr/>
        <p:txBody>
          <a:bodyPr/>
          <a:lstStyle/>
          <a:p>
            <a:fld id="{3A98EE3D-8CD1-4C3F-BD1C-C98C9596463C}" type="slidenum">
              <a:rPr lang="en-US" smtClean="0"/>
              <a:t>5</a:t>
            </a:fld>
            <a:endParaRPr lang="en-US"/>
          </a:p>
        </p:txBody>
      </p:sp>
      <p:pic>
        <p:nvPicPr>
          <p:cNvPr id="9" name="Picture 8" descr="Close up of the cover page for Medicare Advantage Prescription Drug (MAPD) Plan Connectivity Checklist.">
            <a:extLst>
              <a:ext uri="{FF2B5EF4-FFF2-40B4-BE49-F238E27FC236}">
                <a16:creationId xmlns:a16="http://schemas.microsoft.com/office/drawing/2014/main" id="{11A1D58B-AA77-879B-FB45-C15109CBB0CD}"/>
              </a:ext>
            </a:extLst>
          </p:cNvPr>
          <p:cNvPicPr>
            <a:picLocks noChangeAspect="1"/>
          </p:cNvPicPr>
          <p:nvPr/>
        </p:nvPicPr>
        <p:blipFill>
          <a:blip r:embed="rId3"/>
          <a:stretch>
            <a:fillRect/>
          </a:stretch>
        </p:blipFill>
        <p:spPr>
          <a:xfrm>
            <a:off x="8280024" y="2219324"/>
            <a:ext cx="2610759" cy="3429000"/>
          </a:xfrm>
          <a:prstGeom prst="rect">
            <a:avLst/>
          </a:prstGeom>
        </p:spPr>
      </p:pic>
    </p:spTree>
    <p:extLst>
      <p:ext uri="{BB962C8B-B14F-4D97-AF65-F5344CB8AC3E}">
        <p14:creationId xmlns:p14="http://schemas.microsoft.com/office/powerpoint/2010/main" val="26228851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27943D-5963-4161-B1AA-C6DA5989EEC6}"/>
              </a:ext>
            </a:extLst>
          </p:cNvPr>
          <p:cNvSpPr>
            <a:spLocks noGrp="1"/>
          </p:cNvSpPr>
          <p:nvPr>
            <p:ph type="title"/>
          </p:nvPr>
        </p:nvSpPr>
        <p:spPr>
          <a:solidFill>
            <a:schemeClr val="accent2"/>
          </a:solidFill>
        </p:spPr>
        <p:txBody>
          <a:bodyPr>
            <a:normAutofit/>
          </a:bodyPr>
          <a:lstStyle/>
          <a:p>
            <a:r>
              <a:rPr lang="en-US"/>
              <a:t>Resource: PCUG</a:t>
            </a:r>
            <a:br>
              <a:rPr lang="en-US"/>
            </a:br>
            <a:r>
              <a:rPr lang="en-US" sz="2800"/>
              <a:t>Plan Communication User Guide</a:t>
            </a:r>
            <a:endParaRPr lang="en-US"/>
          </a:p>
        </p:txBody>
      </p:sp>
      <p:sp>
        <p:nvSpPr>
          <p:cNvPr id="3" name="Content Placeholder 2">
            <a:extLst>
              <a:ext uri="{FF2B5EF4-FFF2-40B4-BE49-F238E27FC236}">
                <a16:creationId xmlns:a16="http://schemas.microsoft.com/office/drawing/2014/main" id="{64793DBD-0611-46C7-9A6C-96E4FCCF6A47}"/>
              </a:ext>
            </a:extLst>
          </p:cNvPr>
          <p:cNvSpPr>
            <a:spLocks noGrp="1"/>
          </p:cNvSpPr>
          <p:nvPr>
            <p:ph idx="1"/>
          </p:nvPr>
        </p:nvSpPr>
        <p:spPr>
          <a:xfrm>
            <a:off x="913795" y="2076450"/>
            <a:ext cx="7206383" cy="3714749"/>
          </a:xfrm>
        </p:spPr>
        <p:txBody>
          <a:bodyPr>
            <a:normAutofit fontScale="77500" lnSpcReduction="20000"/>
          </a:bodyPr>
          <a:lstStyle/>
          <a:p>
            <a:pPr marL="380365" indent="-342900">
              <a:buFont typeface="Arial" panose="020B0604020202020204" pitchFamily="34" charset="0"/>
              <a:buChar char="•"/>
            </a:pPr>
            <a:r>
              <a:rPr lang="en-US"/>
              <a:t>The Plan Communication User Guide is a great resource for MA/PDP Submitters. It provides users an overview of the different file naming conventions and line coding that are utilized to assist in submitting files for their Plan.</a:t>
            </a:r>
          </a:p>
          <a:p>
            <a:pPr marL="380365" indent="-342900">
              <a:buFont typeface="Arial" panose="020B0604020202020204" pitchFamily="34" charset="0"/>
              <a:buChar char="•"/>
            </a:pPr>
            <a:r>
              <a:rPr lang="en-US"/>
              <a:t>The PCUG outlines the functions within the </a:t>
            </a:r>
            <a:r>
              <a:rPr lang="en-US" err="1"/>
              <a:t>MARx</a:t>
            </a:r>
            <a:r>
              <a:rPr lang="en-US"/>
              <a:t> UI application that most will find useful.</a:t>
            </a:r>
            <a:endParaRPr lang="en-US">
              <a:ln>
                <a:solidFill>
                  <a:prstClr val="black">
                    <a:lumMod val="75000"/>
                    <a:lumOff val="25000"/>
                    <a:alpha val="10000"/>
                  </a:prstClr>
                </a:solidFill>
              </a:ln>
              <a:effectLst>
                <a:outerShdw blurRad="9525" dist="25400" dir="14640000" algn="tl" rotWithShape="0">
                  <a:prstClr val="black">
                    <a:alpha val="30000"/>
                  </a:prstClr>
                </a:outerShdw>
              </a:effectLst>
            </a:endParaRPr>
          </a:p>
          <a:p>
            <a:pPr marL="380365" indent="-342900">
              <a:buFont typeface="Arial" panose="020B0604020202020204" pitchFamily="34" charset="0"/>
              <a:buChar char="•"/>
            </a:pPr>
            <a:r>
              <a:rPr lang="en-US"/>
              <a:t>The PCUG is updated regularly. To access the most up-to-date version of the Plan Communication User Guide you will navigate to the download section at the following URL: </a:t>
            </a:r>
            <a:r>
              <a:rPr lang="en-US">
                <a:hlinkClick r:id="rId2">
                  <a:extLst>
                    <a:ext uri="{A12FA001-AC4F-418D-AE19-62706E023703}">
                      <ahyp:hlinkClr xmlns:ahyp="http://schemas.microsoft.com/office/drawing/2018/hyperlinkcolor" val="tx"/>
                    </a:ext>
                  </a:extLst>
                </a:hlinkClick>
              </a:rPr>
              <a:t>https://www.cms.gov/Research-Statistics-Data-and-Systems/CMS-Information-Technology/mapdhelpdesk/Plan_Communications_User_Guide</a:t>
            </a:r>
            <a:r>
              <a:rPr lang="en-US">
                <a:ln>
                  <a:solidFill>
                    <a:prstClr val="black">
                      <a:lumMod val="75000"/>
                      <a:lumOff val="25000"/>
                      <a:alpha val="10000"/>
                    </a:prstClr>
                  </a:solidFill>
                </a:ln>
                <a:effectLst>
                  <a:outerShdw blurRad="9525" dist="25400" dir="14640000" algn="tl" rotWithShape="0">
                    <a:prstClr val="black">
                      <a:alpha val="30000"/>
                    </a:prstClr>
                  </a:outerShdw>
                </a:effectLst>
                <a:cs typeface="Segoe UI Semibold"/>
              </a:rPr>
              <a:t>.</a:t>
            </a:r>
          </a:p>
          <a:p>
            <a:pPr indent="-305435"/>
            <a:endParaRPr lang="en-US">
              <a:ln>
                <a:solidFill>
                  <a:prstClr val="black">
                    <a:lumMod val="75000"/>
                    <a:lumOff val="25000"/>
                    <a:alpha val="10000"/>
                  </a:prstClr>
                </a:solidFill>
              </a:ln>
              <a:effectLst>
                <a:outerShdw blurRad="9525" dist="25400" dir="14640000" algn="tl" rotWithShape="0">
                  <a:prstClr val="black">
                    <a:alpha val="30000"/>
                  </a:prstClr>
                </a:outerShdw>
              </a:effectLst>
              <a:cs typeface="Segoe UI Semibold"/>
            </a:endParaRPr>
          </a:p>
        </p:txBody>
      </p:sp>
      <p:sp>
        <p:nvSpPr>
          <p:cNvPr id="4" name="Slide Number Placeholder 3">
            <a:extLst>
              <a:ext uri="{FF2B5EF4-FFF2-40B4-BE49-F238E27FC236}">
                <a16:creationId xmlns:a16="http://schemas.microsoft.com/office/drawing/2014/main" id="{40507204-8787-4FC6-85F1-178A1C0CE9F5}"/>
              </a:ext>
            </a:extLst>
          </p:cNvPr>
          <p:cNvSpPr>
            <a:spLocks noGrp="1"/>
          </p:cNvSpPr>
          <p:nvPr>
            <p:ph type="sldNum" sz="quarter" idx="12"/>
          </p:nvPr>
        </p:nvSpPr>
        <p:spPr/>
        <p:txBody>
          <a:bodyPr/>
          <a:lstStyle/>
          <a:p>
            <a:fld id="{3A98EE3D-8CD1-4C3F-BD1C-C98C9596463C}" type="slidenum">
              <a:rPr lang="en-US" smtClean="0"/>
              <a:t>6</a:t>
            </a:fld>
            <a:endParaRPr lang="en-US"/>
          </a:p>
        </p:txBody>
      </p:sp>
      <p:pic>
        <p:nvPicPr>
          <p:cNvPr id="7" name="Picture 6" descr="Close up of the cover page for Medicare Advantage Prescription Drug (MAPD) Plan Communication User Guide (PCUG).">
            <a:extLst>
              <a:ext uri="{FF2B5EF4-FFF2-40B4-BE49-F238E27FC236}">
                <a16:creationId xmlns:a16="http://schemas.microsoft.com/office/drawing/2014/main" id="{75AAA0CC-2980-F714-5CFC-8B5B0117EC73}"/>
              </a:ext>
            </a:extLst>
          </p:cNvPr>
          <p:cNvPicPr>
            <a:picLocks noChangeAspect="1"/>
          </p:cNvPicPr>
          <p:nvPr/>
        </p:nvPicPr>
        <p:blipFill>
          <a:blip r:embed="rId3"/>
          <a:stretch>
            <a:fillRect/>
          </a:stretch>
        </p:blipFill>
        <p:spPr>
          <a:xfrm>
            <a:off x="8321504" y="2219324"/>
            <a:ext cx="2597854" cy="3429000"/>
          </a:xfrm>
          <a:prstGeom prst="rect">
            <a:avLst/>
          </a:prstGeom>
        </p:spPr>
      </p:pic>
    </p:spTree>
    <p:extLst>
      <p:ext uri="{BB962C8B-B14F-4D97-AF65-F5344CB8AC3E}">
        <p14:creationId xmlns:p14="http://schemas.microsoft.com/office/powerpoint/2010/main" val="4431658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0DD72-021B-4F8F-84FD-91BA96811F21}"/>
              </a:ext>
            </a:extLst>
          </p:cNvPr>
          <p:cNvSpPr>
            <a:spLocks noGrp="1"/>
          </p:cNvSpPr>
          <p:nvPr>
            <p:ph type="title"/>
          </p:nvPr>
        </p:nvSpPr>
        <p:spPr>
          <a:xfrm>
            <a:off x="756479" y="492126"/>
            <a:ext cx="10943908" cy="1257300"/>
          </a:xfrm>
          <a:solidFill>
            <a:schemeClr val="accent3"/>
          </a:solidFill>
        </p:spPr>
        <p:txBody>
          <a:bodyPr>
            <a:noAutofit/>
          </a:bodyPr>
          <a:lstStyle/>
          <a:p>
            <a:r>
              <a:rPr lang="en-US" sz="2800" dirty="0"/>
              <a:t>Form: </a:t>
            </a:r>
            <a:br>
              <a:rPr lang="en-US" sz="2800" dirty="0"/>
            </a:br>
            <a:r>
              <a:rPr lang="en-US" sz="2800" dirty="0"/>
              <a:t>Request for Server to Server Access to CMS for Enterprise File Transfer (EFT) Corporate Secure Point of Entry (SPOE) ID</a:t>
            </a:r>
          </a:p>
        </p:txBody>
      </p:sp>
      <p:sp>
        <p:nvSpPr>
          <p:cNvPr id="3" name="Content Placeholder 2">
            <a:extLst>
              <a:ext uri="{FF2B5EF4-FFF2-40B4-BE49-F238E27FC236}">
                <a16:creationId xmlns:a16="http://schemas.microsoft.com/office/drawing/2014/main" id="{10CD1164-4081-4853-855D-AB6975A98C15}"/>
              </a:ext>
            </a:extLst>
          </p:cNvPr>
          <p:cNvSpPr>
            <a:spLocks noGrp="1"/>
          </p:cNvSpPr>
          <p:nvPr>
            <p:ph idx="1"/>
          </p:nvPr>
        </p:nvSpPr>
        <p:spPr>
          <a:xfrm>
            <a:off x="913795" y="2076450"/>
            <a:ext cx="7011005" cy="3714749"/>
          </a:xfrm>
        </p:spPr>
        <p:txBody>
          <a:bodyPr>
            <a:normAutofit fontScale="55000" lnSpcReduction="20000"/>
          </a:bodyPr>
          <a:lstStyle/>
          <a:p>
            <a:pPr marL="380365" indent="-342900">
              <a:buFont typeface="Arial" panose="020B0604020202020204" pitchFamily="34" charset="0"/>
              <a:buChar char="•"/>
            </a:pPr>
            <a:r>
              <a:rPr lang="en-US" dirty="0">
                <a:ea typeface="+mn-lt"/>
                <a:cs typeface="+mn-lt"/>
              </a:rPr>
              <a:t>The SPOE ID Request form is needed when a Plan does not have a current ID to connect to CMS. Instances where you will need the SPOE ID Request form: </a:t>
            </a:r>
          </a:p>
          <a:p>
            <a:pPr marL="756920" lvl="1" indent="-342900">
              <a:buFont typeface="Arial" panose="020B0604020202020204" pitchFamily="34" charset="0"/>
              <a:buChar char="•"/>
            </a:pPr>
            <a:r>
              <a:rPr lang="en-US" dirty="0">
                <a:ea typeface="+mn-lt"/>
                <a:cs typeface="+mn-lt"/>
              </a:rPr>
              <a:t>All Connect: Direct setups.</a:t>
            </a:r>
            <a:endParaRPr lang="en-US" dirty="0">
              <a:ln>
                <a:solidFill>
                  <a:prstClr val="black">
                    <a:lumMod val="75000"/>
                    <a:lumOff val="25000"/>
                    <a:alpha val="10000"/>
                  </a:prstClr>
                </a:solidFill>
              </a:ln>
              <a:effectLst>
                <a:outerShdw blurRad="9525" dist="25400" dir="14640000" algn="tl" rotWithShape="0">
                  <a:prstClr val="black">
                    <a:alpha val="30000"/>
                  </a:prstClr>
                </a:outerShdw>
              </a:effectLst>
              <a:ea typeface="+mn-lt"/>
              <a:cs typeface="+mn-lt"/>
            </a:endParaRPr>
          </a:p>
          <a:p>
            <a:pPr marL="756920" lvl="1" indent="-342900">
              <a:buFont typeface="Arial" panose="020B0604020202020204" pitchFamily="34" charset="0"/>
              <a:buChar char="•"/>
            </a:pPr>
            <a:r>
              <a:rPr lang="en-US" dirty="0">
                <a:ea typeface="+mn-lt"/>
                <a:cs typeface="+mn-lt"/>
              </a:rPr>
              <a:t>All TIBCO MFT Internet Server (SFTP &amp; HTTPS) &amp; TIBCO Platform Server (PS) setups.</a:t>
            </a:r>
            <a:endParaRPr lang="en-US" dirty="0">
              <a:ln>
                <a:solidFill>
                  <a:prstClr val="black">
                    <a:lumMod val="75000"/>
                    <a:lumOff val="25000"/>
                    <a:alpha val="10000"/>
                  </a:prstClr>
                </a:solidFill>
              </a:ln>
              <a:effectLst>
                <a:outerShdw blurRad="9525" dist="25400" dir="14640000" algn="tl" rotWithShape="0">
                  <a:prstClr val="black">
                    <a:alpha val="30000"/>
                  </a:prstClr>
                </a:outerShdw>
              </a:effectLst>
              <a:ea typeface="+mn-lt"/>
              <a:cs typeface="+mn-lt"/>
            </a:endParaRPr>
          </a:p>
          <a:p>
            <a:pPr marL="756920" lvl="1" indent="-342900">
              <a:buFont typeface="Arial" panose="020B0604020202020204" pitchFamily="34" charset="0"/>
              <a:buChar char="•"/>
            </a:pPr>
            <a:r>
              <a:rPr lang="en-US" dirty="0">
                <a:ea typeface="+mn-lt"/>
                <a:cs typeface="+mn-lt"/>
              </a:rPr>
              <a:t>Gentran setups (required only when automating file transfers).</a:t>
            </a:r>
            <a:endParaRPr lang="en-US" dirty="0">
              <a:ln>
                <a:solidFill>
                  <a:prstClr val="black">
                    <a:lumMod val="75000"/>
                    <a:lumOff val="25000"/>
                    <a:alpha val="10000"/>
                  </a:prstClr>
                </a:solidFill>
              </a:ln>
              <a:effectLst>
                <a:outerShdw blurRad="9525" dist="25400" dir="14640000" algn="tl" rotWithShape="0">
                  <a:prstClr val="black">
                    <a:alpha val="30000"/>
                  </a:prstClr>
                </a:outerShdw>
              </a:effectLst>
              <a:ea typeface="+mn-lt"/>
              <a:cs typeface="+mn-lt"/>
            </a:endParaRPr>
          </a:p>
          <a:p>
            <a:pPr marL="380365" indent="-342900">
              <a:buFont typeface="Arial" panose="020B0604020202020204" pitchFamily="34" charset="0"/>
              <a:buChar char="•"/>
            </a:pPr>
            <a:r>
              <a:rPr lang="en-US">
                <a:ea typeface="+mn-lt"/>
                <a:cs typeface="+mn-lt"/>
              </a:rPr>
              <a:t>Instances where you may not need the SPOE ID Request form:</a:t>
            </a:r>
            <a:endParaRPr lang="en-US">
              <a:ln>
                <a:solidFill>
                  <a:prstClr val="black">
                    <a:lumMod val="75000"/>
                    <a:lumOff val="25000"/>
                    <a:alpha val="10000"/>
                  </a:prstClr>
                </a:solidFill>
              </a:ln>
              <a:effectLst>
                <a:outerShdw blurRad="9525" dist="25400" dir="14640000" algn="tl" rotWithShape="0">
                  <a:prstClr val="black">
                    <a:alpha val="30000"/>
                  </a:prstClr>
                </a:outerShdw>
              </a:effectLst>
              <a:ea typeface="+mn-lt"/>
              <a:cs typeface="+mn-lt"/>
            </a:endParaRPr>
          </a:p>
          <a:p>
            <a:pPr marL="756920" lvl="1" indent="-342900">
              <a:buFont typeface="Arial" panose="020B0604020202020204" pitchFamily="34" charset="0"/>
              <a:buChar char="•"/>
            </a:pPr>
            <a:r>
              <a:rPr lang="en-US" dirty="0">
                <a:ea typeface="+mn-lt"/>
                <a:cs typeface="+mn-lt"/>
              </a:rPr>
              <a:t>Plan is using an established third party with an existing SPOE ID.</a:t>
            </a:r>
            <a:endParaRPr lang="en-US" dirty="0">
              <a:ln>
                <a:solidFill>
                  <a:prstClr val="black">
                    <a:lumMod val="75000"/>
                    <a:lumOff val="25000"/>
                    <a:alpha val="10000"/>
                  </a:prstClr>
                </a:solidFill>
              </a:ln>
              <a:effectLst>
                <a:outerShdw blurRad="9525" dist="25400" dir="14640000" algn="tl" rotWithShape="0">
                  <a:prstClr val="black">
                    <a:alpha val="30000"/>
                  </a:prstClr>
                </a:outerShdw>
              </a:effectLst>
              <a:ea typeface="+mn-lt"/>
              <a:cs typeface="+mn-lt"/>
            </a:endParaRPr>
          </a:p>
          <a:p>
            <a:pPr marL="756920" lvl="1" indent="-342900">
              <a:buFont typeface="Arial" panose="020B0604020202020204" pitchFamily="34" charset="0"/>
              <a:buChar char="•"/>
            </a:pPr>
            <a:r>
              <a:rPr lang="en-US" dirty="0">
                <a:ea typeface="+mn-lt"/>
                <a:cs typeface="+mn-lt"/>
              </a:rPr>
              <a:t>Plan has an existing SPOE ID that they will utilize.</a:t>
            </a:r>
            <a:endParaRPr lang="en-US" dirty="0">
              <a:ln>
                <a:solidFill>
                  <a:prstClr val="black">
                    <a:lumMod val="75000"/>
                    <a:lumOff val="25000"/>
                    <a:alpha val="10000"/>
                  </a:prstClr>
                </a:solidFill>
              </a:ln>
              <a:effectLst>
                <a:outerShdw blurRad="9525" dist="25400" dir="14640000" algn="tl" rotWithShape="0">
                  <a:prstClr val="black">
                    <a:alpha val="30000"/>
                  </a:prstClr>
                </a:outerShdw>
              </a:effectLst>
              <a:ea typeface="+mn-lt"/>
              <a:cs typeface="+mn-lt"/>
            </a:endParaRPr>
          </a:p>
          <a:p>
            <a:pPr marL="756920" lvl="1" indent="-342900">
              <a:buFont typeface="Arial" panose="020B0604020202020204" pitchFamily="34" charset="0"/>
              <a:buChar char="•"/>
            </a:pPr>
            <a:r>
              <a:rPr lang="en-US" dirty="0">
                <a:ea typeface="+mn-lt"/>
                <a:cs typeface="+mn-lt"/>
              </a:rPr>
              <a:t>Setup will be Gentran, and Plan will not be automating.</a:t>
            </a:r>
            <a:endParaRPr lang="en-US" dirty="0">
              <a:ln>
                <a:solidFill>
                  <a:prstClr val="black">
                    <a:lumMod val="75000"/>
                    <a:lumOff val="25000"/>
                    <a:alpha val="10000"/>
                  </a:prstClr>
                </a:solidFill>
              </a:ln>
              <a:effectLst>
                <a:outerShdw blurRad="9525" dist="25400" dir="14640000" algn="tl" rotWithShape="0">
                  <a:prstClr val="black">
                    <a:alpha val="30000"/>
                  </a:prstClr>
                </a:outerShdw>
              </a:effectLst>
              <a:ea typeface="+mn-lt"/>
              <a:cs typeface="+mn-lt"/>
            </a:endParaRPr>
          </a:p>
          <a:p>
            <a:pPr marL="379730" indent="-342900">
              <a:buFont typeface="Arial" panose="020B0604020202020204" pitchFamily="34" charset="0"/>
              <a:buChar char="•"/>
            </a:pPr>
            <a:r>
              <a:rPr lang="en-US" dirty="0">
                <a:ln>
                  <a:solidFill>
                    <a:prstClr val="black">
                      <a:lumMod val="75000"/>
                      <a:lumOff val="25000"/>
                      <a:alpha val="10000"/>
                    </a:prstClr>
                  </a:solidFill>
                </a:ln>
                <a:effectLst>
                  <a:outerShdw blurRad="9525" dist="25400" dir="14640000" algn="tl" rotWithShape="0">
                    <a:prstClr val="black">
                      <a:alpha val="30000"/>
                    </a:prstClr>
                  </a:outerShdw>
                </a:effectLst>
                <a:ea typeface="+mn-lt"/>
                <a:cs typeface="+mn-lt"/>
              </a:rPr>
              <a:t>The SPOE ID is needed by the Plan to access CMS’s SFTP server for submitting files.</a:t>
            </a:r>
          </a:p>
          <a:p>
            <a:pPr marL="380365" indent="-342900">
              <a:buFont typeface="Arial" panose="020B0604020202020204" pitchFamily="34" charset="0"/>
              <a:buChar char="•"/>
            </a:pPr>
            <a:r>
              <a:rPr lang="en-US" dirty="0"/>
              <a:t>To access the SPOE ID Request Form you will navigate to the download section at the following URL:  </a:t>
            </a:r>
            <a:r>
              <a:rPr lang="en-US" dirty="0">
                <a:hlinkClick r:id="rId2">
                  <a:extLst>
                    <a:ext uri="{A12FA001-AC4F-418D-AE19-62706E023703}">
                      <ahyp:hlinkClr xmlns:ahyp="http://schemas.microsoft.com/office/drawing/2018/hyperlinkcolor" val="tx"/>
                    </a:ext>
                  </a:extLst>
                </a:hlinkClick>
              </a:rPr>
              <a:t>https://www.cms.gov/Research-Statistics-Data-and-Systems/CMS-Information-Technology/mapdhelpdesk/Plan-Connectivity-Preparation</a:t>
            </a:r>
            <a:r>
              <a:rPr lang="en-US" sz="3300" dirty="0"/>
              <a:t>.</a:t>
            </a:r>
            <a:endParaRPr lang="en-US" dirty="0"/>
          </a:p>
        </p:txBody>
      </p:sp>
      <p:sp>
        <p:nvSpPr>
          <p:cNvPr id="4" name="Slide Number Placeholder 3">
            <a:extLst>
              <a:ext uri="{FF2B5EF4-FFF2-40B4-BE49-F238E27FC236}">
                <a16:creationId xmlns:a16="http://schemas.microsoft.com/office/drawing/2014/main" id="{4C792648-C3B5-465D-9F2C-D0CD05E1F7C5}"/>
              </a:ext>
            </a:extLst>
          </p:cNvPr>
          <p:cNvSpPr>
            <a:spLocks noGrp="1"/>
          </p:cNvSpPr>
          <p:nvPr>
            <p:ph type="sldNum" sz="quarter" idx="12"/>
          </p:nvPr>
        </p:nvSpPr>
        <p:spPr/>
        <p:txBody>
          <a:bodyPr/>
          <a:lstStyle/>
          <a:p>
            <a:fld id="{3A98EE3D-8CD1-4C3F-BD1C-C98C9596463C}" type="slidenum">
              <a:rPr lang="en-US" smtClean="0"/>
              <a:t>7</a:t>
            </a:fld>
            <a:endParaRPr lang="en-US"/>
          </a:p>
        </p:txBody>
      </p:sp>
      <p:pic>
        <p:nvPicPr>
          <p:cNvPr id="7" name="Picture 6" descr="Close up of the Close up of the Request for Server to Server Access to CMS for Enterprise File Transfer (EFT) Corporate Secure Point of Entry (SPOE) ID form.">
            <a:extLst>
              <a:ext uri="{FF2B5EF4-FFF2-40B4-BE49-F238E27FC236}">
                <a16:creationId xmlns:a16="http://schemas.microsoft.com/office/drawing/2014/main" id="{D853A987-64F4-FD81-2335-BA8E1F0B651E}"/>
              </a:ext>
            </a:extLst>
          </p:cNvPr>
          <p:cNvPicPr>
            <a:picLocks noChangeAspect="1"/>
          </p:cNvPicPr>
          <p:nvPr/>
        </p:nvPicPr>
        <p:blipFill>
          <a:blip r:embed="rId3"/>
          <a:stretch>
            <a:fillRect/>
          </a:stretch>
        </p:blipFill>
        <p:spPr>
          <a:xfrm>
            <a:off x="8305800" y="2076449"/>
            <a:ext cx="2584983" cy="4137023"/>
          </a:xfrm>
          <a:prstGeom prst="rect">
            <a:avLst/>
          </a:prstGeom>
        </p:spPr>
      </p:pic>
    </p:spTree>
    <p:extLst>
      <p:ext uri="{BB962C8B-B14F-4D97-AF65-F5344CB8AC3E}">
        <p14:creationId xmlns:p14="http://schemas.microsoft.com/office/powerpoint/2010/main" val="9522903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descr="Close up of the Enterprise File Transfer (EFT) Partner Server Form.">
            <a:extLst>
              <a:ext uri="{FF2B5EF4-FFF2-40B4-BE49-F238E27FC236}">
                <a16:creationId xmlns:a16="http://schemas.microsoft.com/office/drawing/2014/main" id="{796121DB-EC8C-48B4-94C7-0674F2AA9AF6}"/>
              </a:ext>
            </a:extLst>
          </p:cNvPr>
          <p:cNvSpPr>
            <a:spLocks noGrp="1"/>
          </p:cNvSpPr>
          <p:nvPr>
            <p:ph type="title"/>
          </p:nvPr>
        </p:nvSpPr>
        <p:spPr>
          <a:solidFill>
            <a:schemeClr val="accent4"/>
          </a:solidFill>
        </p:spPr>
        <p:txBody>
          <a:bodyPr>
            <a:normAutofit fontScale="90000"/>
          </a:bodyPr>
          <a:lstStyle/>
          <a:p>
            <a:r>
              <a:rPr lang="en-US" dirty="0"/>
              <a:t>Form: Enterprise File Transfer (EFT) Partner Server Form</a:t>
            </a:r>
          </a:p>
        </p:txBody>
      </p:sp>
      <p:sp>
        <p:nvSpPr>
          <p:cNvPr id="3" name="Content Placeholder 2">
            <a:extLst>
              <a:ext uri="{FF2B5EF4-FFF2-40B4-BE49-F238E27FC236}">
                <a16:creationId xmlns:a16="http://schemas.microsoft.com/office/drawing/2014/main" id="{0EC5A439-57D0-499F-AC1E-09705D6DE97B}"/>
              </a:ext>
            </a:extLst>
          </p:cNvPr>
          <p:cNvSpPr>
            <a:spLocks noGrp="1"/>
          </p:cNvSpPr>
          <p:nvPr>
            <p:ph idx="1"/>
          </p:nvPr>
        </p:nvSpPr>
        <p:spPr>
          <a:xfrm>
            <a:off x="913795" y="2076450"/>
            <a:ext cx="7020530" cy="4579989"/>
          </a:xfrm>
        </p:spPr>
        <p:txBody>
          <a:bodyPr>
            <a:normAutofit fontScale="77500" lnSpcReduction="20000"/>
          </a:bodyPr>
          <a:lstStyle/>
          <a:p>
            <a:pPr indent="-305435">
              <a:buFont typeface="Arial" panose="020B0604020202020204" pitchFamily="34" charset="0"/>
              <a:buChar char="•"/>
            </a:pPr>
            <a:r>
              <a:rPr lang="en-US"/>
              <a:t>Plans must print, fill out, sign, and email these forms to: </a:t>
            </a:r>
            <a:r>
              <a:rPr lang="en-US">
                <a:hlinkClick r:id="rId2">
                  <a:extLst>
                    <a:ext uri="{A12FA001-AC4F-418D-AE19-62706E023703}">
                      <ahyp:hlinkClr xmlns:ahyp="http://schemas.microsoft.com/office/drawing/2018/hyperlinkcolor" val="tx"/>
                    </a:ext>
                  </a:extLst>
                </a:hlinkClick>
              </a:rPr>
              <a:t>EFT_Admin@cms.hhs.gov</a:t>
            </a:r>
            <a:r>
              <a:rPr lang="en-US"/>
              <a:t>.</a:t>
            </a:r>
            <a:r>
              <a:rPr lang="en-US" i="1"/>
              <a:t> </a:t>
            </a:r>
            <a:r>
              <a:rPr lang="en-US"/>
              <a:t>It is not required but would be helpful to cc: </a:t>
            </a:r>
            <a:r>
              <a:rPr lang="en-US" i="1">
                <a:hlinkClick r:id="rId3">
                  <a:extLst>
                    <a:ext uri="{A12FA001-AC4F-418D-AE19-62706E023703}">
                      <ahyp:hlinkClr xmlns:ahyp="http://schemas.microsoft.com/office/drawing/2018/hyperlinkcolor" val="tx"/>
                    </a:ext>
                  </a:extLst>
                </a:hlinkClick>
              </a:rPr>
              <a:t>MAPDHelp@cms.hhs.gov</a:t>
            </a:r>
            <a:r>
              <a:rPr lang="en-US" i="1"/>
              <a:t>. </a:t>
            </a:r>
            <a:endParaRPr lang="en-US"/>
          </a:p>
          <a:p>
            <a:pPr indent="-305435">
              <a:buFont typeface="Arial" panose="020B0604020202020204" pitchFamily="34" charset="0"/>
              <a:buChar char="•"/>
            </a:pPr>
            <a:r>
              <a:rPr lang="en-US"/>
              <a:t>The partner server form is used for new connections into EFT. The EFT Partner Server Form provides the IP address and connectivity details for the connection that EFT needs for routing. </a:t>
            </a:r>
            <a:endParaRPr lang="en-US">
              <a:ln>
                <a:solidFill>
                  <a:prstClr val="black">
                    <a:lumMod val="75000"/>
                    <a:lumOff val="25000"/>
                    <a:alpha val="10000"/>
                  </a:prstClr>
                </a:solidFill>
              </a:ln>
              <a:effectLst>
                <a:outerShdw blurRad="9525" dist="25400" dir="14640000" algn="tl" rotWithShape="0">
                  <a:prstClr val="black">
                    <a:alpha val="30000"/>
                  </a:prstClr>
                </a:outerShdw>
              </a:effectLst>
              <a:cs typeface="Segoe UI Semibold"/>
            </a:endParaRPr>
          </a:p>
          <a:p>
            <a:pPr indent="-305435">
              <a:buFont typeface="Arial" panose="020B0604020202020204" pitchFamily="34" charset="0"/>
              <a:buChar char="•"/>
            </a:pPr>
            <a:r>
              <a:rPr lang="en-US"/>
              <a:t>The EFT Partner Server form is needed to allow CMS access to the Plan’s SFTP server to successfully send and receive files to the Plan.</a:t>
            </a:r>
            <a:endParaRPr lang="en-US">
              <a:ln>
                <a:solidFill>
                  <a:prstClr val="black">
                    <a:lumMod val="75000"/>
                    <a:lumOff val="25000"/>
                    <a:alpha val="10000"/>
                  </a:prstClr>
                </a:solidFill>
              </a:ln>
              <a:effectLst>
                <a:outerShdw blurRad="9525" dist="25400" dir="14640000" algn="tl" rotWithShape="0">
                  <a:prstClr val="black">
                    <a:alpha val="30000"/>
                  </a:prstClr>
                </a:outerShdw>
              </a:effectLst>
              <a:cs typeface="Segoe UI Semibold"/>
            </a:endParaRPr>
          </a:p>
          <a:p>
            <a:pPr marL="380365" indent="-342900">
              <a:buFont typeface="Arial" panose="020B0604020202020204" pitchFamily="34" charset="0"/>
              <a:buChar char="•"/>
            </a:pPr>
            <a:r>
              <a:rPr lang="en-US"/>
              <a:t>To access the Partner Server Form, you will navigate to the download section at the following URL: </a:t>
            </a:r>
            <a:r>
              <a:rPr lang="en-US">
                <a:hlinkClick r:id="rId4">
                  <a:extLst>
                    <a:ext uri="{A12FA001-AC4F-418D-AE19-62706E023703}">
                      <ahyp:hlinkClr xmlns:ahyp="http://schemas.microsoft.com/office/drawing/2018/hyperlinkcolor" val="tx"/>
                    </a:ext>
                  </a:extLst>
                </a:hlinkClick>
              </a:rPr>
              <a:t>https://www.cms.gov/Research-Statistics-Data-and-Systems/CMS-Information-Technology/mapdhelpdesk/Plan-Connectivity-Preparation</a:t>
            </a:r>
            <a:r>
              <a:rPr lang="en-US"/>
              <a:t>.</a:t>
            </a:r>
          </a:p>
        </p:txBody>
      </p:sp>
      <p:sp>
        <p:nvSpPr>
          <p:cNvPr id="4" name="Slide Number Placeholder 3">
            <a:extLst>
              <a:ext uri="{FF2B5EF4-FFF2-40B4-BE49-F238E27FC236}">
                <a16:creationId xmlns:a16="http://schemas.microsoft.com/office/drawing/2014/main" id="{F563069B-FB4E-4584-A33F-F1C0F00845DF}"/>
              </a:ext>
            </a:extLst>
          </p:cNvPr>
          <p:cNvSpPr>
            <a:spLocks noGrp="1"/>
          </p:cNvSpPr>
          <p:nvPr>
            <p:ph type="sldNum" sz="quarter" idx="12"/>
          </p:nvPr>
        </p:nvSpPr>
        <p:spPr/>
        <p:txBody>
          <a:bodyPr/>
          <a:lstStyle/>
          <a:p>
            <a:fld id="{3A98EE3D-8CD1-4C3F-BD1C-C98C9596463C}" type="slidenum">
              <a:rPr lang="en-US" smtClean="0"/>
              <a:t>8</a:t>
            </a:fld>
            <a:endParaRPr lang="en-US"/>
          </a:p>
        </p:txBody>
      </p:sp>
      <p:pic>
        <p:nvPicPr>
          <p:cNvPr id="6" name="Picture 5" descr="Close up of the Enterprise File Transfer (EFT) Partner Server Form">
            <a:extLst>
              <a:ext uri="{FF2B5EF4-FFF2-40B4-BE49-F238E27FC236}">
                <a16:creationId xmlns:a16="http://schemas.microsoft.com/office/drawing/2014/main" id="{C37E5371-63CD-149E-888D-586356F20C1E}"/>
              </a:ext>
            </a:extLst>
          </p:cNvPr>
          <p:cNvPicPr>
            <a:picLocks noChangeAspect="1"/>
          </p:cNvPicPr>
          <p:nvPr/>
        </p:nvPicPr>
        <p:blipFill>
          <a:blip r:embed="rId5"/>
          <a:stretch>
            <a:fillRect/>
          </a:stretch>
        </p:blipFill>
        <p:spPr>
          <a:xfrm>
            <a:off x="7938747" y="2076451"/>
            <a:ext cx="2952036" cy="3733800"/>
          </a:xfrm>
          <a:prstGeom prst="rect">
            <a:avLst/>
          </a:prstGeom>
        </p:spPr>
      </p:pic>
    </p:spTree>
    <p:extLst>
      <p:ext uri="{BB962C8B-B14F-4D97-AF65-F5344CB8AC3E}">
        <p14:creationId xmlns:p14="http://schemas.microsoft.com/office/powerpoint/2010/main" val="40126001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descr="Close up of the EPOC Designation Letter.">
            <a:extLst>
              <a:ext uri="{FF2B5EF4-FFF2-40B4-BE49-F238E27FC236}">
                <a16:creationId xmlns:a16="http://schemas.microsoft.com/office/drawing/2014/main" id="{796121DB-EC8C-48B4-94C7-0674F2AA9AF6}"/>
              </a:ext>
            </a:extLst>
          </p:cNvPr>
          <p:cNvSpPr>
            <a:spLocks noGrp="1"/>
          </p:cNvSpPr>
          <p:nvPr>
            <p:ph type="title"/>
          </p:nvPr>
        </p:nvSpPr>
        <p:spPr>
          <a:solidFill>
            <a:schemeClr val="accent4"/>
          </a:solidFill>
        </p:spPr>
        <p:txBody>
          <a:bodyPr>
            <a:normAutofit fontScale="90000"/>
          </a:bodyPr>
          <a:lstStyle/>
          <a:p>
            <a:r>
              <a:rPr lang="en-US" dirty="0"/>
              <a:t>Form: EPOC Designation Letter &amp;</a:t>
            </a:r>
            <a:br>
              <a:rPr lang="en-US" dirty="0"/>
            </a:br>
            <a:r>
              <a:rPr lang="en-US" dirty="0"/>
              <a:t>EPOC Access Acknowledgement Form</a:t>
            </a:r>
          </a:p>
        </p:txBody>
      </p:sp>
      <p:sp>
        <p:nvSpPr>
          <p:cNvPr id="3" name="Content Placeholder 2">
            <a:extLst>
              <a:ext uri="{FF2B5EF4-FFF2-40B4-BE49-F238E27FC236}">
                <a16:creationId xmlns:a16="http://schemas.microsoft.com/office/drawing/2014/main" id="{0EC5A439-57D0-499F-AC1E-09705D6DE97B}"/>
              </a:ext>
            </a:extLst>
          </p:cNvPr>
          <p:cNvSpPr>
            <a:spLocks noGrp="1"/>
          </p:cNvSpPr>
          <p:nvPr>
            <p:ph idx="1"/>
          </p:nvPr>
        </p:nvSpPr>
        <p:spPr>
          <a:xfrm>
            <a:off x="3089980" y="2076450"/>
            <a:ext cx="5700131" cy="4579989"/>
          </a:xfrm>
        </p:spPr>
        <p:txBody>
          <a:bodyPr>
            <a:normAutofit fontScale="62500" lnSpcReduction="20000"/>
          </a:bodyPr>
          <a:lstStyle/>
          <a:p>
            <a:pPr indent="-305435">
              <a:buFont typeface="Arial" panose="020B0604020202020204" pitchFamily="34" charset="0"/>
              <a:buChar char="•"/>
            </a:pPr>
            <a:r>
              <a:rPr lang="en-US"/>
              <a:t>Plans must print, fill out, sign, and email the forms to: DPOEPOCS@cms.hhs.gov and CC: MAPDHelp@cms.hhs.gov.</a:t>
            </a:r>
          </a:p>
          <a:p>
            <a:pPr indent="-305435">
              <a:buFont typeface="Arial" panose="020B0604020202020204" pitchFamily="34" charset="0"/>
              <a:buChar char="•"/>
            </a:pPr>
            <a:r>
              <a:rPr lang="en-US"/>
              <a:t>Both forms are required for EPOC role approval.</a:t>
            </a:r>
            <a:endParaRPr lang="en-US">
              <a:ln>
                <a:solidFill>
                  <a:prstClr val="black">
                    <a:lumMod val="75000"/>
                    <a:lumOff val="25000"/>
                    <a:alpha val="10000"/>
                  </a:prstClr>
                </a:solidFill>
              </a:ln>
              <a:effectLst>
                <a:outerShdw blurRad="9525" dist="25400" dir="14640000" algn="tl" rotWithShape="0">
                  <a:prstClr val="black">
                    <a:alpha val="30000"/>
                  </a:prstClr>
                </a:outerShdw>
              </a:effectLst>
              <a:cs typeface="Segoe UI Semibold"/>
            </a:endParaRPr>
          </a:p>
          <a:p>
            <a:pPr indent="-305435">
              <a:buFont typeface="Arial" panose="020B0604020202020204" pitchFamily="34" charset="0"/>
              <a:buChar char="•"/>
            </a:pPr>
            <a:r>
              <a:rPr lang="en-US"/>
              <a:t>Forms can be sent in at any time; however, during preparation for Annual Enrollment Period (AEP), the role cannot be requested in the Enterprise Portal until the contracts are loaded into the Enterprise Portal (portal.cms.gov). Usually, this occurs the first weekend in October.</a:t>
            </a:r>
            <a:endParaRPr lang="en-US">
              <a:ln>
                <a:solidFill>
                  <a:prstClr val="black">
                    <a:lumMod val="75000"/>
                    <a:lumOff val="25000"/>
                    <a:alpha val="10000"/>
                  </a:prstClr>
                </a:solidFill>
              </a:ln>
              <a:effectLst>
                <a:outerShdw blurRad="9525" dist="25400" dir="14640000" algn="tl" rotWithShape="0">
                  <a:prstClr val="black">
                    <a:alpha val="30000"/>
                  </a:prstClr>
                </a:outerShdw>
              </a:effectLst>
              <a:cs typeface="Segoe UI Semibold"/>
            </a:endParaRPr>
          </a:p>
          <a:p>
            <a:pPr indent="-305435">
              <a:buFont typeface="Arial" panose="020B0604020202020204" pitchFamily="34" charset="0"/>
              <a:buChar char="•"/>
            </a:pPr>
            <a:r>
              <a:rPr lang="en-US"/>
              <a:t>Once EPOCs are approved, MA Submitters and MA Representatives can request roles for approval by the EPOC.</a:t>
            </a:r>
            <a:endParaRPr lang="en-US">
              <a:ln>
                <a:solidFill>
                  <a:prstClr val="black">
                    <a:lumMod val="75000"/>
                    <a:lumOff val="25000"/>
                    <a:alpha val="10000"/>
                  </a:prstClr>
                </a:solidFill>
              </a:ln>
              <a:effectLst>
                <a:outerShdw blurRad="9525" dist="25400" dir="14640000" algn="tl" rotWithShape="0">
                  <a:prstClr val="black">
                    <a:alpha val="30000"/>
                  </a:prstClr>
                </a:outerShdw>
              </a:effectLst>
              <a:cs typeface="Segoe UI Semibold"/>
            </a:endParaRPr>
          </a:p>
          <a:p>
            <a:pPr indent="-305435">
              <a:buFont typeface="Arial" panose="020B0604020202020204" pitchFamily="34" charset="0"/>
              <a:buChar char="•"/>
            </a:pPr>
            <a:r>
              <a:rPr lang="en-US"/>
              <a:t>Plans are required to have at least one EPOC and one MA Submitter to establish connectivity.</a:t>
            </a:r>
            <a:endParaRPr lang="en-US">
              <a:ln>
                <a:solidFill>
                  <a:prstClr val="black">
                    <a:lumMod val="75000"/>
                    <a:lumOff val="25000"/>
                    <a:alpha val="10000"/>
                  </a:prstClr>
                </a:solidFill>
              </a:ln>
              <a:effectLst>
                <a:outerShdw blurRad="9525" dist="25400" dir="14640000" algn="tl" rotWithShape="0">
                  <a:prstClr val="black">
                    <a:alpha val="30000"/>
                  </a:prstClr>
                </a:outerShdw>
              </a:effectLst>
              <a:cs typeface="Segoe UI Semibold"/>
            </a:endParaRPr>
          </a:p>
          <a:p>
            <a:pPr marL="380365" indent="-342900">
              <a:buFont typeface="Arial" panose="020B0604020202020204" pitchFamily="34" charset="0"/>
              <a:buChar char="•"/>
            </a:pPr>
            <a:r>
              <a:rPr lang="en-US"/>
              <a:t>To access the EPOC Designation Letter and EPOC Access Acknowledgement Form you will navigate to the download section at the following URL:  </a:t>
            </a:r>
            <a:r>
              <a:rPr lang="en-US">
                <a:hlinkClick r:id="rId2">
                  <a:extLst>
                    <a:ext uri="{A12FA001-AC4F-418D-AE19-62706E023703}">
                      <ahyp:hlinkClr xmlns:ahyp="http://schemas.microsoft.com/office/drawing/2018/hyperlinkcolor" val="tx"/>
                    </a:ext>
                  </a:extLst>
                </a:hlinkClick>
              </a:rPr>
              <a:t>https://www.cms.gov/Research-Statistics-Data-and-Systems/CMS-Information-Technology/mapdhelpdesk/Plan-Connectivity-Preparation</a:t>
            </a:r>
            <a:r>
              <a:rPr lang="en-US" sz="2900"/>
              <a:t>.</a:t>
            </a:r>
            <a:endParaRPr lang="en-US"/>
          </a:p>
        </p:txBody>
      </p:sp>
      <p:sp>
        <p:nvSpPr>
          <p:cNvPr id="4" name="Slide Number Placeholder 3">
            <a:extLst>
              <a:ext uri="{FF2B5EF4-FFF2-40B4-BE49-F238E27FC236}">
                <a16:creationId xmlns:a16="http://schemas.microsoft.com/office/drawing/2014/main" id="{F563069B-FB4E-4584-A33F-F1C0F00845DF}"/>
              </a:ext>
            </a:extLst>
          </p:cNvPr>
          <p:cNvSpPr>
            <a:spLocks noGrp="1"/>
          </p:cNvSpPr>
          <p:nvPr>
            <p:ph type="sldNum" sz="quarter" idx="12"/>
          </p:nvPr>
        </p:nvSpPr>
        <p:spPr/>
        <p:txBody>
          <a:bodyPr/>
          <a:lstStyle/>
          <a:p>
            <a:fld id="{3A98EE3D-8CD1-4C3F-BD1C-C98C9596463C}" type="slidenum">
              <a:rPr lang="en-US" smtClean="0"/>
              <a:t>9</a:t>
            </a:fld>
            <a:endParaRPr lang="en-US"/>
          </a:p>
        </p:txBody>
      </p:sp>
      <p:pic>
        <p:nvPicPr>
          <p:cNvPr id="6" name="Picture 5" descr="Close up of the EPOC Access Acknowledgement form.">
            <a:extLst>
              <a:ext uri="{FF2B5EF4-FFF2-40B4-BE49-F238E27FC236}">
                <a16:creationId xmlns:a16="http://schemas.microsoft.com/office/drawing/2014/main" id="{A2F3F80C-4957-0038-A45E-162078192930}"/>
              </a:ext>
            </a:extLst>
          </p:cNvPr>
          <p:cNvPicPr>
            <a:picLocks noChangeAspect="1"/>
          </p:cNvPicPr>
          <p:nvPr/>
        </p:nvPicPr>
        <p:blipFill>
          <a:blip r:embed="rId3"/>
          <a:stretch>
            <a:fillRect/>
          </a:stretch>
        </p:blipFill>
        <p:spPr>
          <a:xfrm>
            <a:off x="8842240" y="2076450"/>
            <a:ext cx="2425316" cy="3133725"/>
          </a:xfrm>
          <a:prstGeom prst="rect">
            <a:avLst/>
          </a:prstGeom>
        </p:spPr>
      </p:pic>
      <p:pic>
        <p:nvPicPr>
          <p:cNvPr id="8" name="Picture 7" descr="Close up of the EPOC Designation Letter.">
            <a:extLst>
              <a:ext uri="{FF2B5EF4-FFF2-40B4-BE49-F238E27FC236}">
                <a16:creationId xmlns:a16="http://schemas.microsoft.com/office/drawing/2014/main" id="{FD037C85-2AC0-2CA5-A1B8-E51295EF0FC1}"/>
              </a:ext>
            </a:extLst>
          </p:cNvPr>
          <p:cNvPicPr>
            <a:picLocks noChangeAspect="1"/>
          </p:cNvPicPr>
          <p:nvPr/>
        </p:nvPicPr>
        <p:blipFill>
          <a:blip r:embed="rId4"/>
          <a:stretch>
            <a:fillRect/>
          </a:stretch>
        </p:blipFill>
        <p:spPr>
          <a:xfrm>
            <a:off x="913795" y="2076450"/>
            <a:ext cx="2109238" cy="3133725"/>
          </a:xfrm>
          <a:prstGeom prst="rect">
            <a:avLst/>
          </a:prstGeom>
        </p:spPr>
      </p:pic>
    </p:spTree>
    <p:extLst>
      <p:ext uri="{BB962C8B-B14F-4D97-AF65-F5344CB8AC3E}">
        <p14:creationId xmlns:p14="http://schemas.microsoft.com/office/powerpoint/2010/main" val="3902725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lateVTI">
  <a:themeElements>
    <a:clrScheme name="Coffee">
      <a:dk1>
        <a:sysClr val="windowText" lastClr="000000"/>
      </a:dk1>
      <a:lt1>
        <a:sysClr val="window" lastClr="FFFFFF"/>
      </a:lt1>
      <a:dk2>
        <a:srgbClr val="4E3B30"/>
      </a:dk2>
      <a:lt2>
        <a:srgbClr val="F4EEDC"/>
      </a:lt2>
      <a:accent1>
        <a:srgbClr val="CC830E"/>
      </a:accent1>
      <a:accent2>
        <a:srgbClr val="B54C2D"/>
      </a:accent2>
      <a:accent3>
        <a:srgbClr val="99570C"/>
      </a:accent3>
      <a:accent4>
        <a:srgbClr val="C17529"/>
      </a:accent4>
      <a:accent5>
        <a:srgbClr val="A19574"/>
      </a:accent5>
      <a:accent6>
        <a:srgbClr val="A49518"/>
      </a:accent6>
      <a:hlink>
        <a:srgbClr val="AD1F1F"/>
      </a:hlink>
      <a:folHlink>
        <a:srgbClr val="FFC42F"/>
      </a:folHlink>
    </a:clrScheme>
    <a:fontScheme name="Custom 1">
      <a:majorFont>
        <a:latin typeface="Segoe UI Black"/>
        <a:ea typeface=""/>
        <a:cs typeface=""/>
      </a:majorFont>
      <a:minorFont>
        <a:latin typeface="Segoe UI Semibold"/>
        <a:ea typeface=""/>
        <a:cs typeface=""/>
      </a:minorFont>
    </a:fontScheme>
    <a:fmtScheme name="Slate">
      <a:fillStyleLst>
        <a:solidFill>
          <a:schemeClr val="phClr"/>
        </a:solidFill>
        <a:gradFill rotWithShape="1">
          <a:gsLst>
            <a:gs pos="0">
              <a:schemeClr val="phClr">
                <a:tint val="60000"/>
                <a:lumMod val="110000"/>
              </a:schemeClr>
            </a:gs>
            <a:gs pos="100000">
              <a:schemeClr val="phClr">
                <a:tint val="88000"/>
              </a:schemeClr>
            </a:gs>
          </a:gsLst>
          <a:lin ang="5400000" scaled="0"/>
        </a:gradFill>
        <a:gradFill rotWithShape="1">
          <a:gsLst>
            <a:gs pos="0">
              <a:schemeClr val="phClr">
                <a:tint val="96000"/>
                <a:lumMod val="104000"/>
              </a:schemeClr>
            </a:gs>
            <a:gs pos="100000">
              <a:schemeClr val="phClr">
                <a:shade val="90000"/>
                <a:lumMod val="90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63500" dist="25400" dir="5400000" rotWithShape="0">
              <a:srgbClr val="000000">
                <a:alpha val="60000"/>
              </a:srgbClr>
            </a:outerShdw>
          </a:effectLst>
        </a:effectStyle>
        <a:effectStyle>
          <a:effectLst>
            <a:outerShdw blurRad="76200" dist="38100" dir="5400000" rotWithShape="0">
              <a:srgbClr val="000000">
                <a:alpha val="75000"/>
              </a:srgbClr>
            </a:outerShdw>
          </a:effectLst>
          <a:scene3d>
            <a:camera prst="orthographicFront">
              <a:rot lat="0" lon="0" rev="0"/>
            </a:camera>
            <a:lightRig rig="threePt" dir="t">
              <a:rot lat="0" lon="0" rev="1200000"/>
            </a:lightRig>
          </a:scene3d>
          <a:sp3d>
            <a:bevelT w="63500" h="25400" prst="hardEdge"/>
          </a:sp3d>
        </a:effectStyle>
      </a:effectStyleLst>
      <a:bgFillStyleLst>
        <a:solidFill>
          <a:schemeClr val="phClr"/>
        </a:solidFill>
        <a:solidFill>
          <a:schemeClr val="phClr"/>
        </a:solidFill>
        <a:blipFill rotWithShape="1">
          <a:blip xmlns:r="http://schemas.openxmlformats.org/officeDocument/2006/relationships" r:embed="rId1">
            <a:duotone>
              <a:schemeClr val="phClr">
                <a:shade val="80000"/>
                <a:lumMod val="80000"/>
              </a:schemeClr>
              <a:schemeClr val="phClr">
                <a:tint val="98000"/>
              </a:schemeClr>
            </a:duotone>
          </a:blip>
          <a:stretch/>
        </a:blipFill>
      </a:bgFillStyleLst>
    </a:fmtScheme>
  </a:themeElements>
  <a:objectDefaults/>
  <a:extraClrSchemeLst/>
  <a:extLst>
    <a:ext uri="{05A4C25C-085E-4340-85A3-A5531E510DB2}">
      <thm15:themeFamily xmlns:thm15="http://schemas.microsoft.com/office/thememl/2012/main" name="THREE.pptx" id="{E781C72B-3D65-4B8D-9071-33B66AF0EF30}" vid="{3A5A58F2-9BE1-435C-B12D-88FD9BF70179}"/>
    </a:ext>
  </a:extLst>
</a:theme>
</file>

<file path=ppt/theme/theme2.xml><?xml version="1.0" encoding="utf-8"?>
<a:theme xmlns:a="http://schemas.openxmlformats.org/drawingml/2006/main" name="Slate">
  <a:themeElements>
    <a:clrScheme name="Slate">
      <a:dk1>
        <a:sysClr val="windowText" lastClr="000000"/>
      </a:dk1>
      <a:lt1>
        <a:sysClr val="window" lastClr="FFFFFF"/>
      </a:lt1>
      <a:dk2>
        <a:srgbClr val="212123"/>
      </a:dk2>
      <a:lt2>
        <a:srgbClr val="DADADA"/>
      </a:lt2>
      <a:accent1>
        <a:srgbClr val="BC451B"/>
      </a:accent1>
      <a:accent2>
        <a:srgbClr val="D3BA68"/>
      </a:accent2>
      <a:accent3>
        <a:srgbClr val="BB8640"/>
      </a:accent3>
      <a:accent4>
        <a:srgbClr val="AD9277"/>
      </a:accent4>
      <a:accent5>
        <a:srgbClr val="A55A43"/>
      </a:accent5>
      <a:accent6>
        <a:srgbClr val="AD9D7B"/>
      </a:accent6>
      <a:hlink>
        <a:srgbClr val="E98052"/>
      </a:hlink>
      <a:folHlink>
        <a:srgbClr val="F4B69B"/>
      </a:folHlink>
    </a:clrScheme>
    <a:fontScheme name="Slate">
      <a:majorFont>
        <a:latin typeface="Calisto MT" panose="02040603050505030304"/>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listo MT" panose="02040603050505030304"/>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late">
      <a:fillStyleLst>
        <a:solidFill>
          <a:schemeClr val="phClr"/>
        </a:solidFill>
        <a:gradFill rotWithShape="1">
          <a:gsLst>
            <a:gs pos="0">
              <a:schemeClr val="phClr">
                <a:tint val="60000"/>
                <a:lumMod val="110000"/>
              </a:schemeClr>
            </a:gs>
            <a:gs pos="100000">
              <a:schemeClr val="phClr">
                <a:tint val="88000"/>
              </a:schemeClr>
            </a:gs>
          </a:gsLst>
          <a:lin ang="5400000" scaled="0"/>
        </a:gradFill>
        <a:gradFill rotWithShape="1">
          <a:gsLst>
            <a:gs pos="0">
              <a:schemeClr val="phClr">
                <a:tint val="96000"/>
                <a:lumMod val="104000"/>
              </a:schemeClr>
            </a:gs>
            <a:gs pos="100000">
              <a:schemeClr val="phClr">
                <a:shade val="90000"/>
                <a:lumMod val="90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63500" dist="25400" dir="5400000" rotWithShape="0">
              <a:srgbClr val="000000">
                <a:alpha val="60000"/>
              </a:srgbClr>
            </a:outerShdw>
          </a:effectLst>
        </a:effectStyle>
        <a:effectStyle>
          <a:effectLst>
            <a:outerShdw blurRad="76200" dist="38100" dir="5400000" rotWithShape="0">
              <a:srgbClr val="000000">
                <a:alpha val="75000"/>
              </a:srgbClr>
            </a:outerShdw>
          </a:effectLst>
          <a:scene3d>
            <a:camera prst="orthographicFront">
              <a:rot lat="0" lon="0" rev="0"/>
            </a:camera>
            <a:lightRig rig="threePt" dir="t">
              <a:rot lat="0" lon="0" rev="1200000"/>
            </a:lightRig>
          </a:scene3d>
          <a:sp3d>
            <a:bevelT w="63500" h="25400" prst="hardEdge"/>
          </a:sp3d>
        </a:effectStyle>
      </a:effectStyleLst>
      <a:bgFillStyleLst>
        <a:solidFill>
          <a:schemeClr val="phClr"/>
        </a:solidFill>
        <a:solidFill>
          <a:schemeClr val="phClr"/>
        </a:solidFill>
        <a:blipFill rotWithShape="1">
          <a:blip xmlns:r="http://schemas.openxmlformats.org/officeDocument/2006/relationships" r:embed="rId1">
            <a:duotone>
              <a:schemeClr val="phClr">
                <a:shade val="80000"/>
                <a:lumMod val="80000"/>
              </a:schemeClr>
              <a:schemeClr val="phClr">
                <a:tint val="98000"/>
              </a:schemeClr>
            </a:duotone>
          </a:blip>
          <a:stretch/>
        </a:blipFill>
      </a:bgFillStyleLst>
    </a:fmtScheme>
  </a:themeElements>
  <a:objectDefaults/>
  <a:extraClrSchemeLst/>
  <a:extLst>
    <a:ext uri="{05A4C25C-085E-4340-85A3-A5531E510DB2}">
      <thm15:themeFamily xmlns:thm15="http://schemas.microsoft.com/office/thememl/2012/main" name="Slate" id="{C3F70B94-7CE9-428E-ADC1-3269CC2C3385}" vid="{3F2DE9A5-64E6-437C-A389-CC4477E817E8}"/>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DCDateModified xmlns="http://schemas.microsoft.com/sharepoint/v3/fields" xsi:nil="true"/>
    <Title_x002f_Inquiry xmlns="12fca431-8c27-4384-98c5-a52d32a9e62d" xsi:nil="true"/>
    <Type_x0020_of_x0020_Document xmlns="12fca431-8c27-4384-98c5-a52d32a9e62d" xsi:nil="true"/>
    <_DCDateCreated xmlns="http://schemas.microsoft.com/sharepoint/v3/fields" xsi:nil="true"/>
    <TaxCatchAll xmlns="aaa61a0a-ba08-48ed-b326-d43784ba6e46" xsi:nil="true"/>
    <lcf76f155ced4ddcb4097134ff3c332f xmlns="eb9d749f-f0d5-4070-9f1b-839fa441b43d">
      <Terms xmlns="http://schemas.microsoft.com/office/infopath/2007/PartnerControls"/>
    </lcf76f155ced4ddcb4097134ff3c332f>
    <SharedWithUsers xmlns="aaa61a0a-ba08-48ed-b326-d43784ba6e46">
      <UserInfo>
        <DisplayName>Kimberly Sullivan</DisplayName>
        <AccountId>234</AccountId>
        <AccountType/>
      </UserInfo>
    </SharedWithUser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8D79D77828CE594B8C5B25DDC7D4957D" ma:contentTypeVersion="23" ma:contentTypeDescription="Create a new document." ma:contentTypeScope="" ma:versionID="d38161244c052bf41a4996f073cf359f">
  <xsd:schema xmlns:xsd="http://www.w3.org/2001/XMLSchema" xmlns:xs="http://www.w3.org/2001/XMLSchema" xmlns:p="http://schemas.microsoft.com/office/2006/metadata/properties" xmlns:ns1="http://schemas.microsoft.com/sharepoint/v3/fields" xmlns:ns3="12fca431-8c27-4384-98c5-a52d32a9e62d" xmlns:ns4="eb9d749f-f0d5-4070-9f1b-839fa441b43d" xmlns:ns5="aaa61a0a-ba08-48ed-b326-d43784ba6e46" targetNamespace="http://schemas.microsoft.com/office/2006/metadata/properties" ma:root="true" ma:fieldsID="2a10d715e132296f04845b4162253dcd" ns1:_="" ns3:_="" ns4:_="" ns5:_="">
    <xsd:import namespace="http://schemas.microsoft.com/sharepoint/v3/fields"/>
    <xsd:import namespace="12fca431-8c27-4384-98c5-a52d32a9e62d"/>
    <xsd:import namespace="eb9d749f-f0d5-4070-9f1b-839fa441b43d"/>
    <xsd:import namespace="aaa61a0a-ba08-48ed-b326-d43784ba6e46"/>
    <xsd:element name="properties">
      <xsd:complexType>
        <xsd:sequence>
          <xsd:element name="documentManagement">
            <xsd:complexType>
              <xsd:all>
                <xsd:element ref="ns1:_DCDateCreated" minOccurs="0"/>
                <xsd:element ref="ns3:Type_x0020_of_x0020_Document" minOccurs="0"/>
                <xsd:element ref="ns1:_DCDateModified" minOccurs="0"/>
                <xsd:element ref="ns3:Title_x002f_Inquiry" minOccurs="0"/>
                <xsd:element ref="ns4:MediaServiceMetadata" minOccurs="0"/>
                <xsd:element ref="ns4:MediaServiceFastMetadata" minOccurs="0"/>
                <xsd:element ref="ns4:MediaServiceAutoKeyPoints" minOccurs="0"/>
                <xsd:element ref="ns4:MediaServiceKeyPoints" minOccurs="0"/>
                <xsd:element ref="ns5:SharedWithUsers" minOccurs="0"/>
                <xsd:element ref="ns5:SharedWithDetails" minOccurs="0"/>
                <xsd:element ref="ns4:MediaServiceAutoTags" minOccurs="0"/>
                <xsd:element ref="ns4:MediaServiceOCR" minOccurs="0"/>
                <xsd:element ref="ns4:MediaServiceGenerationTime" minOccurs="0"/>
                <xsd:element ref="ns4:MediaServiceEventHashCode" minOccurs="0"/>
                <xsd:element ref="ns4:MediaServiceDateTaken" minOccurs="0"/>
                <xsd:element ref="ns4:lcf76f155ced4ddcb4097134ff3c332f" minOccurs="0"/>
                <xsd:element ref="ns5:TaxCatchAll" minOccurs="0"/>
                <xsd:element ref="ns4:MediaServiceSearchProperties" minOccurs="0"/>
                <xsd:element ref="ns4:MediaLengthInSeconds" minOccurs="0"/>
                <xsd:element ref="ns4: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DCDateCreated" ma:index="0" nillable="true" ma:displayName="Date Created" ma:description="The date on which this resource was created" ma:format="DateTime" ma:internalName="_DCDateCreated">
      <xsd:simpleType>
        <xsd:restriction base="dms:DateTime"/>
      </xsd:simpleType>
    </xsd:element>
    <xsd:element name="_DCDateModified" ma:index="4" nillable="true" ma:displayName="Date Modified" ma:description="The date on which this resource was last modified" ma:format="DateTime" ma:internalName="_DCDateModified">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12fca431-8c27-4384-98c5-a52d32a9e62d" elementFormDefault="qualified">
    <xsd:import namespace="http://schemas.microsoft.com/office/2006/documentManagement/types"/>
    <xsd:import namespace="http://schemas.microsoft.com/office/infopath/2007/PartnerControls"/>
    <xsd:element name="Type_x0020_of_x0020_Document" ma:index="3" nillable="true" ma:displayName="Type of Document" ma:format="Dropdown" ma:internalName="Type_x0020_of_x0020_Document">
      <xsd:simpleType>
        <xsd:restriction base="dms:Choice">
          <xsd:enumeration value="Agenda"/>
          <xsd:enumeration value="Base Year"/>
          <xsd:enumeration value="Checklist"/>
          <xsd:enumeration value="CMS Access Documentation"/>
          <xsd:enumeration value="Configuration Checklist"/>
          <xsd:enumeration value="Contract Startup"/>
          <xsd:enumeration value="CPARS"/>
          <xsd:enumeration value="Daily Reports"/>
          <xsd:enumeration value="Dashboard"/>
          <xsd:enumeration value="Form"/>
          <xsd:enumeration value="GenTran Reports"/>
          <xsd:enumeration value="Human Resource Materials"/>
          <xsd:enumeration value="Issues Log"/>
          <xsd:enumeration value="IVR"/>
          <xsd:enumeration value="JOA"/>
          <xsd:enumeration value="Logo"/>
          <xsd:enumeration value="Minutes"/>
          <xsd:enumeration value="Monthly Dashboard"/>
          <xsd:enumeration value="Monthly Reports"/>
          <xsd:enumeration value="MSR Documents/Reports"/>
          <xsd:enumeration value="Newsletter"/>
          <xsd:enumeration value="Option Year I"/>
          <xsd:enumeration value="Option Year 2"/>
          <xsd:enumeration value="Option Year 3"/>
          <xsd:enumeration value="Option Year 4"/>
          <xsd:enumeration value="Org Chart"/>
          <xsd:enumeration value="Other"/>
          <xsd:enumeration value="Peer Review Log"/>
          <xsd:enumeration value="Presentation"/>
          <xsd:enumeration value="Project Management Plan"/>
          <xsd:enumeration value="QRG"/>
          <xsd:enumeration value="Questionnaire"/>
          <xsd:enumeration value="Reference Materials"/>
          <xsd:enumeration value="Release Notes"/>
          <xsd:enumeration value="Release Spotlight"/>
          <xsd:enumeration value="Requirements"/>
          <xsd:enumeration value="Roster"/>
          <xsd:enumeration value="Schedule"/>
          <xsd:enumeration value="Script"/>
          <xsd:enumeration value="SOP"/>
          <xsd:enumeration value="Statement of Work"/>
          <xsd:enumeration value="Status Reports"/>
          <xsd:enumeration value="Technical Direction Letter (TDL)"/>
          <xsd:enumeration value="Template"/>
          <xsd:enumeration value="Tracking Logs"/>
          <xsd:enumeration value="Training"/>
          <xsd:enumeration value="Transition"/>
          <xsd:enumeration value="User Guide"/>
          <xsd:enumeration value="Weekly Dashboard"/>
          <xsd:enumeration value="Weekly Reports"/>
          <xsd:enumeration value="Workflow"/>
        </xsd:restriction>
      </xsd:simpleType>
    </xsd:element>
    <xsd:element name="Title_x002f_Inquiry" ma:index="7" nillable="true" ma:displayName="Title/Inquiry" ma:description="Script question if script" ma:internalName="Title_x002F_Inquiry">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b9d749f-f0d5-4070-9f1b-839fa441b43d" elementFormDefault="qualified">
    <xsd:import namespace="http://schemas.microsoft.com/office/2006/documentManagement/types"/>
    <xsd:import namespace="http://schemas.microsoft.com/office/infopath/2007/PartnerControls"/>
    <xsd:element name="MediaServiceMetadata" ma:index="14" nillable="true" ma:displayName="MediaServiceMetadata" ma:hidden="true" ma:internalName="MediaServiceMetadata" ma:readOnly="true">
      <xsd:simpleType>
        <xsd:restriction base="dms:Note"/>
      </xsd:simpleType>
    </xsd:element>
    <xsd:element name="MediaServiceFastMetadata" ma:index="15" nillable="true" ma:displayName="MediaServiceFastMetadata" ma:hidden="true" ma:internalName="MediaServiceFastMetadata" ma:readOnly="true">
      <xsd:simpleType>
        <xsd:restriction base="dms:Note"/>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ServiceAutoTags" ma:index="20" nillable="true" ma:displayName="Tags" ma:internalName="MediaServiceAutoTags" ma:readOnly="true">
      <xsd:simpleType>
        <xsd:restriction base="dms:Text"/>
      </xsd:simpleType>
    </xsd:element>
    <xsd:element name="MediaServiceOCR" ma:index="21" nillable="true" ma:displayName="Extracted Text" ma:internalName="MediaServiceOCR" ma:readOnly="true">
      <xsd:simpleType>
        <xsd:restriction base="dms:Note">
          <xsd:maxLength value="255"/>
        </xsd:restriction>
      </xsd:simpleType>
    </xsd:element>
    <xsd:element name="MediaServiceGenerationTime" ma:index="22" nillable="true" ma:displayName="MediaServiceGenerationTime" ma:hidden="true" ma:internalName="MediaServiceGenerationTime" ma:readOnly="true">
      <xsd:simpleType>
        <xsd:restriction base="dms:Text"/>
      </xsd:simpleType>
    </xsd:element>
    <xsd:element name="MediaServiceEventHashCode" ma:index="23" nillable="true" ma:displayName="MediaServiceEventHashCode" ma:hidden="true" ma:internalName="MediaServiceEventHashCode" ma:readOnly="true">
      <xsd:simpleType>
        <xsd:restriction base="dms:Text"/>
      </xsd:simpleType>
    </xsd:element>
    <xsd:element name="MediaServiceDateTaken" ma:index="24" nillable="true" ma:displayName="MediaServiceDateTaken" ma:hidden="true" ma:internalName="MediaServiceDateTaken" ma:readOnly="true">
      <xsd:simpleType>
        <xsd:restriction base="dms:Text"/>
      </xsd:simpleType>
    </xsd:element>
    <xsd:element name="lcf76f155ced4ddcb4097134ff3c332f" ma:index="26" nillable="true" ma:taxonomy="true" ma:internalName="lcf76f155ced4ddcb4097134ff3c332f" ma:taxonomyFieldName="MediaServiceImageTags" ma:displayName="Image Tags" ma:readOnly="false" ma:fieldId="{5cf76f15-5ced-4ddc-b409-7134ff3c332f}" ma:taxonomyMulti="true" ma:sspId="910cb634-e077-43a1-81b2-5b383148f2ae" ma:termSetId="09814cd3-568e-fe90-9814-8d621ff8fb84" ma:anchorId="fba54fb3-c3e1-fe81-a776-ca4b69148c4d" ma:open="true" ma:isKeyword="false">
      <xsd:complexType>
        <xsd:sequence>
          <xsd:element ref="pc:Terms" minOccurs="0" maxOccurs="1"/>
        </xsd:sequence>
      </xsd:complexType>
    </xsd:element>
    <xsd:element name="MediaServiceSearchProperties" ma:index="28" nillable="true" ma:displayName="MediaServiceSearchProperties" ma:hidden="true" ma:internalName="MediaServiceSearchProperties" ma:readOnly="true">
      <xsd:simpleType>
        <xsd:restriction base="dms:Note"/>
      </xsd:simpleType>
    </xsd:element>
    <xsd:element name="MediaLengthInSeconds" ma:index="29" nillable="true" ma:displayName="MediaLengthInSeconds" ma:hidden="true" ma:internalName="MediaLengthInSeconds" ma:readOnly="true">
      <xsd:simpleType>
        <xsd:restriction base="dms:Unknown"/>
      </xsd:simpleType>
    </xsd:element>
    <xsd:element name="MediaServiceObjectDetectorVersions" ma:index="30"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aaa61a0a-ba08-48ed-b326-d43784ba6e46"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7" nillable="true" ma:displayName="Taxonomy Catch All Column" ma:hidden="true" ma:list="{c40dda06-6cf5-4628-8508-bb614c4f2942}" ma:internalName="TaxCatchAll" ma:showField="CatchAllData" ma:web="aaa61a0a-ba08-48ed-b326-d43784ba6e4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ma:index="2" ma:displayName="Author"/>
        <xsd:element ref="dcterms:created" minOccurs="0" maxOccurs="1"/>
        <xsd:element ref="dc:identifier" minOccurs="0" maxOccurs="1"/>
        <xsd:element name="contentType" minOccurs="0" maxOccurs="1" type="xsd:string" ma:index="10" ma:displayName="Content Type"/>
        <xsd:element ref="dc:title" minOccurs="0" maxOccurs="1" ma:index="1" ma:displayName="Title"/>
        <xsd:element ref="dc:subject" minOccurs="0" maxOccurs="1"/>
        <xsd:element ref="dc:description" minOccurs="0" maxOccurs="1" ma:index="6" ma:displayName="Comments"/>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AE24446-7F83-437E-B85A-D506B70B9DBD}">
  <ds:schemaRefs>
    <ds:schemaRef ds:uri="http://purl.org/dc/terms/"/>
    <ds:schemaRef ds:uri="http://purl.org/dc/elements/1.1/"/>
    <ds:schemaRef ds:uri="12fca431-8c27-4384-98c5-a52d32a9e62d"/>
    <ds:schemaRef ds:uri="http://schemas.microsoft.com/sharepoint/v3/fields"/>
    <ds:schemaRef ds:uri="http://schemas.openxmlformats.org/package/2006/metadata/core-properties"/>
    <ds:schemaRef ds:uri="http://schemas.microsoft.com/office/2006/metadata/properties"/>
    <ds:schemaRef ds:uri="http://schemas.microsoft.com/office/infopath/2007/PartnerControls"/>
    <ds:schemaRef ds:uri="http://purl.org/dc/dcmitype/"/>
    <ds:schemaRef ds:uri="http://schemas.microsoft.com/office/2006/documentManagement/types"/>
    <ds:schemaRef ds:uri="aaa61a0a-ba08-48ed-b326-d43784ba6e46"/>
    <ds:schemaRef ds:uri="eb9d749f-f0d5-4070-9f1b-839fa441b43d"/>
    <ds:schemaRef ds:uri="http://www.w3.org/XML/1998/namespace"/>
  </ds:schemaRefs>
</ds:datastoreItem>
</file>

<file path=customXml/itemProps2.xml><?xml version="1.0" encoding="utf-8"?>
<ds:datastoreItem xmlns:ds="http://schemas.openxmlformats.org/officeDocument/2006/customXml" ds:itemID="{B29E399C-5587-4ED8-8300-E6E44AC1BB66}">
  <ds:schemaRefs>
    <ds:schemaRef ds:uri="12fca431-8c27-4384-98c5-a52d32a9e62d"/>
    <ds:schemaRef ds:uri="aaa61a0a-ba08-48ed-b326-d43784ba6e46"/>
    <ds:schemaRef ds:uri="eb9d749f-f0d5-4070-9f1b-839fa441b43d"/>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microsoft.com/sharepoint/v3/field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69AF310F-1F91-4CBE-8E2D-D03AC22C9D4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Facet</Template>
  <TotalTime>106</TotalTime>
  <Words>1786</Words>
  <Application>Microsoft Office PowerPoint</Application>
  <PresentationFormat>Widescreen</PresentationFormat>
  <Paragraphs>155</Paragraphs>
  <Slides>22</Slides>
  <Notes>1</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22</vt:i4>
      </vt:variant>
    </vt:vector>
  </HeadingPairs>
  <TitlesOfParts>
    <vt:vector size="31" baseType="lpstr">
      <vt:lpstr>Arial</vt:lpstr>
      <vt:lpstr>Calibri</vt:lpstr>
      <vt:lpstr>Calisto MT</vt:lpstr>
      <vt:lpstr>Segoe UI</vt:lpstr>
      <vt:lpstr>Segoe UI Black</vt:lpstr>
      <vt:lpstr>Segoe UI Semibold</vt:lpstr>
      <vt:lpstr>Wingdings 2</vt:lpstr>
      <vt:lpstr>SlateVTI</vt:lpstr>
      <vt:lpstr>Slate</vt:lpstr>
      <vt:lpstr>Annual Enrollment Plan Connectivity Overview</vt:lpstr>
      <vt:lpstr>Objectives</vt:lpstr>
      <vt:lpstr>Resources and Forms</vt:lpstr>
      <vt:lpstr>Resource: DEPP Data Exchange Preparation Procedures</vt:lpstr>
      <vt:lpstr>Resource: Plan Connectivity Checklist</vt:lpstr>
      <vt:lpstr>Resource: PCUG Plan Communication User Guide</vt:lpstr>
      <vt:lpstr>Form:  Request for Server to Server Access to CMS for Enterprise File Transfer (EFT) Corporate Secure Point of Entry (SPOE) ID</vt:lpstr>
      <vt:lpstr>Form: Enterprise File Transfer (EFT) Partner Server Form</vt:lpstr>
      <vt:lpstr>Form: EPOC Designation Letter &amp; EPOC Access Acknowledgement Form</vt:lpstr>
      <vt:lpstr>Additional EPOC details</vt:lpstr>
      <vt:lpstr>PowerPoint Presentation</vt:lpstr>
      <vt:lpstr>Additional Available Resources (Included in Welcome Packet):</vt:lpstr>
      <vt:lpstr>Basic Outline of the Connectivity Process</vt:lpstr>
      <vt:lpstr>General events for all Plans</vt:lpstr>
      <vt:lpstr>The Start</vt:lpstr>
      <vt:lpstr>Connectivity Types</vt:lpstr>
      <vt:lpstr>PowerPoint Presentation</vt:lpstr>
      <vt:lpstr>PowerPoint Presentation</vt:lpstr>
      <vt:lpstr>PowerPoint Presentation</vt:lpstr>
      <vt:lpstr>PowerPoint Presentation</vt:lpstr>
      <vt:lpstr>For more information and answers to common questions, navigate to the document labeled “AEP Connectivity FAQ” found within your Welcome Packet.</vt:lpstr>
      <vt:lpstr>Points of Contact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Connectivity  AEP Process</dc:title>
  <dc:creator>Regina Shock</dc:creator>
  <cp:lastModifiedBy>Christopher Williams</cp:lastModifiedBy>
  <cp:revision>47</cp:revision>
  <dcterms:created xsi:type="dcterms:W3CDTF">2021-03-12T14:42:23Z</dcterms:created>
  <dcterms:modified xsi:type="dcterms:W3CDTF">2023-08-16T19:29:42Z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0x0101008D79D77828CE594B8C5B25DDC7D4957D</vt:lpwstr>
  </property>
  <property fmtid="{D5CDD505-2E9C-101B-9397-08002B2CF9AE}" pid="3" name="MediaServiceImageTags">
    <vt:lpwstr/>
  </property>
</Properties>
</file>