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33"/>
  </p:notesMasterIdLst>
  <p:handoutMasterIdLst>
    <p:handoutMasterId r:id="rId34"/>
  </p:handoutMasterIdLst>
  <p:sldIdLst>
    <p:sldId id="290" r:id="rId5"/>
    <p:sldId id="294" r:id="rId6"/>
    <p:sldId id="417" r:id="rId7"/>
    <p:sldId id="391" r:id="rId8"/>
    <p:sldId id="390" r:id="rId9"/>
    <p:sldId id="388" r:id="rId10"/>
    <p:sldId id="394" r:id="rId11"/>
    <p:sldId id="407" r:id="rId12"/>
    <p:sldId id="395" r:id="rId13"/>
    <p:sldId id="408" r:id="rId14"/>
    <p:sldId id="396" r:id="rId15"/>
    <p:sldId id="409" r:id="rId16"/>
    <p:sldId id="379" r:id="rId17"/>
    <p:sldId id="410" r:id="rId18"/>
    <p:sldId id="415" r:id="rId19"/>
    <p:sldId id="412" r:id="rId20"/>
    <p:sldId id="416" r:id="rId21"/>
    <p:sldId id="397" r:id="rId22"/>
    <p:sldId id="398" r:id="rId23"/>
    <p:sldId id="399" r:id="rId24"/>
    <p:sldId id="401" r:id="rId25"/>
    <p:sldId id="400" r:id="rId26"/>
    <p:sldId id="414" r:id="rId27"/>
    <p:sldId id="403" r:id="rId28"/>
    <p:sldId id="404" r:id="rId29"/>
    <p:sldId id="392" r:id="rId30"/>
    <p:sldId id="406" r:id="rId31"/>
    <p:sldId id="350" r:id="rId32"/>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930E3F-1F08-4689-966F-F6CA1BD81F1B}">
          <p14:sldIdLst>
            <p14:sldId id="290"/>
            <p14:sldId id="294"/>
            <p14:sldId id="417"/>
            <p14:sldId id="391"/>
            <p14:sldId id="390"/>
            <p14:sldId id="388"/>
            <p14:sldId id="394"/>
            <p14:sldId id="407"/>
            <p14:sldId id="395"/>
            <p14:sldId id="408"/>
            <p14:sldId id="396"/>
            <p14:sldId id="409"/>
            <p14:sldId id="379"/>
            <p14:sldId id="410"/>
            <p14:sldId id="415"/>
            <p14:sldId id="412"/>
            <p14:sldId id="416"/>
            <p14:sldId id="397"/>
            <p14:sldId id="398"/>
            <p14:sldId id="399"/>
            <p14:sldId id="401"/>
            <p14:sldId id="400"/>
            <p14:sldId id="414"/>
            <p14:sldId id="403"/>
            <p14:sldId id="404"/>
            <p14:sldId id="392"/>
            <p14:sldId id="406"/>
            <p14:sldId id="350"/>
          </p14:sldIdLst>
        </p14:section>
      </p14:sectionLst>
    </p:ex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 id="6" name="Lesh, Kathryn" initials="LK" lastIdx="19" clrIdx="5">
    <p:extLst>
      <p:ext uri="{19B8F6BF-5375-455C-9EA6-DF929625EA0E}">
        <p15:presenceInfo xmlns:p15="http://schemas.microsoft.com/office/powerpoint/2012/main" userId="S-1-5-21-129458132-137175273-21523540-174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49" autoAdjust="0"/>
    <p:restoredTop sz="69708" autoAdjust="0"/>
  </p:normalViewPr>
  <p:slideViewPr>
    <p:cSldViewPr>
      <p:cViewPr varScale="1">
        <p:scale>
          <a:sx n="77" d="100"/>
          <a:sy n="77" d="100"/>
        </p:scale>
        <p:origin x="2202" y="84"/>
      </p:cViewPr>
      <p:guideLst>
        <p:guide orient="horz" pos="2064"/>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CFD01-99CE-44AC-818D-945487E7851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3FB2625-3FE6-4F04-B2A7-8D2EE7491CA0}">
      <dgm:prSet phldrT="[Text]"/>
      <dgm:spPr/>
      <dgm:t>
        <a:bodyPr/>
        <a:lstStyle/>
        <a:p>
          <a:r>
            <a:rPr lang="en-US" dirty="0"/>
            <a:t>1. Extent to which required data:</a:t>
          </a:r>
        </a:p>
      </dgm:t>
    </dgm:pt>
    <dgm:pt modelId="{9446286F-6284-459F-BBC4-DA4DE897C10D}" type="parTrans" cxnId="{19616EFC-B3F6-43F5-93B8-E47611D0BFD3}">
      <dgm:prSet/>
      <dgm:spPr/>
      <dgm:t>
        <a:bodyPr/>
        <a:lstStyle/>
        <a:p>
          <a:endParaRPr lang="en-US"/>
        </a:p>
      </dgm:t>
    </dgm:pt>
    <dgm:pt modelId="{63C9480B-98E4-4511-9A0B-6505AD65F186}" type="sibTrans" cxnId="{19616EFC-B3F6-43F5-93B8-E47611D0BFD3}">
      <dgm:prSet/>
      <dgm:spPr/>
      <dgm:t>
        <a:bodyPr/>
        <a:lstStyle/>
        <a:p>
          <a:endParaRPr lang="en-US"/>
        </a:p>
      </dgm:t>
    </dgm:pt>
    <dgm:pt modelId="{36E674B8-0808-4877-81DF-9268B32A521A}">
      <dgm:prSet phldrT="[Text]"/>
      <dgm:spPr/>
      <dgm:t>
        <a:bodyPr/>
        <a:lstStyle/>
        <a:p>
          <a:r>
            <a:rPr lang="en-US" dirty="0"/>
            <a:t>Are readily available</a:t>
          </a:r>
        </a:p>
      </dgm:t>
    </dgm:pt>
    <dgm:pt modelId="{02F137A7-55A6-42C9-B4DB-CEC8113DBBB3}" type="parTrans" cxnId="{8D94D0BF-7D66-4337-BBF6-94B63FF5E887}">
      <dgm:prSet/>
      <dgm:spPr/>
      <dgm:t>
        <a:bodyPr/>
        <a:lstStyle/>
        <a:p>
          <a:endParaRPr lang="en-US"/>
        </a:p>
      </dgm:t>
    </dgm:pt>
    <dgm:pt modelId="{C5E84B48-2726-4F37-B509-634F5C0E3CC6}" type="sibTrans" cxnId="{8D94D0BF-7D66-4337-BBF6-94B63FF5E887}">
      <dgm:prSet/>
      <dgm:spPr/>
      <dgm:t>
        <a:bodyPr/>
        <a:lstStyle/>
        <a:p>
          <a:endParaRPr lang="en-US"/>
        </a:p>
      </dgm:t>
    </dgm:pt>
    <dgm:pt modelId="{8913E68C-50BE-429D-BBC9-93DCD0F2B00B}">
      <dgm:prSet phldrT="[Text]"/>
      <dgm:spPr/>
      <dgm:t>
        <a:bodyPr/>
        <a:lstStyle/>
        <a:p>
          <a:r>
            <a:rPr lang="en-US" dirty="0"/>
            <a:t>Can be collected without undue burden</a:t>
          </a:r>
        </a:p>
      </dgm:t>
    </dgm:pt>
    <dgm:pt modelId="{E2ACE95E-AA06-403D-B3D3-C7DF8C978B5B}" type="parTrans" cxnId="{113E4D23-FF7F-41AB-8157-F7C85E5644B2}">
      <dgm:prSet/>
      <dgm:spPr/>
      <dgm:t>
        <a:bodyPr/>
        <a:lstStyle/>
        <a:p>
          <a:endParaRPr lang="en-US"/>
        </a:p>
      </dgm:t>
    </dgm:pt>
    <dgm:pt modelId="{2760262F-2F2F-4EEC-87C6-CCD349427D2B}" type="sibTrans" cxnId="{113E4D23-FF7F-41AB-8157-F7C85E5644B2}">
      <dgm:prSet/>
      <dgm:spPr/>
      <dgm:t>
        <a:bodyPr/>
        <a:lstStyle/>
        <a:p>
          <a:endParaRPr lang="en-US"/>
        </a:p>
      </dgm:t>
    </dgm:pt>
    <dgm:pt modelId="{0AD05F65-535F-4E44-A198-2736BD4C5B27}">
      <dgm:prSet phldrT="[Text]"/>
      <dgm:spPr/>
      <dgm:t>
        <a:bodyPr/>
        <a:lstStyle/>
        <a:p>
          <a:r>
            <a:rPr lang="en-US" dirty="0"/>
            <a:t>Can be implemented for performance measurement</a:t>
          </a:r>
        </a:p>
      </dgm:t>
    </dgm:pt>
    <dgm:pt modelId="{2E4B2461-96B6-4E1B-9FDB-3C5EDC3C984E}" type="parTrans" cxnId="{85E81F17-F285-4F47-90DC-B31D68BEA501}">
      <dgm:prSet/>
      <dgm:spPr/>
      <dgm:t>
        <a:bodyPr/>
        <a:lstStyle/>
        <a:p>
          <a:endParaRPr lang="en-US"/>
        </a:p>
      </dgm:t>
    </dgm:pt>
    <dgm:pt modelId="{B94A52B7-C7BF-46A7-82C6-4EF898E488D9}" type="sibTrans" cxnId="{85E81F17-F285-4F47-90DC-B31D68BEA501}">
      <dgm:prSet/>
      <dgm:spPr/>
      <dgm:t>
        <a:bodyPr/>
        <a:lstStyle/>
        <a:p>
          <a:endParaRPr lang="en-US"/>
        </a:p>
      </dgm:t>
    </dgm:pt>
    <dgm:pt modelId="{3A88629A-C75E-4082-A3E7-203C0CFA0410}" type="pres">
      <dgm:prSet presAssocID="{512CFD01-99CE-44AC-818D-945487E7851F}" presName="composite" presStyleCnt="0">
        <dgm:presLayoutVars>
          <dgm:chMax val="1"/>
          <dgm:dir/>
          <dgm:resizeHandles val="exact"/>
        </dgm:presLayoutVars>
      </dgm:prSet>
      <dgm:spPr/>
    </dgm:pt>
    <dgm:pt modelId="{7C70FF45-E1D8-4F53-B704-4439E01123C5}" type="pres">
      <dgm:prSet presAssocID="{33FB2625-3FE6-4F04-B2A7-8D2EE7491CA0}" presName="roof" presStyleLbl="dkBgShp" presStyleIdx="0" presStyleCnt="2"/>
      <dgm:spPr/>
    </dgm:pt>
    <dgm:pt modelId="{EDCDB9AF-54F2-434F-8E1E-D6D03F360AF8}" type="pres">
      <dgm:prSet presAssocID="{33FB2625-3FE6-4F04-B2A7-8D2EE7491CA0}" presName="pillars" presStyleCnt="0"/>
      <dgm:spPr/>
    </dgm:pt>
    <dgm:pt modelId="{E7732C44-D817-42D4-8702-94D9167D482A}" type="pres">
      <dgm:prSet presAssocID="{33FB2625-3FE6-4F04-B2A7-8D2EE7491CA0}" presName="pillar1" presStyleLbl="node1" presStyleIdx="0" presStyleCnt="3">
        <dgm:presLayoutVars>
          <dgm:bulletEnabled val="1"/>
        </dgm:presLayoutVars>
      </dgm:prSet>
      <dgm:spPr/>
    </dgm:pt>
    <dgm:pt modelId="{E85CFFED-8FE7-4B08-AF4F-231E828F62C1}" type="pres">
      <dgm:prSet presAssocID="{8913E68C-50BE-429D-BBC9-93DCD0F2B00B}" presName="pillarX" presStyleLbl="node1" presStyleIdx="1" presStyleCnt="3">
        <dgm:presLayoutVars>
          <dgm:bulletEnabled val="1"/>
        </dgm:presLayoutVars>
      </dgm:prSet>
      <dgm:spPr/>
    </dgm:pt>
    <dgm:pt modelId="{847295DD-AB02-4BA2-8023-3B86BEA8B1D2}" type="pres">
      <dgm:prSet presAssocID="{0AD05F65-535F-4E44-A198-2736BD4C5B27}" presName="pillarX" presStyleLbl="node1" presStyleIdx="2" presStyleCnt="3">
        <dgm:presLayoutVars>
          <dgm:bulletEnabled val="1"/>
        </dgm:presLayoutVars>
      </dgm:prSet>
      <dgm:spPr/>
    </dgm:pt>
    <dgm:pt modelId="{8429A72A-F0ED-4478-8467-D33252A2725A}" type="pres">
      <dgm:prSet presAssocID="{33FB2625-3FE6-4F04-B2A7-8D2EE7491CA0}" presName="base" presStyleLbl="dkBgShp" presStyleIdx="1" presStyleCnt="2"/>
      <dgm:spPr/>
    </dgm:pt>
  </dgm:ptLst>
  <dgm:cxnLst>
    <dgm:cxn modelId="{2E468E07-A980-4D77-903A-B090D863FDB6}" type="presOf" srcId="{33FB2625-3FE6-4F04-B2A7-8D2EE7491CA0}" destId="{7C70FF45-E1D8-4F53-B704-4439E01123C5}" srcOrd="0" destOrd="0" presId="urn:microsoft.com/office/officeart/2005/8/layout/hList3"/>
    <dgm:cxn modelId="{59F0420A-04F0-4E12-B39E-F9B676B49E94}" type="presOf" srcId="{36E674B8-0808-4877-81DF-9268B32A521A}" destId="{E7732C44-D817-42D4-8702-94D9167D482A}" srcOrd="0" destOrd="0" presId="urn:microsoft.com/office/officeart/2005/8/layout/hList3"/>
    <dgm:cxn modelId="{85E81F17-F285-4F47-90DC-B31D68BEA501}" srcId="{33FB2625-3FE6-4F04-B2A7-8D2EE7491CA0}" destId="{0AD05F65-535F-4E44-A198-2736BD4C5B27}" srcOrd="2" destOrd="0" parTransId="{2E4B2461-96B6-4E1B-9FDB-3C5EDC3C984E}" sibTransId="{B94A52B7-C7BF-46A7-82C6-4EF898E488D9}"/>
    <dgm:cxn modelId="{A72DA721-D845-4E3A-82AB-D1E0CD409A5D}" type="presOf" srcId="{0AD05F65-535F-4E44-A198-2736BD4C5B27}" destId="{847295DD-AB02-4BA2-8023-3B86BEA8B1D2}" srcOrd="0" destOrd="0" presId="urn:microsoft.com/office/officeart/2005/8/layout/hList3"/>
    <dgm:cxn modelId="{113E4D23-FF7F-41AB-8157-F7C85E5644B2}" srcId="{33FB2625-3FE6-4F04-B2A7-8D2EE7491CA0}" destId="{8913E68C-50BE-429D-BBC9-93DCD0F2B00B}" srcOrd="1" destOrd="0" parTransId="{E2ACE95E-AA06-403D-B3D3-C7DF8C978B5B}" sibTransId="{2760262F-2F2F-4EEC-87C6-CCD349427D2B}"/>
    <dgm:cxn modelId="{B59DBA41-1C3B-4DFC-8456-18DD1DDE4972}" type="presOf" srcId="{512CFD01-99CE-44AC-818D-945487E7851F}" destId="{3A88629A-C75E-4082-A3E7-203C0CFA0410}" srcOrd="0" destOrd="0" presId="urn:microsoft.com/office/officeart/2005/8/layout/hList3"/>
    <dgm:cxn modelId="{D9831EA4-7671-46ED-8B77-7994751F01C0}" type="presOf" srcId="{8913E68C-50BE-429D-BBC9-93DCD0F2B00B}" destId="{E85CFFED-8FE7-4B08-AF4F-231E828F62C1}" srcOrd="0" destOrd="0" presId="urn:microsoft.com/office/officeart/2005/8/layout/hList3"/>
    <dgm:cxn modelId="{8D94D0BF-7D66-4337-BBF6-94B63FF5E887}" srcId="{33FB2625-3FE6-4F04-B2A7-8D2EE7491CA0}" destId="{36E674B8-0808-4877-81DF-9268B32A521A}" srcOrd="0" destOrd="0" parTransId="{02F137A7-55A6-42C9-B4DB-CEC8113DBBB3}" sibTransId="{C5E84B48-2726-4F37-B509-634F5C0E3CC6}"/>
    <dgm:cxn modelId="{19616EFC-B3F6-43F5-93B8-E47611D0BFD3}" srcId="{512CFD01-99CE-44AC-818D-945487E7851F}" destId="{33FB2625-3FE6-4F04-B2A7-8D2EE7491CA0}" srcOrd="0" destOrd="0" parTransId="{9446286F-6284-459F-BBC4-DA4DE897C10D}" sibTransId="{63C9480B-98E4-4511-9A0B-6505AD65F186}"/>
    <dgm:cxn modelId="{509B168D-5BEA-4CE8-A9F7-2921B0898477}" type="presParOf" srcId="{3A88629A-C75E-4082-A3E7-203C0CFA0410}" destId="{7C70FF45-E1D8-4F53-B704-4439E01123C5}" srcOrd="0" destOrd="0" presId="urn:microsoft.com/office/officeart/2005/8/layout/hList3"/>
    <dgm:cxn modelId="{88B163E0-3AC4-42C7-8021-C2CD00A158D0}" type="presParOf" srcId="{3A88629A-C75E-4082-A3E7-203C0CFA0410}" destId="{EDCDB9AF-54F2-434F-8E1E-D6D03F360AF8}" srcOrd="1" destOrd="0" presId="urn:microsoft.com/office/officeart/2005/8/layout/hList3"/>
    <dgm:cxn modelId="{A6AE6E1A-31CC-4578-B2E5-9BA034FDC143}" type="presParOf" srcId="{EDCDB9AF-54F2-434F-8E1E-D6D03F360AF8}" destId="{E7732C44-D817-42D4-8702-94D9167D482A}" srcOrd="0" destOrd="0" presId="urn:microsoft.com/office/officeart/2005/8/layout/hList3"/>
    <dgm:cxn modelId="{09A7A239-5ECD-4ECA-9B2D-354A762AA29A}" type="presParOf" srcId="{EDCDB9AF-54F2-434F-8E1E-D6D03F360AF8}" destId="{E85CFFED-8FE7-4B08-AF4F-231E828F62C1}" srcOrd="1" destOrd="0" presId="urn:microsoft.com/office/officeart/2005/8/layout/hList3"/>
    <dgm:cxn modelId="{6889C4EF-6CAA-400F-A41C-2A8ADCA78539}" type="presParOf" srcId="{EDCDB9AF-54F2-434F-8E1E-D6D03F360AF8}" destId="{847295DD-AB02-4BA2-8023-3B86BEA8B1D2}" srcOrd="2" destOrd="0" presId="urn:microsoft.com/office/officeart/2005/8/layout/hList3"/>
    <dgm:cxn modelId="{BB35F6BA-16B7-40BB-B025-8509C1C5F779}" type="presParOf" srcId="{3A88629A-C75E-4082-A3E7-203C0CFA0410}" destId="{8429A72A-F0ED-4478-8467-D33252A2725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EDEA13-7565-4794-B35C-C010347E5264}" type="doc">
      <dgm:prSet loTypeId="urn:microsoft.com/office/officeart/2005/8/layout/architecture" loCatId="list" qsTypeId="urn:microsoft.com/office/officeart/2005/8/quickstyle/simple1" qsCatId="simple" csTypeId="urn:microsoft.com/office/officeart/2005/8/colors/accent1_2" csCatId="accent1"/>
      <dgm:spPr/>
      <dgm:t>
        <a:bodyPr/>
        <a:lstStyle/>
        <a:p>
          <a:endParaRPr lang="en-US"/>
        </a:p>
      </dgm:t>
    </dgm:pt>
    <dgm:pt modelId="{EB7F046F-F0EC-4E0B-BD20-1B53AEE9B44A}">
      <dgm:prSet/>
      <dgm:spPr/>
      <dgm:t>
        <a:bodyPr/>
        <a:lstStyle/>
        <a:p>
          <a:r>
            <a:rPr lang="en-US" dirty="0"/>
            <a:t>Scorecard provides a snapshot of current and future feasibility</a:t>
          </a:r>
        </a:p>
      </dgm:t>
    </dgm:pt>
    <dgm:pt modelId="{6A72FCDD-706D-4FA5-BC91-7487166EE5F0}" type="parTrans" cxnId="{4BEB496E-EA85-49A2-B443-CD14C0025ED1}">
      <dgm:prSet/>
      <dgm:spPr/>
      <dgm:t>
        <a:bodyPr/>
        <a:lstStyle/>
        <a:p>
          <a:endParaRPr lang="en-US"/>
        </a:p>
      </dgm:t>
    </dgm:pt>
    <dgm:pt modelId="{EC4A18E4-7F8C-489A-AFBE-04E8D15C8FDA}" type="sibTrans" cxnId="{4BEB496E-EA85-49A2-B443-CD14C0025ED1}">
      <dgm:prSet/>
      <dgm:spPr/>
      <dgm:t>
        <a:bodyPr/>
        <a:lstStyle/>
        <a:p>
          <a:endParaRPr lang="en-US"/>
        </a:p>
      </dgm:t>
    </dgm:pt>
    <dgm:pt modelId="{0E4CCC24-8BDF-40E9-A149-BFF29BF7A4E7}">
      <dgm:prSet/>
      <dgm:spPr/>
      <dgm:t>
        <a:bodyPr/>
        <a:lstStyle/>
        <a:p>
          <a:r>
            <a:rPr lang="en-US"/>
            <a:t>May require additional information to fully explain feasibility findings</a:t>
          </a:r>
        </a:p>
      </dgm:t>
    </dgm:pt>
    <dgm:pt modelId="{88F94929-333E-4A98-9634-353A5CA4947F}" type="parTrans" cxnId="{C7A457DD-DE00-4407-820F-8E5EDA5D059F}">
      <dgm:prSet/>
      <dgm:spPr/>
      <dgm:t>
        <a:bodyPr/>
        <a:lstStyle/>
        <a:p>
          <a:endParaRPr lang="en-US"/>
        </a:p>
      </dgm:t>
    </dgm:pt>
    <dgm:pt modelId="{841654AB-4A49-4B2F-893B-9089B648F268}" type="sibTrans" cxnId="{C7A457DD-DE00-4407-820F-8E5EDA5D059F}">
      <dgm:prSet/>
      <dgm:spPr/>
      <dgm:t>
        <a:bodyPr/>
        <a:lstStyle/>
        <a:p>
          <a:endParaRPr lang="en-US"/>
        </a:p>
      </dgm:t>
    </dgm:pt>
    <dgm:pt modelId="{EB5F48BA-A98C-43C3-A337-2E7680E1B72E}">
      <dgm:prSet/>
      <dgm:spPr/>
      <dgm:t>
        <a:bodyPr/>
        <a:lstStyle/>
        <a:p>
          <a:r>
            <a:rPr lang="en-US"/>
            <a:t>Developers should explain any domain or data element scores &lt; 3</a:t>
          </a:r>
        </a:p>
      </dgm:t>
    </dgm:pt>
    <dgm:pt modelId="{1F3FB704-FBB7-4264-A4FA-07FAABE8E020}" type="parTrans" cxnId="{5FDC5697-6252-4A27-9B58-769AF96652C2}">
      <dgm:prSet/>
      <dgm:spPr/>
      <dgm:t>
        <a:bodyPr/>
        <a:lstStyle/>
        <a:p>
          <a:endParaRPr lang="en-US"/>
        </a:p>
      </dgm:t>
    </dgm:pt>
    <dgm:pt modelId="{08065CB3-BCAD-4B67-8178-96960FE5B984}" type="sibTrans" cxnId="{5FDC5697-6252-4A27-9B58-769AF96652C2}">
      <dgm:prSet/>
      <dgm:spPr/>
      <dgm:t>
        <a:bodyPr/>
        <a:lstStyle/>
        <a:p>
          <a:endParaRPr lang="en-US"/>
        </a:p>
      </dgm:t>
    </dgm:pt>
    <dgm:pt modelId="{46E8966C-B74B-4ED2-AD3A-B2B6A2FDD7E0}" type="pres">
      <dgm:prSet presAssocID="{4CEDEA13-7565-4794-B35C-C010347E5264}" presName="Name0" presStyleCnt="0">
        <dgm:presLayoutVars>
          <dgm:chPref val="1"/>
          <dgm:dir/>
          <dgm:animOne val="branch"/>
          <dgm:animLvl val="lvl"/>
          <dgm:resizeHandles/>
        </dgm:presLayoutVars>
      </dgm:prSet>
      <dgm:spPr/>
    </dgm:pt>
    <dgm:pt modelId="{78B75A6C-9DAF-44A5-B6C1-5722E9DE872F}" type="pres">
      <dgm:prSet presAssocID="{EB7F046F-F0EC-4E0B-BD20-1B53AEE9B44A}" presName="vertOne" presStyleCnt="0"/>
      <dgm:spPr/>
    </dgm:pt>
    <dgm:pt modelId="{20AA58A2-8E6F-465B-9016-3E1C7DB2D624}" type="pres">
      <dgm:prSet presAssocID="{EB7F046F-F0EC-4E0B-BD20-1B53AEE9B44A}" presName="txOne" presStyleLbl="node0" presStyleIdx="0" presStyleCnt="3">
        <dgm:presLayoutVars>
          <dgm:chPref val="3"/>
        </dgm:presLayoutVars>
      </dgm:prSet>
      <dgm:spPr/>
    </dgm:pt>
    <dgm:pt modelId="{2FEDF051-FE7B-4B58-9074-E3BBC00C4E6B}" type="pres">
      <dgm:prSet presAssocID="{EB7F046F-F0EC-4E0B-BD20-1B53AEE9B44A}" presName="horzOne" presStyleCnt="0"/>
      <dgm:spPr/>
    </dgm:pt>
    <dgm:pt modelId="{6588B8B2-C06F-4257-A06A-F8AAC8FF8DA5}" type="pres">
      <dgm:prSet presAssocID="{EC4A18E4-7F8C-489A-AFBE-04E8D15C8FDA}" presName="sibSpaceOne" presStyleCnt="0"/>
      <dgm:spPr/>
    </dgm:pt>
    <dgm:pt modelId="{162E50BA-8F1C-4BAB-8FDD-1D3C88454AD5}" type="pres">
      <dgm:prSet presAssocID="{0E4CCC24-8BDF-40E9-A149-BFF29BF7A4E7}" presName="vertOne" presStyleCnt="0"/>
      <dgm:spPr/>
    </dgm:pt>
    <dgm:pt modelId="{B7A96DF4-E466-4600-A907-C661AC5B6DF5}" type="pres">
      <dgm:prSet presAssocID="{0E4CCC24-8BDF-40E9-A149-BFF29BF7A4E7}" presName="txOne" presStyleLbl="node0" presStyleIdx="1" presStyleCnt="3">
        <dgm:presLayoutVars>
          <dgm:chPref val="3"/>
        </dgm:presLayoutVars>
      </dgm:prSet>
      <dgm:spPr/>
    </dgm:pt>
    <dgm:pt modelId="{0A179AC1-8041-4F3B-A988-C037C8E53104}" type="pres">
      <dgm:prSet presAssocID="{0E4CCC24-8BDF-40E9-A149-BFF29BF7A4E7}" presName="horzOne" presStyleCnt="0"/>
      <dgm:spPr/>
    </dgm:pt>
    <dgm:pt modelId="{29ABFDCC-4211-42DA-8C0A-F13E22B1E2FC}" type="pres">
      <dgm:prSet presAssocID="{841654AB-4A49-4B2F-893B-9089B648F268}" presName="sibSpaceOne" presStyleCnt="0"/>
      <dgm:spPr/>
    </dgm:pt>
    <dgm:pt modelId="{725D9FC6-CCA4-422C-95D7-FBDD82188AE5}" type="pres">
      <dgm:prSet presAssocID="{EB5F48BA-A98C-43C3-A337-2E7680E1B72E}" presName="vertOne" presStyleCnt="0"/>
      <dgm:spPr/>
    </dgm:pt>
    <dgm:pt modelId="{F0D48CD2-DDA0-4ACD-859C-3388B6FA67A6}" type="pres">
      <dgm:prSet presAssocID="{EB5F48BA-A98C-43C3-A337-2E7680E1B72E}" presName="txOne" presStyleLbl="node0" presStyleIdx="2" presStyleCnt="3">
        <dgm:presLayoutVars>
          <dgm:chPref val="3"/>
        </dgm:presLayoutVars>
      </dgm:prSet>
      <dgm:spPr/>
    </dgm:pt>
    <dgm:pt modelId="{9E7F7D34-44DF-44D0-872A-95D73841CEFD}" type="pres">
      <dgm:prSet presAssocID="{EB5F48BA-A98C-43C3-A337-2E7680E1B72E}" presName="horzOne" presStyleCnt="0"/>
      <dgm:spPr/>
    </dgm:pt>
  </dgm:ptLst>
  <dgm:cxnLst>
    <dgm:cxn modelId="{19815431-8568-4161-B757-5388902B4689}" type="presOf" srcId="{EB5F48BA-A98C-43C3-A337-2E7680E1B72E}" destId="{F0D48CD2-DDA0-4ACD-859C-3388B6FA67A6}" srcOrd="0" destOrd="0" presId="urn:microsoft.com/office/officeart/2005/8/layout/architecture"/>
    <dgm:cxn modelId="{2392DD38-7804-4C7D-BDB3-BDAA6FAF8C42}" type="presOf" srcId="{EB7F046F-F0EC-4E0B-BD20-1B53AEE9B44A}" destId="{20AA58A2-8E6F-465B-9016-3E1C7DB2D624}" srcOrd="0" destOrd="0" presId="urn:microsoft.com/office/officeart/2005/8/layout/architecture"/>
    <dgm:cxn modelId="{4BEB496E-EA85-49A2-B443-CD14C0025ED1}" srcId="{4CEDEA13-7565-4794-B35C-C010347E5264}" destId="{EB7F046F-F0EC-4E0B-BD20-1B53AEE9B44A}" srcOrd="0" destOrd="0" parTransId="{6A72FCDD-706D-4FA5-BC91-7487166EE5F0}" sibTransId="{EC4A18E4-7F8C-489A-AFBE-04E8D15C8FDA}"/>
    <dgm:cxn modelId="{934D2C85-F48F-4B5A-B6A5-891B52D1D590}" type="presOf" srcId="{0E4CCC24-8BDF-40E9-A149-BFF29BF7A4E7}" destId="{B7A96DF4-E466-4600-A907-C661AC5B6DF5}" srcOrd="0" destOrd="0" presId="urn:microsoft.com/office/officeart/2005/8/layout/architecture"/>
    <dgm:cxn modelId="{5FDC5697-6252-4A27-9B58-769AF96652C2}" srcId="{4CEDEA13-7565-4794-B35C-C010347E5264}" destId="{EB5F48BA-A98C-43C3-A337-2E7680E1B72E}" srcOrd="2" destOrd="0" parTransId="{1F3FB704-FBB7-4264-A4FA-07FAABE8E020}" sibTransId="{08065CB3-BCAD-4B67-8178-96960FE5B984}"/>
    <dgm:cxn modelId="{236BCFDA-5F47-497F-BCD4-BF92CA3D51BD}" type="presOf" srcId="{4CEDEA13-7565-4794-B35C-C010347E5264}" destId="{46E8966C-B74B-4ED2-AD3A-B2B6A2FDD7E0}" srcOrd="0" destOrd="0" presId="urn:microsoft.com/office/officeart/2005/8/layout/architecture"/>
    <dgm:cxn modelId="{C7A457DD-DE00-4407-820F-8E5EDA5D059F}" srcId="{4CEDEA13-7565-4794-B35C-C010347E5264}" destId="{0E4CCC24-8BDF-40E9-A149-BFF29BF7A4E7}" srcOrd="1" destOrd="0" parTransId="{88F94929-333E-4A98-9634-353A5CA4947F}" sibTransId="{841654AB-4A49-4B2F-893B-9089B648F268}"/>
    <dgm:cxn modelId="{63A4FA04-188E-48F0-97C1-52A9F7C2AEE0}" type="presParOf" srcId="{46E8966C-B74B-4ED2-AD3A-B2B6A2FDD7E0}" destId="{78B75A6C-9DAF-44A5-B6C1-5722E9DE872F}" srcOrd="0" destOrd="0" presId="urn:microsoft.com/office/officeart/2005/8/layout/architecture"/>
    <dgm:cxn modelId="{F8B6A187-D0B8-40E3-8991-7ED2D62C9A01}" type="presParOf" srcId="{78B75A6C-9DAF-44A5-B6C1-5722E9DE872F}" destId="{20AA58A2-8E6F-465B-9016-3E1C7DB2D624}" srcOrd="0" destOrd="0" presId="urn:microsoft.com/office/officeart/2005/8/layout/architecture"/>
    <dgm:cxn modelId="{879AF80B-0CF9-4BC1-8FB9-183834B617B7}" type="presParOf" srcId="{78B75A6C-9DAF-44A5-B6C1-5722E9DE872F}" destId="{2FEDF051-FE7B-4B58-9074-E3BBC00C4E6B}" srcOrd="1" destOrd="0" presId="urn:microsoft.com/office/officeart/2005/8/layout/architecture"/>
    <dgm:cxn modelId="{0A61AC45-80C0-46CD-89D7-3BD422C60E02}" type="presParOf" srcId="{46E8966C-B74B-4ED2-AD3A-B2B6A2FDD7E0}" destId="{6588B8B2-C06F-4257-A06A-F8AAC8FF8DA5}" srcOrd="1" destOrd="0" presId="urn:microsoft.com/office/officeart/2005/8/layout/architecture"/>
    <dgm:cxn modelId="{4AD64E8F-BE5C-4C97-BC9C-F07FD6B17B08}" type="presParOf" srcId="{46E8966C-B74B-4ED2-AD3A-B2B6A2FDD7E0}" destId="{162E50BA-8F1C-4BAB-8FDD-1D3C88454AD5}" srcOrd="2" destOrd="0" presId="urn:microsoft.com/office/officeart/2005/8/layout/architecture"/>
    <dgm:cxn modelId="{7345B856-0D12-451A-966E-0A0EF42F9D4A}" type="presParOf" srcId="{162E50BA-8F1C-4BAB-8FDD-1D3C88454AD5}" destId="{B7A96DF4-E466-4600-A907-C661AC5B6DF5}" srcOrd="0" destOrd="0" presId="urn:microsoft.com/office/officeart/2005/8/layout/architecture"/>
    <dgm:cxn modelId="{A32021AF-F6FE-49DD-AAE6-74B54DC403AC}" type="presParOf" srcId="{162E50BA-8F1C-4BAB-8FDD-1D3C88454AD5}" destId="{0A179AC1-8041-4F3B-A988-C037C8E53104}" srcOrd="1" destOrd="0" presId="urn:microsoft.com/office/officeart/2005/8/layout/architecture"/>
    <dgm:cxn modelId="{4F1F175A-F288-47F0-AE89-4768BBD94498}" type="presParOf" srcId="{46E8966C-B74B-4ED2-AD3A-B2B6A2FDD7E0}" destId="{29ABFDCC-4211-42DA-8C0A-F13E22B1E2FC}" srcOrd="3" destOrd="0" presId="urn:microsoft.com/office/officeart/2005/8/layout/architecture"/>
    <dgm:cxn modelId="{27E135AB-93DF-4D15-A986-D303F53D28E6}" type="presParOf" srcId="{46E8966C-B74B-4ED2-AD3A-B2B6A2FDD7E0}" destId="{725D9FC6-CCA4-422C-95D7-FBDD82188AE5}" srcOrd="4" destOrd="0" presId="urn:microsoft.com/office/officeart/2005/8/layout/architecture"/>
    <dgm:cxn modelId="{7DA1F856-E856-4CF9-B5C2-3DE4EE04FAE8}" type="presParOf" srcId="{725D9FC6-CCA4-422C-95D7-FBDD82188AE5}" destId="{F0D48CD2-DDA0-4ACD-859C-3388B6FA67A6}" srcOrd="0" destOrd="0" presId="urn:microsoft.com/office/officeart/2005/8/layout/architecture"/>
    <dgm:cxn modelId="{5316D6BB-CEA8-48F4-86A4-060EA29A22E2}" type="presParOf" srcId="{725D9FC6-CCA4-422C-95D7-FBDD82188AE5}" destId="{9E7F7D34-44DF-44D0-872A-95D73841CEFD}"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4D5E7-FE16-48E5-8ED5-FA83ADCDE4C5}"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0D4D52EE-63B1-4D13-B934-EE7F34720061}">
      <dgm:prSet/>
      <dgm:spPr/>
      <dgm:t>
        <a:bodyPr/>
        <a:lstStyle/>
        <a:p>
          <a:r>
            <a:rPr lang="en-US"/>
            <a:t>Relies on information already collected during the normal course of care</a:t>
          </a:r>
        </a:p>
      </dgm:t>
    </dgm:pt>
    <dgm:pt modelId="{09C8DB73-573E-44B1-BACA-6D77276D1926}" type="parTrans" cxnId="{7DBC5A95-515B-410F-A5BC-FBF293D43630}">
      <dgm:prSet/>
      <dgm:spPr/>
      <dgm:t>
        <a:bodyPr/>
        <a:lstStyle/>
        <a:p>
          <a:endParaRPr lang="en-US"/>
        </a:p>
      </dgm:t>
    </dgm:pt>
    <dgm:pt modelId="{39FDD745-29EB-49AE-9C7F-28572C45133D}" type="sibTrans" cxnId="{7DBC5A95-515B-410F-A5BC-FBF293D43630}">
      <dgm:prSet/>
      <dgm:spPr/>
      <dgm:t>
        <a:bodyPr/>
        <a:lstStyle/>
        <a:p>
          <a:endParaRPr lang="en-US"/>
        </a:p>
      </dgm:t>
    </dgm:pt>
    <dgm:pt modelId="{2FC24768-E0D0-4EFE-9BD4-928BEB9400D7}">
      <dgm:prSet/>
      <dgm:spPr/>
      <dgm:t>
        <a:bodyPr/>
        <a:lstStyle/>
        <a:p>
          <a:r>
            <a:rPr lang="en-US"/>
            <a:t>Required data fields exist in electronic health record (EHR) systems</a:t>
          </a:r>
        </a:p>
      </dgm:t>
    </dgm:pt>
    <dgm:pt modelId="{ACBF4886-D3C3-4036-9D1E-5A4F87A1B05F}" type="parTrans" cxnId="{A0C89886-4190-402C-9B50-FF2FFBE32731}">
      <dgm:prSet/>
      <dgm:spPr/>
      <dgm:t>
        <a:bodyPr/>
        <a:lstStyle/>
        <a:p>
          <a:endParaRPr lang="en-US"/>
        </a:p>
      </dgm:t>
    </dgm:pt>
    <dgm:pt modelId="{DD564E91-FDC4-461B-BAAD-693C5433245B}" type="sibTrans" cxnId="{A0C89886-4190-402C-9B50-FF2FFBE32731}">
      <dgm:prSet/>
      <dgm:spPr/>
      <dgm:t>
        <a:bodyPr/>
        <a:lstStyle/>
        <a:p>
          <a:endParaRPr lang="en-US"/>
        </a:p>
      </dgm:t>
    </dgm:pt>
    <dgm:pt modelId="{4935EB45-D9E2-4B31-9E51-D4424BCFE889}">
      <dgm:prSet/>
      <dgm:spPr/>
      <dgm:t>
        <a:bodyPr/>
        <a:lstStyle/>
        <a:p>
          <a:r>
            <a:rPr lang="en-US"/>
            <a:t>Data are stored using standard coding systems</a:t>
          </a:r>
        </a:p>
      </dgm:t>
    </dgm:pt>
    <dgm:pt modelId="{D3F2A03A-D4B6-4880-BFBD-C9150DA57530}" type="parTrans" cxnId="{21F6332A-86C6-4644-BCE3-DF8E6D5CF939}">
      <dgm:prSet/>
      <dgm:spPr/>
      <dgm:t>
        <a:bodyPr/>
        <a:lstStyle/>
        <a:p>
          <a:endParaRPr lang="en-US"/>
        </a:p>
      </dgm:t>
    </dgm:pt>
    <dgm:pt modelId="{D36B19F6-4958-42F7-8812-7CE26D4E93A8}" type="sibTrans" cxnId="{21F6332A-86C6-4644-BCE3-DF8E6D5CF939}">
      <dgm:prSet/>
      <dgm:spPr/>
      <dgm:t>
        <a:bodyPr/>
        <a:lstStyle/>
        <a:p>
          <a:endParaRPr lang="en-US"/>
        </a:p>
      </dgm:t>
    </dgm:pt>
    <dgm:pt modelId="{F6179063-5897-4DA3-860E-910D8DA1B149}">
      <dgm:prSet/>
      <dgm:spPr/>
      <dgm:t>
        <a:bodyPr/>
        <a:lstStyle/>
        <a:p>
          <a:r>
            <a:rPr lang="en-US"/>
            <a:t>Information is collected by a reliable source and likely to be accurate </a:t>
          </a:r>
        </a:p>
      </dgm:t>
    </dgm:pt>
    <dgm:pt modelId="{7F3553AB-6D3D-4966-A58A-E88C07F5ED85}" type="parTrans" cxnId="{81265D35-0AE7-4AD8-B1B6-F36217FB0844}">
      <dgm:prSet/>
      <dgm:spPr/>
      <dgm:t>
        <a:bodyPr/>
        <a:lstStyle/>
        <a:p>
          <a:endParaRPr lang="en-US"/>
        </a:p>
      </dgm:t>
    </dgm:pt>
    <dgm:pt modelId="{AF0423D4-8030-47A3-96ED-735E8BD4BA79}" type="sibTrans" cxnId="{81265D35-0AE7-4AD8-B1B6-F36217FB0844}">
      <dgm:prSet/>
      <dgm:spPr/>
      <dgm:t>
        <a:bodyPr/>
        <a:lstStyle/>
        <a:p>
          <a:endParaRPr lang="en-US"/>
        </a:p>
      </dgm:t>
    </dgm:pt>
    <dgm:pt modelId="{85D12C4B-037D-4E41-B463-26E3CEDAA318}" type="pres">
      <dgm:prSet presAssocID="{9A14D5E7-FE16-48E5-8ED5-FA83ADCDE4C5}" presName="matrix" presStyleCnt="0">
        <dgm:presLayoutVars>
          <dgm:chMax val="1"/>
          <dgm:dir/>
          <dgm:resizeHandles val="exact"/>
        </dgm:presLayoutVars>
      </dgm:prSet>
      <dgm:spPr/>
    </dgm:pt>
    <dgm:pt modelId="{FA670595-B89B-4F13-BA0F-315EA63160E0}" type="pres">
      <dgm:prSet presAssocID="{9A14D5E7-FE16-48E5-8ED5-FA83ADCDE4C5}" presName="diamond" presStyleLbl="bgShp" presStyleIdx="0" presStyleCnt="1"/>
      <dgm:spPr/>
    </dgm:pt>
    <dgm:pt modelId="{95446B32-5C63-493D-A293-EDBC34BB998B}" type="pres">
      <dgm:prSet presAssocID="{9A14D5E7-FE16-48E5-8ED5-FA83ADCDE4C5}" presName="quad1" presStyleLbl="node1" presStyleIdx="0" presStyleCnt="4">
        <dgm:presLayoutVars>
          <dgm:chMax val="0"/>
          <dgm:chPref val="0"/>
          <dgm:bulletEnabled val="1"/>
        </dgm:presLayoutVars>
      </dgm:prSet>
      <dgm:spPr/>
    </dgm:pt>
    <dgm:pt modelId="{DDA55DFB-9AAA-4A51-A4C4-EA65E4C76D76}" type="pres">
      <dgm:prSet presAssocID="{9A14D5E7-FE16-48E5-8ED5-FA83ADCDE4C5}" presName="quad2" presStyleLbl="node1" presStyleIdx="1" presStyleCnt="4">
        <dgm:presLayoutVars>
          <dgm:chMax val="0"/>
          <dgm:chPref val="0"/>
          <dgm:bulletEnabled val="1"/>
        </dgm:presLayoutVars>
      </dgm:prSet>
      <dgm:spPr/>
    </dgm:pt>
    <dgm:pt modelId="{475A0B7B-E4F9-4CE5-9E6E-2312F13018AD}" type="pres">
      <dgm:prSet presAssocID="{9A14D5E7-FE16-48E5-8ED5-FA83ADCDE4C5}" presName="quad3" presStyleLbl="node1" presStyleIdx="2" presStyleCnt="4">
        <dgm:presLayoutVars>
          <dgm:chMax val="0"/>
          <dgm:chPref val="0"/>
          <dgm:bulletEnabled val="1"/>
        </dgm:presLayoutVars>
      </dgm:prSet>
      <dgm:spPr/>
    </dgm:pt>
    <dgm:pt modelId="{449AF39D-6B7A-4711-BF56-9E3A54EAEB00}" type="pres">
      <dgm:prSet presAssocID="{9A14D5E7-FE16-48E5-8ED5-FA83ADCDE4C5}" presName="quad4" presStyleLbl="node1" presStyleIdx="3" presStyleCnt="4">
        <dgm:presLayoutVars>
          <dgm:chMax val="0"/>
          <dgm:chPref val="0"/>
          <dgm:bulletEnabled val="1"/>
        </dgm:presLayoutVars>
      </dgm:prSet>
      <dgm:spPr/>
    </dgm:pt>
  </dgm:ptLst>
  <dgm:cxnLst>
    <dgm:cxn modelId="{21F6332A-86C6-4644-BCE3-DF8E6D5CF939}" srcId="{9A14D5E7-FE16-48E5-8ED5-FA83ADCDE4C5}" destId="{4935EB45-D9E2-4B31-9E51-D4424BCFE889}" srcOrd="2" destOrd="0" parTransId="{D3F2A03A-D4B6-4880-BFBD-C9150DA57530}" sibTransId="{D36B19F6-4958-42F7-8812-7CE26D4E93A8}"/>
    <dgm:cxn modelId="{81265D35-0AE7-4AD8-B1B6-F36217FB0844}" srcId="{9A14D5E7-FE16-48E5-8ED5-FA83ADCDE4C5}" destId="{F6179063-5897-4DA3-860E-910D8DA1B149}" srcOrd="3" destOrd="0" parTransId="{7F3553AB-6D3D-4966-A58A-E88C07F5ED85}" sibTransId="{AF0423D4-8030-47A3-96ED-735E8BD4BA79}"/>
    <dgm:cxn modelId="{9A473058-24D9-4086-8408-FF80B5B50061}" type="presOf" srcId="{4935EB45-D9E2-4B31-9E51-D4424BCFE889}" destId="{475A0B7B-E4F9-4CE5-9E6E-2312F13018AD}" srcOrd="0" destOrd="0" presId="urn:microsoft.com/office/officeart/2005/8/layout/matrix3"/>
    <dgm:cxn modelId="{A0C89886-4190-402C-9B50-FF2FFBE32731}" srcId="{9A14D5E7-FE16-48E5-8ED5-FA83ADCDE4C5}" destId="{2FC24768-E0D0-4EFE-9BD4-928BEB9400D7}" srcOrd="1" destOrd="0" parTransId="{ACBF4886-D3C3-4036-9D1E-5A4F87A1B05F}" sibTransId="{DD564E91-FDC4-461B-BAAD-693C5433245B}"/>
    <dgm:cxn modelId="{7DBC5A95-515B-410F-A5BC-FBF293D43630}" srcId="{9A14D5E7-FE16-48E5-8ED5-FA83ADCDE4C5}" destId="{0D4D52EE-63B1-4D13-B934-EE7F34720061}" srcOrd="0" destOrd="0" parTransId="{09C8DB73-573E-44B1-BACA-6D77276D1926}" sibTransId="{39FDD745-29EB-49AE-9C7F-28572C45133D}"/>
    <dgm:cxn modelId="{A98DAC9B-30EB-44EF-853D-19DB743B862E}" type="presOf" srcId="{F6179063-5897-4DA3-860E-910D8DA1B149}" destId="{449AF39D-6B7A-4711-BF56-9E3A54EAEB00}" srcOrd="0" destOrd="0" presId="urn:microsoft.com/office/officeart/2005/8/layout/matrix3"/>
    <dgm:cxn modelId="{551624BD-BFF2-4AEC-8083-F60E079CDA53}" type="presOf" srcId="{0D4D52EE-63B1-4D13-B934-EE7F34720061}" destId="{95446B32-5C63-493D-A293-EDBC34BB998B}" srcOrd="0" destOrd="0" presId="urn:microsoft.com/office/officeart/2005/8/layout/matrix3"/>
    <dgm:cxn modelId="{B03C50E5-7153-45FD-A304-2E7BDF0A03D2}" type="presOf" srcId="{9A14D5E7-FE16-48E5-8ED5-FA83ADCDE4C5}" destId="{85D12C4B-037D-4E41-B463-26E3CEDAA318}" srcOrd="0" destOrd="0" presId="urn:microsoft.com/office/officeart/2005/8/layout/matrix3"/>
    <dgm:cxn modelId="{93B511FB-2AD1-4F69-8CE9-AA157EC2EA7C}" type="presOf" srcId="{2FC24768-E0D0-4EFE-9BD4-928BEB9400D7}" destId="{DDA55DFB-9AAA-4A51-A4C4-EA65E4C76D76}" srcOrd="0" destOrd="0" presId="urn:microsoft.com/office/officeart/2005/8/layout/matrix3"/>
    <dgm:cxn modelId="{7A84ADD9-9ED3-4526-A9F6-663E99F092DB}" type="presParOf" srcId="{85D12C4B-037D-4E41-B463-26E3CEDAA318}" destId="{FA670595-B89B-4F13-BA0F-315EA63160E0}" srcOrd="0" destOrd="0" presId="urn:microsoft.com/office/officeart/2005/8/layout/matrix3"/>
    <dgm:cxn modelId="{3587C360-F81E-4F3B-8F12-C160357464C1}" type="presParOf" srcId="{85D12C4B-037D-4E41-B463-26E3CEDAA318}" destId="{95446B32-5C63-493D-A293-EDBC34BB998B}" srcOrd="1" destOrd="0" presId="urn:microsoft.com/office/officeart/2005/8/layout/matrix3"/>
    <dgm:cxn modelId="{86FBFE45-07E0-4A0B-B6BA-A39E4D40D01E}" type="presParOf" srcId="{85D12C4B-037D-4E41-B463-26E3CEDAA318}" destId="{DDA55DFB-9AAA-4A51-A4C4-EA65E4C76D76}" srcOrd="2" destOrd="0" presId="urn:microsoft.com/office/officeart/2005/8/layout/matrix3"/>
    <dgm:cxn modelId="{8BA1C33B-42DC-4B48-9C89-E74B0BC61E97}" type="presParOf" srcId="{85D12C4B-037D-4E41-B463-26E3CEDAA318}" destId="{475A0B7B-E4F9-4CE5-9E6E-2312F13018AD}" srcOrd="3" destOrd="0" presId="urn:microsoft.com/office/officeart/2005/8/layout/matrix3"/>
    <dgm:cxn modelId="{761822D8-E608-4095-9720-A68D04FB7CE8}" type="presParOf" srcId="{85D12C4B-037D-4E41-B463-26E3CEDAA318}" destId="{449AF39D-6B7A-4711-BF56-9E3A54EAEB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F17EB-B586-4712-912B-33B7D3E4CD9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8070AF9-1F7B-4088-ACC4-D7A5D0BB5132}">
      <dgm:prSet phldrT="[Text]"/>
      <dgm:spPr/>
      <dgm:t>
        <a:bodyPr/>
        <a:lstStyle/>
        <a:p>
          <a:r>
            <a:rPr lang="en-US" dirty="0"/>
            <a:t>Feasibility challenges identified?</a:t>
          </a:r>
        </a:p>
      </dgm:t>
    </dgm:pt>
    <dgm:pt modelId="{894955E0-CD73-476D-8911-B3B203FD554A}" type="parTrans" cxnId="{E3E387E5-87AC-466E-824C-0D07F17B1E85}">
      <dgm:prSet/>
      <dgm:spPr/>
      <dgm:t>
        <a:bodyPr/>
        <a:lstStyle/>
        <a:p>
          <a:endParaRPr lang="en-US"/>
        </a:p>
      </dgm:t>
    </dgm:pt>
    <dgm:pt modelId="{A5817FB2-1ACF-4577-9A59-9567D7423E7B}" type="sibTrans" cxnId="{E3E387E5-87AC-466E-824C-0D07F17B1E85}">
      <dgm:prSet/>
      <dgm:spPr/>
      <dgm:t>
        <a:bodyPr/>
        <a:lstStyle/>
        <a:p>
          <a:endParaRPr lang="en-US"/>
        </a:p>
      </dgm:t>
    </dgm:pt>
    <dgm:pt modelId="{0779348B-063E-4D58-94C3-440793264DA5}">
      <dgm:prSet phldrT="[Text]"/>
      <dgm:spPr/>
      <dgm:t>
        <a:bodyPr/>
        <a:lstStyle/>
        <a:p>
          <a:r>
            <a:rPr lang="en-US" dirty="0"/>
            <a:t>Yes</a:t>
          </a:r>
        </a:p>
      </dgm:t>
    </dgm:pt>
    <dgm:pt modelId="{D4BA4509-4283-47CE-9465-DF4B1936C957}" type="parTrans" cxnId="{F191465A-1266-459B-9424-A7692984E215}">
      <dgm:prSet/>
      <dgm:spPr/>
      <dgm:t>
        <a:bodyPr/>
        <a:lstStyle/>
        <a:p>
          <a:endParaRPr lang="en-US"/>
        </a:p>
      </dgm:t>
    </dgm:pt>
    <dgm:pt modelId="{E0252590-F2B1-40B9-BDB4-70736BB7F6FB}" type="sibTrans" cxnId="{F191465A-1266-459B-9424-A7692984E215}">
      <dgm:prSet/>
      <dgm:spPr/>
      <dgm:t>
        <a:bodyPr/>
        <a:lstStyle/>
        <a:p>
          <a:endParaRPr lang="en-US"/>
        </a:p>
      </dgm:t>
    </dgm:pt>
    <dgm:pt modelId="{3927A9F6-9A4D-49AF-9583-6B4F71B17720}">
      <dgm:prSet phldrT="[Text]"/>
      <dgm:spPr/>
      <dgm:t>
        <a:bodyPr/>
        <a:lstStyle/>
        <a:p>
          <a:r>
            <a:rPr lang="en-US" dirty="0"/>
            <a:t>Consider modifying measure</a:t>
          </a:r>
        </a:p>
      </dgm:t>
    </dgm:pt>
    <dgm:pt modelId="{63A75CB9-9999-4D4B-B5D3-C01922E01A5D}" type="parTrans" cxnId="{F6D75501-0C7B-4BB7-A735-B62DC4263397}">
      <dgm:prSet/>
      <dgm:spPr/>
      <dgm:t>
        <a:bodyPr/>
        <a:lstStyle/>
        <a:p>
          <a:endParaRPr lang="en-US"/>
        </a:p>
      </dgm:t>
    </dgm:pt>
    <dgm:pt modelId="{CAAF0261-8A68-4940-A6B3-AE99DA699F85}" type="sibTrans" cxnId="{F6D75501-0C7B-4BB7-A735-B62DC4263397}">
      <dgm:prSet/>
      <dgm:spPr/>
      <dgm:t>
        <a:bodyPr/>
        <a:lstStyle/>
        <a:p>
          <a:endParaRPr lang="en-US"/>
        </a:p>
      </dgm:t>
    </dgm:pt>
    <dgm:pt modelId="{0CE4F6D4-46B3-4A29-AFC1-E93067C986CB}">
      <dgm:prSet phldrT="[Text]"/>
      <dgm:spPr/>
      <dgm:t>
        <a:bodyPr/>
        <a:lstStyle/>
        <a:p>
          <a:r>
            <a:rPr lang="en-US" dirty="0"/>
            <a:t>Proceed with existing concept</a:t>
          </a:r>
        </a:p>
      </dgm:t>
    </dgm:pt>
    <dgm:pt modelId="{B8CA754A-5FFC-4D59-905E-155E17339ABE}" type="parTrans" cxnId="{998E7CDD-49A5-4963-AC87-6705D3093F9C}">
      <dgm:prSet/>
      <dgm:spPr/>
      <dgm:t>
        <a:bodyPr/>
        <a:lstStyle/>
        <a:p>
          <a:endParaRPr lang="en-US"/>
        </a:p>
      </dgm:t>
    </dgm:pt>
    <dgm:pt modelId="{EED28622-98A5-4A87-803C-FE90754EEAAC}" type="sibTrans" cxnId="{998E7CDD-49A5-4963-AC87-6705D3093F9C}">
      <dgm:prSet/>
      <dgm:spPr/>
      <dgm:t>
        <a:bodyPr/>
        <a:lstStyle/>
        <a:p>
          <a:endParaRPr lang="en-US"/>
        </a:p>
      </dgm:t>
    </dgm:pt>
    <dgm:pt modelId="{F61A0D95-0DB4-4F7A-9569-97AC83F1FA95}">
      <dgm:prSet phldrT="[Text]"/>
      <dgm:spPr/>
      <dgm:t>
        <a:bodyPr/>
        <a:lstStyle/>
        <a:p>
          <a:r>
            <a:rPr lang="en-US" dirty="0"/>
            <a:t>No</a:t>
          </a:r>
        </a:p>
      </dgm:t>
    </dgm:pt>
    <dgm:pt modelId="{1D5E5C1A-00F9-432C-A5D4-F9C0672D278A}" type="parTrans" cxnId="{A87CC08C-176C-423A-8788-47290FF0C478}">
      <dgm:prSet/>
      <dgm:spPr/>
      <dgm:t>
        <a:bodyPr/>
        <a:lstStyle/>
        <a:p>
          <a:endParaRPr lang="en-US"/>
        </a:p>
      </dgm:t>
    </dgm:pt>
    <dgm:pt modelId="{4E6E8EE5-DECC-43A2-BAE1-058A3EB5EF58}" type="sibTrans" cxnId="{A87CC08C-176C-423A-8788-47290FF0C478}">
      <dgm:prSet/>
      <dgm:spPr/>
      <dgm:t>
        <a:bodyPr/>
        <a:lstStyle/>
        <a:p>
          <a:endParaRPr lang="en-US"/>
        </a:p>
      </dgm:t>
    </dgm:pt>
    <dgm:pt modelId="{E4BDEEB8-3BC8-43FA-9F21-2AE6809791F9}">
      <dgm:prSet phldrT="[Text]"/>
      <dgm:spPr/>
      <dgm:t>
        <a:bodyPr/>
        <a:lstStyle/>
        <a:p>
          <a:r>
            <a:rPr lang="en-US" dirty="0"/>
            <a:t>Proceed to specification development</a:t>
          </a:r>
        </a:p>
      </dgm:t>
    </dgm:pt>
    <dgm:pt modelId="{E11B8077-2579-4999-A8E7-11EC62B5DA94}" type="parTrans" cxnId="{4235FB1B-A233-414A-8A98-42C4511312EB}">
      <dgm:prSet/>
      <dgm:spPr/>
      <dgm:t>
        <a:bodyPr/>
        <a:lstStyle/>
        <a:p>
          <a:endParaRPr lang="en-US"/>
        </a:p>
      </dgm:t>
    </dgm:pt>
    <dgm:pt modelId="{8B74E9B0-79EB-4B38-A609-C6B35F80B704}" type="sibTrans" cxnId="{4235FB1B-A233-414A-8A98-42C4511312EB}">
      <dgm:prSet/>
      <dgm:spPr/>
      <dgm:t>
        <a:bodyPr/>
        <a:lstStyle/>
        <a:p>
          <a:endParaRPr lang="en-US"/>
        </a:p>
      </dgm:t>
    </dgm:pt>
    <dgm:pt modelId="{EC9C97E8-1123-4B42-95A0-E3EB75BBCA89}">
      <dgm:prSet phldrT="[Text]"/>
      <dgm:spPr/>
      <dgm:t>
        <a:bodyPr/>
        <a:lstStyle/>
        <a:p>
          <a:r>
            <a:rPr lang="en-US" dirty="0"/>
            <a:t>Seek stakeholder input on feasibility during conceptualization </a:t>
          </a:r>
        </a:p>
      </dgm:t>
    </dgm:pt>
    <dgm:pt modelId="{EC74F446-77F6-4145-981F-1DA995D45F75}" type="parTrans" cxnId="{A5559477-1FF7-4C22-8859-1F6F0C9A42A3}">
      <dgm:prSet/>
      <dgm:spPr/>
      <dgm:t>
        <a:bodyPr/>
        <a:lstStyle/>
        <a:p>
          <a:endParaRPr lang="en-US"/>
        </a:p>
      </dgm:t>
    </dgm:pt>
    <dgm:pt modelId="{A48D3BEE-01D7-479E-9708-634035120CD4}" type="sibTrans" cxnId="{A5559477-1FF7-4C22-8859-1F6F0C9A42A3}">
      <dgm:prSet/>
      <dgm:spPr/>
      <dgm:t>
        <a:bodyPr/>
        <a:lstStyle/>
        <a:p>
          <a:endParaRPr lang="en-US"/>
        </a:p>
      </dgm:t>
    </dgm:pt>
    <dgm:pt modelId="{F249F145-1637-46A8-B571-440CF37CCE79}">
      <dgm:prSet phldrT="[Text]"/>
      <dgm:spPr/>
      <dgm:t>
        <a:bodyPr/>
        <a:lstStyle/>
        <a:p>
          <a:r>
            <a:rPr lang="en-US" dirty="0"/>
            <a:t>Review Findings</a:t>
          </a:r>
        </a:p>
      </dgm:t>
    </dgm:pt>
    <dgm:pt modelId="{46FEE66A-1C8D-44ED-B16A-5D240898637F}" type="parTrans" cxnId="{A5792FD9-E299-4E70-A85A-2F5BE7477004}">
      <dgm:prSet/>
      <dgm:spPr/>
      <dgm:t>
        <a:bodyPr/>
        <a:lstStyle/>
        <a:p>
          <a:endParaRPr lang="en-US"/>
        </a:p>
      </dgm:t>
    </dgm:pt>
    <dgm:pt modelId="{FEDB97BB-6D95-40B8-9321-5AD18DE96DFD}" type="sibTrans" cxnId="{A5792FD9-E299-4E70-A85A-2F5BE7477004}">
      <dgm:prSet/>
      <dgm:spPr/>
      <dgm:t>
        <a:bodyPr/>
        <a:lstStyle/>
        <a:p>
          <a:endParaRPr lang="en-US"/>
        </a:p>
      </dgm:t>
    </dgm:pt>
    <dgm:pt modelId="{18201D11-304D-4FF0-9A85-2559BA33F2DB}">
      <dgm:prSet phldrT="[Text]"/>
      <dgm:spPr/>
      <dgm:t>
        <a:bodyPr/>
        <a:lstStyle/>
        <a:p>
          <a:r>
            <a:rPr lang="en-US" dirty="0"/>
            <a:t>Review options with CMS</a:t>
          </a:r>
        </a:p>
      </dgm:t>
    </dgm:pt>
    <dgm:pt modelId="{C6B09C3C-B923-42D6-9D3C-9FF191F8FD9A}" type="parTrans" cxnId="{2336759F-CF58-4DD1-882B-88E65722558D}">
      <dgm:prSet/>
      <dgm:spPr/>
      <dgm:t>
        <a:bodyPr/>
        <a:lstStyle/>
        <a:p>
          <a:endParaRPr lang="en-US"/>
        </a:p>
      </dgm:t>
    </dgm:pt>
    <dgm:pt modelId="{A4BA5ABB-321D-44A7-83BC-263278F285B2}" type="sibTrans" cxnId="{2336759F-CF58-4DD1-882B-88E65722558D}">
      <dgm:prSet/>
      <dgm:spPr/>
      <dgm:t>
        <a:bodyPr/>
        <a:lstStyle/>
        <a:p>
          <a:endParaRPr lang="en-US"/>
        </a:p>
      </dgm:t>
    </dgm:pt>
    <dgm:pt modelId="{1325AD88-72FA-44FE-91A8-0A222614C680}">
      <dgm:prSet phldrT="[Text]"/>
      <dgm:spPr/>
      <dgm:t>
        <a:bodyPr/>
        <a:lstStyle/>
        <a:p>
          <a:r>
            <a:rPr lang="en-US" dirty="0"/>
            <a:t>Discontinue work</a:t>
          </a:r>
        </a:p>
      </dgm:t>
    </dgm:pt>
    <dgm:pt modelId="{E125D7C3-317B-43E3-92DA-7FB4FF897751}" type="parTrans" cxnId="{025E4494-F6A5-4C5F-A014-97486E36B642}">
      <dgm:prSet/>
      <dgm:spPr/>
      <dgm:t>
        <a:bodyPr/>
        <a:lstStyle/>
        <a:p>
          <a:endParaRPr lang="en-US"/>
        </a:p>
      </dgm:t>
    </dgm:pt>
    <dgm:pt modelId="{DA8F2B49-42CB-46AE-97B3-358E8E8DE8A0}" type="sibTrans" cxnId="{025E4494-F6A5-4C5F-A014-97486E36B642}">
      <dgm:prSet/>
      <dgm:spPr/>
      <dgm:t>
        <a:bodyPr/>
        <a:lstStyle/>
        <a:p>
          <a:endParaRPr lang="en-US"/>
        </a:p>
      </dgm:t>
    </dgm:pt>
    <dgm:pt modelId="{152FDFD6-BE0E-4C75-8495-9928BFD9D8C4}" type="pres">
      <dgm:prSet presAssocID="{39BF17EB-B586-4712-912B-33B7D3E4CD95}" presName="mainComposite" presStyleCnt="0">
        <dgm:presLayoutVars>
          <dgm:chPref val="1"/>
          <dgm:dir/>
          <dgm:animOne val="branch"/>
          <dgm:animLvl val="lvl"/>
          <dgm:resizeHandles val="exact"/>
        </dgm:presLayoutVars>
      </dgm:prSet>
      <dgm:spPr/>
    </dgm:pt>
    <dgm:pt modelId="{28C05F2A-FE1F-4E62-AED2-8967BCF16FDD}" type="pres">
      <dgm:prSet presAssocID="{39BF17EB-B586-4712-912B-33B7D3E4CD95}" presName="hierFlow" presStyleCnt="0"/>
      <dgm:spPr/>
    </dgm:pt>
    <dgm:pt modelId="{ECAD5317-6391-4E87-9889-2992F707C563}" type="pres">
      <dgm:prSet presAssocID="{39BF17EB-B586-4712-912B-33B7D3E4CD95}" presName="firstBuf" presStyleCnt="0"/>
      <dgm:spPr/>
    </dgm:pt>
    <dgm:pt modelId="{95A83DFB-72C4-48A1-8041-D139DA5F9BEC}" type="pres">
      <dgm:prSet presAssocID="{39BF17EB-B586-4712-912B-33B7D3E4CD95}" presName="hierChild1" presStyleCnt="0">
        <dgm:presLayoutVars>
          <dgm:chPref val="1"/>
          <dgm:animOne val="branch"/>
          <dgm:animLvl val="lvl"/>
        </dgm:presLayoutVars>
      </dgm:prSet>
      <dgm:spPr/>
    </dgm:pt>
    <dgm:pt modelId="{CD0CB610-1338-43EC-AB21-E5C2D7361552}" type="pres">
      <dgm:prSet presAssocID="{08070AF9-1F7B-4088-ACC4-D7A5D0BB5132}" presName="Name14" presStyleCnt="0"/>
      <dgm:spPr/>
    </dgm:pt>
    <dgm:pt modelId="{0420D6B4-71A8-4142-9DB2-DCDDEB6A23F8}" type="pres">
      <dgm:prSet presAssocID="{08070AF9-1F7B-4088-ACC4-D7A5D0BB5132}" presName="level1Shape" presStyleLbl="node0" presStyleIdx="0" presStyleCnt="1">
        <dgm:presLayoutVars>
          <dgm:chPref val="3"/>
        </dgm:presLayoutVars>
      </dgm:prSet>
      <dgm:spPr/>
    </dgm:pt>
    <dgm:pt modelId="{DE82CC34-E94F-4EF7-8DD6-359BEFBA19FF}" type="pres">
      <dgm:prSet presAssocID="{08070AF9-1F7B-4088-ACC4-D7A5D0BB5132}" presName="hierChild2" presStyleCnt="0"/>
      <dgm:spPr/>
    </dgm:pt>
    <dgm:pt modelId="{9D37ECC9-65FF-4DA4-B3E1-F90F76646A59}" type="pres">
      <dgm:prSet presAssocID="{D4BA4509-4283-47CE-9465-DF4B1936C957}" presName="Name19" presStyleLbl="parChTrans1D2" presStyleIdx="0" presStyleCnt="2"/>
      <dgm:spPr/>
    </dgm:pt>
    <dgm:pt modelId="{D3B21F6A-8EFE-474B-B2C4-F9666C4FF028}" type="pres">
      <dgm:prSet presAssocID="{0779348B-063E-4D58-94C3-440793264DA5}" presName="Name21" presStyleCnt="0"/>
      <dgm:spPr/>
    </dgm:pt>
    <dgm:pt modelId="{928CEC91-2DD8-4185-8A4C-0632BA5EC697}" type="pres">
      <dgm:prSet presAssocID="{0779348B-063E-4D58-94C3-440793264DA5}" presName="level2Shape" presStyleLbl="node2" presStyleIdx="0" presStyleCnt="2"/>
      <dgm:spPr/>
    </dgm:pt>
    <dgm:pt modelId="{C1557B4C-8006-47CD-86A3-B77C5BD60861}" type="pres">
      <dgm:prSet presAssocID="{0779348B-063E-4D58-94C3-440793264DA5}" presName="hierChild3" presStyleCnt="0"/>
      <dgm:spPr/>
    </dgm:pt>
    <dgm:pt modelId="{0E6FE666-67F5-453D-BAA6-4FE5101277F7}" type="pres">
      <dgm:prSet presAssocID="{63A75CB9-9999-4D4B-B5D3-C01922E01A5D}" presName="Name19" presStyleLbl="parChTrans1D3" presStyleIdx="0" presStyleCnt="4"/>
      <dgm:spPr/>
    </dgm:pt>
    <dgm:pt modelId="{BDED7F6D-A06B-4EA3-AE02-464A015261C6}" type="pres">
      <dgm:prSet presAssocID="{3927A9F6-9A4D-49AF-9583-6B4F71B17720}" presName="Name21" presStyleCnt="0"/>
      <dgm:spPr/>
    </dgm:pt>
    <dgm:pt modelId="{37072374-9D3C-4CD8-B028-0A709D2C920C}" type="pres">
      <dgm:prSet presAssocID="{3927A9F6-9A4D-49AF-9583-6B4F71B17720}" presName="level2Shape" presStyleLbl="node3" presStyleIdx="0" presStyleCnt="4"/>
      <dgm:spPr/>
    </dgm:pt>
    <dgm:pt modelId="{737DEE75-F2EB-42C1-AF1B-2AE4AB861D80}" type="pres">
      <dgm:prSet presAssocID="{3927A9F6-9A4D-49AF-9583-6B4F71B17720}" presName="hierChild3" presStyleCnt="0"/>
      <dgm:spPr/>
    </dgm:pt>
    <dgm:pt modelId="{A25C8EF0-586A-423F-B968-A3941AA77563}" type="pres">
      <dgm:prSet presAssocID="{B8CA754A-5FFC-4D59-905E-155E17339ABE}" presName="Name19" presStyleLbl="parChTrans1D3" presStyleIdx="1" presStyleCnt="4"/>
      <dgm:spPr/>
    </dgm:pt>
    <dgm:pt modelId="{7758F0E3-030E-4D0A-83D5-7C0806C9E1B0}" type="pres">
      <dgm:prSet presAssocID="{0CE4F6D4-46B3-4A29-AFC1-E93067C986CB}" presName="Name21" presStyleCnt="0"/>
      <dgm:spPr/>
    </dgm:pt>
    <dgm:pt modelId="{74DF2DFF-6D4E-41B2-B7F7-D4E26F0F957A}" type="pres">
      <dgm:prSet presAssocID="{0CE4F6D4-46B3-4A29-AFC1-E93067C986CB}" presName="level2Shape" presStyleLbl="node3" presStyleIdx="1" presStyleCnt="4" custLinFactNeighborX="1075" custLinFactNeighborY="-978"/>
      <dgm:spPr/>
    </dgm:pt>
    <dgm:pt modelId="{7F531ED1-7B38-41CC-AEAC-925B93482522}" type="pres">
      <dgm:prSet presAssocID="{0CE4F6D4-46B3-4A29-AFC1-E93067C986CB}" presName="hierChild3" presStyleCnt="0"/>
      <dgm:spPr/>
    </dgm:pt>
    <dgm:pt modelId="{8CB97AB2-B8C0-4CD0-8492-DB2A9C12AB3E}" type="pres">
      <dgm:prSet presAssocID="{E125D7C3-317B-43E3-92DA-7FB4FF897751}" presName="Name19" presStyleLbl="parChTrans1D3" presStyleIdx="2" presStyleCnt="4"/>
      <dgm:spPr/>
    </dgm:pt>
    <dgm:pt modelId="{CCF1F77C-1A70-42CF-A05A-C49F7EA01539}" type="pres">
      <dgm:prSet presAssocID="{1325AD88-72FA-44FE-91A8-0A222614C680}" presName="Name21" presStyleCnt="0"/>
      <dgm:spPr/>
    </dgm:pt>
    <dgm:pt modelId="{92B36F38-15E3-40DE-BA07-56198F950B57}" type="pres">
      <dgm:prSet presAssocID="{1325AD88-72FA-44FE-91A8-0A222614C680}" presName="level2Shape" presStyleLbl="node3" presStyleIdx="2" presStyleCnt="4" custLinFactNeighborX="5378" custLinFactNeighborY="-1096"/>
      <dgm:spPr/>
    </dgm:pt>
    <dgm:pt modelId="{9166449B-6B29-4F07-8C54-5E9B81281A9F}" type="pres">
      <dgm:prSet presAssocID="{1325AD88-72FA-44FE-91A8-0A222614C680}" presName="hierChild3" presStyleCnt="0"/>
      <dgm:spPr/>
    </dgm:pt>
    <dgm:pt modelId="{373B2EEA-EE6F-4DD2-96EA-DA64D60AA8BB}" type="pres">
      <dgm:prSet presAssocID="{1D5E5C1A-00F9-432C-A5D4-F9C0672D278A}" presName="Name19" presStyleLbl="parChTrans1D2" presStyleIdx="1" presStyleCnt="2"/>
      <dgm:spPr/>
    </dgm:pt>
    <dgm:pt modelId="{A63B00D5-483D-42D8-92D0-F4381572A7F4}" type="pres">
      <dgm:prSet presAssocID="{F61A0D95-0DB4-4F7A-9569-97AC83F1FA95}" presName="Name21" presStyleCnt="0"/>
      <dgm:spPr/>
    </dgm:pt>
    <dgm:pt modelId="{400296CC-76E2-4D5D-AECE-A084305CF9EF}" type="pres">
      <dgm:prSet presAssocID="{F61A0D95-0DB4-4F7A-9569-97AC83F1FA95}" presName="level2Shape" presStyleLbl="node2" presStyleIdx="1" presStyleCnt="2"/>
      <dgm:spPr/>
    </dgm:pt>
    <dgm:pt modelId="{7EBF504E-E900-4A78-9905-1CBFE39C41A3}" type="pres">
      <dgm:prSet presAssocID="{F61A0D95-0DB4-4F7A-9569-97AC83F1FA95}" presName="hierChild3" presStyleCnt="0"/>
      <dgm:spPr/>
    </dgm:pt>
    <dgm:pt modelId="{B0A96EE8-C193-49FD-9048-B625D9EDF49F}" type="pres">
      <dgm:prSet presAssocID="{E11B8077-2579-4999-A8E7-11EC62B5DA94}" presName="Name19" presStyleLbl="parChTrans1D3" presStyleIdx="3" presStyleCnt="4"/>
      <dgm:spPr/>
    </dgm:pt>
    <dgm:pt modelId="{5375A20E-159C-4846-AD40-EDF4DC78C90A}" type="pres">
      <dgm:prSet presAssocID="{E4BDEEB8-3BC8-43FA-9F21-2AE6809791F9}" presName="Name21" presStyleCnt="0"/>
      <dgm:spPr/>
    </dgm:pt>
    <dgm:pt modelId="{27D7B1B6-70B0-455C-B492-307CD778DCC6}" type="pres">
      <dgm:prSet presAssocID="{E4BDEEB8-3BC8-43FA-9F21-2AE6809791F9}" presName="level2Shape" presStyleLbl="node3" presStyleIdx="3" presStyleCnt="4"/>
      <dgm:spPr/>
    </dgm:pt>
    <dgm:pt modelId="{5AAD0461-CB17-4F2A-AA96-C3B7DC252AF2}" type="pres">
      <dgm:prSet presAssocID="{E4BDEEB8-3BC8-43FA-9F21-2AE6809791F9}" presName="hierChild3" presStyleCnt="0"/>
      <dgm:spPr/>
    </dgm:pt>
    <dgm:pt modelId="{C584C28C-C0DF-40A4-8BF7-009FB46FE784}" type="pres">
      <dgm:prSet presAssocID="{39BF17EB-B586-4712-912B-33B7D3E4CD95}" presName="bgShapesFlow" presStyleCnt="0"/>
      <dgm:spPr/>
    </dgm:pt>
    <dgm:pt modelId="{7FE02D40-EAE7-4567-AFE1-CA773263EB1C}" type="pres">
      <dgm:prSet presAssocID="{EC9C97E8-1123-4B42-95A0-E3EB75BBCA89}" presName="rectComp" presStyleCnt="0"/>
      <dgm:spPr/>
    </dgm:pt>
    <dgm:pt modelId="{58E18B26-5C44-48E7-93A8-E155AFBEF52B}" type="pres">
      <dgm:prSet presAssocID="{EC9C97E8-1123-4B42-95A0-E3EB75BBCA89}" presName="bgRect" presStyleLbl="bgShp" presStyleIdx="0" presStyleCnt="3"/>
      <dgm:spPr/>
    </dgm:pt>
    <dgm:pt modelId="{22D8E89B-4463-4DDE-8320-F699C833CB40}" type="pres">
      <dgm:prSet presAssocID="{EC9C97E8-1123-4B42-95A0-E3EB75BBCA89}" presName="bgRectTx" presStyleLbl="bgShp" presStyleIdx="0" presStyleCnt="3">
        <dgm:presLayoutVars>
          <dgm:bulletEnabled val="1"/>
        </dgm:presLayoutVars>
      </dgm:prSet>
      <dgm:spPr/>
    </dgm:pt>
    <dgm:pt modelId="{29ADFCCB-7FA1-45EC-A1ED-E8DE0304CDEF}" type="pres">
      <dgm:prSet presAssocID="{EC9C97E8-1123-4B42-95A0-E3EB75BBCA89}" presName="spComp" presStyleCnt="0"/>
      <dgm:spPr/>
    </dgm:pt>
    <dgm:pt modelId="{A8BA4A38-387F-48CD-943E-CC7F9506AA4B}" type="pres">
      <dgm:prSet presAssocID="{EC9C97E8-1123-4B42-95A0-E3EB75BBCA89}" presName="vSp" presStyleCnt="0"/>
      <dgm:spPr/>
    </dgm:pt>
    <dgm:pt modelId="{40A99663-BDC7-49CA-9A26-E578A3ACC104}" type="pres">
      <dgm:prSet presAssocID="{F249F145-1637-46A8-B571-440CF37CCE79}" presName="rectComp" presStyleCnt="0"/>
      <dgm:spPr/>
    </dgm:pt>
    <dgm:pt modelId="{6EA87A05-3F2C-4BF4-B482-BAD20AFD0281}" type="pres">
      <dgm:prSet presAssocID="{F249F145-1637-46A8-B571-440CF37CCE79}" presName="bgRect" presStyleLbl="bgShp" presStyleIdx="1" presStyleCnt="3"/>
      <dgm:spPr/>
    </dgm:pt>
    <dgm:pt modelId="{18F0494A-9E29-4505-8ED1-D47742794C9B}" type="pres">
      <dgm:prSet presAssocID="{F249F145-1637-46A8-B571-440CF37CCE79}" presName="bgRectTx" presStyleLbl="bgShp" presStyleIdx="1" presStyleCnt="3">
        <dgm:presLayoutVars>
          <dgm:bulletEnabled val="1"/>
        </dgm:presLayoutVars>
      </dgm:prSet>
      <dgm:spPr/>
    </dgm:pt>
    <dgm:pt modelId="{02875EE9-73F2-4E4F-BE55-E62DD1F5DDE5}" type="pres">
      <dgm:prSet presAssocID="{F249F145-1637-46A8-B571-440CF37CCE79}" presName="spComp" presStyleCnt="0"/>
      <dgm:spPr/>
    </dgm:pt>
    <dgm:pt modelId="{86BFFA1B-A1C3-435A-9A92-2D5929C051DE}" type="pres">
      <dgm:prSet presAssocID="{F249F145-1637-46A8-B571-440CF37CCE79}" presName="vSp" presStyleCnt="0"/>
      <dgm:spPr/>
    </dgm:pt>
    <dgm:pt modelId="{75CB4DAE-15BF-49CF-BA7A-22B60552007D}" type="pres">
      <dgm:prSet presAssocID="{18201D11-304D-4FF0-9A85-2559BA33F2DB}" presName="rectComp" presStyleCnt="0"/>
      <dgm:spPr/>
    </dgm:pt>
    <dgm:pt modelId="{CA2114EC-D646-4B1E-95B1-BE8EDED87025}" type="pres">
      <dgm:prSet presAssocID="{18201D11-304D-4FF0-9A85-2559BA33F2DB}" presName="bgRect" presStyleLbl="bgShp" presStyleIdx="2" presStyleCnt="3"/>
      <dgm:spPr/>
    </dgm:pt>
    <dgm:pt modelId="{8A90F83A-A804-4AB3-A8D3-2235A1EF89BD}" type="pres">
      <dgm:prSet presAssocID="{18201D11-304D-4FF0-9A85-2559BA33F2DB}" presName="bgRectTx" presStyleLbl="bgShp" presStyleIdx="2" presStyleCnt="3">
        <dgm:presLayoutVars>
          <dgm:bulletEnabled val="1"/>
        </dgm:presLayoutVars>
      </dgm:prSet>
      <dgm:spPr/>
    </dgm:pt>
  </dgm:ptLst>
  <dgm:cxnLst>
    <dgm:cxn modelId="{F6D75501-0C7B-4BB7-A735-B62DC4263397}" srcId="{0779348B-063E-4D58-94C3-440793264DA5}" destId="{3927A9F6-9A4D-49AF-9583-6B4F71B17720}" srcOrd="0" destOrd="0" parTransId="{63A75CB9-9999-4D4B-B5D3-C01922E01A5D}" sibTransId="{CAAF0261-8A68-4940-A6B3-AE99DA699F85}"/>
    <dgm:cxn modelId="{0E5B3217-B178-4DB6-820F-C07F9ED5C878}" type="presOf" srcId="{E11B8077-2579-4999-A8E7-11EC62B5DA94}" destId="{B0A96EE8-C193-49FD-9048-B625D9EDF49F}" srcOrd="0" destOrd="0" presId="urn:microsoft.com/office/officeart/2005/8/layout/hierarchy6"/>
    <dgm:cxn modelId="{77F71F19-D4D9-40F9-8397-C9D466F47969}" type="presOf" srcId="{1325AD88-72FA-44FE-91A8-0A222614C680}" destId="{92B36F38-15E3-40DE-BA07-56198F950B57}" srcOrd="0" destOrd="0" presId="urn:microsoft.com/office/officeart/2005/8/layout/hierarchy6"/>
    <dgm:cxn modelId="{4235FB1B-A233-414A-8A98-42C4511312EB}" srcId="{F61A0D95-0DB4-4F7A-9569-97AC83F1FA95}" destId="{E4BDEEB8-3BC8-43FA-9F21-2AE6809791F9}" srcOrd="0" destOrd="0" parTransId="{E11B8077-2579-4999-A8E7-11EC62B5DA94}" sibTransId="{8B74E9B0-79EB-4B38-A609-C6B35F80B704}"/>
    <dgm:cxn modelId="{659DD329-B552-437C-8BE2-309BB7592752}" type="presOf" srcId="{63A75CB9-9999-4D4B-B5D3-C01922E01A5D}" destId="{0E6FE666-67F5-453D-BAA6-4FE5101277F7}" srcOrd="0" destOrd="0" presId="urn:microsoft.com/office/officeart/2005/8/layout/hierarchy6"/>
    <dgm:cxn modelId="{C18FEC29-7AF6-4ED1-9ACE-2C08146D3307}" type="presOf" srcId="{3927A9F6-9A4D-49AF-9583-6B4F71B17720}" destId="{37072374-9D3C-4CD8-B028-0A709D2C920C}" srcOrd="0" destOrd="0" presId="urn:microsoft.com/office/officeart/2005/8/layout/hierarchy6"/>
    <dgm:cxn modelId="{03C2CE66-4475-417C-A4CF-F7F9B8852454}" type="presOf" srcId="{18201D11-304D-4FF0-9A85-2559BA33F2DB}" destId="{8A90F83A-A804-4AB3-A8D3-2235A1EF89BD}" srcOrd="1" destOrd="0" presId="urn:microsoft.com/office/officeart/2005/8/layout/hierarchy6"/>
    <dgm:cxn modelId="{792AFB6A-7576-42F4-B2F8-9B82374FDB92}" type="presOf" srcId="{D4BA4509-4283-47CE-9465-DF4B1936C957}" destId="{9D37ECC9-65FF-4DA4-B3E1-F90F76646A59}" srcOrd="0" destOrd="0" presId="urn:microsoft.com/office/officeart/2005/8/layout/hierarchy6"/>
    <dgm:cxn modelId="{F28EAD6F-D122-4E7B-B313-290C27DDAB5D}" type="presOf" srcId="{1D5E5C1A-00F9-432C-A5D4-F9C0672D278A}" destId="{373B2EEA-EE6F-4DD2-96EA-DA64D60AA8BB}" srcOrd="0" destOrd="0" presId="urn:microsoft.com/office/officeart/2005/8/layout/hierarchy6"/>
    <dgm:cxn modelId="{0476A951-8EDA-4307-99CD-99D84C9A88F7}" type="presOf" srcId="{B8CA754A-5FFC-4D59-905E-155E17339ABE}" destId="{A25C8EF0-586A-423F-B968-A3941AA77563}" srcOrd="0" destOrd="0" presId="urn:microsoft.com/office/officeart/2005/8/layout/hierarchy6"/>
    <dgm:cxn modelId="{16EE0973-3B4A-4497-85E9-A8A00A3C4B94}" type="presOf" srcId="{0CE4F6D4-46B3-4A29-AFC1-E93067C986CB}" destId="{74DF2DFF-6D4E-41B2-B7F7-D4E26F0F957A}" srcOrd="0" destOrd="0" presId="urn:microsoft.com/office/officeart/2005/8/layout/hierarchy6"/>
    <dgm:cxn modelId="{A5559477-1FF7-4C22-8859-1F6F0C9A42A3}" srcId="{39BF17EB-B586-4712-912B-33B7D3E4CD95}" destId="{EC9C97E8-1123-4B42-95A0-E3EB75BBCA89}" srcOrd="1" destOrd="0" parTransId="{EC74F446-77F6-4145-981F-1DA995D45F75}" sibTransId="{A48D3BEE-01D7-479E-9708-634035120CD4}"/>
    <dgm:cxn modelId="{F191465A-1266-459B-9424-A7692984E215}" srcId="{08070AF9-1F7B-4088-ACC4-D7A5D0BB5132}" destId="{0779348B-063E-4D58-94C3-440793264DA5}" srcOrd="0" destOrd="0" parTransId="{D4BA4509-4283-47CE-9465-DF4B1936C957}" sibTransId="{E0252590-F2B1-40B9-BDB4-70736BB7F6FB}"/>
    <dgm:cxn modelId="{E7D5D488-D387-4267-9740-4326BDE98C10}" type="presOf" srcId="{F61A0D95-0DB4-4F7A-9569-97AC83F1FA95}" destId="{400296CC-76E2-4D5D-AECE-A084305CF9EF}" srcOrd="0" destOrd="0" presId="urn:microsoft.com/office/officeart/2005/8/layout/hierarchy6"/>
    <dgm:cxn modelId="{A87CC08C-176C-423A-8788-47290FF0C478}" srcId="{08070AF9-1F7B-4088-ACC4-D7A5D0BB5132}" destId="{F61A0D95-0DB4-4F7A-9569-97AC83F1FA95}" srcOrd="1" destOrd="0" parTransId="{1D5E5C1A-00F9-432C-A5D4-F9C0672D278A}" sibTransId="{4E6E8EE5-DECC-43A2-BAE1-058A3EB5EF58}"/>
    <dgm:cxn modelId="{025E4494-F6A5-4C5F-A014-97486E36B642}" srcId="{0779348B-063E-4D58-94C3-440793264DA5}" destId="{1325AD88-72FA-44FE-91A8-0A222614C680}" srcOrd="2" destOrd="0" parTransId="{E125D7C3-317B-43E3-92DA-7FB4FF897751}" sibTransId="{DA8F2B49-42CB-46AE-97B3-358E8E8DE8A0}"/>
    <dgm:cxn modelId="{5A36A595-C4EE-4543-8508-234273CFD55D}" type="presOf" srcId="{08070AF9-1F7B-4088-ACC4-D7A5D0BB5132}" destId="{0420D6B4-71A8-4142-9DB2-DCDDEB6A23F8}" srcOrd="0" destOrd="0" presId="urn:microsoft.com/office/officeart/2005/8/layout/hierarchy6"/>
    <dgm:cxn modelId="{2336759F-CF58-4DD1-882B-88E65722558D}" srcId="{39BF17EB-B586-4712-912B-33B7D3E4CD95}" destId="{18201D11-304D-4FF0-9A85-2559BA33F2DB}" srcOrd="3" destOrd="0" parTransId="{C6B09C3C-B923-42D6-9D3C-9FF191F8FD9A}" sibTransId="{A4BA5ABB-321D-44A7-83BC-263278F285B2}"/>
    <dgm:cxn modelId="{DB93F0A1-C2FE-4DB3-8F75-C0E7F1CDDBC8}" type="presOf" srcId="{EC9C97E8-1123-4B42-95A0-E3EB75BBCA89}" destId="{22D8E89B-4463-4DDE-8320-F699C833CB40}" srcOrd="1" destOrd="0" presId="urn:microsoft.com/office/officeart/2005/8/layout/hierarchy6"/>
    <dgm:cxn modelId="{193144A6-3F15-4098-B143-E0B8E53D9A6B}" type="presOf" srcId="{F249F145-1637-46A8-B571-440CF37CCE79}" destId="{18F0494A-9E29-4505-8ED1-D47742794C9B}" srcOrd="1" destOrd="0" presId="urn:microsoft.com/office/officeart/2005/8/layout/hierarchy6"/>
    <dgm:cxn modelId="{B9E815A8-5EE9-4B63-ACAF-68630709E0BF}" type="presOf" srcId="{39BF17EB-B586-4712-912B-33B7D3E4CD95}" destId="{152FDFD6-BE0E-4C75-8495-9928BFD9D8C4}" srcOrd="0" destOrd="0" presId="urn:microsoft.com/office/officeart/2005/8/layout/hierarchy6"/>
    <dgm:cxn modelId="{31C512BE-304D-40D1-BC97-B8DA4EE15FEC}" type="presOf" srcId="{18201D11-304D-4FF0-9A85-2559BA33F2DB}" destId="{CA2114EC-D646-4B1E-95B1-BE8EDED87025}" srcOrd="0" destOrd="0" presId="urn:microsoft.com/office/officeart/2005/8/layout/hierarchy6"/>
    <dgm:cxn modelId="{E65400C9-EB79-4E4D-BDD1-F8DC6CFB1268}" type="presOf" srcId="{E4BDEEB8-3BC8-43FA-9F21-2AE6809791F9}" destId="{27D7B1B6-70B0-455C-B492-307CD778DCC6}" srcOrd="0" destOrd="0" presId="urn:microsoft.com/office/officeart/2005/8/layout/hierarchy6"/>
    <dgm:cxn modelId="{A5792FD9-E299-4E70-A85A-2F5BE7477004}" srcId="{39BF17EB-B586-4712-912B-33B7D3E4CD95}" destId="{F249F145-1637-46A8-B571-440CF37CCE79}" srcOrd="2" destOrd="0" parTransId="{46FEE66A-1C8D-44ED-B16A-5D240898637F}" sibTransId="{FEDB97BB-6D95-40B8-9321-5AD18DE96DFD}"/>
    <dgm:cxn modelId="{0282D0D9-6A5F-478B-B89F-A034D135A06E}" type="presOf" srcId="{F249F145-1637-46A8-B571-440CF37CCE79}" destId="{6EA87A05-3F2C-4BF4-B482-BAD20AFD0281}" srcOrd="0" destOrd="0" presId="urn:microsoft.com/office/officeart/2005/8/layout/hierarchy6"/>
    <dgm:cxn modelId="{F3D7E0D9-CCE6-4ADE-A5D9-7EC18D5A9F67}" type="presOf" srcId="{E125D7C3-317B-43E3-92DA-7FB4FF897751}" destId="{8CB97AB2-B8C0-4CD0-8492-DB2A9C12AB3E}" srcOrd="0" destOrd="0" presId="urn:microsoft.com/office/officeart/2005/8/layout/hierarchy6"/>
    <dgm:cxn modelId="{998E7CDD-49A5-4963-AC87-6705D3093F9C}" srcId="{0779348B-063E-4D58-94C3-440793264DA5}" destId="{0CE4F6D4-46B3-4A29-AFC1-E93067C986CB}" srcOrd="1" destOrd="0" parTransId="{B8CA754A-5FFC-4D59-905E-155E17339ABE}" sibTransId="{EED28622-98A5-4A87-803C-FE90754EEAAC}"/>
    <dgm:cxn modelId="{5D90E7E4-C8CE-4900-8BBA-4FF7168BCAD3}" type="presOf" srcId="{EC9C97E8-1123-4B42-95A0-E3EB75BBCA89}" destId="{58E18B26-5C44-48E7-93A8-E155AFBEF52B}" srcOrd="0" destOrd="0" presId="urn:microsoft.com/office/officeart/2005/8/layout/hierarchy6"/>
    <dgm:cxn modelId="{E3E387E5-87AC-466E-824C-0D07F17B1E85}" srcId="{39BF17EB-B586-4712-912B-33B7D3E4CD95}" destId="{08070AF9-1F7B-4088-ACC4-D7A5D0BB5132}" srcOrd="0" destOrd="0" parTransId="{894955E0-CD73-476D-8911-B3B203FD554A}" sibTransId="{A5817FB2-1ACF-4577-9A59-9567D7423E7B}"/>
    <dgm:cxn modelId="{475EECEE-0D7C-4564-B111-0AE87E178185}" type="presOf" srcId="{0779348B-063E-4D58-94C3-440793264DA5}" destId="{928CEC91-2DD8-4185-8A4C-0632BA5EC697}" srcOrd="0" destOrd="0" presId="urn:microsoft.com/office/officeart/2005/8/layout/hierarchy6"/>
    <dgm:cxn modelId="{BF44E1F9-F046-4FD8-8D4E-515C738F5F18}" type="presParOf" srcId="{152FDFD6-BE0E-4C75-8495-9928BFD9D8C4}" destId="{28C05F2A-FE1F-4E62-AED2-8967BCF16FDD}" srcOrd="0" destOrd="0" presId="urn:microsoft.com/office/officeart/2005/8/layout/hierarchy6"/>
    <dgm:cxn modelId="{A15DAAF9-6CE2-4F9F-95DF-5A3B1FDFBE8A}" type="presParOf" srcId="{28C05F2A-FE1F-4E62-AED2-8967BCF16FDD}" destId="{ECAD5317-6391-4E87-9889-2992F707C563}" srcOrd="0" destOrd="0" presId="urn:microsoft.com/office/officeart/2005/8/layout/hierarchy6"/>
    <dgm:cxn modelId="{EE449760-F0AF-46F5-96E8-D0F4623903F0}" type="presParOf" srcId="{28C05F2A-FE1F-4E62-AED2-8967BCF16FDD}" destId="{95A83DFB-72C4-48A1-8041-D139DA5F9BEC}" srcOrd="1" destOrd="0" presId="urn:microsoft.com/office/officeart/2005/8/layout/hierarchy6"/>
    <dgm:cxn modelId="{7119E076-F460-4675-AED8-AA26FDD8A4FB}" type="presParOf" srcId="{95A83DFB-72C4-48A1-8041-D139DA5F9BEC}" destId="{CD0CB610-1338-43EC-AB21-E5C2D7361552}" srcOrd="0" destOrd="0" presId="urn:microsoft.com/office/officeart/2005/8/layout/hierarchy6"/>
    <dgm:cxn modelId="{1364C94E-9346-4B3B-900D-82FAEF5A4452}" type="presParOf" srcId="{CD0CB610-1338-43EC-AB21-E5C2D7361552}" destId="{0420D6B4-71A8-4142-9DB2-DCDDEB6A23F8}" srcOrd="0" destOrd="0" presId="urn:microsoft.com/office/officeart/2005/8/layout/hierarchy6"/>
    <dgm:cxn modelId="{33A5A0DA-0785-437F-8E96-9983DFBC6561}" type="presParOf" srcId="{CD0CB610-1338-43EC-AB21-E5C2D7361552}" destId="{DE82CC34-E94F-4EF7-8DD6-359BEFBA19FF}" srcOrd="1" destOrd="0" presId="urn:microsoft.com/office/officeart/2005/8/layout/hierarchy6"/>
    <dgm:cxn modelId="{AF739041-B2FA-481D-8895-B9EA6D9DA6A0}" type="presParOf" srcId="{DE82CC34-E94F-4EF7-8DD6-359BEFBA19FF}" destId="{9D37ECC9-65FF-4DA4-B3E1-F90F76646A59}" srcOrd="0" destOrd="0" presId="urn:microsoft.com/office/officeart/2005/8/layout/hierarchy6"/>
    <dgm:cxn modelId="{B14606F5-8C89-4887-81AB-9811F02AADD1}" type="presParOf" srcId="{DE82CC34-E94F-4EF7-8DD6-359BEFBA19FF}" destId="{D3B21F6A-8EFE-474B-B2C4-F9666C4FF028}" srcOrd="1" destOrd="0" presId="urn:microsoft.com/office/officeart/2005/8/layout/hierarchy6"/>
    <dgm:cxn modelId="{5618DF0B-B8DB-43A9-A143-923F5D4DCFF1}" type="presParOf" srcId="{D3B21F6A-8EFE-474B-B2C4-F9666C4FF028}" destId="{928CEC91-2DD8-4185-8A4C-0632BA5EC697}" srcOrd="0" destOrd="0" presId="urn:microsoft.com/office/officeart/2005/8/layout/hierarchy6"/>
    <dgm:cxn modelId="{856F6049-39D4-494A-9281-7F32B38CD40E}" type="presParOf" srcId="{D3B21F6A-8EFE-474B-B2C4-F9666C4FF028}" destId="{C1557B4C-8006-47CD-86A3-B77C5BD60861}" srcOrd="1" destOrd="0" presId="urn:microsoft.com/office/officeart/2005/8/layout/hierarchy6"/>
    <dgm:cxn modelId="{D4EA76FD-EA12-4CD4-B397-1762E78F0CBE}" type="presParOf" srcId="{C1557B4C-8006-47CD-86A3-B77C5BD60861}" destId="{0E6FE666-67F5-453D-BAA6-4FE5101277F7}" srcOrd="0" destOrd="0" presId="urn:microsoft.com/office/officeart/2005/8/layout/hierarchy6"/>
    <dgm:cxn modelId="{91351C58-8CBF-4F58-B441-9506ACBD19EC}" type="presParOf" srcId="{C1557B4C-8006-47CD-86A3-B77C5BD60861}" destId="{BDED7F6D-A06B-4EA3-AE02-464A015261C6}" srcOrd="1" destOrd="0" presId="urn:microsoft.com/office/officeart/2005/8/layout/hierarchy6"/>
    <dgm:cxn modelId="{430073C1-65CA-440D-A7A5-949854E21AAB}" type="presParOf" srcId="{BDED7F6D-A06B-4EA3-AE02-464A015261C6}" destId="{37072374-9D3C-4CD8-B028-0A709D2C920C}" srcOrd="0" destOrd="0" presId="urn:microsoft.com/office/officeart/2005/8/layout/hierarchy6"/>
    <dgm:cxn modelId="{6C01428D-E365-4F2F-9700-ECB3B5065F93}" type="presParOf" srcId="{BDED7F6D-A06B-4EA3-AE02-464A015261C6}" destId="{737DEE75-F2EB-42C1-AF1B-2AE4AB861D80}" srcOrd="1" destOrd="0" presId="urn:microsoft.com/office/officeart/2005/8/layout/hierarchy6"/>
    <dgm:cxn modelId="{3B3CE82B-5EE9-461E-89E0-E2FD515C924C}" type="presParOf" srcId="{C1557B4C-8006-47CD-86A3-B77C5BD60861}" destId="{A25C8EF0-586A-423F-B968-A3941AA77563}" srcOrd="2" destOrd="0" presId="urn:microsoft.com/office/officeart/2005/8/layout/hierarchy6"/>
    <dgm:cxn modelId="{F8C8C041-EE94-4163-A512-6A73B6C10937}" type="presParOf" srcId="{C1557B4C-8006-47CD-86A3-B77C5BD60861}" destId="{7758F0E3-030E-4D0A-83D5-7C0806C9E1B0}" srcOrd="3" destOrd="0" presId="urn:microsoft.com/office/officeart/2005/8/layout/hierarchy6"/>
    <dgm:cxn modelId="{D0248B56-2A9B-4C8D-97FD-7ED57ABE1AE2}" type="presParOf" srcId="{7758F0E3-030E-4D0A-83D5-7C0806C9E1B0}" destId="{74DF2DFF-6D4E-41B2-B7F7-D4E26F0F957A}" srcOrd="0" destOrd="0" presId="urn:microsoft.com/office/officeart/2005/8/layout/hierarchy6"/>
    <dgm:cxn modelId="{703F7404-6BE8-40E1-8C2E-150BB66A66E5}" type="presParOf" srcId="{7758F0E3-030E-4D0A-83D5-7C0806C9E1B0}" destId="{7F531ED1-7B38-41CC-AEAC-925B93482522}" srcOrd="1" destOrd="0" presId="urn:microsoft.com/office/officeart/2005/8/layout/hierarchy6"/>
    <dgm:cxn modelId="{2D88F2F2-DF21-4C24-B388-8E60B66CC227}" type="presParOf" srcId="{C1557B4C-8006-47CD-86A3-B77C5BD60861}" destId="{8CB97AB2-B8C0-4CD0-8492-DB2A9C12AB3E}" srcOrd="4" destOrd="0" presId="urn:microsoft.com/office/officeart/2005/8/layout/hierarchy6"/>
    <dgm:cxn modelId="{FFD6343F-3E84-4C25-B35D-C5B7BFE538F2}" type="presParOf" srcId="{C1557B4C-8006-47CD-86A3-B77C5BD60861}" destId="{CCF1F77C-1A70-42CF-A05A-C49F7EA01539}" srcOrd="5" destOrd="0" presId="urn:microsoft.com/office/officeart/2005/8/layout/hierarchy6"/>
    <dgm:cxn modelId="{262BC276-DEE8-4947-91D9-05351EDD7DFC}" type="presParOf" srcId="{CCF1F77C-1A70-42CF-A05A-C49F7EA01539}" destId="{92B36F38-15E3-40DE-BA07-56198F950B57}" srcOrd="0" destOrd="0" presId="urn:microsoft.com/office/officeart/2005/8/layout/hierarchy6"/>
    <dgm:cxn modelId="{04B25232-E216-4BE8-BCD3-437DA38A0887}" type="presParOf" srcId="{CCF1F77C-1A70-42CF-A05A-C49F7EA01539}" destId="{9166449B-6B29-4F07-8C54-5E9B81281A9F}" srcOrd="1" destOrd="0" presId="urn:microsoft.com/office/officeart/2005/8/layout/hierarchy6"/>
    <dgm:cxn modelId="{BB6D08B4-F3FB-47B2-99E8-277148C53F37}" type="presParOf" srcId="{DE82CC34-E94F-4EF7-8DD6-359BEFBA19FF}" destId="{373B2EEA-EE6F-4DD2-96EA-DA64D60AA8BB}" srcOrd="2" destOrd="0" presId="urn:microsoft.com/office/officeart/2005/8/layout/hierarchy6"/>
    <dgm:cxn modelId="{45CE5F5F-7941-4C40-9358-289CF20731FC}" type="presParOf" srcId="{DE82CC34-E94F-4EF7-8DD6-359BEFBA19FF}" destId="{A63B00D5-483D-42D8-92D0-F4381572A7F4}" srcOrd="3" destOrd="0" presId="urn:microsoft.com/office/officeart/2005/8/layout/hierarchy6"/>
    <dgm:cxn modelId="{94EADEE1-209B-4F5B-A9C6-170BE6F9B48F}" type="presParOf" srcId="{A63B00D5-483D-42D8-92D0-F4381572A7F4}" destId="{400296CC-76E2-4D5D-AECE-A084305CF9EF}" srcOrd="0" destOrd="0" presId="urn:microsoft.com/office/officeart/2005/8/layout/hierarchy6"/>
    <dgm:cxn modelId="{AFC29F4F-D88E-4BF8-AD30-C6EA4548F2D5}" type="presParOf" srcId="{A63B00D5-483D-42D8-92D0-F4381572A7F4}" destId="{7EBF504E-E900-4A78-9905-1CBFE39C41A3}" srcOrd="1" destOrd="0" presId="urn:microsoft.com/office/officeart/2005/8/layout/hierarchy6"/>
    <dgm:cxn modelId="{328B9763-C50B-4754-B58D-64236611274A}" type="presParOf" srcId="{7EBF504E-E900-4A78-9905-1CBFE39C41A3}" destId="{B0A96EE8-C193-49FD-9048-B625D9EDF49F}" srcOrd="0" destOrd="0" presId="urn:microsoft.com/office/officeart/2005/8/layout/hierarchy6"/>
    <dgm:cxn modelId="{DF29A123-DB8D-4E06-BE19-BDC97F709240}" type="presParOf" srcId="{7EBF504E-E900-4A78-9905-1CBFE39C41A3}" destId="{5375A20E-159C-4846-AD40-EDF4DC78C90A}" srcOrd="1" destOrd="0" presId="urn:microsoft.com/office/officeart/2005/8/layout/hierarchy6"/>
    <dgm:cxn modelId="{0CBAEA30-8640-4EDC-BCE0-439C8D394E7B}" type="presParOf" srcId="{5375A20E-159C-4846-AD40-EDF4DC78C90A}" destId="{27D7B1B6-70B0-455C-B492-307CD778DCC6}" srcOrd="0" destOrd="0" presId="urn:microsoft.com/office/officeart/2005/8/layout/hierarchy6"/>
    <dgm:cxn modelId="{76EE73F2-E285-4B3D-9B8F-FCCC156348DC}" type="presParOf" srcId="{5375A20E-159C-4846-AD40-EDF4DC78C90A}" destId="{5AAD0461-CB17-4F2A-AA96-C3B7DC252AF2}" srcOrd="1" destOrd="0" presId="urn:microsoft.com/office/officeart/2005/8/layout/hierarchy6"/>
    <dgm:cxn modelId="{0B1E8A2F-958E-4295-AD2B-EA8C00F3273F}" type="presParOf" srcId="{152FDFD6-BE0E-4C75-8495-9928BFD9D8C4}" destId="{C584C28C-C0DF-40A4-8BF7-009FB46FE784}" srcOrd="1" destOrd="0" presId="urn:microsoft.com/office/officeart/2005/8/layout/hierarchy6"/>
    <dgm:cxn modelId="{6DBB358A-1848-46E4-A65C-B3DD5769E5B8}" type="presParOf" srcId="{C584C28C-C0DF-40A4-8BF7-009FB46FE784}" destId="{7FE02D40-EAE7-4567-AFE1-CA773263EB1C}" srcOrd="0" destOrd="0" presId="urn:microsoft.com/office/officeart/2005/8/layout/hierarchy6"/>
    <dgm:cxn modelId="{B9E10D20-BA52-4B33-8699-BB5C87B32C9F}" type="presParOf" srcId="{7FE02D40-EAE7-4567-AFE1-CA773263EB1C}" destId="{58E18B26-5C44-48E7-93A8-E155AFBEF52B}" srcOrd="0" destOrd="0" presId="urn:microsoft.com/office/officeart/2005/8/layout/hierarchy6"/>
    <dgm:cxn modelId="{79F51AB6-D100-4DE8-A82F-9453E9EEA3D7}" type="presParOf" srcId="{7FE02D40-EAE7-4567-AFE1-CA773263EB1C}" destId="{22D8E89B-4463-4DDE-8320-F699C833CB40}" srcOrd="1" destOrd="0" presId="urn:microsoft.com/office/officeart/2005/8/layout/hierarchy6"/>
    <dgm:cxn modelId="{72216843-3CDC-4AF7-8E73-227F03CE0EC1}" type="presParOf" srcId="{C584C28C-C0DF-40A4-8BF7-009FB46FE784}" destId="{29ADFCCB-7FA1-45EC-A1ED-E8DE0304CDEF}" srcOrd="1" destOrd="0" presId="urn:microsoft.com/office/officeart/2005/8/layout/hierarchy6"/>
    <dgm:cxn modelId="{BB0316C7-1481-490A-807A-D77B35DD2806}" type="presParOf" srcId="{29ADFCCB-7FA1-45EC-A1ED-E8DE0304CDEF}" destId="{A8BA4A38-387F-48CD-943E-CC7F9506AA4B}" srcOrd="0" destOrd="0" presId="urn:microsoft.com/office/officeart/2005/8/layout/hierarchy6"/>
    <dgm:cxn modelId="{1BB96EC6-A01D-47FD-A142-3507F3918AAA}" type="presParOf" srcId="{C584C28C-C0DF-40A4-8BF7-009FB46FE784}" destId="{40A99663-BDC7-49CA-9A26-E578A3ACC104}" srcOrd="2" destOrd="0" presId="urn:microsoft.com/office/officeart/2005/8/layout/hierarchy6"/>
    <dgm:cxn modelId="{244BF622-9891-4347-BD83-4C6CE77B43CC}" type="presParOf" srcId="{40A99663-BDC7-49CA-9A26-E578A3ACC104}" destId="{6EA87A05-3F2C-4BF4-B482-BAD20AFD0281}" srcOrd="0" destOrd="0" presId="urn:microsoft.com/office/officeart/2005/8/layout/hierarchy6"/>
    <dgm:cxn modelId="{D679031A-9B8A-4FFA-A224-B81FD2EF76B0}" type="presParOf" srcId="{40A99663-BDC7-49CA-9A26-E578A3ACC104}" destId="{18F0494A-9E29-4505-8ED1-D47742794C9B}" srcOrd="1" destOrd="0" presId="urn:microsoft.com/office/officeart/2005/8/layout/hierarchy6"/>
    <dgm:cxn modelId="{6C3835B8-D412-462C-B2DC-28E5B8A31D57}" type="presParOf" srcId="{C584C28C-C0DF-40A4-8BF7-009FB46FE784}" destId="{02875EE9-73F2-4E4F-BE55-E62DD1F5DDE5}" srcOrd="3" destOrd="0" presId="urn:microsoft.com/office/officeart/2005/8/layout/hierarchy6"/>
    <dgm:cxn modelId="{9C7E746E-094A-4B1D-AD01-1736A2378BFF}" type="presParOf" srcId="{02875EE9-73F2-4E4F-BE55-E62DD1F5DDE5}" destId="{86BFFA1B-A1C3-435A-9A92-2D5929C051DE}" srcOrd="0" destOrd="0" presId="urn:microsoft.com/office/officeart/2005/8/layout/hierarchy6"/>
    <dgm:cxn modelId="{13CB75CE-898A-4BD7-AFCE-688DC79E740A}" type="presParOf" srcId="{C584C28C-C0DF-40A4-8BF7-009FB46FE784}" destId="{75CB4DAE-15BF-49CF-BA7A-22B60552007D}" srcOrd="4" destOrd="0" presId="urn:microsoft.com/office/officeart/2005/8/layout/hierarchy6"/>
    <dgm:cxn modelId="{BB721112-D2AD-4221-A09F-3AEC95164127}" type="presParOf" srcId="{75CB4DAE-15BF-49CF-BA7A-22B60552007D}" destId="{CA2114EC-D646-4B1E-95B1-BE8EDED87025}" srcOrd="0" destOrd="0" presId="urn:microsoft.com/office/officeart/2005/8/layout/hierarchy6"/>
    <dgm:cxn modelId="{7CC887EA-92FC-4624-819B-A3014ACB6CA1}" type="presParOf" srcId="{75CB4DAE-15BF-49CF-BA7A-22B60552007D}" destId="{8A90F83A-A804-4AB3-A8D3-2235A1EF89B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98DB85-6552-4A3B-9C0A-09DCB38EB07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1D0A425-5D7F-4643-B7D3-25ABFB52D941}">
      <dgm:prSet phldrT="[Text]"/>
      <dgm:spPr/>
      <dgm:t>
        <a:bodyPr/>
        <a:lstStyle/>
        <a:p>
          <a:r>
            <a:rPr lang="en-US" dirty="0"/>
            <a:t>Feasibility concerns identified?</a:t>
          </a:r>
        </a:p>
      </dgm:t>
    </dgm:pt>
    <dgm:pt modelId="{9B22EACC-AE70-4DE3-9AAF-76D098F27C82}" type="parTrans" cxnId="{7B4E2399-0C3D-423C-BA9E-D50211D435D8}">
      <dgm:prSet/>
      <dgm:spPr/>
      <dgm:t>
        <a:bodyPr/>
        <a:lstStyle/>
        <a:p>
          <a:endParaRPr lang="en-US"/>
        </a:p>
      </dgm:t>
    </dgm:pt>
    <dgm:pt modelId="{E2F94552-EC9C-4209-807A-FA32DBDAD1FA}" type="sibTrans" cxnId="{7B4E2399-0C3D-423C-BA9E-D50211D435D8}">
      <dgm:prSet/>
      <dgm:spPr/>
      <dgm:t>
        <a:bodyPr/>
        <a:lstStyle/>
        <a:p>
          <a:endParaRPr lang="en-US"/>
        </a:p>
      </dgm:t>
    </dgm:pt>
    <dgm:pt modelId="{6A7C405B-9B51-426F-B7F5-ED0E837C6001}">
      <dgm:prSet phldrT="[Text]"/>
      <dgm:spPr/>
      <dgm:t>
        <a:bodyPr/>
        <a:lstStyle/>
        <a:p>
          <a:r>
            <a:rPr lang="en-US" dirty="0"/>
            <a:t>Yes</a:t>
          </a:r>
        </a:p>
      </dgm:t>
    </dgm:pt>
    <dgm:pt modelId="{C3B27648-BD8F-409B-B9DD-42F8E4A3402C}" type="parTrans" cxnId="{490CD16E-37C2-43B7-B436-9283A7983D6C}">
      <dgm:prSet/>
      <dgm:spPr/>
      <dgm:t>
        <a:bodyPr/>
        <a:lstStyle/>
        <a:p>
          <a:endParaRPr lang="en-US"/>
        </a:p>
      </dgm:t>
    </dgm:pt>
    <dgm:pt modelId="{CCDF0E12-5188-4EC2-8E75-DC495833C517}" type="sibTrans" cxnId="{490CD16E-37C2-43B7-B436-9283A7983D6C}">
      <dgm:prSet/>
      <dgm:spPr/>
      <dgm:t>
        <a:bodyPr/>
        <a:lstStyle/>
        <a:p>
          <a:endParaRPr lang="en-US"/>
        </a:p>
      </dgm:t>
    </dgm:pt>
    <dgm:pt modelId="{464F3869-05AF-4657-B0EE-CCA345722F5A}">
      <dgm:prSet phldrT="[Text]"/>
      <dgm:spPr/>
      <dgm:t>
        <a:bodyPr/>
        <a:lstStyle/>
        <a:p>
          <a:r>
            <a:rPr lang="en-US" dirty="0"/>
            <a:t>Maintain data element(s)</a:t>
          </a:r>
        </a:p>
      </dgm:t>
    </dgm:pt>
    <dgm:pt modelId="{13694021-7C91-4ECB-822C-943FC579C88B}" type="parTrans" cxnId="{A6FA8658-58D4-43BC-993A-F2635D865B09}">
      <dgm:prSet/>
      <dgm:spPr/>
      <dgm:t>
        <a:bodyPr/>
        <a:lstStyle/>
        <a:p>
          <a:endParaRPr lang="en-US"/>
        </a:p>
      </dgm:t>
    </dgm:pt>
    <dgm:pt modelId="{A7CD2649-0246-4AD5-90D3-F11C51345772}" type="sibTrans" cxnId="{A6FA8658-58D4-43BC-993A-F2635D865B09}">
      <dgm:prSet/>
      <dgm:spPr/>
      <dgm:t>
        <a:bodyPr/>
        <a:lstStyle/>
        <a:p>
          <a:endParaRPr lang="en-US"/>
        </a:p>
      </dgm:t>
    </dgm:pt>
    <dgm:pt modelId="{D7F33096-99C0-4C3B-BEB4-286FF7DB5FEF}">
      <dgm:prSet phldrT="[Text]"/>
      <dgm:spPr/>
      <dgm:t>
        <a:bodyPr/>
        <a:lstStyle/>
        <a:p>
          <a:r>
            <a:rPr lang="en-US" dirty="0"/>
            <a:t>Refine measure specifications</a:t>
          </a:r>
        </a:p>
      </dgm:t>
    </dgm:pt>
    <dgm:pt modelId="{8FED52DE-5D45-4506-A39D-10DE08FDB730}" type="parTrans" cxnId="{0E8EA7DB-C1E7-4693-BDCE-4721D1101BD8}">
      <dgm:prSet/>
      <dgm:spPr/>
      <dgm:t>
        <a:bodyPr/>
        <a:lstStyle/>
        <a:p>
          <a:endParaRPr lang="en-US"/>
        </a:p>
      </dgm:t>
    </dgm:pt>
    <dgm:pt modelId="{4F171CCB-5E80-4B0B-A901-D712E4554305}" type="sibTrans" cxnId="{0E8EA7DB-C1E7-4693-BDCE-4721D1101BD8}">
      <dgm:prSet/>
      <dgm:spPr/>
      <dgm:t>
        <a:bodyPr/>
        <a:lstStyle/>
        <a:p>
          <a:endParaRPr lang="en-US"/>
        </a:p>
      </dgm:t>
    </dgm:pt>
    <dgm:pt modelId="{0E318A6E-DA55-4E5A-B8DE-780675DDE662}">
      <dgm:prSet phldrT="[Text]"/>
      <dgm:spPr/>
      <dgm:t>
        <a:bodyPr/>
        <a:lstStyle/>
        <a:p>
          <a:r>
            <a:rPr lang="en-US" dirty="0"/>
            <a:t>No</a:t>
          </a:r>
        </a:p>
      </dgm:t>
    </dgm:pt>
    <dgm:pt modelId="{32D7F335-247F-4500-AA82-474EAD22EE6B}" type="parTrans" cxnId="{674406C5-C1FF-49E5-A5A4-3A0C2CB612F1}">
      <dgm:prSet/>
      <dgm:spPr/>
      <dgm:t>
        <a:bodyPr/>
        <a:lstStyle/>
        <a:p>
          <a:endParaRPr lang="en-US"/>
        </a:p>
      </dgm:t>
    </dgm:pt>
    <dgm:pt modelId="{048C25F2-B803-4C91-A2F0-C3D368654B8C}" type="sibTrans" cxnId="{674406C5-C1FF-49E5-A5A4-3A0C2CB612F1}">
      <dgm:prSet/>
      <dgm:spPr/>
      <dgm:t>
        <a:bodyPr/>
        <a:lstStyle/>
        <a:p>
          <a:endParaRPr lang="en-US"/>
        </a:p>
      </dgm:t>
    </dgm:pt>
    <dgm:pt modelId="{E0C36753-7F36-4DF2-B00E-FF8D81E342C3}">
      <dgm:prSet phldrT="[Text]"/>
      <dgm:spPr/>
      <dgm:t>
        <a:bodyPr/>
        <a:lstStyle/>
        <a:p>
          <a:r>
            <a:rPr lang="en-US" dirty="0"/>
            <a:t>Proceed to beta testing</a:t>
          </a:r>
        </a:p>
      </dgm:t>
    </dgm:pt>
    <dgm:pt modelId="{8C6986DB-20A1-41F3-A985-5BAD6EC03D31}" type="parTrans" cxnId="{610B2121-8BB3-4638-89E5-E8BD19CA8666}">
      <dgm:prSet/>
      <dgm:spPr/>
      <dgm:t>
        <a:bodyPr/>
        <a:lstStyle/>
        <a:p>
          <a:endParaRPr lang="en-US"/>
        </a:p>
      </dgm:t>
    </dgm:pt>
    <dgm:pt modelId="{AC23F197-B885-4BCF-BA51-CAB5A346DE77}" type="sibTrans" cxnId="{610B2121-8BB3-4638-89E5-E8BD19CA8666}">
      <dgm:prSet/>
      <dgm:spPr/>
      <dgm:t>
        <a:bodyPr/>
        <a:lstStyle/>
        <a:p>
          <a:endParaRPr lang="en-US"/>
        </a:p>
      </dgm:t>
    </dgm:pt>
    <dgm:pt modelId="{7FAF1BD6-A911-4ACA-9910-A1ED4025E375}">
      <dgm:prSet phldrT="[Text]"/>
      <dgm:spPr/>
      <dgm:t>
        <a:bodyPr/>
        <a:lstStyle/>
        <a:p>
          <a:r>
            <a:rPr lang="en-US" dirty="0"/>
            <a:t>Complete NQF eCQM Feasibility Scorecards and other stakeholder input</a:t>
          </a:r>
        </a:p>
      </dgm:t>
    </dgm:pt>
    <dgm:pt modelId="{30D0792B-5661-4609-A698-14A3A21E8617}" type="parTrans" cxnId="{66DA0A77-E589-466D-817E-15AAA0BD2092}">
      <dgm:prSet/>
      <dgm:spPr/>
      <dgm:t>
        <a:bodyPr/>
        <a:lstStyle/>
        <a:p>
          <a:endParaRPr lang="en-US"/>
        </a:p>
      </dgm:t>
    </dgm:pt>
    <dgm:pt modelId="{02946E07-711D-4677-B4E1-286D8FE7C894}" type="sibTrans" cxnId="{66DA0A77-E589-466D-817E-15AAA0BD2092}">
      <dgm:prSet/>
      <dgm:spPr/>
      <dgm:t>
        <a:bodyPr/>
        <a:lstStyle/>
        <a:p>
          <a:endParaRPr lang="en-US"/>
        </a:p>
      </dgm:t>
    </dgm:pt>
    <dgm:pt modelId="{04487B51-DE50-40F8-8834-EC62D270D8F8}">
      <dgm:prSet phldrT="[Text]"/>
      <dgm:spPr/>
      <dgm:t>
        <a:bodyPr/>
        <a:lstStyle/>
        <a:p>
          <a:r>
            <a:rPr lang="en-US" dirty="0"/>
            <a:t>Review findings</a:t>
          </a:r>
        </a:p>
      </dgm:t>
    </dgm:pt>
    <dgm:pt modelId="{10952EEC-8DCA-4102-B284-4382BF6AFDA5}" type="parTrans" cxnId="{0179897A-3CF5-4F69-8D55-BBFBFFE025AB}">
      <dgm:prSet/>
      <dgm:spPr/>
      <dgm:t>
        <a:bodyPr/>
        <a:lstStyle/>
        <a:p>
          <a:endParaRPr lang="en-US"/>
        </a:p>
      </dgm:t>
    </dgm:pt>
    <dgm:pt modelId="{D520C4DB-9B81-4351-A47D-B986E763B8E0}" type="sibTrans" cxnId="{0179897A-3CF5-4F69-8D55-BBFBFFE025AB}">
      <dgm:prSet/>
      <dgm:spPr/>
      <dgm:t>
        <a:bodyPr/>
        <a:lstStyle/>
        <a:p>
          <a:endParaRPr lang="en-US"/>
        </a:p>
      </dgm:t>
    </dgm:pt>
    <dgm:pt modelId="{E7C0FC9A-6B16-4BA3-A9FE-D0B915D0C24A}">
      <dgm:prSet phldrT="[Text]"/>
      <dgm:spPr/>
      <dgm:t>
        <a:bodyPr/>
        <a:lstStyle/>
        <a:p>
          <a:r>
            <a:rPr lang="en-US" dirty="0"/>
            <a:t>Review options with CMS</a:t>
          </a:r>
        </a:p>
      </dgm:t>
    </dgm:pt>
    <dgm:pt modelId="{6275875E-D578-4249-8EA7-AD390BC0215D}" type="parTrans" cxnId="{6E2BD45A-64EE-406E-B1AC-C0BF2F9DE248}">
      <dgm:prSet/>
      <dgm:spPr/>
      <dgm:t>
        <a:bodyPr/>
        <a:lstStyle/>
        <a:p>
          <a:endParaRPr lang="en-US"/>
        </a:p>
      </dgm:t>
    </dgm:pt>
    <dgm:pt modelId="{0BA62DAE-8BCC-43E8-842D-5E5274374391}" type="sibTrans" cxnId="{6E2BD45A-64EE-406E-B1AC-C0BF2F9DE248}">
      <dgm:prSet/>
      <dgm:spPr/>
      <dgm:t>
        <a:bodyPr/>
        <a:lstStyle/>
        <a:p>
          <a:endParaRPr lang="en-US"/>
        </a:p>
      </dgm:t>
    </dgm:pt>
    <dgm:pt modelId="{BB5A2AEC-D865-428E-9BAC-28D835D4D59F}">
      <dgm:prSet phldrT="[Text]"/>
      <dgm:spPr/>
      <dgm:t>
        <a:bodyPr/>
        <a:lstStyle/>
        <a:p>
          <a:r>
            <a:rPr lang="en-US" dirty="0"/>
            <a:t>Discontinue work</a:t>
          </a:r>
        </a:p>
      </dgm:t>
    </dgm:pt>
    <dgm:pt modelId="{A88D6ECA-85B6-4CD5-86F3-D8C730463A02}" type="parTrans" cxnId="{4210E705-B088-4FD1-A1FF-1510C863C1E9}">
      <dgm:prSet/>
      <dgm:spPr/>
      <dgm:t>
        <a:bodyPr/>
        <a:lstStyle/>
        <a:p>
          <a:endParaRPr lang="en-US"/>
        </a:p>
      </dgm:t>
    </dgm:pt>
    <dgm:pt modelId="{78424C61-3931-4A43-B8BA-3ABB92A19D40}" type="sibTrans" cxnId="{4210E705-B088-4FD1-A1FF-1510C863C1E9}">
      <dgm:prSet/>
      <dgm:spPr/>
      <dgm:t>
        <a:bodyPr/>
        <a:lstStyle/>
        <a:p>
          <a:endParaRPr lang="en-US"/>
        </a:p>
      </dgm:t>
    </dgm:pt>
    <dgm:pt modelId="{53DC6631-8606-4713-B486-D38AE9CC35D4}" type="pres">
      <dgm:prSet presAssocID="{DA98DB85-6552-4A3B-9C0A-09DCB38EB072}" presName="mainComposite" presStyleCnt="0">
        <dgm:presLayoutVars>
          <dgm:chPref val="1"/>
          <dgm:dir/>
          <dgm:animOne val="branch"/>
          <dgm:animLvl val="lvl"/>
          <dgm:resizeHandles val="exact"/>
        </dgm:presLayoutVars>
      </dgm:prSet>
      <dgm:spPr/>
    </dgm:pt>
    <dgm:pt modelId="{F732C927-3E07-4ECE-A629-DB3FB87F462F}" type="pres">
      <dgm:prSet presAssocID="{DA98DB85-6552-4A3B-9C0A-09DCB38EB072}" presName="hierFlow" presStyleCnt="0"/>
      <dgm:spPr/>
    </dgm:pt>
    <dgm:pt modelId="{21E5FB4B-C972-42EF-839A-F58B96EBAB14}" type="pres">
      <dgm:prSet presAssocID="{DA98DB85-6552-4A3B-9C0A-09DCB38EB072}" presName="firstBuf" presStyleCnt="0"/>
      <dgm:spPr/>
    </dgm:pt>
    <dgm:pt modelId="{05D3A7E6-A91E-4185-8AE1-FF9AFE82861D}" type="pres">
      <dgm:prSet presAssocID="{DA98DB85-6552-4A3B-9C0A-09DCB38EB072}" presName="hierChild1" presStyleCnt="0">
        <dgm:presLayoutVars>
          <dgm:chPref val="1"/>
          <dgm:animOne val="branch"/>
          <dgm:animLvl val="lvl"/>
        </dgm:presLayoutVars>
      </dgm:prSet>
      <dgm:spPr/>
    </dgm:pt>
    <dgm:pt modelId="{69A1FB36-8A9C-4FA0-861E-3AC3DBA8B25E}" type="pres">
      <dgm:prSet presAssocID="{A1D0A425-5D7F-4643-B7D3-25ABFB52D941}" presName="Name14" presStyleCnt="0"/>
      <dgm:spPr/>
    </dgm:pt>
    <dgm:pt modelId="{79065F16-9F52-4C1F-8419-17B5E0A3B81C}" type="pres">
      <dgm:prSet presAssocID="{A1D0A425-5D7F-4643-B7D3-25ABFB52D941}" presName="level1Shape" presStyleLbl="node0" presStyleIdx="0" presStyleCnt="1" custScaleX="169499">
        <dgm:presLayoutVars>
          <dgm:chPref val="3"/>
        </dgm:presLayoutVars>
      </dgm:prSet>
      <dgm:spPr/>
    </dgm:pt>
    <dgm:pt modelId="{D8ECFBE1-0A37-4D2F-86E5-3AD98FF5A34B}" type="pres">
      <dgm:prSet presAssocID="{A1D0A425-5D7F-4643-B7D3-25ABFB52D941}" presName="hierChild2" presStyleCnt="0"/>
      <dgm:spPr/>
    </dgm:pt>
    <dgm:pt modelId="{2719E2BE-2B83-4D59-8ECC-8BC3BFCAC302}" type="pres">
      <dgm:prSet presAssocID="{C3B27648-BD8F-409B-B9DD-42F8E4A3402C}" presName="Name19" presStyleLbl="parChTrans1D2" presStyleIdx="0" presStyleCnt="2"/>
      <dgm:spPr/>
    </dgm:pt>
    <dgm:pt modelId="{F626DBE5-5BEB-4407-BE55-0D38E05530EF}" type="pres">
      <dgm:prSet presAssocID="{6A7C405B-9B51-426F-B7F5-ED0E837C6001}" presName="Name21" presStyleCnt="0"/>
      <dgm:spPr/>
    </dgm:pt>
    <dgm:pt modelId="{8F539CD1-D723-4A9C-B395-B56A429B57D2}" type="pres">
      <dgm:prSet presAssocID="{6A7C405B-9B51-426F-B7F5-ED0E837C6001}" presName="level2Shape" presStyleLbl="node2" presStyleIdx="0" presStyleCnt="2"/>
      <dgm:spPr/>
    </dgm:pt>
    <dgm:pt modelId="{5D79CDB4-F6EB-422D-8A92-962C030BA2F1}" type="pres">
      <dgm:prSet presAssocID="{6A7C405B-9B51-426F-B7F5-ED0E837C6001}" presName="hierChild3" presStyleCnt="0"/>
      <dgm:spPr/>
    </dgm:pt>
    <dgm:pt modelId="{5F707A17-F206-4520-BAE6-676686A770D4}" type="pres">
      <dgm:prSet presAssocID="{13694021-7C91-4ECB-822C-943FC579C88B}" presName="Name19" presStyleLbl="parChTrans1D3" presStyleIdx="0" presStyleCnt="4"/>
      <dgm:spPr/>
    </dgm:pt>
    <dgm:pt modelId="{707268CC-9A4F-40AD-9A55-09E40F48C7A5}" type="pres">
      <dgm:prSet presAssocID="{464F3869-05AF-4657-B0EE-CCA345722F5A}" presName="Name21" presStyleCnt="0"/>
      <dgm:spPr/>
    </dgm:pt>
    <dgm:pt modelId="{7F620EF8-0458-4DBE-B0C5-16EDA6D295C3}" type="pres">
      <dgm:prSet presAssocID="{464F3869-05AF-4657-B0EE-CCA345722F5A}" presName="level2Shape" presStyleLbl="node3" presStyleIdx="0" presStyleCnt="4"/>
      <dgm:spPr/>
    </dgm:pt>
    <dgm:pt modelId="{C41FDA02-9125-47A1-BDEB-D4A4966ABD2B}" type="pres">
      <dgm:prSet presAssocID="{464F3869-05AF-4657-B0EE-CCA345722F5A}" presName="hierChild3" presStyleCnt="0"/>
      <dgm:spPr/>
    </dgm:pt>
    <dgm:pt modelId="{5DC56646-4A32-4137-BD4A-DF46E0CF9953}" type="pres">
      <dgm:prSet presAssocID="{8FED52DE-5D45-4506-A39D-10DE08FDB730}" presName="Name19" presStyleLbl="parChTrans1D3" presStyleIdx="1" presStyleCnt="4"/>
      <dgm:spPr/>
    </dgm:pt>
    <dgm:pt modelId="{5AF4CF5F-FF95-4365-96EF-CBD31774CA1F}" type="pres">
      <dgm:prSet presAssocID="{D7F33096-99C0-4C3B-BEB4-286FF7DB5FEF}" presName="Name21" presStyleCnt="0"/>
      <dgm:spPr/>
    </dgm:pt>
    <dgm:pt modelId="{FB6C92BF-8031-4B53-9EE5-39FA9FEEB2C8}" type="pres">
      <dgm:prSet presAssocID="{D7F33096-99C0-4C3B-BEB4-286FF7DB5FEF}" presName="level2Shape" presStyleLbl="node3" presStyleIdx="1" presStyleCnt="4"/>
      <dgm:spPr/>
    </dgm:pt>
    <dgm:pt modelId="{778A9F41-6CAC-4AEE-8BD3-2F5198B2A3E0}" type="pres">
      <dgm:prSet presAssocID="{D7F33096-99C0-4C3B-BEB4-286FF7DB5FEF}" presName="hierChild3" presStyleCnt="0"/>
      <dgm:spPr/>
    </dgm:pt>
    <dgm:pt modelId="{0AF2D189-CFB1-4826-9C4A-E27F2D1ECD3D}" type="pres">
      <dgm:prSet presAssocID="{A88D6ECA-85B6-4CD5-86F3-D8C730463A02}" presName="Name19" presStyleLbl="parChTrans1D3" presStyleIdx="2" presStyleCnt="4"/>
      <dgm:spPr/>
    </dgm:pt>
    <dgm:pt modelId="{F83F6F73-E17B-4293-82BD-A5E12C559404}" type="pres">
      <dgm:prSet presAssocID="{BB5A2AEC-D865-428E-9BAC-28D835D4D59F}" presName="Name21" presStyleCnt="0"/>
      <dgm:spPr/>
    </dgm:pt>
    <dgm:pt modelId="{E0C04D46-872E-425E-8F00-AE1181AAB37A}" type="pres">
      <dgm:prSet presAssocID="{BB5A2AEC-D865-428E-9BAC-28D835D4D59F}" presName="level2Shape" presStyleLbl="node3" presStyleIdx="2" presStyleCnt="4"/>
      <dgm:spPr/>
    </dgm:pt>
    <dgm:pt modelId="{13F3B6E5-7BA7-4B62-BFBC-253E20783392}" type="pres">
      <dgm:prSet presAssocID="{BB5A2AEC-D865-428E-9BAC-28D835D4D59F}" presName="hierChild3" presStyleCnt="0"/>
      <dgm:spPr/>
    </dgm:pt>
    <dgm:pt modelId="{AFF319DE-0733-4A9C-AFF4-97189B17FEFB}" type="pres">
      <dgm:prSet presAssocID="{32D7F335-247F-4500-AA82-474EAD22EE6B}" presName="Name19" presStyleLbl="parChTrans1D2" presStyleIdx="1" presStyleCnt="2"/>
      <dgm:spPr/>
    </dgm:pt>
    <dgm:pt modelId="{7FBE7AD8-DC02-4ED9-9C08-4494745A0307}" type="pres">
      <dgm:prSet presAssocID="{0E318A6E-DA55-4E5A-B8DE-780675DDE662}" presName="Name21" presStyleCnt="0"/>
      <dgm:spPr/>
    </dgm:pt>
    <dgm:pt modelId="{E2EA46C5-4918-4A80-A5CE-3EDE19CCF591}" type="pres">
      <dgm:prSet presAssocID="{0E318A6E-DA55-4E5A-B8DE-780675DDE662}" presName="level2Shape" presStyleLbl="node2" presStyleIdx="1" presStyleCnt="2"/>
      <dgm:spPr/>
    </dgm:pt>
    <dgm:pt modelId="{94EE70D8-C76B-4905-AADE-5ECA89533574}" type="pres">
      <dgm:prSet presAssocID="{0E318A6E-DA55-4E5A-B8DE-780675DDE662}" presName="hierChild3" presStyleCnt="0"/>
      <dgm:spPr/>
    </dgm:pt>
    <dgm:pt modelId="{13F8286F-5104-469C-B2E8-CB4171347782}" type="pres">
      <dgm:prSet presAssocID="{8C6986DB-20A1-41F3-A985-5BAD6EC03D31}" presName="Name19" presStyleLbl="parChTrans1D3" presStyleIdx="3" presStyleCnt="4"/>
      <dgm:spPr/>
    </dgm:pt>
    <dgm:pt modelId="{E72BFF66-EEDA-4673-B9E3-3A1B537EC9FC}" type="pres">
      <dgm:prSet presAssocID="{E0C36753-7F36-4DF2-B00E-FF8D81E342C3}" presName="Name21" presStyleCnt="0"/>
      <dgm:spPr/>
    </dgm:pt>
    <dgm:pt modelId="{6985F62F-B097-428B-9357-153295634AD3}" type="pres">
      <dgm:prSet presAssocID="{E0C36753-7F36-4DF2-B00E-FF8D81E342C3}" presName="level2Shape" presStyleLbl="node3" presStyleIdx="3" presStyleCnt="4"/>
      <dgm:spPr/>
    </dgm:pt>
    <dgm:pt modelId="{CF09A539-7267-4C51-8DA6-0CE2911B03C7}" type="pres">
      <dgm:prSet presAssocID="{E0C36753-7F36-4DF2-B00E-FF8D81E342C3}" presName="hierChild3" presStyleCnt="0"/>
      <dgm:spPr/>
    </dgm:pt>
    <dgm:pt modelId="{5BAE4399-98E0-4A24-A27E-63B565642482}" type="pres">
      <dgm:prSet presAssocID="{DA98DB85-6552-4A3B-9C0A-09DCB38EB072}" presName="bgShapesFlow" presStyleCnt="0"/>
      <dgm:spPr/>
    </dgm:pt>
    <dgm:pt modelId="{45BBDBBA-780A-4182-A179-3E11FC5513B8}" type="pres">
      <dgm:prSet presAssocID="{7FAF1BD6-A911-4ACA-9910-A1ED4025E375}" presName="rectComp" presStyleCnt="0"/>
      <dgm:spPr/>
    </dgm:pt>
    <dgm:pt modelId="{5D13B84B-1794-453A-8F05-674900F27D96}" type="pres">
      <dgm:prSet presAssocID="{7FAF1BD6-A911-4ACA-9910-A1ED4025E375}" presName="bgRect" presStyleLbl="bgShp" presStyleIdx="0" presStyleCnt="3"/>
      <dgm:spPr/>
    </dgm:pt>
    <dgm:pt modelId="{83BD0E40-8219-4B2D-BA1C-D8214DD54612}" type="pres">
      <dgm:prSet presAssocID="{7FAF1BD6-A911-4ACA-9910-A1ED4025E375}" presName="bgRectTx" presStyleLbl="bgShp" presStyleIdx="0" presStyleCnt="3">
        <dgm:presLayoutVars>
          <dgm:bulletEnabled val="1"/>
        </dgm:presLayoutVars>
      </dgm:prSet>
      <dgm:spPr/>
    </dgm:pt>
    <dgm:pt modelId="{4A49B451-54AD-4601-A1AF-88B7CC0C3EE8}" type="pres">
      <dgm:prSet presAssocID="{7FAF1BD6-A911-4ACA-9910-A1ED4025E375}" presName="spComp" presStyleCnt="0"/>
      <dgm:spPr/>
    </dgm:pt>
    <dgm:pt modelId="{91C23E3E-9E2B-41BD-8AD8-65F3926D14A7}" type="pres">
      <dgm:prSet presAssocID="{7FAF1BD6-A911-4ACA-9910-A1ED4025E375}" presName="vSp" presStyleCnt="0"/>
      <dgm:spPr/>
    </dgm:pt>
    <dgm:pt modelId="{ACA11E32-27E2-46C0-8AEF-F163D33092A2}" type="pres">
      <dgm:prSet presAssocID="{04487B51-DE50-40F8-8834-EC62D270D8F8}" presName="rectComp" presStyleCnt="0"/>
      <dgm:spPr/>
    </dgm:pt>
    <dgm:pt modelId="{A5802B1B-4371-45F7-9893-AC3014581A37}" type="pres">
      <dgm:prSet presAssocID="{04487B51-DE50-40F8-8834-EC62D270D8F8}" presName="bgRect" presStyleLbl="bgShp" presStyleIdx="1" presStyleCnt="3"/>
      <dgm:spPr/>
    </dgm:pt>
    <dgm:pt modelId="{77A2D02D-A9CE-4489-81BD-01A5111AE9FC}" type="pres">
      <dgm:prSet presAssocID="{04487B51-DE50-40F8-8834-EC62D270D8F8}" presName="bgRectTx" presStyleLbl="bgShp" presStyleIdx="1" presStyleCnt="3">
        <dgm:presLayoutVars>
          <dgm:bulletEnabled val="1"/>
        </dgm:presLayoutVars>
      </dgm:prSet>
      <dgm:spPr/>
    </dgm:pt>
    <dgm:pt modelId="{853ABA20-CB37-43F7-9BFC-746F25B2CD69}" type="pres">
      <dgm:prSet presAssocID="{04487B51-DE50-40F8-8834-EC62D270D8F8}" presName="spComp" presStyleCnt="0"/>
      <dgm:spPr/>
    </dgm:pt>
    <dgm:pt modelId="{685B51F6-4BE2-40A6-8F8E-CC1E2209B892}" type="pres">
      <dgm:prSet presAssocID="{04487B51-DE50-40F8-8834-EC62D270D8F8}" presName="vSp" presStyleCnt="0"/>
      <dgm:spPr/>
    </dgm:pt>
    <dgm:pt modelId="{D9C7AF73-434A-4A29-8DA2-91AAA32A858A}" type="pres">
      <dgm:prSet presAssocID="{E7C0FC9A-6B16-4BA3-A9FE-D0B915D0C24A}" presName="rectComp" presStyleCnt="0"/>
      <dgm:spPr/>
    </dgm:pt>
    <dgm:pt modelId="{66A53708-82EF-48C2-930C-CE396AD05016}" type="pres">
      <dgm:prSet presAssocID="{E7C0FC9A-6B16-4BA3-A9FE-D0B915D0C24A}" presName="bgRect" presStyleLbl="bgShp" presStyleIdx="2" presStyleCnt="3"/>
      <dgm:spPr/>
    </dgm:pt>
    <dgm:pt modelId="{A6FC36AF-CEA7-42BE-8A04-047769906D71}" type="pres">
      <dgm:prSet presAssocID="{E7C0FC9A-6B16-4BA3-A9FE-D0B915D0C24A}" presName="bgRectTx" presStyleLbl="bgShp" presStyleIdx="2" presStyleCnt="3">
        <dgm:presLayoutVars>
          <dgm:bulletEnabled val="1"/>
        </dgm:presLayoutVars>
      </dgm:prSet>
      <dgm:spPr/>
    </dgm:pt>
  </dgm:ptLst>
  <dgm:cxnLst>
    <dgm:cxn modelId="{4210E705-B088-4FD1-A1FF-1510C863C1E9}" srcId="{6A7C405B-9B51-426F-B7F5-ED0E837C6001}" destId="{BB5A2AEC-D865-428E-9BAC-28D835D4D59F}" srcOrd="2" destOrd="0" parTransId="{A88D6ECA-85B6-4CD5-86F3-D8C730463A02}" sibTransId="{78424C61-3931-4A43-B8BA-3ABB92A19D40}"/>
    <dgm:cxn modelId="{7015130D-7B8D-4013-B8CE-17736BC2B375}" type="presOf" srcId="{C3B27648-BD8F-409B-B9DD-42F8E4A3402C}" destId="{2719E2BE-2B83-4D59-8ECC-8BC3BFCAC302}" srcOrd="0" destOrd="0" presId="urn:microsoft.com/office/officeart/2005/8/layout/hierarchy6"/>
    <dgm:cxn modelId="{DDCCAE16-3532-4DB5-A760-26D91D8AF2BF}" type="presOf" srcId="{E0C36753-7F36-4DF2-B00E-FF8D81E342C3}" destId="{6985F62F-B097-428B-9357-153295634AD3}" srcOrd="0" destOrd="0" presId="urn:microsoft.com/office/officeart/2005/8/layout/hierarchy6"/>
    <dgm:cxn modelId="{AD1C131C-70FA-4E28-92D2-A917C4FFCC23}" type="presOf" srcId="{A88D6ECA-85B6-4CD5-86F3-D8C730463A02}" destId="{0AF2D189-CFB1-4826-9C4A-E27F2D1ECD3D}" srcOrd="0" destOrd="0" presId="urn:microsoft.com/office/officeart/2005/8/layout/hierarchy6"/>
    <dgm:cxn modelId="{610B2121-8BB3-4638-89E5-E8BD19CA8666}" srcId="{0E318A6E-DA55-4E5A-B8DE-780675DDE662}" destId="{E0C36753-7F36-4DF2-B00E-FF8D81E342C3}" srcOrd="0" destOrd="0" parTransId="{8C6986DB-20A1-41F3-A985-5BAD6EC03D31}" sibTransId="{AC23F197-B885-4BCF-BA51-CAB5A346DE77}"/>
    <dgm:cxn modelId="{5FB12625-7A56-4997-B28C-A3660B950A8A}" type="presOf" srcId="{E7C0FC9A-6B16-4BA3-A9FE-D0B915D0C24A}" destId="{66A53708-82EF-48C2-930C-CE396AD05016}" srcOrd="0" destOrd="0" presId="urn:microsoft.com/office/officeart/2005/8/layout/hierarchy6"/>
    <dgm:cxn modelId="{83ACFD3A-42B4-483F-B834-D00F3F38FB5A}" type="presOf" srcId="{0E318A6E-DA55-4E5A-B8DE-780675DDE662}" destId="{E2EA46C5-4918-4A80-A5CE-3EDE19CCF591}" srcOrd="0" destOrd="0" presId="urn:microsoft.com/office/officeart/2005/8/layout/hierarchy6"/>
    <dgm:cxn modelId="{BC872E63-9225-4FE9-8749-B2DF3315C39A}" type="presOf" srcId="{04487B51-DE50-40F8-8834-EC62D270D8F8}" destId="{77A2D02D-A9CE-4489-81BD-01A5111AE9FC}" srcOrd="1" destOrd="0" presId="urn:microsoft.com/office/officeart/2005/8/layout/hierarchy6"/>
    <dgm:cxn modelId="{6754B863-7D4F-4AD2-B3F2-24A0E5A17180}" type="presOf" srcId="{464F3869-05AF-4657-B0EE-CCA345722F5A}" destId="{7F620EF8-0458-4DBE-B0C5-16EDA6D295C3}" srcOrd="0" destOrd="0" presId="urn:microsoft.com/office/officeart/2005/8/layout/hierarchy6"/>
    <dgm:cxn modelId="{067AA66D-55FD-4073-AF06-D738F53D2A09}" type="presOf" srcId="{13694021-7C91-4ECB-822C-943FC579C88B}" destId="{5F707A17-F206-4520-BAE6-676686A770D4}" srcOrd="0" destOrd="0" presId="urn:microsoft.com/office/officeart/2005/8/layout/hierarchy6"/>
    <dgm:cxn modelId="{490CD16E-37C2-43B7-B436-9283A7983D6C}" srcId="{A1D0A425-5D7F-4643-B7D3-25ABFB52D941}" destId="{6A7C405B-9B51-426F-B7F5-ED0E837C6001}" srcOrd="0" destOrd="0" parTransId="{C3B27648-BD8F-409B-B9DD-42F8E4A3402C}" sibTransId="{CCDF0E12-5188-4EC2-8E75-DC495833C517}"/>
    <dgm:cxn modelId="{6A0DA251-77CD-4780-97CE-370E6F267ACD}" type="presOf" srcId="{D7F33096-99C0-4C3B-BEB4-286FF7DB5FEF}" destId="{FB6C92BF-8031-4B53-9EE5-39FA9FEEB2C8}" srcOrd="0" destOrd="0" presId="urn:microsoft.com/office/officeart/2005/8/layout/hierarchy6"/>
    <dgm:cxn modelId="{9436B572-CF3C-41D9-8C3F-CE8E98ED8104}" type="presOf" srcId="{6A7C405B-9B51-426F-B7F5-ED0E837C6001}" destId="{8F539CD1-D723-4A9C-B395-B56A429B57D2}" srcOrd="0" destOrd="0" presId="urn:microsoft.com/office/officeart/2005/8/layout/hierarchy6"/>
    <dgm:cxn modelId="{66DA0A77-E589-466D-817E-15AAA0BD2092}" srcId="{DA98DB85-6552-4A3B-9C0A-09DCB38EB072}" destId="{7FAF1BD6-A911-4ACA-9910-A1ED4025E375}" srcOrd="1" destOrd="0" parTransId="{30D0792B-5661-4609-A698-14A3A21E8617}" sibTransId="{02946E07-711D-4677-B4E1-286D8FE7C894}"/>
    <dgm:cxn modelId="{A6FA8658-58D4-43BC-993A-F2635D865B09}" srcId="{6A7C405B-9B51-426F-B7F5-ED0E837C6001}" destId="{464F3869-05AF-4657-B0EE-CCA345722F5A}" srcOrd="0" destOrd="0" parTransId="{13694021-7C91-4ECB-822C-943FC579C88B}" sibTransId="{A7CD2649-0246-4AD5-90D3-F11C51345772}"/>
    <dgm:cxn modelId="{0179897A-3CF5-4F69-8D55-BBFBFFE025AB}" srcId="{DA98DB85-6552-4A3B-9C0A-09DCB38EB072}" destId="{04487B51-DE50-40F8-8834-EC62D270D8F8}" srcOrd="2" destOrd="0" parTransId="{10952EEC-8DCA-4102-B284-4382BF6AFDA5}" sibTransId="{D520C4DB-9B81-4351-A47D-B986E763B8E0}"/>
    <dgm:cxn modelId="{6E2BD45A-64EE-406E-B1AC-C0BF2F9DE248}" srcId="{DA98DB85-6552-4A3B-9C0A-09DCB38EB072}" destId="{E7C0FC9A-6B16-4BA3-A9FE-D0B915D0C24A}" srcOrd="3" destOrd="0" parTransId="{6275875E-D578-4249-8EA7-AD390BC0215D}" sibTransId="{0BA62DAE-8BCC-43E8-842D-5E5274374391}"/>
    <dgm:cxn modelId="{F6426A80-1C0A-42EF-81E9-E44B333C59C8}" type="presOf" srcId="{7FAF1BD6-A911-4ACA-9910-A1ED4025E375}" destId="{83BD0E40-8219-4B2D-BA1C-D8214DD54612}" srcOrd="1" destOrd="0" presId="urn:microsoft.com/office/officeart/2005/8/layout/hierarchy6"/>
    <dgm:cxn modelId="{D2525987-BF82-41AF-A264-53F7C9F54427}" type="presOf" srcId="{E7C0FC9A-6B16-4BA3-A9FE-D0B915D0C24A}" destId="{A6FC36AF-CEA7-42BE-8A04-047769906D71}" srcOrd="1" destOrd="0" presId="urn:microsoft.com/office/officeart/2005/8/layout/hierarchy6"/>
    <dgm:cxn modelId="{960F4A95-0D50-4E23-9A7A-E477E26BB085}" type="presOf" srcId="{A1D0A425-5D7F-4643-B7D3-25ABFB52D941}" destId="{79065F16-9F52-4C1F-8419-17B5E0A3B81C}" srcOrd="0" destOrd="0" presId="urn:microsoft.com/office/officeart/2005/8/layout/hierarchy6"/>
    <dgm:cxn modelId="{7B4E2399-0C3D-423C-BA9E-D50211D435D8}" srcId="{DA98DB85-6552-4A3B-9C0A-09DCB38EB072}" destId="{A1D0A425-5D7F-4643-B7D3-25ABFB52D941}" srcOrd="0" destOrd="0" parTransId="{9B22EACC-AE70-4DE3-9AAF-76D098F27C82}" sibTransId="{E2F94552-EC9C-4209-807A-FA32DBDAD1FA}"/>
    <dgm:cxn modelId="{C4F89F9A-B08B-4168-A17D-85EF0A8A6507}" type="presOf" srcId="{7FAF1BD6-A911-4ACA-9910-A1ED4025E375}" destId="{5D13B84B-1794-453A-8F05-674900F27D96}" srcOrd="0" destOrd="0" presId="urn:microsoft.com/office/officeart/2005/8/layout/hierarchy6"/>
    <dgm:cxn modelId="{135CC0AB-A783-4B54-BA0D-D5FA6FC62A59}" type="presOf" srcId="{BB5A2AEC-D865-428E-9BAC-28D835D4D59F}" destId="{E0C04D46-872E-425E-8F00-AE1181AAB37A}" srcOrd="0" destOrd="0" presId="urn:microsoft.com/office/officeart/2005/8/layout/hierarchy6"/>
    <dgm:cxn modelId="{FF6FD9BA-3576-4458-B43F-645FEDB4AD82}" type="presOf" srcId="{DA98DB85-6552-4A3B-9C0A-09DCB38EB072}" destId="{53DC6631-8606-4713-B486-D38AE9CC35D4}" srcOrd="0" destOrd="0" presId="urn:microsoft.com/office/officeart/2005/8/layout/hierarchy6"/>
    <dgm:cxn modelId="{E4D508BC-18BC-40A0-9292-DE696FE20B57}" type="presOf" srcId="{32D7F335-247F-4500-AA82-474EAD22EE6B}" destId="{AFF319DE-0733-4A9C-AFF4-97189B17FEFB}" srcOrd="0" destOrd="0" presId="urn:microsoft.com/office/officeart/2005/8/layout/hierarchy6"/>
    <dgm:cxn modelId="{674406C5-C1FF-49E5-A5A4-3A0C2CB612F1}" srcId="{A1D0A425-5D7F-4643-B7D3-25ABFB52D941}" destId="{0E318A6E-DA55-4E5A-B8DE-780675DDE662}" srcOrd="1" destOrd="0" parTransId="{32D7F335-247F-4500-AA82-474EAD22EE6B}" sibTransId="{048C25F2-B803-4C91-A2F0-C3D368654B8C}"/>
    <dgm:cxn modelId="{2094ACD5-0B0B-42A5-ADC4-1AC4F085EE7C}" type="presOf" srcId="{04487B51-DE50-40F8-8834-EC62D270D8F8}" destId="{A5802B1B-4371-45F7-9893-AC3014581A37}" srcOrd="0" destOrd="0" presId="urn:microsoft.com/office/officeart/2005/8/layout/hierarchy6"/>
    <dgm:cxn modelId="{0E8EA7DB-C1E7-4693-BDCE-4721D1101BD8}" srcId="{6A7C405B-9B51-426F-B7F5-ED0E837C6001}" destId="{D7F33096-99C0-4C3B-BEB4-286FF7DB5FEF}" srcOrd="1" destOrd="0" parTransId="{8FED52DE-5D45-4506-A39D-10DE08FDB730}" sibTransId="{4F171CCB-5E80-4B0B-A901-D712E4554305}"/>
    <dgm:cxn modelId="{3C93DCE2-5B94-4893-B1EF-1EB17A066A05}" type="presOf" srcId="{8C6986DB-20A1-41F3-A985-5BAD6EC03D31}" destId="{13F8286F-5104-469C-B2E8-CB4171347782}" srcOrd="0" destOrd="0" presId="urn:microsoft.com/office/officeart/2005/8/layout/hierarchy6"/>
    <dgm:cxn modelId="{C1F761ED-5291-482D-A252-563B1C683E38}" type="presOf" srcId="{8FED52DE-5D45-4506-A39D-10DE08FDB730}" destId="{5DC56646-4A32-4137-BD4A-DF46E0CF9953}" srcOrd="0" destOrd="0" presId="urn:microsoft.com/office/officeart/2005/8/layout/hierarchy6"/>
    <dgm:cxn modelId="{2E97BF6D-334A-407A-A774-364BC73BE22F}" type="presParOf" srcId="{53DC6631-8606-4713-B486-D38AE9CC35D4}" destId="{F732C927-3E07-4ECE-A629-DB3FB87F462F}" srcOrd="0" destOrd="0" presId="urn:microsoft.com/office/officeart/2005/8/layout/hierarchy6"/>
    <dgm:cxn modelId="{5B6D99B4-1600-4E75-919C-28405C5B18A4}" type="presParOf" srcId="{F732C927-3E07-4ECE-A629-DB3FB87F462F}" destId="{21E5FB4B-C972-42EF-839A-F58B96EBAB14}" srcOrd="0" destOrd="0" presId="urn:microsoft.com/office/officeart/2005/8/layout/hierarchy6"/>
    <dgm:cxn modelId="{76C6016B-305B-4191-A727-9BD751969688}" type="presParOf" srcId="{F732C927-3E07-4ECE-A629-DB3FB87F462F}" destId="{05D3A7E6-A91E-4185-8AE1-FF9AFE82861D}" srcOrd="1" destOrd="0" presId="urn:microsoft.com/office/officeart/2005/8/layout/hierarchy6"/>
    <dgm:cxn modelId="{A6A97388-4025-405D-852C-975430862ED7}" type="presParOf" srcId="{05D3A7E6-A91E-4185-8AE1-FF9AFE82861D}" destId="{69A1FB36-8A9C-4FA0-861E-3AC3DBA8B25E}" srcOrd="0" destOrd="0" presId="urn:microsoft.com/office/officeart/2005/8/layout/hierarchy6"/>
    <dgm:cxn modelId="{6CA29670-0699-4A20-BEA0-DB12D897244B}" type="presParOf" srcId="{69A1FB36-8A9C-4FA0-861E-3AC3DBA8B25E}" destId="{79065F16-9F52-4C1F-8419-17B5E0A3B81C}" srcOrd="0" destOrd="0" presId="urn:microsoft.com/office/officeart/2005/8/layout/hierarchy6"/>
    <dgm:cxn modelId="{B0A3FB61-57EE-4BFA-A9EF-C94E9D0DD552}" type="presParOf" srcId="{69A1FB36-8A9C-4FA0-861E-3AC3DBA8B25E}" destId="{D8ECFBE1-0A37-4D2F-86E5-3AD98FF5A34B}" srcOrd="1" destOrd="0" presId="urn:microsoft.com/office/officeart/2005/8/layout/hierarchy6"/>
    <dgm:cxn modelId="{3D32ED86-0A13-498B-92FD-D2B5D4E82C5F}" type="presParOf" srcId="{D8ECFBE1-0A37-4D2F-86E5-3AD98FF5A34B}" destId="{2719E2BE-2B83-4D59-8ECC-8BC3BFCAC302}" srcOrd="0" destOrd="0" presId="urn:microsoft.com/office/officeart/2005/8/layout/hierarchy6"/>
    <dgm:cxn modelId="{B2328FD5-EC1D-4FDA-A8D5-858A6619EFBE}" type="presParOf" srcId="{D8ECFBE1-0A37-4D2F-86E5-3AD98FF5A34B}" destId="{F626DBE5-5BEB-4407-BE55-0D38E05530EF}" srcOrd="1" destOrd="0" presId="urn:microsoft.com/office/officeart/2005/8/layout/hierarchy6"/>
    <dgm:cxn modelId="{3171D3C1-4758-4323-8790-77CB39AD9BC6}" type="presParOf" srcId="{F626DBE5-5BEB-4407-BE55-0D38E05530EF}" destId="{8F539CD1-D723-4A9C-B395-B56A429B57D2}" srcOrd="0" destOrd="0" presId="urn:microsoft.com/office/officeart/2005/8/layout/hierarchy6"/>
    <dgm:cxn modelId="{452A8C80-605A-4DE3-99CC-B3D4A25C3B36}" type="presParOf" srcId="{F626DBE5-5BEB-4407-BE55-0D38E05530EF}" destId="{5D79CDB4-F6EB-422D-8A92-962C030BA2F1}" srcOrd="1" destOrd="0" presId="urn:microsoft.com/office/officeart/2005/8/layout/hierarchy6"/>
    <dgm:cxn modelId="{5F5E455A-D4F5-48BC-B7AC-6F4442078119}" type="presParOf" srcId="{5D79CDB4-F6EB-422D-8A92-962C030BA2F1}" destId="{5F707A17-F206-4520-BAE6-676686A770D4}" srcOrd="0" destOrd="0" presId="urn:microsoft.com/office/officeart/2005/8/layout/hierarchy6"/>
    <dgm:cxn modelId="{1353C4FF-A75B-4D32-8C8A-1D6C50130097}" type="presParOf" srcId="{5D79CDB4-F6EB-422D-8A92-962C030BA2F1}" destId="{707268CC-9A4F-40AD-9A55-09E40F48C7A5}" srcOrd="1" destOrd="0" presId="urn:microsoft.com/office/officeart/2005/8/layout/hierarchy6"/>
    <dgm:cxn modelId="{9C018318-A047-44D1-A5E5-024FA9F362CE}" type="presParOf" srcId="{707268CC-9A4F-40AD-9A55-09E40F48C7A5}" destId="{7F620EF8-0458-4DBE-B0C5-16EDA6D295C3}" srcOrd="0" destOrd="0" presId="urn:microsoft.com/office/officeart/2005/8/layout/hierarchy6"/>
    <dgm:cxn modelId="{3E128D49-001B-4A90-86FC-BCA6D05E6D44}" type="presParOf" srcId="{707268CC-9A4F-40AD-9A55-09E40F48C7A5}" destId="{C41FDA02-9125-47A1-BDEB-D4A4966ABD2B}" srcOrd="1" destOrd="0" presId="urn:microsoft.com/office/officeart/2005/8/layout/hierarchy6"/>
    <dgm:cxn modelId="{76C1190C-210A-437F-8D60-67BF867BBE82}" type="presParOf" srcId="{5D79CDB4-F6EB-422D-8A92-962C030BA2F1}" destId="{5DC56646-4A32-4137-BD4A-DF46E0CF9953}" srcOrd="2" destOrd="0" presId="urn:microsoft.com/office/officeart/2005/8/layout/hierarchy6"/>
    <dgm:cxn modelId="{F4D9B046-126B-4736-95C7-B7D2B5128399}" type="presParOf" srcId="{5D79CDB4-F6EB-422D-8A92-962C030BA2F1}" destId="{5AF4CF5F-FF95-4365-96EF-CBD31774CA1F}" srcOrd="3" destOrd="0" presId="urn:microsoft.com/office/officeart/2005/8/layout/hierarchy6"/>
    <dgm:cxn modelId="{2F4A8AF5-5381-4E09-9A33-E38C3C9A0F14}" type="presParOf" srcId="{5AF4CF5F-FF95-4365-96EF-CBD31774CA1F}" destId="{FB6C92BF-8031-4B53-9EE5-39FA9FEEB2C8}" srcOrd="0" destOrd="0" presId="urn:microsoft.com/office/officeart/2005/8/layout/hierarchy6"/>
    <dgm:cxn modelId="{C0376D37-852E-4EC4-B99B-7D72BD50918C}" type="presParOf" srcId="{5AF4CF5F-FF95-4365-96EF-CBD31774CA1F}" destId="{778A9F41-6CAC-4AEE-8BD3-2F5198B2A3E0}" srcOrd="1" destOrd="0" presId="urn:microsoft.com/office/officeart/2005/8/layout/hierarchy6"/>
    <dgm:cxn modelId="{23D9AC9C-8DFE-485F-88CC-E9FE0708392B}" type="presParOf" srcId="{5D79CDB4-F6EB-422D-8A92-962C030BA2F1}" destId="{0AF2D189-CFB1-4826-9C4A-E27F2D1ECD3D}" srcOrd="4" destOrd="0" presId="urn:microsoft.com/office/officeart/2005/8/layout/hierarchy6"/>
    <dgm:cxn modelId="{D7A62E7C-38FB-4256-9D81-6A84B222BC89}" type="presParOf" srcId="{5D79CDB4-F6EB-422D-8A92-962C030BA2F1}" destId="{F83F6F73-E17B-4293-82BD-A5E12C559404}" srcOrd="5" destOrd="0" presId="urn:microsoft.com/office/officeart/2005/8/layout/hierarchy6"/>
    <dgm:cxn modelId="{27DCD8DE-35DB-416D-8487-088B350CF1C9}" type="presParOf" srcId="{F83F6F73-E17B-4293-82BD-A5E12C559404}" destId="{E0C04D46-872E-425E-8F00-AE1181AAB37A}" srcOrd="0" destOrd="0" presId="urn:microsoft.com/office/officeart/2005/8/layout/hierarchy6"/>
    <dgm:cxn modelId="{2E818D03-4E74-433B-B6CC-C4B62D0D4526}" type="presParOf" srcId="{F83F6F73-E17B-4293-82BD-A5E12C559404}" destId="{13F3B6E5-7BA7-4B62-BFBC-253E20783392}" srcOrd="1" destOrd="0" presId="urn:microsoft.com/office/officeart/2005/8/layout/hierarchy6"/>
    <dgm:cxn modelId="{4D47BEE9-DA76-445A-8C24-F7F8EF71D511}" type="presParOf" srcId="{D8ECFBE1-0A37-4D2F-86E5-3AD98FF5A34B}" destId="{AFF319DE-0733-4A9C-AFF4-97189B17FEFB}" srcOrd="2" destOrd="0" presId="urn:microsoft.com/office/officeart/2005/8/layout/hierarchy6"/>
    <dgm:cxn modelId="{594CCA3C-9E52-458E-9D5D-EAD50941A01A}" type="presParOf" srcId="{D8ECFBE1-0A37-4D2F-86E5-3AD98FF5A34B}" destId="{7FBE7AD8-DC02-4ED9-9C08-4494745A0307}" srcOrd="3" destOrd="0" presId="urn:microsoft.com/office/officeart/2005/8/layout/hierarchy6"/>
    <dgm:cxn modelId="{EB3940EA-FB0A-46D7-9AC7-9099AD94AA05}" type="presParOf" srcId="{7FBE7AD8-DC02-4ED9-9C08-4494745A0307}" destId="{E2EA46C5-4918-4A80-A5CE-3EDE19CCF591}" srcOrd="0" destOrd="0" presId="urn:microsoft.com/office/officeart/2005/8/layout/hierarchy6"/>
    <dgm:cxn modelId="{B6BB6CE6-1F7E-4F02-AC4C-E28490B4BDCA}" type="presParOf" srcId="{7FBE7AD8-DC02-4ED9-9C08-4494745A0307}" destId="{94EE70D8-C76B-4905-AADE-5ECA89533574}" srcOrd="1" destOrd="0" presId="urn:microsoft.com/office/officeart/2005/8/layout/hierarchy6"/>
    <dgm:cxn modelId="{CC44CAA4-227B-4B33-83C4-BE317B1CB797}" type="presParOf" srcId="{94EE70D8-C76B-4905-AADE-5ECA89533574}" destId="{13F8286F-5104-469C-B2E8-CB4171347782}" srcOrd="0" destOrd="0" presId="urn:microsoft.com/office/officeart/2005/8/layout/hierarchy6"/>
    <dgm:cxn modelId="{95E00104-A66D-4CCD-9A7B-A84AB88675F3}" type="presParOf" srcId="{94EE70D8-C76B-4905-AADE-5ECA89533574}" destId="{E72BFF66-EEDA-4673-B9E3-3A1B537EC9FC}" srcOrd="1" destOrd="0" presId="urn:microsoft.com/office/officeart/2005/8/layout/hierarchy6"/>
    <dgm:cxn modelId="{B840A15B-CA6B-4483-B75B-4CBE450C84A1}" type="presParOf" srcId="{E72BFF66-EEDA-4673-B9E3-3A1B537EC9FC}" destId="{6985F62F-B097-428B-9357-153295634AD3}" srcOrd="0" destOrd="0" presId="urn:microsoft.com/office/officeart/2005/8/layout/hierarchy6"/>
    <dgm:cxn modelId="{C53545DE-B127-4DC0-A8D2-820D3BB288F1}" type="presParOf" srcId="{E72BFF66-EEDA-4673-B9E3-3A1B537EC9FC}" destId="{CF09A539-7267-4C51-8DA6-0CE2911B03C7}" srcOrd="1" destOrd="0" presId="urn:microsoft.com/office/officeart/2005/8/layout/hierarchy6"/>
    <dgm:cxn modelId="{B9FF75A5-A21F-4C81-8018-519D893E79E7}" type="presParOf" srcId="{53DC6631-8606-4713-B486-D38AE9CC35D4}" destId="{5BAE4399-98E0-4A24-A27E-63B565642482}" srcOrd="1" destOrd="0" presId="urn:microsoft.com/office/officeart/2005/8/layout/hierarchy6"/>
    <dgm:cxn modelId="{82B5679F-AB93-4390-BB14-5D07D8F43FCB}" type="presParOf" srcId="{5BAE4399-98E0-4A24-A27E-63B565642482}" destId="{45BBDBBA-780A-4182-A179-3E11FC5513B8}" srcOrd="0" destOrd="0" presId="urn:microsoft.com/office/officeart/2005/8/layout/hierarchy6"/>
    <dgm:cxn modelId="{1ABE53FE-D330-4D7B-BB40-8B443232B1DE}" type="presParOf" srcId="{45BBDBBA-780A-4182-A179-3E11FC5513B8}" destId="{5D13B84B-1794-453A-8F05-674900F27D96}" srcOrd="0" destOrd="0" presId="urn:microsoft.com/office/officeart/2005/8/layout/hierarchy6"/>
    <dgm:cxn modelId="{3AA351DE-A5FE-4326-9796-FB5832384A6D}" type="presParOf" srcId="{45BBDBBA-780A-4182-A179-3E11FC5513B8}" destId="{83BD0E40-8219-4B2D-BA1C-D8214DD54612}" srcOrd="1" destOrd="0" presId="urn:microsoft.com/office/officeart/2005/8/layout/hierarchy6"/>
    <dgm:cxn modelId="{F2FB788A-7E60-43A1-A004-A426F6C37FAF}" type="presParOf" srcId="{5BAE4399-98E0-4A24-A27E-63B565642482}" destId="{4A49B451-54AD-4601-A1AF-88B7CC0C3EE8}" srcOrd="1" destOrd="0" presId="urn:microsoft.com/office/officeart/2005/8/layout/hierarchy6"/>
    <dgm:cxn modelId="{38F4933F-76E0-48E8-B447-0AFCD2E8C8B4}" type="presParOf" srcId="{4A49B451-54AD-4601-A1AF-88B7CC0C3EE8}" destId="{91C23E3E-9E2B-41BD-8AD8-65F3926D14A7}" srcOrd="0" destOrd="0" presId="urn:microsoft.com/office/officeart/2005/8/layout/hierarchy6"/>
    <dgm:cxn modelId="{514512E4-982C-4BD6-9FD5-09AFE55E4344}" type="presParOf" srcId="{5BAE4399-98E0-4A24-A27E-63B565642482}" destId="{ACA11E32-27E2-46C0-8AEF-F163D33092A2}" srcOrd="2" destOrd="0" presId="urn:microsoft.com/office/officeart/2005/8/layout/hierarchy6"/>
    <dgm:cxn modelId="{7609AAFC-0EE4-4DE9-B9CC-A23BFF616F30}" type="presParOf" srcId="{ACA11E32-27E2-46C0-8AEF-F163D33092A2}" destId="{A5802B1B-4371-45F7-9893-AC3014581A37}" srcOrd="0" destOrd="0" presId="urn:microsoft.com/office/officeart/2005/8/layout/hierarchy6"/>
    <dgm:cxn modelId="{93A63A4D-BA52-432F-96F4-6F430A812F1F}" type="presParOf" srcId="{ACA11E32-27E2-46C0-8AEF-F163D33092A2}" destId="{77A2D02D-A9CE-4489-81BD-01A5111AE9FC}" srcOrd="1" destOrd="0" presId="urn:microsoft.com/office/officeart/2005/8/layout/hierarchy6"/>
    <dgm:cxn modelId="{37207752-A846-4801-8873-58C919F0B848}" type="presParOf" srcId="{5BAE4399-98E0-4A24-A27E-63B565642482}" destId="{853ABA20-CB37-43F7-9BFC-746F25B2CD69}" srcOrd="3" destOrd="0" presId="urn:microsoft.com/office/officeart/2005/8/layout/hierarchy6"/>
    <dgm:cxn modelId="{3DD22419-A45C-4571-88BA-092A00718747}" type="presParOf" srcId="{853ABA20-CB37-43F7-9BFC-746F25B2CD69}" destId="{685B51F6-4BE2-40A6-8F8E-CC1E2209B892}" srcOrd="0" destOrd="0" presId="urn:microsoft.com/office/officeart/2005/8/layout/hierarchy6"/>
    <dgm:cxn modelId="{F9A6141A-0CF6-4B67-86E4-0303A2E641BC}" type="presParOf" srcId="{5BAE4399-98E0-4A24-A27E-63B565642482}" destId="{D9C7AF73-434A-4A29-8DA2-91AAA32A858A}" srcOrd="4" destOrd="0" presId="urn:microsoft.com/office/officeart/2005/8/layout/hierarchy6"/>
    <dgm:cxn modelId="{5848672F-7391-43CC-8B3D-D76834B2D9C6}" type="presParOf" srcId="{D9C7AF73-434A-4A29-8DA2-91AAA32A858A}" destId="{66A53708-82EF-48C2-930C-CE396AD05016}" srcOrd="0" destOrd="0" presId="urn:microsoft.com/office/officeart/2005/8/layout/hierarchy6"/>
    <dgm:cxn modelId="{93ECF302-F4F2-42CF-B736-044D4B4F8C31}" type="presParOf" srcId="{D9C7AF73-434A-4A29-8DA2-91AAA32A858A}" destId="{A6FC36AF-CEA7-42BE-8A04-047769906D7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8DB85-6552-4A3B-9C0A-09DCB38EB07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1D0A425-5D7F-4643-B7D3-25ABFB52D941}">
      <dgm:prSet phldrT="[Text]" custT="1"/>
      <dgm:spPr/>
      <dgm:t>
        <a:bodyPr/>
        <a:lstStyle/>
        <a:p>
          <a:r>
            <a:rPr lang="en-US" sz="1400" dirty="0"/>
            <a:t>Feasibility concerns identified?</a:t>
          </a:r>
        </a:p>
      </dgm:t>
    </dgm:pt>
    <dgm:pt modelId="{9B22EACC-AE70-4DE3-9AAF-76D098F27C82}" type="parTrans" cxnId="{7B4E2399-0C3D-423C-BA9E-D50211D435D8}">
      <dgm:prSet/>
      <dgm:spPr/>
      <dgm:t>
        <a:bodyPr/>
        <a:lstStyle/>
        <a:p>
          <a:endParaRPr lang="en-US"/>
        </a:p>
      </dgm:t>
    </dgm:pt>
    <dgm:pt modelId="{E2F94552-EC9C-4209-807A-FA32DBDAD1FA}" type="sibTrans" cxnId="{7B4E2399-0C3D-423C-BA9E-D50211D435D8}">
      <dgm:prSet/>
      <dgm:spPr/>
      <dgm:t>
        <a:bodyPr/>
        <a:lstStyle/>
        <a:p>
          <a:endParaRPr lang="en-US"/>
        </a:p>
      </dgm:t>
    </dgm:pt>
    <dgm:pt modelId="{6A7C405B-9B51-426F-B7F5-ED0E837C6001}">
      <dgm:prSet phldrT="[Text]" custT="1"/>
      <dgm:spPr/>
      <dgm:t>
        <a:bodyPr/>
        <a:lstStyle/>
        <a:p>
          <a:r>
            <a:rPr lang="en-US" sz="1400" dirty="0"/>
            <a:t>Yes</a:t>
          </a:r>
        </a:p>
      </dgm:t>
    </dgm:pt>
    <dgm:pt modelId="{C3B27648-BD8F-409B-B9DD-42F8E4A3402C}" type="parTrans" cxnId="{490CD16E-37C2-43B7-B436-9283A7983D6C}">
      <dgm:prSet/>
      <dgm:spPr/>
      <dgm:t>
        <a:bodyPr/>
        <a:lstStyle/>
        <a:p>
          <a:endParaRPr lang="en-US"/>
        </a:p>
      </dgm:t>
    </dgm:pt>
    <dgm:pt modelId="{CCDF0E12-5188-4EC2-8E75-DC495833C517}" type="sibTrans" cxnId="{490CD16E-37C2-43B7-B436-9283A7983D6C}">
      <dgm:prSet/>
      <dgm:spPr/>
      <dgm:t>
        <a:bodyPr/>
        <a:lstStyle/>
        <a:p>
          <a:endParaRPr lang="en-US"/>
        </a:p>
      </dgm:t>
    </dgm:pt>
    <dgm:pt modelId="{464F3869-05AF-4657-B0EE-CCA345722F5A}">
      <dgm:prSet phldrT="[Text]" custT="1"/>
      <dgm:spPr/>
      <dgm:t>
        <a:bodyPr/>
        <a:lstStyle/>
        <a:p>
          <a:r>
            <a:rPr lang="en-US" sz="1400" dirty="0"/>
            <a:t>Maintain existing specifications</a:t>
          </a:r>
        </a:p>
      </dgm:t>
    </dgm:pt>
    <dgm:pt modelId="{13694021-7C91-4ECB-822C-943FC579C88B}" type="parTrans" cxnId="{A6FA8658-58D4-43BC-993A-F2635D865B09}">
      <dgm:prSet/>
      <dgm:spPr/>
      <dgm:t>
        <a:bodyPr/>
        <a:lstStyle/>
        <a:p>
          <a:endParaRPr lang="en-US"/>
        </a:p>
      </dgm:t>
    </dgm:pt>
    <dgm:pt modelId="{A7CD2649-0246-4AD5-90D3-F11C51345772}" type="sibTrans" cxnId="{A6FA8658-58D4-43BC-993A-F2635D865B09}">
      <dgm:prSet/>
      <dgm:spPr/>
      <dgm:t>
        <a:bodyPr/>
        <a:lstStyle/>
        <a:p>
          <a:endParaRPr lang="en-US"/>
        </a:p>
      </dgm:t>
    </dgm:pt>
    <dgm:pt modelId="{D7F33096-99C0-4C3B-BEB4-286FF7DB5FEF}">
      <dgm:prSet phldrT="[Text]" custT="1"/>
      <dgm:spPr/>
      <dgm:t>
        <a:bodyPr/>
        <a:lstStyle/>
        <a:p>
          <a:r>
            <a:rPr lang="en-US" sz="1400" dirty="0"/>
            <a:t>Refine measure specifications</a:t>
          </a:r>
        </a:p>
      </dgm:t>
    </dgm:pt>
    <dgm:pt modelId="{8FED52DE-5D45-4506-A39D-10DE08FDB730}" type="parTrans" cxnId="{0E8EA7DB-C1E7-4693-BDCE-4721D1101BD8}">
      <dgm:prSet/>
      <dgm:spPr/>
      <dgm:t>
        <a:bodyPr/>
        <a:lstStyle/>
        <a:p>
          <a:endParaRPr lang="en-US"/>
        </a:p>
      </dgm:t>
    </dgm:pt>
    <dgm:pt modelId="{4F171CCB-5E80-4B0B-A901-D712E4554305}" type="sibTrans" cxnId="{0E8EA7DB-C1E7-4693-BDCE-4721D1101BD8}">
      <dgm:prSet/>
      <dgm:spPr/>
      <dgm:t>
        <a:bodyPr/>
        <a:lstStyle/>
        <a:p>
          <a:endParaRPr lang="en-US"/>
        </a:p>
      </dgm:t>
    </dgm:pt>
    <dgm:pt modelId="{0E318A6E-DA55-4E5A-B8DE-780675DDE662}">
      <dgm:prSet phldrT="[Text]" custT="1"/>
      <dgm:spPr/>
      <dgm:t>
        <a:bodyPr/>
        <a:lstStyle/>
        <a:p>
          <a:r>
            <a:rPr lang="en-US" sz="1400" dirty="0"/>
            <a:t>No</a:t>
          </a:r>
        </a:p>
      </dgm:t>
    </dgm:pt>
    <dgm:pt modelId="{32D7F335-247F-4500-AA82-474EAD22EE6B}" type="parTrans" cxnId="{674406C5-C1FF-49E5-A5A4-3A0C2CB612F1}">
      <dgm:prSet/>
      <dgm:spPr/>
      <dgm:t>
        <a:bodyPr/>
        <a:lstStyle/>
        <a:p>
          <a:endParaRPr lang="en-US"/>
        </a:p>
      </dgm:t>
    </dgm:pt>
    <dgm:pt modelId="{048C25F2-B803-4C91-A2F0-C3D368654B8C}" type="sibTrans" cxnId="{674406C5-C1FF-49E5-A5A4-3A0C2CB612F1}">
      <dgm:prSet/>
      <dgm:spPr/>
      <dgm:t>
        <a:bodyPr/>
        <a:lstStyle/>
        <a:p>
          <a:endParaRPr lang="en-US"/>
        </a:p>
      </dgm:t>
    </dgm:pt>
    <dgm:pt modelId="{E0C36753-7F36-4DF2-B00E-FF8D81E342C3}">
      <dgm:prSet phldrT="[Text]" custT="1"/>
      <dgm:spPr/>
      <dgm:t>
        <a:bodyPr/>
        <a:lstStyle/>
        <a:p>
          <a:r>
            <a:rPr lang="en-US" sz="1400" dirty="0"/>
            <a:t>Finalize specifications</a:t>
          </a:r>
        </a:p>
      </dgm:t>
    </dgm:pt>
    <dgm:pt modelId="{8C6986DB-20A1-41F3-A985-5BAD6EC03D31}" type="parTrans" cxnId="{610B2121-8BB3-4638-89E5-E8BD19CA8666}">
      <dgm:prSet/>
      <dgm:spPr/>
      <dgm:t>
        <a:bodyPr/>
        <a:lstStyle/>
        <a:p>
          <a:endParaRPr lang="en-US"/>
        </a:p>
      </dgm:t>
    </dgm:pt>
    <dgm:pt modelId="{AC23F197-B885-4BCF-BA51-CAB5A346DE77}" type="sibTrans" cxnId="{610B2121-8BB3-4638-89E5-E8BD19CA8666}">
      <dgm:prSet/>
      <dgm:spPr/>
      <dgm:t>
        <a:bodyPr/>
        <a:lstStyle/>
        <a:p>
          <a:endParaRPr lang="en-US"/>
        </a:p>
      </dgm:t>
    </dgm:pt>
    <dgm:pt modelId="{7FAF1BD6-A911-4ACA-9910-A1ED4025E375}">
      <dgm:prSet phldrT="[Text]"/>
      <dgm:spPr/>
      <dgm:t>
        <a:bodyPr/>
        <a:lstStyle/>
        <a:p>
          <a:r>
            <a:rPr lang="en-US" dirty="0">
              <a:solidFill>
                <a:schemeClr val="tx1"/>
              </a:solidFill>
            </a:rPr>
            <a:t>Complete NQF eCQM Feasibility Scorecard</a:t>
          </a:r>
          <a:r>
            <a:rPr lang="en-US" strike="sngStrike" baseline="0" dirty="0">
              <a:solidFill>
                <a:schemeClr val="tx1"/>
              </a:solidFill>
            </a:rPr>
            <a:t>s</a:t>
          </a:r>
          <a:r>
            <a:rPr lang="en-US" dirty="0">
              <a:solidFill>
                <a:schemeClr val="tx1"/>
              </a:solidFill>
            </a:rPr>
            <a:t> </a:t>
          </a:r>
          <a:r>
            <a:rPr lang="en-US" dirty="0"/>
            <a:t>and other stakeholder input</a:t>
          </a:r>
        </a:p>
      </dgm:t>
    </dgm:pt>
    <dgm:pt modelId="{30D0792B-5661-4609-A698-14A3A21E8617}" type="parTrans" cxnId="{66DA0A77-E589-466D-817E-15AAA0BD2092}">
      <dgm:prSet/>
      <dgm:spPr/>
      <dgm:t>
        <a:bodyPr/>
        <a:lstStyle/>
        <a:p>
          <a:endParaRPr lang="en-US"/>
        </a:p>
      </dgm:t>
    </dgm:pt>
    <dgm:pt modelId="{02946E07-711D-4677-B4E1-286D8FE7C894}" type="sibTrans" cxnId="{66DA0A77-E589-466D-817E-15AAA0BD2092}">
      <dgm:prSet/>
      <dgm:spPr/>
      <dgm:t>
        <a:bodyPr/>
        <a:lstStyle/>
        <a:p>
          <a:endParaRPr lang="en-US"/>
        </a:p>
      </dgm:t>
    </dgm:pt>
    <dgm:pt modelId="{04487B51-DE50-40F8-8834-EC62D270D8F8}">
      <dgm:prSet phldrT="[Text]"/>
      <dgm:spPr/>
      <dgm:t>
        <a:bodyPr/>
        <a:lstStyle/>
        <a:p>
          <a:r>
            <a:rPr lang="en-US" dirty="0"/>
            <a:t>Review findings</a:t>
          </a:r>
        </a:p>
      </dgm:t>
    </dgm:pt>
    <dgm:pt modelId="{10952EEC-8DCA-4102-B284-4382BF6AFDA5}" type="parTrans" cxnId="{0179897A-3CF5-4F69-8D55-BBFBFFE025AB}">
      <dgm:prSet/>
      <dgm:spPr/>
      <dgm:t>
        <a:bodyPr/>
        <a:lstStyle/>
        <a:p>
          <a:endParaRPr lang="en-US"/>
        </a:p>
      </dgm:t>
    </dgm:pt>
    <dgm:pt modelId="{D520C4DB-9B81-4351-A47D-B986E763B8E0}" type="sibTrans" cxnId="{0179897A-3CF5-4F69-8D55-BBFBFFE025AB}">
      <dgm:prSet/>
      <dgm:spPr/>
      <dgm:t>
        <a:bodyPr/>
        <a:lstStyle/>
        <a:p>
          <a:endParaRPr lang="en-US"/>
        </a:p>
      </dgm:t>
    </dgm:pt>
    <dgm:pt modelId="{E7C0FC9A-6B16-4BA3-A9FE-D0B915D0C24A}">
      <dgm:prSet phldrT="[Text]"/>
      <dgm:spPr/>
      <dgm:t>
        <a:bodyPr/>
        <a:lstStyle/>
        <a:p>
          <a:r>
            <a:rPr lang="en-US" dirty="0"/>
            <a:t>Review options with CMS</a:t>
          </a:r>
        </a:p>
      </dgm:t>
    </dgm:pt>
    <dgm:pt modelId="{6275875E-D578-4249-8EA7-AD390BC0215D}" type="parTrans" cxnId="{6E2BD45A-64EE-406E-B1AC-C0BF2F9DE248}">
      <dgm:prSet/>
      <dgm:spPr/>
      <dgm:t>
        <a:bodyPr/>
        <a:lstStyle/>
        <a:p>
          <a:endParaRPr lang="en-US"/>
        </a:p>
      </dgm:t>
    </dgm:pt>
    <dgm:pt modelId="{0BA62DAE-8BCC-43E8-842D-5E5274374391}" type="sibTrans" cxnId="{6E2BD45A-64EE-406E-B1AC-C0BF2F9DE248}">
      <dgm:prSet/>
      <dgm:spPr/>
      <dgm:t>
        <a:bodyPr/>
        <a:lstStyle/>
        <a:p>
          <a:endParaRPr lang="en-US"/>
        </a:p>
      </dgm:t>
    </dgm:pt>
    <dgm:pt modelId="{BB5A2AEC-D865-428E-9BAC-28D835D4D59F}">
      <dgm:prSet phldrT="[Text]" custT="1"/>
      <dgm:spPr/>
      <dgm:t>
        <a:bodyPr/>
        <a:lstStyle/>
        <a:p>
          <a:r>
            <a:rPr lang="en-US" sz="1400" dirty="0"/>
            <a:t>Discontinue work</a:t>
          </a:r>
        </a:p>
      </dgm:t>
    </dgm:pt>
    <dgm:pt modelId="{A88D6ECA-85B6-4CD5-86F3-D8C730463A02}" type="parTrans" cxnId="{4210E705-B088-4FD1-A1FF-1510C863C1E9}">
      <dgm:prSet/>
      <dgm:spPr/>
      <dgm:t>
        <a:bodyPr/>
        <a:lstStyle/>
        <a:p>
          <a:endParaRPr lang="en-US"/>
        </a:p>
      </dgm:t>
    </dgm:pt>
    <dgm:pt modelId="{78424C61-3931-4A43-B8BA-3ABB92A19D40}" type="sibTrans" cxnId="{4210E705-B088-4FD1-A1FF-1510C863C1E9}">
      <dgm:prSet/>
      <dgm:spPr/>
      <dgm:t>
        <a:bodyPr/>
        <a:lstStyle/>
        <a:p>
          <a:endParaRPr lang="en-US"/>
        </a:p>
      </dgm:t>
    </dgm:pt>
    <dgm:pt modelId="{53DC6631-8606-4713-B486-D38AE9CC35D4}" type="pres">
      <dgm:prSet presAssocID="{DA98DB85-6552-4A3B-9C0A-09DCB38EB072}" presName="mainComposite" presStyleCnt="0">
        <dgm:presLayoutVars>
          <dgm:chPref val="1"/>
          <dgm:dir/>
          <dgm:animOne val="branch"/>
          <dgm:animLvl val="lvl"/>
          <dgm:resizeHandles val="exact"/>
        </dgm:presLayoutVars>
      </dgm:prSet>
      <dgm:spPr/>
    </dgm:pt>
    <dgm:pt modelId="{F732C927-3E07-4ECE-A629-DB3FB87F462F}" type="pres">
      <dgm:prSet presAssocID="{DA98DB85-6552-4A3B-9C0A-09DCB38EB072}" presName="hierFlow" presStyleCnt="0"/>
      <dgm:spPr/>
    </dgm:pt>
    <dgm:pt modelId="{21E5FB4B-C972-42EF-839A-F58B96EBAB14}" type="pres">
      <dgm:prSet presAssocID="{DA98DB85-6552-4A3B-9C0A-09DCB38EB072}" presName="firstBuf" presStyleCnt="0"/>
      <dgm:spPr/>
    </dgm:pt>
    <dgm:pt modelId="{05D3A7E6-A91E-4185-8AE1-FF9AFE82861D}" type="pres">
      <dgm:prSet presAssocID="{DA98DB85-6552-4A3B-9C0A-09DCB38EB072}" presName="hierChild1" presStyleCnt="0">
        <dgm:presLayoutVars>
          <dgm:chPref val="1"/>
          <dgm:animOne val="branch"/>
          <dgm:animLvl val="lvl"/>
        </dgm:presLayoutVars>
      </dgm:prSet>
      <dgm:spPr/>
    </dgm:pt>
    <dgm:pt modelId="{69A1FB36-8A9C-4FA0-861E-3AC3DBA8B25E}" type="pres">
      <dgm:prSet presAssocID="{A1D0A425-5D7F-4643-B7D3-25ABFB52D941}" presName="Name14" presStyleCnt="0"/>
      <dgm:spPr/>
    </dgm:pt>
    <dgm:pt modelId="{79065F16-9F52-4C1F-8419-17B5E0A3B81C}" type="pres">
      <dgm:prSet presAssocID="{A1D0A425-5D7F-4643-B7D3-25ABFB52D941}" presName="level1Shape" presStyleLbl="node0" presStyleIdx="0" presStyleCnt="1">
        <dgm:presLayoutVars>
          <dgm:chPref val="3"/>
        </dgm:presLayoutVars>
      </dgm:prSet>
      <dgm:spPr/>
    </dgm:pt>
    <dgm:pt modelId="{D8ECFBE1-0A37-4D2F-86E5-3AD98FF5A34B}" type="pres">
      <dgm:prSet presAssocID="{A1D0A425-5D7F-4643-B7D3-25ABFB52D941}" presName="hierChild2" presStyleCnt="0"/>
      <dgm:spPr/>
    </dgm:pt>
    <dgm:pt modelId="{2719E2BE-2B83-4D59-8ECC-8BC3BFCAC302}" type="pres">
      <dgm:prSet presAssocID="{C3B27648-BD8F-409B-B9DD-42F8E4A3402C}" presName="Name19" presStyleLbl="parChTrans1D2" presStyleIdx="0" presStyleCnt="2"/>
      <dgm:spPr/>
    </dgm:pt>
    <dgm:pt modelId="{F626DBE5-5BEB-4407-BE55-0D38E05530EF}" type="pres">
      <dgm:prSet presAssocID="{6A7C405B-9B51-426F-B7F5-ED0E837C6001}" presName="Name21" presStyleCnt="0"/>
      <dgm:spPr/>
    </dgm:pt>
    <dgm:pt modelId="{8F539CD1-D723-4A9C-B395-B56A429B57D2}" type="pres">
      <dgm:prSet presAssocID="{6A7C405B-9B51-426F-B7F5-ED0E837C6001}" presName="level2Shape" presStyleLbl="node2" presStyleIdx="0" presStyleCnt="2"/>
      <dgm:spPr/>
    </dgm:pt>
    <dgm:pt modelId="{5D79CDB4-F6EB-422D-8A92-962C030BA2F1}" type="pres">
      <dgm:prSet presAssocID="{6A7C405B-9B51-426F-B7F5-ED0E837C6001}" presName="hierChild3" presStyleCnt="0"/>
      <dgm:spPr/>
    </dgm:pt>
    <dgm:pt modelId="{5F707A17-F206-4520-BAE6-676686A770D4}" type="pres">
      <dgm:prSet presAssocID="{13694021-7C91-4ECB-822C-943FC579C88B}" presName="Name19" presStyleLbl="parChTrans1D3" presStyleIdx="0" presStyleCnt="4"/>
      <dgm:spPr/>
    </dgm:pt>
    <dgm:pt modelId="{707268CC-9A4F-40AD-9A55-09E40F48C7A5}" type="pres">
      <dgm:prSet presAssocID="{464F3869-05AF-4657-B0EE-CCA345722F5A}" presName="Name21" presStyleCnt="0"/>
      <dgm:spPr/>
    </dgm:pt>
    <dgm:pt modelId="{7F620EF8-0458-4DBE-B0C5-16EDA6D295C3}" type="pres">
      <dgm:prSet presAssocID="{464F3869-05AF-4657-B0EE-CCA345722F5A}" presName="level2Shape" presStyleLbl="node3" presStyleIdx="0" presStyleCnt="4" custScaleX="117352"/>
      <dgm:spPr/>
    </dgm:pt>
    <dgm:pt modelId="{C41FDA02-9125-47A1-BDEB-D4A4966ABD2B}" type="pres">
      <dgm:prSet presAssocID="{464F3869-05AF-4657-B0EE-CCA345722F5A}" presName="hierChild3" presStyleCnt="0"/>
      <dgm:spPr/>
    </dgm:pt>
    <dgm:pt modelId="{5DC56646-4A32-4137-BD4A-DF46E0CF9953}" type="pres">
      <dgm:prSet presAssocID="{8FED52DE-5D45-4506-A39D-10DE08FDB730}" presName="Name19" presStyleLbl="parChTrans1D3" presStyleIdx="1" presStyleCnt="4"/>
      <dgm:spPr/>
    </dgm:pt>
    <dgm:pt modelId="{5AF4CF5F-FF95-4365-96EF-CBD31774CA1F}" type="pres">
      <dgm:prSet presAssocID="{D7F33096-99C0-4C3B-BEB4-286FF7DB5FEF}" presName="Name21" presStyleCnt="0"/>
      <dgm:spPr/>
    </dgm:pt>
    <dgm:pt modelId="{FB6C92BF-8031-4B53-9EE5-39FA9FEEB2C8}" type="pres">
      <dgm:prSet presAssocID="{D7F33096-99C0-4C3B-BEB4-286FF7DB5FEF}" presName="level2Shape" presStyleLbl="node3" presStyleIdx="1" presStyleCnt="4" custScaleX="115300"/>
      <dgm:spPr/>
    </dgm:pt>
    <dgm:pt modelId="{778A9F41-6CAC-4AEE-8BD3-2F5198B2A3E0}" type="pres">
      <dgm:prSet presAssocID="{D7F33096-99C0-4C3B-BEB4-286FF7DB5FEF}" presName="hierChild3" presStyleCnt="0"/>
      <dgm:spPr/>
    </dgm:pt>
    <dgm:pt modelId="{0AF2D189-CFB1-4826-9C4A-E27F2D1ECD3D}" type="pres">
      <dgm:prSet presAssocID="{A88D6ECA-85B6-4CD5-86F3-D8C730463A02}" presName="Name19" presStyleLbl="parChTrans1D3" presStyleIdx="2" presStyleCnt="4"/>
      <dgm:spPr/>
    </dgm:pt>
    <dgm:pt modelId="{F83F6F73-E17B-4293-82BD-A5E12C559404}" type="pres">
      <dgm:prSet presAssocID="{BB5A2AEC-D865-428E-9BAC-28D835D4D59F}" presName="Name21" presStyleCnt="0"/>
      <dgm:spPr/>
    </dgm:pt>
    <dgm:pt modelId="{E0C04D46-872E-425E-8F00-AE1181AAB37A}" type="pres">
      <dgm:prSet presAssocID="{BB5A2AEC-D865-428E-9BAC-28D835D4D59F}" presName="level2Shape" presStyleLbl="node3" presStyleIdx="2" presStyleCnt="4"/>
      <dgm:spPr/>
    </dgm:pt>
    <dgm:pt modelId="{13F3B6E5-7BA7-4B62-BFBC-253E20783392}" type="pres">
      <dgm:prSet presAssocID="{BB5A2AEC-D865-428E-9BAC-28D835D4D59F}" presName="hierChild3" presStyleCnt="0"/>
      <dgm:spPr/>
    </dgm:pt>
    <dgm:pt modelId="{AFF319DE-0733-4A9C-AFF4-97189B17FEFB}" type="pres">
      <dgm:prSet presAssocID="{32D7F335-247F-4500-AA82-474EAD22EE6B}" presName="Name19" presStyleLbl="parChTrans1D2" presStyleIdx="1" presStyleCnt="2"/>
      <dgm:spPr/>
    </dgm:pt>
    <dgm:pt modelId="{7FBE7AD8-DC02-4ED9-9C08-4494745A0307}" type="pres">
      <dgm:prSet presAssocID="{0E318A6E-DA55-4E5A-B8DE-780675DDE662}" presName="Name21" presStyleCnt="0"/>
      <dgm:spPr/>
    </dgm:pt>
    <dgm:pt modelId="{E2EA46C5-4918-4A80-A5CE-3EDE19CCF591}" type="pres">
      <dgm:prSet presAssocID="{0E318A6E-DA55-4E5A-B8DE-780675DDE662}" presName="level2Shape" presStyleLbl="node2" presStyleIdx="1" presStyleCnt="2"/>
      <dgm:spPr/>
    </dgm:pt>
    <dgm:pt modelId="{94EE70D8-C76B-4905-AADE-5ECA89533574}" type="pres">
      <dgm:prSet presAssocID="{0E318A6E-DA55-4E5A-B8DE-780675DDE662}" presName="hierChild3" presStyleCnt="0"/>
      <dgm:spPr/>
    </dgm:pt>
    <dgm:pt modelId="{13F8286F-5104-469C-B2E8-CB4171347782}" type="pres">
      <dgm:prSet presAssocID="{8C6986DB-20A1-41F3-A985-5BAD6EC03D31}" presName="Name19" presStyleLbl="parChTrans1D3" presStyleIdx="3" presStyleCnt="4"/>
      <dgm:spPr/>
    </dgm:pt>
    <dgm:pt modelId="{E72BFF66-EEDA-4673-B9E3-3A1B537EC9FC}" type="pres">
      <dgm:prSet presAssocID="{E0C36753-7F36-4DF2-B00E-FF8D81E342C3}" presName="Name21" presStyleCnt="0"/>
      <dgm:spPr/>
    </dgm:pt>
    <dgm:pt modelId="{6985F62F-B097-428B-9357-153295634AD3}" type="pres">
      <dgm:prSet presAssocID="{E0C36753-7F36-4DF2-B00E-FF8D81E342C3}" presName="level2Shape" presStyleLbl="node3" presStyleIdx="3" presStyleCnt="4" custScaleX="116652"/>
      <dgm:spPr/>
    </dgm:pt>
    <dgm:pt modelId="{CF09A539-7267-4C51-8DA6-0CE2911B03C7}" type="pres">
      <dgm:prSet presAssocID="{E0C36753-7F36-4DF2-B00E-FF8D81E342C3}" presName="hierChild3" presStyleCnt="0"/>
      <dgm:spPr/>
    </dgm:pt>
    <dgm:pt modelId="{5BAE4399-98E0-4A24-A27E-63B565642482}" type="pres">
      <dgm:prSet presAssocID="{DA98DB85-6552-4A3B-9C0A-09DCB38EB072}" presName="bgShapesFlow" presStyleCnt="0"/>
      <dgm:spPr/>
    </dgm:pt>
    <dgm:pt modelId="{45BBDBBA-780A-4182-A179-3E11FC5513B8}" type="pres">
      <dgm:prSet presAssocID="{7FAF1BD6-A911-4ACA-9910-A1ED4025E375}" presName="rectComp" presStyleCnt="0"/>
      <dgm:spPr/>
    </dgm:pt>
    <dgm:pt modelId="{5D13B84B-1794-453A-8F05-674900F27D96}" type="pres">
      <dgm:prSet presAssocID="{7FAF1BD6-A911-4ACA-9910-A1ED4025E375}" presName="bgRect" presStyleLbl="bgShp" presStyleIdx="0" presStyleCnt="3"/>
      <dgm:spPr/>
    </dgm:pt>
    <dgm:pt modelId="{83BD0E40-8219-4B2D-BA1C-D8214DD54612}" type="pres">
      <dgm:prSet presAssocID="{7FAF1BD6-A911-4ACA-9910-A1ED4025E375}" presName="bgRectTx" presStyleLbl="bgShp" presStyleIdx="0" presStyleCnt="3">
        <dgm:presLayoutVars>
          <dgm:bulletEnabled val="1"/>
        </dgm:presLayoutVars>
      </dgm:prSet>
      <dgm:spPr/>
    </dgm:pt>
    <dgm:pt modelId="{4A49B451-54AD-4601-A1AF-88B7CC0C3EE8}" type="pres">
      <dgm:prSet presAssocID="{7FAF1BD6-A911-4ACA-9910-A1ED4025E375}" presName="spComp" presStyleCnt="0"/>
      <dgm:spPr/>
    </dgm:pt>
    <dgm:pt modelId="{91C23E3E-9E2B-41BD-8AD8-65F3926D14A7}" type="pres">
      <dgm:prSet presAssocID="{7FAF1BD6-A911-4ACA-9910-A1ED4025E375}" presName="vSp" presStyleCnt="0"/>
      <dgm:spPr/>
    </dgm:pt>
    <dgm:pt modelId="{ACA11E32-27E2-46C0-8AEF-F163D33092A2}" type="pres">
      <dgm:prSet presAssocID="{04487B51-DE50-40F8-8834-EC62D270D8F8}" presName="rectComp" presStyleCnt="0"/>
      <dgm:spPr/>
    </dgm:pt>
    <dgm:pt modelId="{A5802B1B-4371-45F7-9893-AC3014581A37}" type="pres">
      <dgm:prSet presAssocID="{04487B51-DE50-40F8-8834-EC62D270D8F8}" presName="bgRect" presStyleLbl="bgShp" presStyleIdx="1" presStyleCnt="3"/>
      <dgm:spPr/>
    </dgm:pt>
    <dgm:pt modelId="{77A2D02D-A9CE-4489-81BD-01A5111AE9FC}" type="pres">
      <dgm:prSet presAssocID="{04487B51-DE50-40F8-8834-EC62D270D8F8}" presName="bgRectTx" presStyleLbl="bgShp" presStyleIdx="1" presStyleCnt="3">
        <dgm:presLayoutVars>
          <dgm:bulletEnabled val="1"/>
        </dgm:presLayoutVars>
      </dgm:prSet>
      <dgm:spPr/>
    </dgm:pt>
    <dgm:pt modelId="{853ABA20-CB37-43F7-9BFC-746F25B2CD69}" type="pres">
      <dgm:prSet presAssocID="{04487B51-DE50-40F8-8834-EC62D270D8F8}" presName="spComp" presStyleCnt="0"/>
      <dgm:spPr/>
    </dgm:pt>
    <dgm:pt modelId="{685B51F6-4BE2-40A6-8F8E-CC1E2209B892}" type="pres">
      <dgm:prSet presAssocID="{04487B51-DE50-40F8-8834-EC62D270D8F8}" presName="vSp" presStyleCnt="0"/>
      <dgm:spPr/>
    </dgm:pt>
    <dgm:pt modelId="{D9C7AF73-434A-4A29-8DA2-91AAA32A858A}" type="pres">
      <dgm:prSet presAssocID="{E7C0FC9A-6B16-4BA3-A9FE-D0B915D0C24A}" presName="rectComp" presStyleCnt="0"/>
      <dgm:spPr/>
    </dgm:pt>
    <dgm:pt modelId="{66A53708-82EF-48C2-930C-CE396AD05016}" type="pres">
      <dgm:prSet presAssocID="{E7C0FC9A-6B16-4BA3-A9FE-D0B915D0C24A}" presName="bgRect" presStyleLbl="bgShp" presStyleIdx="2" presStyleCnt="3"/>
      <dgm:spPr/>
    </dgm:pt>
    <dgm:pt modelId="{A6FC36AF-CEA7-42BE-8A04-047769906D71}" type="pres">
      <dgm:prSet presAssocID="{E7C0FC9A-6B16-4BA3-A9FE-D0B915D0C24A}" presName="bgRectTx" presStyleLbl="bgShp" presStyleIdx="2" presStyleCnt="3">
        <dgm:presLayoutVars>
          <dgm:bulletEnabled val="1"/>
        </dgm:presLayoutVars>
      </dgm:prSet>
      <dgm:spPr/>
    </dgm:pt>
  </dgm:ptLst>
  <dgm:cxnLst>
    <dgm:cxn modelId="{4210E705-B088-4FD1-A1FF-1510C863C1E9}" srcId="{6A7C405B-9B51-426F-B7F5-ED0E837C6001}" destId="{BB5A2AEC-D865-428E-9BAC-28D835D4D59F}" srcOrd="2" destOrd="0" parTransId="{A88D6ECA-85B6-4CD5-86F3-D8C730463A02}" sibTransId="{78424C61-3931-4A43-B8BA-3ABB92A19D40}"/>
    <dgm:cxn modelId="{7015130D-7B8D-4013-B8CE-17736BC2B375}" type="presOf" srcId="{C3B27648-BD8F-409B-B9DD-42F8E4A3402C}" destId="{2719E2BE-2B83-4D59-8ECC-8BC3BFCAC302}" srcOrd="0" destOrd="0" presId="urn:microsoft.com/office/officeart/2005/8/layout/hierarchy6"/>
    <dgm:cxn modelId="{DDCCAE16-3532-4DB5-A760-26D91D8AF2BF}" type="presOf" srcId="{E0C36753-7F36-4DF2-B00E-FF8D81E342C3}" destId="{6985F62F-B097-428B-9357-153295634AD3}" srcOrd="0" destOrd="0" presId="urn:microsoft.com/office/officeart/2005/8/layout/hierarchy6"/>
    <dgm:cxn modelId="{AD1C131C-70FA-4E28-92D2-A917C4FFCC23}" type="presOf" srcId="{A88D6ECA-85B6-4CD5-86F3-D8C730463A02}" destId="{0AF2D189-CFB1-4826-9C4A-E27F2D1ECD3D}" srcOrd="0" destOrd="0" presId="urn:microsoft.com/office/officeart/2005/8/layout/hierarchy6"/>
    <dgm:cxn modelId="{610B2121-8BB3-4638-89E5-E8BD19CA8666}" srcId="{0E318A6E-DA55-4E5A-B8DE-780675DDE662}" destId="{E0C36753-7F36-4DF2-B00E-FF8D81E342C3}" srcOrd="0" destOrd="0" parTransId="{8C6986DB-20A1-41F3-A985-5BAD6EC03D31}" sibTransId="{AC23F197-B885-4BCF-BA51-CAB5A346DE77}"/>
    <dgm:cxn modelId="{5FB12625-7A56-4997-B28C-A3660B950A8A}" type="presOf" srcId="{E7C0FC9A-6B16-4BA3-A9FE-D0B915D0C24A}" destId="{66A53708-82EF-48C2-930C-CE396AD05016}" srcOrd="0" destOrd="0" presId="urn:microsoft.com/office/officeart/2005/8/layout/hierarchy6"/>
    <dgm:cxn modelId="{83ACFD3A-42B4-483F-B834-D00F3F38FB5A}" type="presOf" srcId="{0E318A6E-DA55-4E5A-B8DE-780675DDE662}" destId="{E2EA46C5-4918-4A80-A5CE-3EDE19CCF591}" srcOrd="0" destOrd="0" presId="urn:microsoft.com/office/officeart/2005/8/layout/hierarchy6"/>
    <dgm:cxn modelId="{BC872E63-9225-4FE9-8749-B2DF3315C39A}" type="presOf" srcId="{04487B51-DE50-40F8-8834-EC62D270D8F8}" destId="{77A2D02D-A9CE-4489-81BD-01A5111AE9FC}" srcOrd="1" destOrd="0" presId="urn:microsoft.com/office/officeart/2005/8/layout/hierarchy6"/>
    <dgm:cxn modelId="{6754B863-7D4F-4AD2-B3F2-24A0E5A17180}" type="presOf" srcId="{464F3869-05AF-4657-B0EE-CCA345722F5A}" destId="{7F620EF8-0458-4DBE-B0C5-16EDA6D295C3}" srcOrd="0" destOrd="0" presId="urn:microsoft.com/office/officeart/2005/8/layout/hierarchy6"/>
    <dgm:cxn modelId="{067AA66D-55FD-4073-AF06-D738F53D2A09}" type="presOf" srcId="{13694021-7C91-4ECB-822C-943FC579C88B}" destId="{5F707A17-F206-4520-BAE6-676686A770D4}" srcOrd="0" destOrd="0" presId="urn:microsoft.com/office/officeart/2005/8/layout/hierarchy6"/>
    <dgm:cxn modelId="{490CD16E-37C2-43B7-B436-9283A7983D6C}" srcId="{A1D0A425-5D7F-4643-B7D3-25ABFB52D941}" destId="{6A7C405B-9B51-426F-B7F5-ED0E837C6001}" srcOrd="0" destOrd="0" parTransId="{C3B27648-BD8F-409B-B9DD-42F8E4A3402C}" sibTransId="{CCDF0E12-5188-4EC2-8E75-DC495833C517}"/>
    <dgm:cxn modelId="{6A0DA251-77CD-4780-97CE-370E6F267ACD}" type="presOf" srcId="{D7F33096-99C0-4C3B-BEB4-286FF7DB5FEF}" destId="{FB6C92BF-8031-4B53-9EE5-39FA9FEEB2C8}" srcOrd="0" destOrd="0" presId="urn:microsoft.com/office/officeart/2005/8/layout/hierarchy6"/>
    <dgm:cxn modelId="{9436B572-CF3C-41D9-8C3F-CE8E98ED8104}" type="presOf" srcId="{6A7C405B-9B51-426F-B7F5-ED0E837C6001}" destId="{8F539CD1-D723-4A9C-B395-B56A429B57D2}" srcOrd="0" destOrd="0" presId="urn:microsoft.com/office/officeart/2005/8/layout/hierarchy6"/>
    <dgm:cxn modelId="{66DA0A77-E589-466D-817E-15AAA0BD2092}" srcId="{DA98DB85-6552-4A3B-9C0A-09DCB38EB072}" destId="{7FAF1BD6-A911-4ACA-9910-A1ED4025E375}" srcOrd="1" destOrd="0" parTransId="{30D0792B-5661-4609-A698-14A3A21E8617}" sibTransId="{02946E07-711D-4677-B4E1-286D8FE7C894}"/>
    <dgm:cxn modelId="{A6FA8658-58D4-43BC-993A-F2635D865B09}" srcId="{6A7C405B-9B51-426F-B7F5-ED0E837C6001}" destId="{464F3869-05AF-4657-B0EE-CCA345722F5A}" srcOrd="0" destOrd="0" parTransId="{13694021-7C91-4ECB-822C-943FC579C88B}" sibTransId="{A7CD2649-0246-4AD5-90D3-F11C51345772}"/>
    <dgm:cxn modelId="{0179897A-3CF5-4F69-8D55-BBFBFFE025AB}" srcId="{DA98DB85-6552-4A3B-9C0A-09DCB38EB072}" destId="{04487B51-DE50-40F8-8834-EC62D270D8F8}" srcOrd="2" destOrd="0" parTransId="{10952EEC-8DCA-4102-B284-4382BF6AFDA5}" sibTransId="{D520C4DB-9B81-4351-A47D-B986E763B8E0}"/>
    <dgm:cxn modelId="{6E2BD45A-64EE-406E-B1AC-C0BF2F9DE248}" srcId="{DA98DB85-6552-4A3B-9C0A-09DCB38EB072}" destId="{E7C0FC9A-6B16-4BA3-A9FE-D0B915D0C24A}" srcOrd="3" destOrd="0" parTransId="{6275875E-D578-4249-8EA7-AD390BC0215D}" sibTransId="{0BA62DAE-8BCC-43E8-842D-5E5274374391}"/>
    <dgm:cxn modelId="{F6426A80-1C0A-42EF-81E9-E44B333C59C8}" type="presOf" srcId="{7FAF1BD6-A911-4ACA-9910-A1ED4025E375}" destId="{83BD0E40-8219-4B2D-BA1C-D8214DD54612}" srcOrd="1" destOrd="0" presId="urn:microsoft.com/office/officeart/2005/8/layout/hierarchy6"/>
    <dgm:cxn modelId="{D2525987-BF82-41AF-A264-53F7C9F54427}" type="presOf" srcId="{E7C0FC9A-6B16-4BA3-A9FE-D0B915D0C24A}" destId="{A6FC36AF-CEA7-42BE-8A04-047769906D71}" srcOrd="1" destOrd="0" presId="urn:microsoft.com/office/officeart/2005/8/layout/hierarchy6"/>
    <dgm:cxn modelId="{960F4A95-0D50-4E23-9A7A-E477E26BB085}" type="presOf" srcId="{A1D0A425-5D7F-4643-B7D3-25ABFB52D941}" destId="{79065F16-9F52-4C1F-8419-17B5E0A3B81C}" srcOrd="0" destOrd="0" presId="urn:microsoft.com/office/officeart/2005/8/layout/hierarchy6"/>
    <dgm:cxn modelId="{7B4E2399-0C3D-423C-BA9E-D50211D435D8}" srcId="{DA98DB85-6552-4A3B-9C0A-09DCB38EB072}" destId="{A1D0A425-5D7F-4643-B7D3-25ABFB52D941}" srcOrd="0" destOrd="0" parTransId="{9B22EACC-AE70-4DE3-9AAF-76D098F27C82}" sibTransId="{E2F94552-EC9C-4209-807A-FA32DBDAD1FA}"/>
    <dgm:cxn modelId="{C4F89F9A-B08B-4168-A17D-85EF0A8A6507}" type="presOf" srcId="{7FAF1BD6-A911-4ACA-9910-A1ED4025E375}" destId="{5D13B84B-1794-453A-8F05-674900F27D96}" srcOrd="0" destOrd="0" presId="urn:microsoft.com/office/officeart/2005/8/layout/hierarchy6"/>
    <dgm:cxn modelId="{135CC0AB-A783-4B54-BA0D-D5FA6FC62A59}" type="presOf" srcId="{BB5A2AEC-D865-428E-9BAC-28D835D4D59F}" destId="{E0C04D46-872E-425E-8F00-AE1181AAB37A}" srcOrd="0" destOrd="0" presId="urn:microsoft.com/office/officeart/2005/8/layout/hierarchy6"/>
    <dgm:cxn modelId="{FF6FD9BA-3576-4458-B43F-645FEDB4AD82}" type="presOf" srcId="{DA98DB85-6552-4A3B-9C0A-09DCB38EB072}" destId="{53DC6631-8606-4713-B486-D38AE9CC35D4}" srcOrd="0" destOrd="0" presId="urn:microsoft.com/office/officeart/2005/8/layout/hierarchy6"/>
    <dgm:cxn modelId="{E4D508BC-18BC-40A0-9292-DE696FE20B57}" type="presOf" srcId="{32D7F335-247F-4500-AA82-474EAD22EE6B}" destId="{AFF319DE-0733-4A9C-AFF4-97189B17FEFB}" srcOrd="0" destOrd="0" presId="urn:microsoft.com/office/officeart/2005/8/layout/hierarchy6"/>
    <dgm:cxn modelId="{674406C5-C1FF-49E5-A5A4-3A0C2CB612F1}" srcId="{A1D0A425-5D7F-4643-B7D3-25ABFB52D941}" destId="{0E318A6E-DA55-4E5A-B8DE-780675DDE662}" srcOrd="1" destOrd="0" parTransId="{32D7F335-247F-4500-AA82-474EAD22EE6B}" sibTransId="{048C25F2-B803-4C91-A2F0-C3D368654B8C}"/>
    <dgm:cxn modelId="{2094ACD5-0B0B-42A5-ADC4-1AC4F085EE7C}" type="presOf" srcId="{04487B51-DE50-40F8-8834-EC62D270D8F8}" destId="{A5802B1B-4371-45F7-9893-AC3014581A37}" srcOrd="0" destOrd="0" presId="urn:microsoft.com/office/officeart/2005/8/layout/hierarchy6"/>
    <dgm:cxn modelId="{0E8EA7DB-C1E7-4693-BDCE-4721D1101BD8}" srcId="{6A7C405B-9B51-426F-B7F5-ED0E837C6001}" destId="{D7F33096-99C0-4C3B-BEB4-286FF7DB5FEF}" srcOrd="1" destOrd="0" parTransId="{8FED52DE-5D45-4506-A39D-10DE08FDB730}" sibTransId="{4F171CCB-5E80-4B0B-A901-D712E4554305}"/>
    <dgm:cxn modelId="{3C93DCE2-5B94-4893-B1EF-1EB17A066A05}" type="presOf" srcId="{8C6986DB-20A1-41F3-A985-5BAD6EC03D31}" destId="{13F8286F-5104-469C-B2E8-CB4171347782}" srcOrd="0" destOrd="0" presId="urn:microsoft.com/office/officeart/2005/8/layout/hierarchy6"/>
    <dgm:cxn modelId="{C1F761ED-5291-482D-A252-563B1C683E38}" type="presOf" srcId="{8FED52DE-5D45-4506-A39D-10DE08FDB730}" destId="{5DC56646-4A32-4137-BD4A-DF46E0CF9953}" srcOrd="0" destOrd="0" presId="urn:microsoft.com/office/officeart/2005/8/layout/hierarchy6"/>
    <dgm:cxn modelId="{2E97BF6D-334A-407A-A774-364BC73BE22F}" type="presParOf" srcId="{53DC6631-8606-4713-B486-D38AE9CC35D4}" destId="{F732C927-3E07-4ECE-A629-DB3FB87F462F}" srcOrd="0" destOrd="0" presId="urn:microsoft.com/office/officeart/2005/8/layout/hierarchy6"/>
    <dgm:cxn modelId="{5B6D99B4-1600-4E75-919C-28405C5B18A4}" type="presParOf" srcId="{F732C927-3E07-4ECE-A629-DB3FB87F462F}" destId="{21E5FB4B-C972-42EF-839A-F58B96EBAB14}" srcOrd="0" destOrd="0" presId="urn:microsoft.com/office/officeart/2005/8/layout/hierarchy6"/>
    <dgm:cxn modelId="{76C6016B-305B-4191-A727-9BD751969688}" type="presParOf" srcId="{F732C927-3E07-4ECE-A629-DB3FB87F462F}" destId="{05D3A7E6-A91E-4185-8AE1-FF9AFE82861D}" srcOrd="1" destOrd="0" presId="urn:microsoft.com/office/officeart/2005/8/layout/hierarchy6"/>
    <dgm:cxn modelId="{A6A97388-4025-405D-852C-975430862ED7}" type="presParOf" srcId="{05D3A7E6-A91E-4185-8AE1-FF9AFE82861D}" destId="{69A1FB36-8A9C-4FA0-861E-3AC3DBA8B25E}" srcOrd="0" destOrd="0" presId="urn:microsoft.com/office/officeart/2005/8/layout/hierarchy6"/>
    <dgm:cxn modelId="{6CA29670-0699-4A20-BEA0-DB12D897244B}" type="presParOf" srcId="{69A1FB36-8A9C-4FA0-861E-3AC3DBA8B25E}" destId="{79065F16-9F52-4C1F-8419-17B5E0A3B81C}" srcOrd="0" destOrd="0" presId="urn:microsoft.com/office/officeart/2005/8/layout/hierarchy6"/>
    <dgm:cxn modelId="{B0A3FB61-57EE-4BFA-A9EF-C94E9D0DD552}" type="presParOf" srcId="{69A1FB36-8A9C-4FA0-861E-3AC3DBA8B25E}" destId="{D8ECFBE1-0A37-4D2F-86E5-3AD98FF5A34B}" srcOrd="1" destOrd="0" presId="urn:microsoft.com/office/officeart/2005/8/layout/hierarchy6"/>
    <dgm:cxn modelId="{3D32ED86-0A13-498B-92FD-D2B5D4E82C5F}" type="presParOf" srcId="{D8ECFBE1-0A37-4D2F-86E5-3AD98FF5A34B}" destId="{2719E2BE-2B83-4D59-8ECC-8BC3BFCAC302}" srcOrd="0" destOrd="0" presId="urn:microsoft.com/office/officeart/2005/8/layout/hierarchy6"/>
    <dgm:cxn modelId="{B2328FD5-EC1D-4FDA-A8D5-858A6619EFBE}" type="presParOf" srcId="{D8ECFBE1-0A37-4D2F-86E5-3AD98FF5A34B}" destId="{F626DBE5-5BEB-4407-BE55-0D38E05530EF}" srcOrd="1" destOrd="0" presId="urn:microsoft.com/office/officeart/2005/8/layout/hierarchy6"/>
    <dgm:cxn modelId="{3171D3C1-4758-4323-8790-77CB39AD9BC6}" type="presParOf" srcId="{F626DBE5-5BEB-4407-BE55-0D38E05530EF}" destId="{8F539CD1-D723-4A9C-B395-B56A429B57D2}" srcOrd="0" destOrd="0" presId="urn:microsoft.com/office/officeart/2005/8/layout/hierarchy6"/>
    <dgm:cxn modelId="{452A8C80-605A-4DE3-99CC-B3D4A25C3B36}" type="presParOf" srcId="{F626DBE5-5BEB-4407-BE55-0D38E05530EF}" destId="{5D79CDB4-F6EB-422D-8A92-962C030BA2F1}" srcOrd="1" destOrd="0" presId="urn:microsoft.com/office/officeart/2005/8/layout/hierarchy6"/>
    <dgm:cxn modelId="{5F5E455A-D4F5-48BC-B7AC-6F4442078119}" type="presParOf" srcId="{5D79CDB4-F6EB-422D-8A92-962C030BA2F1}" destId="{5F707A17-F206-4520-BAE6-676686A770D4}" srcOrd="0" destOrd="0" presId="urn:microsoft.com/office/officeart/2005/8/layout/hierarchy6"/>
    <dgm:cxn modelId="{1353C4FF-A75B-4D32-8C8A-1D6C50130097}" type="presParOf" srcId="{5D79CDB4-F6EB-422D-8A92-962C030BA2F1}" destId="{707268CC-9A4F-40AD-9A55-09E40F48C7A5}" srcOrd="1" destOrd="0" presId="urn:microsoft.com/office/officeart/2005/8/layout/hierarchy6"/>
    <dgm:cxn modelId="{9C018318-A047-44D1-A5E5-024FA9F362CE}" type="presParOf" srcId="{707268CC-9A4F-40AD-9A55-09E40F48C7A5}" destId="{7F620EF8-0458-4DBE-B0C5-16EDA6D295C3}" srcOrd="0" destOrd="0" presId="urn:microsoft.com/office/officeart/2005/8/layout/hierarchy6"/>
    <dgm:cxn modelId="{3E128D49-001B-4A90-86FC-BCA6D05E6D44}" type="presParOf" srcId="{707268CC-9A4F-40AD-9A55-09E40F48C7A5}" destId="{C41FDA02-9125-47A1-BDEB-D4A4966ABD2B}" srcOrd="1" destOrd="0" presId="urn:microsoft.com/office/officeart/2005/8/layout/hierarchy6"/>
    <dgm:cxn modelId="{76C1190C-210A-437F-8D60-67BF867BBE82}" type="presParOf" srcId="{5D79CDB4-F6EB-422D-8A92-962C030BA2F1}" destId="{5DC56646-4A32-4137-BD4A-DF46E0CF9953}" srcOrd="2" destOrd="0" presId="urn:microsoft.com/office/officeart/2005/8/layout/hierarchy6"/>
    <dgm:cxn modelId="{F4D9B046-126B-4736-95C7-B7D2B5128399}" type="presParOf" srcId="{5D79CDB4-F6EB-422D-8A92-962C030BA2F1}" destId="{5AF4CF5F-FF95-4365-96EF-CBD31774CA1F}" srcOrd="3" destOrd="0" presId="urn:microsoft.com/office/officeart/2005/8/layout/hierarchy6"/>
    <dgm:cxn modelId="{2F4A8AF5-5381-4E09-9A33-E38C3C9A0F14}" type="presParOf" srcId="{5AF4CF5F-FF95-4365-96EF-CBD31774CA1F}" destId="{FB6C92BF-8031-4B53-9EE5-39FA9FEEB2C8}" srcOrd="0" destOrd="0" presId="urn:microsoft.com/office/officeart/2005/8/layout/hierarchy6"/>
    <dgm:cxn modelId="{C0376D37-852E-4EC4-B99B-7D72BD50918C}" type="presParOf" srcId="{5AF4CF5F-FF95-4365-96EF-CBD31774CA1F}" destId="{778A9F41-6CAC-4AEE-8BD3-2F5198B2A3E0}" srcOrd="1" destOrd="0" presId="urn:microsoft.com/office/officeart/2005/8/layout/hierarchy6"/>
    <dgm:cxn modelId="{23D9AC9C-8DFE-485F-88CC-E9FE0708392B}" type="presParOf" srcId="{5D79CDB4-F6EB-422D-8A92-962C030BA2F1}" destId="{0AF2D189-CFB1-4826-9C4A-E27F2D1ECD3D}" srcOrd="4" destOrd="0" presId="urn:microsoft.com/office/officeart/2005/8/layout/hierarchy6"/>
    <dgm:cxn modelId="{D7A62E7C-38FB-4256-9D81-6A84B222BC89}" type="presParOf" srcId="{5D79CDB4-F6EB-422D-8A92-962C030BA2F1}" destId="{F83F6F73-E17B-4293-82BD-A5E12C559404}" srcOrd="5" destOrd="0" presId="urn:microsoft.com/office/officeart/2005/8/layout/hierarchy6"/>
    <dgm:cxn modelId="{27DCD8DE-35DB-416D-8487-088B350CF1C9}" type="presParOf" srcId="{F83F6F73-E17B-4293-82BD-A5E12C559404}" destId="{E0C04D46-872E-425E-8F00-AE1181AAB37A}" srcOrd="0" destOrd="0" presId="urn:microsoft.com/office/officeart/2005/8/layout/hierarchy6"/>
    <dgm:cxn modelId="{2E818D03-4E74-433B-B6CC-C4B62D0D4526}" type="presParOf" srcId="{F83F6F73-E17B-4293-82BD-A5E12C559404}" destId="{13F3B6E5-7BA7-4B62-BFBC-253E20783392}" srcOrd="1" destOrd="0" presId="urn:microsoft.com/office/officeart/2005/8/layout/hierarchy6"/>
    <dgm:cxn modelId="{4D47BEE9-DA76-445A-8C24-F7F8EF71D511}" type="presParOf" srcId="{D8ECFBE1-0A37-4D2F-86E5-3AD98FF5A34B}" destId="{AFF319DE-0733-4A9C-AFF4-97189B17FEFB}" srcOrd="2" destOrd="0" presId="urn:microsoft.com/office/officeart/2005/8/layout/hierarchy6"/>
    <dgm:cxn modelId="{594CCA3C-9E52-458E-9D5D-EAD50941A01A}" type="presParOf" srcId="{D8ECFBE1-0A37-4D2F-86E5-3AD98FF5A34B}" destId="{7FBE7AD8-DC02-4ED9-9C08-4494745A0307}" srcOrd="3" destOrd="0" presId="urn:microsoft.com/office/officeart/2005/8/layout/hierarchy6"/>
    <dgm:cxn modelId="{EB3940EA-FB0A-46D7-9AC7-9099AD94AA05}" type="presParOf" srcId="{7FBE7AD8-DC02-4ED9-9C08-4494745A0307}" destId="{E2EA46C5-4918-4A80-A5CE-3EDE19CCF591}" srcOrd="0" destOrd="0" presId="urn:microsoft.com/office/officeart/2005/8/layout/hierarchy6"/>
    <dgm:cxn modelId="{B6BB6CE6-1F7E-4F02-AC4C-E28490B4BDCA}" type="presParOf" srcId="{7FBE7AD8-DC02-4ED9-9C08-4494745A0307}" destId="{94EE70D8-C76B-4905-AADE-5ECA89533574}" srcOrd="1" destOrd="0" presId="urn:microsoft.com/office/officeart/2005/8/layout/hierarchy6"/>
    <dgm:cxn modelId="{CC44CAA4-227B-4B33-83C4-BE317B1CB797}" type="presParOf" srcId="{94EE70D8-C76B-4905-AADE-5ECA89533574}" destId="{13F8286F-5104-469C-B2E8-CB4171347782}" srcOrd="0" destOrd="0" presId="urn:microsoft.com/office/officeart/2005/8/layout/hierarchy6"/>
    <dgm:cxn modelId="{95E00104-A66D-4CCD-9A7B-A84AB88675F3}" type="presParOf" srcId="{94EE70D8-C76B-4905-AADE-5ECA89533574}" destId="{E72BFF66-EEDA-4673-B9E3-3A1B537EC9FC}" srcOrd="1" destOrd="0" presId="urn:microsoft.com/office/officeart/2005/8/layout/hierarchy6"/>
    <dgm:cxn modelId="{B840A15B-CA6B-4483-B75B-4CBE450C84A1}" type="presParOf" srcId="{E72BFF66-EEDA-4673-B9E3-3A1B537EC9FC}" destId="{6985F62F-B097-428B-9357-153295634AD3}" srcOrd="0" destOrd="0" presId="urn:microsoft.com/office/officeart/2005/8/layout/hierarchy6"/>
    <dgm:cxn modelId="{C53545DE-B127-4DC0-A8D2-820D3BB288F1}" type="presParOf" srcId="{E72BFF66-EEDA-4673-B9E3-3A1B537EC9FC}" destId="{CF09A539-7267-4C51-8DA6-0CE2911B03C7}" srcOrd="1" destOrd="0" presId="urn:microsoft.com/office/officeart/2005/8/layout/hierarchy6"/>
    <dgm:cxn modelId="{B9FF75A5-A21F-4C81-8018-519D893E79E7}" type="presParOf" srcId="{53DC6631-8606-4713-B486-D38AE9CC35D4}" destId="{5BAE4399-98E0-4A24-A27E-63B565642482}" srcOrd="1" destOrd="0" presId="urn:microsoft.com/office/officeart/2005/8/layout/hierarchy6"/>
    <dgm:cxn modelId="{82B5679F-AB93-4390-BB14-5D07D8F43FCB}" type="presParOf" srcId="{5BAE4399-98E0-4A24-A27E-63B565642482}" destId="{45BBDBBA-780A-4182-A179-3E11FC5513B8}" srcOrd="0" destOrd="0" presId="urn:microsoft.com/office/officeart/2005/8/layout/hierarchy6"/>
    <dgm:cxn modelId="{1ABE53FE-D330-4D7B-BB40-8B443232B1DE}" type="presParOf" srcId="{45BBDBBA-780A-4182-A179-3E11FC5513B8}" destId="{5D13B84B-1794-453A-8F05-674900F27D96}" srcOrd="0" destOrd="0" presId="urn:microsoft.com/office/officeart/2005/8/layout/hierarchy6"/>
    <dgm:cxn modelId="{3AA351DE-A5FE-4326-9796-FB5832384A6D}" type="presParOf" srcId="{45BBDBBA-780A-4182-A179-3E11FC5513B8}" destId="{83BD0E40-8219-4B2D-BA1C-D8214DD54612}" srcOrd="1" destOrd="0" presId="urn:microsoft.com/office/officeart/2005/8/layout/hierarchy6"/>
    <dgm:cxn modelId="{F2FB788A-7E60-43A1-A004-A426F6C37FAF}" type="presParOf" srcId="{5BAE4399-98E0-4A24-A27E-63B565642482}" destId="{4A49B451-54AD-4601-A1AF-88B7CC0C3EE8}" srcOrd="1" destOrd="0" presId="urn:microsoft.com/office/officeart/2005/8/layout/hierarchy6"/>
    <dgm:cxn modelId="{38F4933F-76E0-48E8-B447-0AFCD2E8C8B4}" type="presParOf" srcId="{4A49B451-54AD-4601-A1AF-88B7CC0C3EE8}" destId="{91C23E3E-9E2B-41BD-8AD8-65F3926D14A7}" srcOrd="0" destOrd="0" presId="urn:microsoft.com/office/officeart/2005/8/layout/hierarchy6"/>
    <dgm:cxn modelId="{514512E4-982C-4BD6-9FD5-09AFE55E4344}" type="presParOf" srcId="{5BAE4399-98E0-4A24-A27E-63B565642482}" destId="{ACA11E32-27E2-46C0-8AEF-F163D33092A2}" srcOrd="2" destOrd="0" presId="urn:microsoft.com/office/officeart/2005/8/layout/hierarchy6"/>
    <dgm:cxn modelId="{7609AAFC-0EE4-4DE9-B9CC-A23BFF616F30}" type="presParOf" srcId="{ACA11E32-27E2-46C0-8AEF-F163D33092A2}" destId="{A5802B1B-4371-45F7-9893-AC3014581A37}" srcOrd="0" destOrd="0" presId="urn:microsoft.com/office/officeart/2005/8/layout/hierarchy6"/>
    <dgm:cxn modelId="{93A63A4D-BA52-432F-96F4-6F430A812F1F}" type="presParOf" srcId="{ACA11E32-27E2-46C0-8AEF-F163D33092A2}" destId="{77A2D02D-A9CE-4489-81BD-01A5111AE9FC}" srcOrd="1" destOrd="0" presId="urn:microsoft.com/office/officeart/2005/8/layout/hierarchy6"/>
    <dgm:cxn modelId="{37207752-A846-4801-8873-58C919F0B848}" type="presParOf" srcId="{5BAE4399-98E0-4A24-A27E-63B565642482}" destId="{853ABA20-CB37-43F7-9BFC-746F25B2CD69}" srcOrd="3" destOrd="0" presId="urn:microsoft.com/office/officeart/2005/8/layout/hierarchy6"/>
    <dgm:cxn modelId="{3DD22419-A45C-4571-88BA-092A00718747}" type="presParOf" srcId="{853ABA20-CB37-43F7-9BFC-746F25B2CD69}" destId="{685B51F6-4BE2-40A6-8F8E-CC1E2209B892}" srcOrd="0" destOrd="0" presId="urn:microsoft.com/office/officeart/2005/8/layout/hierarchy6"/>
    <dgm:cxn modelId="{F9A6141A-0CF6-4B67-86E4-0303A2E641BC}" type="presParOf" srcId="{5BAE4399-98E0-4A24-A27E-63B565642482}" destId="{D9C7AF73-434A-4A29-8DA2-91AAA32A858A}" srcOrd="4" destOrd="0" presId="urn:microsoft.com/office/officeart/2005/8/layout/hierarchy6"/>
    <dgm:cxn modelId="{5848672F-7391-43CC-8B3D-D76834B2D9C6}" type="presParOf" srcId="{D9C7AF73-434A-4A29-8DA2-91AAA32A858A}" destId="{66A53708-82EF-48C2-930C-CE396AD05016}" srcOrd="0" destOrd="0" presId="urn:microsoft.com/office/officeart/2005/8/layout/hierarchy6"/>
    <dgm:cxn modelId="{93ECF302-F4F2-42CF-B736-044D4B4F8C31}" type="presParOf" srcId="{D9C7AF73-434A-4A29-8DA2-91AAA32A858A}" destId="{A6FC36AF-CEA7-42BE-8A04-047769906D7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142920-A999-4214-868A-4BA6389BB3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AB7C30-4513-4BE0-95C5-A621356A05D8}">
      <dgm:prSet/>
      <dgm:spPr/>
      <dgm:t>
        <a:bodyPr/>
        <a:lstStyle/>
        <a:p>
          <a:r>
            <a:rPr lang="en-US" dirty="0"/>
            <a:t>Goal</a:t>
          </a:r>
        </a:p>
      </dgm:t>
    </dgm:pt>
    <dgm:pt modelId="{1A7EC593-0ACB-493F-B68B-EDF844340D92}" type="parTrans" cxnId="{AB6F8FA5-1837-47A6-9B14-E0B84CDF6199}">
      <dgm:prSet/>
      <dgm:spPr/>
      <dgm:t>
        <a:bodyPr/>
        <a:lstStyle/>
        <a:p>
          <a:endParaRPr lang="en-US"/>
        </a:p>
      </dgm:t>
    </dgm:pt>
    <dgm:pt modelId="{A00B2FD0-3173-432F-8A3F-59B3E9001109}" type="sibTrans" cxnId="{AB6F8FA5-1837-47A6-9B14-E0B84CDF6199}">
      <dgm:prSet/>
      <dgm:spPr/>
      <dgm:t>
        <a:bodyPr/>
        <a:lstStyle/>
        <a:p>
          <a:endParaRPr lang="en-US"/>
        </a:p>
      </dgm:t>
    </dgm:pt>
    <dgm:pt modelId="{C5F6679A-3D7F-42D5-B95E-618443CBBB69}">
      <dgm:prSet/>
      <dgm:spPr/>
      <dgm:t>
        <a:bodyPr/>
        <a:lstStyle/>
        <a:p>
          <a:pPr>
            <a:buFont typeface="Wingdings" panose="05000000000000000000" pitchFamily="2" charset="2"/>
            <a:buChar char="ü"/>
          </a:pPr>
          <a:r>
            <a:rPr lang="en-US" dirty="0"/>
            <a:t>Who collects and records patient data, and at what point during their visit/hospitalization?</a:t>
          </a:r>
        </a:p>
      </dgm:t>
    </dgm:pt>
    <dgm:pt modelId="{674A56A3-905C-4004-9081-58110980FE9C}" type="parTrans" cxnId="{F0702679-72B4-45C9-85D1-AFB4FB85C3DE}">
      <dgm:prSet/>
      <dgm:spPr/>
      <dgm:t>
        <a:bodyPr/>
        <a:lstStyle/>
        <a:p>
          <a:endParaRPr lang="en-US"/>
        </a:p>
      </dgm:t>
    </dgm:pt>
    <dgm:pt modelId="{36E2D254-DBCB-429A-980C-202734320D91}" type="sibTrans" cxnId="{F0702679-72B4-45C9-85D1-AFB4FB85C3DE}">
      <dgm:prSet/>
      <dgm:spPr/>
      <dgm:t>
        <a:bodyPr/>
        <a:lstStyle/>
        <a:p>
          <a:endParaRPr lang="en-US"/>
        </a:p>
      </dgm:t>
    </dgm:pt>
    <dgm:pt modelId="{9D696DFD-6877-4495-A049-4BDB5D2CC36F}">
      <dgm:prSet/>
      <dgm:spPr/>
      <dgm:t>
        <a:bodyPr/>
        <a:lstStyle/>
        <a:p>
          <a:pPr>
            <a:buFont typeface="Wingdings" panose="05000000000000000000" pitchFamily="2" charset="2"/>
            <a:buChar char="ü"/>
          </a:pPr>
          <a:r>
            <a:rPr lang="en-US" dirty="0"/>
            <a:t>Where in the EHR does information get entered?</a:t>
          </a:r>
        </a:p>
      </dgm:t>
    </dgm:pt>
    <dgm:pt modelId="{63A4073B-014B-4472-875B-A8F3B217B60B}" type="parTrans" cxnId="{EF97FD9C-22E6-4CF8-9A8C-E9A864AB61B0}">
      <dgm:prSet/>
      <dgm:spPr/>
      <dgm:t>
        <a:bodyPr/>
        <a:lstStyle/>
        <a:p>
          <a:endParaRPr lang="en-US"/>
        </a:p>
      </dgm:t>
    </dgm:pt>
    <dgm:pt modelId="{206741AD-BD7F-4AF6-8346-E20C5EC710A1}" type="sibTrans" cxnId="{EF97FD9C-22E6-4CF8-9A8C-E9A864AB61B0}">
      <dgm:prSet/>
      <dgm:spPr/>
      <dgm:t>
        <a:bodyPr/>
        <a:lstStyle/>
        <a:p>
          <a:endParaRPr lang="en-US"/>
        </a:p>
      </dgm:t>
    </dgm:pt>
    <dgm:pt modelId="{734E27D3-4A5E-47FD-8603-2395D0F3B79F}">
      <dgm:prSet/>
      <dgm:spPr/>
      <dgm:t>
        <a:bodyPr/>
        <a:lstStyle/>
        <a:p>
          <a:pPr>
            <a:buFont typeface="Wingdings" panose="05000000000000000000" pitchFamily="2" charset="2"/>
            <a:buChar char="ü"/>
          </a:pPr>
          <a:r>
            <a:rPr lang="en-US" dirty="0"/>
            <a:t>Are documentation processes standardized?</a:t>
          </a:r>
        </a:p>
      </dgm:t>
    </dgm:pt>
    <dgm:pt modelId="{990E5887-010F-435E-96AF-E4FCB950D260}" type="parTrans" cxnId="{0D03C480-DF77-475C-A3B5-E7CE9AE5B1AE}">
      <dgm:prSet/>
      <dgm:spPr/>
      <dgm:t>
        <a:bodyPr/>
        <a:lstStyle/>
        <a:p>
          <a:endParaRPr lang="en-US"/>
        </a:p>
      </dgm:t>
    </dgm:pt>
    <dgm:pt modelId="{FC094C89-5F0F-4C40-91F1-19C94B87AB1C}" type="sibTrans" cxnId="{0D03C480-DF77-475C-A3B5-E7CE9AE5B1AE}">
      <dgm:prSet/>
      <dgm:spPr/>
      <dgm:t>
        <a:bodyPr/>
        <a:lstStyle/>
        <a:p>
          <a:endParaRPr lang="en-US"/>
        </a:p>
      </dgm:t>
    </dgm:pt>
    <dgm:pt modelId="{83E2F719-C5F4-4A99-9D05-9E1E2D18E5B3}">
      <dgm:prSet/>
      <dgm:spPr/>
      <dgm:t>
        <a:bodyPr/>
        <a:lstStyle/>
        <a:p>
          <a:pPr>
            <a:buFont typeface="Wingdings" panose="05000000000000000000" pitchFamily="2" charset="2"/>
            <a:buChar char="ü"/>
          </a:pPr>
          <a:r>
            <a:rPr lang="en-US" dirty="0"/>
            <a:t>How is the workflow validated?</a:t>
          </a:r>
        </a:p>
      </dgm:t>
    </dgm:pt>
    <dgm:pt modelId="{16A2248B-01BB-4C1B-B138-CD3F92F538AB}" type="parTrans" cxnId="{70F056E2-A5DE-40BD-9CEC-17165A973418}">
      <dgm:prSet/>
      <dgm:spPr/>
      <dgm:t>
        <a:bodyPr/>
        <a:lstStyle/>
        <a:p>
          <a:endParaRPr lang="en-US"/>
        </a:p>
      </dgm:t>
    </dgm:pt>
    <dgm:pt modelId="{3A3E80FC-4794-4F44-B3B1-7B42AAA5D69E}" type="sibTrans" cxnId="{70F056E2-A5DE-40BD-9CEC-17165A973418}">
      <dgm:prSet/>
      <dgm:spPr/>
      <dgm:t>
        <a:bodyPr/>
        <a:lstStyle/>
        <a:p>
          <a:endParaRPr lang="en-US"/>
        </a:p>
      </dgm:t>
    </dgm:pt>
    <dgm:pt modelId="{225F004E-E537-4DA9-AC88-AD21069C0936}">
      <dgm:prSet/>
      <dgm:spPr/>
      <dgm:t>
        <a:bodyPr/>
        <a:lstStyle/>
        <a:p>
          <a:r>
            <a:rPr lang="en-US" dirty="0"/>
            <a:t>Data collection activities</a:t>
          </a:r>
        </a:p>
      </dgm:t>
    </dgm:pt>
    <dgm:pt modelId="{CAE368E2-D787-42A1-A7D4-76391181B5A1}" type="parTrans" cxnId="{EDF4A7D3-4E01-4977-A646-2DCA355A881D}">
      <dgm:prSet/>
      <dgm:spPr/>
      <dgm:t>
        <a:bodyPr/>
        <a:lstStyle/>
        <a:p>
          <a:endParaRPr lang="en-US"/>
        </a:p>
      </dgm:t>
    </dgm:pt>
    <dgm:pt modelId="{AD815A23-4CE0-4882-B081-494E70F63BFB}" type="sibTrans" cxnId="{EDF4A7D3-4E01-4977-A646-2DCA355A881D}">
      <dgm:prSet/>
      <dgm:spPr/>
      <dgm:t>
        <a:bodyPr/>
        <a:lstStyle/>
        <a:p>
          <a:endParaRPr lang="en-US"/>
        </a:p>
      </dgm:t>
    </dgm:pt>
    <dgm:pt modelId="{4EF22895-EF3E-402E-9AB0-6779830EDBF6}">
      <dgm:prSet/>
      <dgm:spPr/>
      <dgm:t>
        <a:bodyPr/>
        <a:lstStyle/>
        <a:p>
          <a:r>
            <a:rPr lang="en-US" dirty="0"/>
            <a:t>Timing</a:t>
          </a:r>
        </a:p>
      </dgm:t>
    </dgm:pt>
    <dgm:pt modelId="{12A99645-875A-4C43-AA36-E0759A2878D2}" type="parTrans" cxnId="{FE2E8304-E899-4F95-A87E-B804AAB300E6}">
      <dgm:prSet/>
      <dgm:spPr/>
      <dgm:t>
        <a:bodyPr/>
        <a:lstStyle/>
        <a:p>
          <a:endParaRPr lang="en-US"/>
        </a:p>
      </dgm:t>
    </dgm:pt>
    <dgm:pt modelId="{A51068B1-4924-4D9C-87A7-5DD6804F298D}" type="sibTrans" cxnId="{FE2E8304-E899-4F95-A87E-B804AAB300E6}">
      <dgm:prSet/>
      <dgm:spPr/>
      <dgm:t>
        <a:bodyPr/>
        <a:lstStyle/>
        <a:p>
          <a:endParaRPr lang="en-US"/>
        </a:p>
      </dgm:t>
    </dgm:pt>
    <dgm:pt modelId="{20E1CD44-FB72-486A-A853-83AEFC883539}">
      <dgm:prSet/>
      <dgm:spPr/>
      <dgm:t>
        <a:bodyPr/>
        <a:lstStyle/>
        <a:p>
          <a:r>
            <a:rPr lang="en-US" dirty="0"/>
            <a:t>Map current clinical and documentation workflows</a:t>
          </a:r>
        </a:p>
      </dgm:t>
    </dgm:pt>
    <dgm:pt modelId="{8914F38A-A3CE-48E6-919D-98DAA11ECF4D}" type="parTrans" cxnId="{C9B03696-4B80-4068-AF14-D8C5F22F39CF}">
      <dgm:prSet/>
      <dgm:spPr/>
      <dgm:t>
        <a:bodyPr/>
        <a:lstStyle/>
        <a:p>
          <a:endParaRPr lang="en-US"/>
        </a:p>
      </dgm:t>
    </dgm:pt>
    <dgm:pt modelId="{37A05A87-ED75-4591-9F0E-EF87E8985C2A}" type="sibTrans" cxnId="{C9B03696-4B80-4068-AF14-D8C5F22F39CF}">
      <dgm:prSet/>
      <dgm:spPr/>
      <dgm:t>
        <a:bodyPr/>
        <a:lstStyle/>
        <a:p>
          <a:endParaRPr lang="en-US"/>
        </a:p>
      </dgm:t>
    </dgm:pt>
    <dgm:pt modelId="{E0C183EB-D7F4-467E-9EDE-26F2C67CDB75}">
      <dgm:prSet/>
      <dgm:spPr/>
      <dgm:t>
        <a:bodyPr/>
        <a:lstStyle/>
        <a:p>
          <a:r>
            <a:rPr lang="en-US" dirty="0"/>
            <a:t>Detailed discussions or on-site visits with clinical and informatics/health IT staff</a:t>
          </a:r>
        </a:p>
      </dgm:t>
    </dgm:pt>
    <dgm:pt modelId="{465894AD-A747-4A6F-92EF-41F280101F23}" type="parTrans" cxnId="{8D3399B5-A46A-4797-BF1A-EA07C1F5A5F8}">
      <dgm:prSet/>
      <dgm:spPr/>
      <dgm:t>
        <a:bodyPr/>
        <a:lstStyle/>
        <a:p>
          <a:endParaRPr lang="en-US"/>
        </a:p>
      </dgm:t>
    </dgm:pt>
    <dgm:pt modelId="{775F31EA-97BE-47D1-865B-16DA9E34557A}" type="sibTrans" cxnId="{8D3399B5-A46A-4797-BF1A-EA07C1F5A5F8}">
      <dgm:prSet/>
      <dgm:spPr/>
      <dgm:t>
        <a:bodyPr/>
        <a:lstStyle/>
        <a:p>
          <a:endParaRPr lang="en-US"/>
        </a:p>
      </dgm:t>
    </dgm:pt>
    <dgm:pt modelId="{CF2492B0-3212-46A8-8FDB-DBA88F8DEDE0}">
      <dgm:prSet/>
      <dgm:spPr/>
      <dgm:t>
        <a:bodyPr/>
        <a:lstStyle/>
        <a:p>
          <a:r>
            <a:rPr lang="en-US"/>
            <a:t>Can </a:t>
          </a:r>
          <a:r>
            <a:rPr lang="en-US" dirty="0"/>
            <a:t>be completed during alpha and/or beta testing</a:t>
          </a:r>
        </a:p>
      </dgm:t>
    </dgm:pt>
    <dgm:pt modelId="{490A1FE0-0EE8-47EE-A9BB-17DCBC8DD7F2}" type="parTrans" cxnId="{437BBC16-AA3E-432C-B167-EC20CAE7A819}">
      <dgm:prSet/>
      <dgm:spPr/>
      <dgm:t>
        <a:bodyPr/>
        <a:lstStyle/>
        <a:p>
          <a:endParaRPr lang="en-US"/>
        </a:p>
      </dgm:t>
    </dgm:pt>
    <dgm:pt modelId="{4C26BD28-2C24-48EF-BE38-BD6C3E34C6A0}" type="sibTrans" cxnId="{437BBC16-AA3E-432C-B167-EC20CAE7A819}">
      <dgm:prSet/>
      <dgm:spPr/>
      <dgm:t>
        <a:bodyPr/>
        <a:lstStyle/>
        <a:p>
          <a:endParaRPr lang="en-US"/>
        </a:p>
      </dgm:t>
    </dgm:pt>
    <dgm:pt modelId="{0A9529C5-DA6E-41D1-8EFC-3426276BEE9B}" type="pres">
      <dgm:prSet presAssocID="{43142920-A999-4214-868A-4BA6389BB3F5}" presName="linear" presStyleCnt="0">
        <dgm:presLayoutVars>
          <dgm:dir/>
          <dgm:animLvl val="lvl"/>
          <dgm:resizeHandles val="exact"/>
        </dgm:presLayoutVars>
      </dgm:prSet>
      <dgm:spPr/>
    </dgm:pt>
    <dgm:pt modelId="{CCD3DCED-58ED-4E77-AA5D-38548F0411EF}" type="pres">
      <dgm:prSet presAssocID="{DAAB7C30-4513-4BE0-95C5-A621356A05D8}" presName="parentLin" presStyleCnt="0"/>
      <dgm:spPr/>
    </dgm:pt>
    <dgm:pt modelId="{87BBD575-73CA-4320-8808-A8AEE7EF7AC6}" type="pres">
      <dgm:prSet presAssocID="{DAAB7C30-4513-4BE0-95C5-A621356A05D8}" presName="parentLeftMargin" presStyleLbl="node1" presStyleIdx="0" presStyleCnt="3"/>
      <dgm:spPr/>
    </dgm:pt>
    <dgm:pt modelId="{9DBA9393-E062-4D88-86AA-03BC8F68605F}" type="pres">
      <dgm:prSet presAssocID="{DAAB7C30-4513-4BE0-95C5-A621356A05D8}" presName="parentText" presStyleLbl="node1" presStyleIdx="0" presStyleCnt="3">
        <dgm:presLayoutVars>
          <dgm:chMax val="0"/>
          <dgm:bulletEnabled val="1"/>
        </dgm:presLayoutVars>
      </dgm:prSet>
      <dgm:spPr/>
    </dgm:pt>
    <dgm:pt modelId="{247E4A83-1E1F-43B1-B116-5F143705942B}" type="pres">
      <dgm:prSet presAssocID="{DAAB7C30-4513-4BE0-95C5-A621356A05D8}" presName="negativeSpace" presStyleCnt="0"/>
      <dgm:spPr/>
    </dgm:pt>
    <dgm:pt modelId="{CE15AAB3-7AEF-4C08-988E-1D8E25132CED}" type="pres">
      <dgm:prSet presAssocID="{DAAB7C30-4513-4BE0-95C5-A621356A05D8}" presName="childText" presStyleLbl="conFgAcc1" presStyleIdx="0" presStyleCnt="3">
        <dgm:presLayoutVars>
          <dgm:bulletEnabled val="1"/>
        </dgm:presLayoutVars>
      </dgm:prSet>
      <dgm:spPr/>
    </dgm:pt>
    <dgm:pt modelId="{79BFD4EA-44FB-4030-AF44-45716C38629C}" type="pres">
      <dgm:prSet presAssocID="{A00B2FD0-3173-432F-8A3F-59B3E9001109}" presName="spaceBetweenRectangles" presStyleCnt="0"/>
      <dgm:spPr/>
    </dgm:pt>
    <dgm:pt modelId="{B769EDF8-ADD2-4D4E-84EE-A9DE33246193}" type="pres">
      <dgm:prSet presAssocID="{225F004E-E537-4DA9-AC88-AD21069C0936}" presName="parentLin" presStyleCnt="0"/>
      <dgm:spPr/>
    </dgm:pt>
    <dgm:pt modelId="{FEAA63DE-5716-4E64-AD2E-DEAB6557B28B}" type="pres">
      <dgm:prSet presAssocID="{225F004E-E537-4DA9-AC88-AD21069C0936}" presName="parentLeftMargin" presStyleLbl="node1" presStyleIdx="0" presStyleCnt="3"/>
      <dgm:spPr/>
    </dgm:pt>
    <dgm:pt modelId="{1181763F-6237-4520-AC1F-89A2CC76613F}" type="pres">
      <dgm:prSet presAssocID="{225F004E-E537-4DA9-AC88-AD21069C0936}" presName="parentText" presStyleLbl="node1" presStyleIdx="1" presStyleCnt="3">
        <dgm:presLayoutVars>
          <dgm:chMax val="0"/>
          <dgm:bulletEnabled val="1"/>
        </dgm:presLayoutVars>
      </dgm:prSet>
      <dgm:spPr/>
    </dgm:pt>
    <dgm:pt modelId="{F4337C64-60EB-4A48-B060-4DCCCFD7270B}" type="pres">
      <dgm:prSet presAssocID="{225F004E-E537-4DA9-AC88-AD21069C0936}" presName="negativeSpace" presStyleCnt="0"/>
      <dgm:spPr/>
    </dgm:pt>
    <dgm:pt modelId="{E05FB6D6-0FE6-4173-875F-D5481165DFC8}" type="pres">
      <dgm:prSet presAssocID="{225F004E-E537-4DA9-AC88-AD21069C0936}" presName="childText" presStyleLbl="conFgAcc1" presStyleIdx="1" presStyleCnt="3">
        <dgm:presLayoutVars>
          <dgm:bulletEnabled val="1"/>
        </dgm:presLayoutVars>
      </dgm:prSet>
      <dgm:spPr/>
    </dgm:pt>
    <dgm:pt modelId="{DBA355A5-EC6E-4E97-B4DA-3E00228730A0}" type="pres">
      <dgm:prSet presAssocID="{AD815A23-4CE0-4882-B081-494E70F63BFB}" presName="spaceBetweenRectangles" presStyleCnt="0"/>
      <dgm:spPr/>
    </dgm:pt>
    <dgm:pt modelId="{86E6C6F0-A568-42CA-9EB6-89F9960D03D4}" type="pres">
      <dgm:prSet presAssocID="{4EF22895-EF3E-402E-9AB0-6779830EDBF6}" presName="parentLin" presStyleCnt="0"/>
      <dgm:spPr/>
    </dgm:pt>
    <dgm:pt modelId="{6D2A8BBC-8C84-4975-ABD5-0B94B987450B}" type="pres">
      <dgm:prSet presAssocID="{4EF22895-EF3E-402E-9AB0-6779830EDBF6}" presName="parentLeftMargin" presStyleLbl="node1" presStyleIdx="1" presStyleCnt="3"/>
      <dgm:spPr/>
    </dgm:pt>
    <dgm:pt modelId="{975B9426-DBE0-46BE-8DA6-1DB16016CA3D}" type="pres">
      <dgm:prSet presAssocID="{4EF22895-EF3E-402E-9AB0-6779830EDBF6}" presName="parentText" presStyleLbl="node1" presStyleIdx="2" presStyleCnt="3">
        <dgm:presLayoutVars>
          <dgm:chMax val="0"/>
          <dgm:bulletEnabled val="1"/>
        </dgm:presLayoutVars>
      </dgm:prSet>
      <dgm:spPr/>
    </dgm:pt>
    <dgm:pt modelId="{7049A6AA-F88D-4941-8F40-88937F71BAD7}" type="pres">
      <dgm:prSet presAssocID="{4EF22895-EF3E-402E-9AB0-6779830EDBF6}" presName="negativeSpace" presStyleCnt="0"/>
      <dgm:spPr/>
    </dgm:pt>
    <dgm:pt modelId="{1AA7D7BF-CC25-4249-8D59-72B247A83FB4}" type="pres">
      <dgm:prSet presAssocID="{4EF22895-EF3E-402E-9AB0-6779830EDBF6}" presName="childText" presStyleLbl="conFgAcc1" presStyleIdx="2" presStyleCnt="3">
        <dgm:presLayoutVars>
          <dgm:bulletEnabled val="1"/>
        </dgm:presLayoutVars>
      </dgm:prSet>
      <dgm:spPr/>
    </dgm:pt>
  </dgm:ptLst>
  <dgm:cxnLst>
    <dgm:cxn modelId="{EC38A102-6164-4F9C-86DF-94466BD87C8B}" type="presOf" srcId="{E0C183EB-D7F4-467E-9EDE-26F2C67CDB75}" destId="{E05FB6D6-0FE6-4173-875F-D5481165DFC8}" srcOrd="0" destOrd="0" presId="urn:microsoft.com/office/officeart/2005/8/layout/list1"/>
    <dgm:cxn modelId="{1EF54104-AA48-4BB8-80AF-21CFA8407945}" type="presOf" srcId="{4EF22895-EF3E-402E-9AB0-6779830EDBF6}" destId="{975B9426-DBE0-46BE-8DA6-1DB16016CA3D}" srcOrd="1" destOrd="0" presId="urn:microsoft.com/office/officeart/2005/8/layout/list1"/>
    <dgm:cxn modelId="{FE2E8304-E899-4F95-A87E-B804AAB300E6}" srcId="{43142920-A999-4214-868A-4BA6389BB3F5}" destId="{4EF22895-EF3E-402E-9AB0-6779830EDBF6}" srcOrd="2" destOrd="0" parTransId="{12A99645-875A-4C43-AA36-E0759A2878D2}" sibTransId="{A51068B1-4924-4D9C-87A7-5DD6804F298D}"/>
    <dgm:cxn modelId="{B230700C-8C25-4156-B799-17DE029058A4}" type="presOf" srcId="{225F004E-E537-4DA9-AC88-AD21069C0936}" destId="{1181763F-6237-4520-AC1F-89A2CC76613F}" srcOrd="1" destOrd="0" presId="urn:microsoft.com/office/officeart/2005/8/layout/list1"/>
    <dgm:cxn modelId="{437BBC16-AA3E-432C-B167-EC20CAE7A819}" srcId="{4EF22895-EF3E-402E-9AB0-6779830EDBF6}" destId="{CF2492B0-3212-46A8-8FDB-DBA88F8DEDE0}" srcOrd="0" destOrd="0" parTransId="{490A1FE0-0EE8-47EE-A9BB-17DCBC8DD7F2}" sibTransId="{4C26BD28-2C24-48EF-BE38-BD6C3E34C6A0}"/>
    <dgm:cxn modelId="{DCF46035-D834-4A90-A375-A53F5F10A519}" type="presOf" srcId="{734E27D3-4A5E-47FD-8603-2395D0F3B79F}" destId="{CE15AAB3-7AEF-4C08-988E-1D8E25132CED}" srcOrd="0" destOrd="3" presId="urn:microsoft.com/office/officeart/2005/8/layout/list1"/>
    <dgm:cxn modelId="{778AE341-9B6E-4EB6-BF16-58DE6B651D98}" type="presOf" srcId="{DAAB7C30-4513-4BE0-95C5-A621356A05D8}" destId="{87BBD575-73CA-4320-8808-A8AEE7EF7AC6}" srcOrd="0" destOrd="0" presId="urn:microsoft.com/office/officeart/2005/8/layout/list1"/>
    <dgm:cxn modelId="{B25C5C69-E9F9-48A3-8C5A-8495512D6D47}" type="presOf" srcId="{CF2492B0-3212-46A8-8FDB-DBA88F8DEDE0}" destId="{1AA7D7BF-CC25-4249-8D59-72B247A83FB4}" srcOrd="0" destOrd="0" presId="urn:microsoft.com/office/officeart/2005/8/layout/list1"/>
    <dgm:cxn modelId="{F0702679-72B4-45C9-85D1-AFB4FB85C3DE}" srcId="{20E1CD44-FB72-486A-A853-83AEFC883539}" destId="{C5F6679A-3D7F-42D5-B95E-618443CBBB69}" srcOrd="0" destOrd="0" parTransId="{674A56A3-905C-4004-9081-58110980FE9C}" sibTransId="{36E2D254-DBCB-429A-980C-202734320D91}"/>
    <dgm:cxn modelId="{72BB727C-A798-4283-8350-AB89DDD838CD}" type="presOf" srcId="{C5F6679A-3D7F-42D5-B95E-618443CBBB69}" destId="{CE15AAB3-7AEF-4C08-988E-1D8E25132CED}" srcOrd="0" destOrd="1" presId="urn:microsoft.com/office/officeart/2005/8/layout/list1"/>
    <dgm:cxn modelId="{30DD327F-22AC-4BBB-9239-3B847E55C58A}" type="presOf" srcId="{DAAB7C30-4513-4BE0-95C5-A621356A05D8}" destId="{9DBA9393-E062-4D88-86AA-03BC8F68605F}" srcOrd="1" destOrd="0" presId="urn:microsoft.com/office/officeart/2005/8/layout/list1"/>
    <dgm:cxn modelId="{0D03C480-DF77-475C-A3B5-E7CE9AE5B1AE}" srcId="{20E1CD44-FB72-486A-A853-83AEFC883539}" destId="{734E27D3-4A5E-47FD-8603-2395D0F3B79F}" srcOrd="2" destOrd="0" parTransId="{990E5887-010F-435E-96AF-E4FCB950D260}" sibTransId="{FC094C89-5F0F-4C40-91F1-19C94B87AB1C}"/>
    <dgm:cxn modelId="{DE4CCE94-3FE3-4F46-9635-9DEF71303DF3}" type="presOf" srcId="{43142920-A999-4214-868A-4BA6389BB3F5}" destId="{0A9529C5-DA6E-41D1-8EFC-3426276BEE9B}" srcOrd="0" destOrd="0" presId="urn:microsoft.com/office/officeart/2005/8/layout/list1"/>
    <dgm:cxn modelId="{C9B03696-4B80-4068-AF14-D8C5F22F39CF}" srcId="{DAAB7C30-4513-4BE0-95C5-A621356A05D8}" destId="{20E1CD44-FB72-486A-A853-83AEFC883539}" srcOrd="0" destOrd="0" parTransId="{8914F38A-A3CE-48E6-919D-98DAA11ECF4D}" sibTransId="{37A05A87-ED75-4591-9F0E-EF87E8985C2A}"/>
    <dgm:cxn modelId="{EF97FD9C-22E6-4CF8-9A8C-E9A864AB61B0}" srcId="{20E1CD44-FB72-486A-A853-83AEFC883539}" destId="{9D696DFD-6877-4495-A049-4BDB5D2CC36F}" srcOrd="1" destOrd="0" parTransId="{63A4073B-014B-4472-875B-A8F3B217B60B}" sibTransId="{206741AD-BD7F-4AF6-8346-E20C5EC710A1}"/>
    <dgm:cxn modelId="{E2D17A9D-87DD-4E7A-A0FA-ABB27BB774D0}" type="presOf" srcId="{20E1CD44-FB72-486A-A853-83AEFC883539}" destId="{CE15AAB3-7AEF-4C08-988E-1D8E25132CED}" srcOrd="0" destOrd="0" presId="urn:microsoft.com/office/officeart/2005/8/layout/list1"/>
    <dgm:cxn modelId="{AB6F8FA5-1837-47A6-9B14-E0B84CDF6199}" srcId="{43142920-A999-4214-868A-4BA6389BB3F5}" destId="{DAAB7C30-4513-4BE0-95C5-A621356A05D8}" srcOrd="0" destOrd="0" parTransId="{1A7EC593-0ACB-493F-B68B-EDF844340D92}" sibTransId="{A00B2FD0-3173-432F-8A3F-59B3E9001109}"/>
    <dgm:cxn modelId="{F4B44EAA-EB03-43C9-8FE1-BF25EE977FC3}" type="presOf" srcId="{9D696DFD-6877-4495-A049-4BDB5D2CC36F}" destId="{CE15AAB3-7AEF-4C08-988E-1D8E25132CED}" srcOrd="0" destOrd="2" presId="urn:microsoft.com/office/officeart/2005/8/layout/list1"/>
    <dgm:cxn modelId="{8D3399B5-A46A-4797-BF1A-EA07C1F5A5F8}" srcId="{225F004E-E537-4DA9-AC88-AD21069C0936}" destId="{E0C183EB-D7F4-467E-9EDE-26F2C67CDB75}" srcOrd="0" destOrd="0" parTransId="{465894AD-A747-4A6F-92EF-41F280101F23}" sibTransId="{775F31EA-97BE-47D1-865B-16DA9E34557A}"/>
    <dgm:cxn modelId="{8F6BB8BD-B55F-4AD1-9224-3F99AF6CD169}" type="presOf" srcId="{83E2F719-C5F4-4A99-9D05-9E1E2D18E5B3}" destId="{CE15AAB3-7AEF-4C08-988E-1D8E25132CED}" srcOrd="0" destOrd="4" presId="urn:microsoft.com/office/officeart/2005/8/layout/list1"/>
    <dgm:cxn modelId="{EDF4A7D3-4E01-4977-A646-2DCA355A881D}" srcId="{43142920-A999-4214-868A-4BA6389BB3F5}" destId="{225F004E-E537-4DA9-AC88-AD21069C0936}" srcOrd="1" destOrd="0" parTransId="{CAE368E2-D787-42A1-A7D4-76391181B5A1}" sibTransId="{AD815A23-4CE0-4882-B081-494E70F63BFB}"/>
    <dgm:cxn modelId="{C25823E1-4394-4854-B720-B5E5BF86C328}" type="presOf" srcId="{4EF22895-EF3E-402E-9AB0-6779830EDBF6}" destId="{6D2A8BBC-8C84-4975-ABD5-0B94B987450B}" srcOrd="0" destOrd="0" presId="urn:microsoft.com/office/officeart/2005/8/layout/list1"/>
    <dgm:cxn modelId="{70F056E2-A5DE-40BD-9CEC-17165A973418}" srcId="{20E1CD44-FB72-486A-A853-83AEFC883539}" destId="{83E2F719-C5F4-4A99-9D05-9E1E2D18E5B3}" srcOrd="3" destOrd="0" parTransId="{16A2248B-01BB-4C1B-B138-CD3F92F538AB}" sibTransId="{3A3E80FC-4794-4F44-B3B1-7B42AAA5D69E}"/>
    <dgm:cxn modelId="{B34076E3-67B3-4786-B928-B141919C81CD}" type="presOf" srcId="{225F004E-E537-4DA9-AC88-AD21069C0936}" destId="{FEAA63DE-5716-4E64-AD2E-DEAB6557B28B}" srcOrd="0" destOrd="0" presId="urn:microsoft.com/office/officeart/2005/8/layout/list1"/>
    <dgm:cxn modelId="{06A350A9-B32B-4AA0-8839-C6F06613A125}" type="presParOf" srcId="{0A9529C5-DA6E-41D1-8EFC-3426276BEE9B}" destId="{CCD3DCED-58ED-4E77-AA5D-38548F0411EF}" srcOrd="0" destOrd="0" presId="urn:microsoft.com/office/officeart/2005/8/layout/list1"/>
    <dgm:cxn modelId="{992DC257-6B34-42C7-BFE9-6E2ED72DD2B2}" type="presParOf" srcId="{CCD3DCED-58ED-4E77-AA5D-38548F0411EF}" destId="{87BBD575-73CA-4320-8808-A8AEE7EF7AC6}" srcOrd="0" destOrd="0" presId="urn:microsoft.com/office/officeart/2005/8/layout/list1"/>
    <dgm:cxn modelId="{03B5EB1D-1B7C-4444-8D61-A19340754F5C}" type="presParOf" srcId="{CCD3DCED-58ED-4E77-AA5D-38548F0411EF}" destId="{9DBA9393-E062-4D88-86AA-03BC8F68605F}" srcOrd="1" destOrd="0" presId="urn:microsoft.com/office/officeart/2005/8/layout/list1"/>
    <dgm:cxn modelId="{1885312A-DA37-4F89-927F-12252DF1644E}" type="presParOf" srcId="{0A9529C5-DA6E-41D1-8EFC-3426276BEE9B}" destId="{247E4A83-1E1F-43B1-B116-5F143705942B}" srcOrd="1" destOrd="0" presId="urn:microsoft.com/office/officeart/2005/8/layout/list1"/>
    <dgm:cxn modelId="{EB9AB493-DCAA-49C3-A563-C4DFDFE59B42}" type="presParOf" srcId="{0A9529C5-DA6E-41D1-8EFC-3426276BEE9B}" destId="{CE15AAB3-7AEF-4C08-988E-1D8E25132CED}" srcOrd="2" destOrd="0" presId="urn:microsoft.com/office/officeart/2005/8/layout/list1"/>
    <dgm:cxn modelId="{1A7D142F-E6B7-4151-8BEC-DD631BAA7BB8}" type="presParOf" srcId="{0A9529C5-DA6E-41D1-8EFC-3426276BEE9B}" destId="{79BFD4EA-44FB-4030-AF44-45716C38629C}" srcOrd="3" destOrd="0" presId="urn:microsoft.com/office/officeart/2005/8/layout/list1"/>
    <dgm:cxn modelId="{3F4EDC19-0ED7-4275-8A10-04D3F033C286}" type="presParOf" srcId="{0A9529C5-DA6E-41D1-8EFC-3426276BEE9B}" destId="{B769EDF8-ADD2-4D4E-84EE-A9DE33246193}" srcOrd="4" destOrd="0" presId="urn:microsoft.com/office/officeart/2005/8/layout/list1"/>
    <dgm:cxn modelId="{54DACAB3-CB6C-493D-973D-E92CC9E77718}" type="presParOf" srcId="{B769EDF8-ADD2-4D4E-84EE-A9DE33246193}" destId="{FEAA63DE-5716-4E64-AD2E-DEAB6557B28B}" srcOrd="0" destOrd="0" presId="urn:microsoft.com/office/officeart/2005/8/layout/list1"/>
    <dgm:cxn modelId="{B8D1659E-6E43-43BF-A329-51F3CC303387}" type="presParOf" srcId="{B769EDF8-ADD2-4D4E-84EE-A9DE33246193}" destId="{1181763F-6237-4520-AC1F-89A2CC76613F}" srcOrd="1" destOrd="0" presId="urn:microsoft.com/office/officeart/2005/8/layout/list1"/>
    <dgm:cxn modelId="{EB35F56F-B799-4702-AAE7-274499F8D5C7}" type="presParOf" srcId="{0A9529C5-DA6E-41D1-8EFC-3426276BEE9B}" destId="{F4337C64-60EB-4A48-B060-4DCCCFD7270B}" srcOrd="5" destOrd="0" presId="urn:microsoft.com/office/officeart/2005/8/layout/list1"/>
    <dgm:cxn modelId="{2334953D-B3C9-4AE5-8C67-4E98681217D8}" type="presParOf" srcId="{0A9529C5-DA6E-41D1-8EFC-3426276BEE9B}" destId="{E05FB6D6-0FE6-4173-875F-D5481165DFC8}" srcOrd="6" destOrd="0" presId="urn:microsoft.com/office/officeart/2005/8/layout/list1"/>
    <dgm:cxn modelId="{225C8381-95CA-4D38-A74E-DA2991C9E7E3}" type="presParOf" srcId="{0A9529C5-DA6E-41D1-8EFC-3426276BEE9B}" destId="{DBA355A5-EC6E-4E97-B4DA-3E00228730A0}" srcOrd="7" destOrd="0" presId="urn:microsoft.com/office/officeart/2005/8/layout/list1"/>
    <dgm:cxn modelId="{F9561E66-6604-4F9E-B83B-CC3F733C7579}" type="presParOf" srcId="{0A9529C5-DA6E-41D1-8EFC-3426276BEE9B}" destId="{86E6C6F0-A568-42CA-9EB6-89F9960D03D4}" srcOrd="8" destOrd="0" presId="urn:microsoft.com/office/officeart/2005/8/layout/list1"/>
    <dgm:cxn modelId="{707D5CB8-AF9E-4EAC-9FB4-21BB21FD96C1}" type="presParOf" srcId="{86E6C6F0-A568-42CA-9EB6-89F9960D03D4}" destId="{6D2A8BBC-8C84-4975-ABD5-0B94B987450B}" srcOrd="0" destOrd="0" presId="urn:microsoft.com/office/officeart/2005/8/layout/list1"/>
    <dgm:cxn modelId="{19A2AF6D-D349-4109-8D91-7CF2FCBD74EF}" type="presParOf" srcId="{86E6C6F0-A568-42CA-9EB6-89F9960D03D4}" destId="{975B9426-DBE0-46BE-8DA6-1DB16016CA3D}" srcOrd="1" destOrd="0" presId="urn:microsoft.com/office/officeart/2005/8/layout/list1"/>
    <dgm:cxn modelId="{785F2B47-4191-407D-97C6-81E89770DBD8}" type="presParOf" srcId="{0A9529C5-DA6E-41D1-8EFC-3426276BEE9B}" destId="{7049A6AA-F88D-4941-8F40-88937F71BAD7}" srcOrd="9" destOrd="0" presId="urn:microsoft.com/office/officeart/2005/8/layout/list1"/>
    <dgm:cxn modelId="{0AE79989-F36C-4F32-B787-D1797292BCFB}" type="presParOf" srcId="{0A9529C5-DA6E-41D1-8EFC-3426276BEE9B}" destId="{1AA7D7BF-CC25-4249-8D59-72B247A83FB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BC0140-9420-4C88-8878-C44C7839FB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6D5D04-C3D9-4AAD-8A28-1797D039DFB2}">
      <dgm:prSet phldrT="[Text]"/>
      <dgm:spPr/>
      <dgm:t>
        <a:bodyPr/>
        <a:lstStyle/>
        <a:p>
          <a:r>
            <a:rPr lang="en-US" dirty="0"/>
            <a:t>Goal</a:t>
          </a:r>
        </a:p>
      </dgm:t>
    </dgm:pt>
    <dgm:pt modelId="{BA09215C-3168-4601-B257-41A35D8C85FE}" type="parTrans" cxnId="{9C62878C-9F46-4A68-999E-0B0A0F771002}">
      <dgm:prSet/>
      <dgm:spPr/>
      <dgm:t>
        <a:bodyPr/>
        <a:lstStyle/>
        <a:p>
          <a:endParaRPr lang="en-US"/>
        </a:p>
      </dgm:t>
    </dgm:pt>
    <dgm:pt modelId="{3AC7ADCE-085E-49C4-ACD9-94F41041CF1B}" type="sibTrans" cxnId="{9C62878C-9F46-4A68-999E-0B0A0F771002}">
      <dgm:prSet/>
      <dgm:spPr/>
      <dgm:t>
        <a:bodyPr/>
        <a:lstStyle/>
        <a:p>
          <a:endParaRPr lang="en-US"/>
        </a:p>
      </dgm:t>
    </dgm:pt>
    <dgm:pt modelId="{0EC77BDE-5307-4888-8D84-8D8A6A498D32}">
      <dgm:prSet phldrT="[Text]"/>
      <dgm:spPr/>
      <dgm:t>
        <a:bodyPr/>
        <a:lstStyle/>
        <a:p>
          <a:r>
            <a:rPr lang="en-US" dirty="0"/>
            <a:t>Data collection activities</a:t>
          </a:r>
        </a:p>
      </dgm:t>
    </dgm:pt>
    <dgm:pt modelId="{EAD93128-4AB5-488A-B95F-8637525A4FD3}" type="parTrans" cxnId="{620F05E8-49A0-48D2-A89A-FD67672E5D54}">
      <dgm:prSet/>
      <dgm:spPr/>
      <dgm:t>
        <a:bodyPr/>
        <a:lstStyle/>
        <a:p>
          <a:endParaRPr lang="en-US"/>
        </a:p>
      </dgm:t>
    </dgm:pt>
    <dgm:pt modelId="{5B0E2DAA-7A6D-4F3A-ADF1-11A75BF9E3F3}" type="sibTrans" cxnId="{620F05E8-49A0-48D2-A89A-FD67672E5D54}">
      <dgm:prSet/>
      <dgm:spPr/>
      <dgm:t>
        <a:bodyPr/>
        <a:lstStyle/>
        <a:p>
          <a:endParaRPr lang="en-US"/>
        </a:p>
      </dgm:t>
    </dgm:pt>
    <dgm:pt modelId="{5F4462DA-64A9-44A8-978A-52AC9F81AE60}">
      <dgm:prSet phldrT="[Text]"/>
      <dgm:spPr/>
      <dgm:t>
        <a:bodyPr/>
        <a:lstStyle/>
        <a:p>
          <a:r>
            <a:rPr lang="en-US" dirty="0"/>
            <a:t>Timing</a:t>
          </a:r>
        </a:p>
      </dgm:t>
    </dgm:pt>
    <dgm:pt modelId="{765EE3CC-FCB0-4354-A9FE-337B624B50B6}" type="parTrans" cxnId="{C7F36058-C65C-4938-B5A7-BCA8B19427ED}">
      <dgm:prSet/>
      <dgm:spPr/>
      <dgm:t>
        <a:bodyPr/>
        <a:lstStyle/>
        <a:p>
          <a:endParaRPr lang="en-US"/>
        </a:p>
      </dgm:t>
    </dgm:pt>
    <dgm:pt modelId="{64A8567C-CA29-4158-BA1C-9F86A8504B7F}" type="sibTrans" cxnId="{C7F36058-C65C-4938-B5A7-BCA8B19427ED}">
      <dgm:prSet/>
      <dgm:spPr/>
      <dgm:t>
        <a:bodyPr/>
        <a:lstStyle/>
        <a:p>
          <a:endParaRPr lang="en-US"/>
        </a:p>
      </dgm:t>
    </dgm:pt>
    <dgm:pt modelId="{C57B20E4-AE3F-4857-83DF-01FF31D5EAA9}">
      <dgm:prSet phldrT="[Text]"/>
      <dgm:spPr/>
      <dgm:t>
        <a:bodyPr/>
        <a:lstStyle/>
        <a:p>
          <a:r>
            <a:rPr lang="en-US" dirty="0"/>
            <a:t>Gather feedback about technical feasibility; extent to which data elements are included in “out of the box” EHR packages</a:t>
          </a:r>
        </a:p>
      </dgm:t>
    </dgm:pt>
    <dgm:pt modelId="{8B9D1E30-89AA-4B80-8167-9C60B45E07A1}" type="parTrans" cxnId="{955B6424-EABE-4112-9FE6-37476B113A8B}">
      <dgm:prSet/>
      <dgm:spPr/>
      <dgm:t>
        <a:bodyPr/>
        <a:lstStyle/>
        <a:p>
          <a:endParaRPr lang="en-US"/>
        </a:p>
      </dgm:t>
    </dgm:pt>
    <dgm:pt modelId="{BAFD856E-1B1F-45E4-81EB-AAFAC5881D92}" type="sibTrans" cxnId="{955B6424-EABE-4112-9FE6-37476B113A8B}">
      <dgm:prSet/>
      <dgm:spPr/>
      <dgm:t>
        <a:bodyPr/>
        <a:lstStyle/>
        <a:p>
          <a:endParaRPr lang="en-US"/>
        </a:p>
      </dgm:t>
    </dgm:pt>
    <dgm:pt modelId="{38FD9D76-A741-4D56-9A54-85B866970635}">
      <dgm:prSet phldrT="[Text]"/>
      <dgm:spPr/>
      <dgm:t>
        <a:bodyPr/>
        <a:lstStyle/>
        <a:p>
          <a:r>
            <a:rPr lang="en-US" dirty="0"/>
            <a:t>Interviews</a:t>
          </a:r>
        </a:p>
      </dgm:t>
    </dgm:pt>
    <dgm:pt modelId="{6BD1D618-644F-4968-BCB0-707E10F9EA18}" type="parTrans" cxnId="{81501BAE-1262-4F98-B760-F5E23F0B727C}">
      <dgm:prSet/>
      <dgm:spPr/>
      <dgm:t>
        <a:bodyPr/>
        <a:lstStyle/>
        <a:p>
          <a:endParaRPr lang="en-US"/>
        </a:p>
      </dgm:t>
    </dgm:pt>
    <dgm:pt modelId="{625FD3E7-5AC5-4A38-9C82-44C00EAD343F}" type="sibTrans" cxnId="{81501BAE-1262-4F98-B760-F5E23F0B727C}">
      <dgm:prSet/>
      <dgm:spPr/>
      <dgm:t>
        <a:bodyPr/>
        <a:lstStyle/>
        <a:p>
          <a:endParaRPr lang="en-US"/>
        </a:p>
      </dgm:t>
    </dgm:pt>
    <dgm:pt modelId="{EFD306E8-8AC8-48A9-B277-C5EE07805652}">
      <dgm:prSet phldrT="[Text]"/>
      <dgm:spPr/>
      <dgm:t>
        <a:bodyPr/>
        <a:lstStyle/>
        <a:p>
          <a:r>
            <a:rPr lang="en-US" dirty="0"/>
            <a:t>Focus groups</a:t>
          </a:r>
        </a:p>
      </dgm:t>
    </dgm:pt>
    <dgm:pt modelId="{9ABAAB7D-A41D-46D3-9272-C6226120DAC6}" type="parTrans" cxnId="{7FEF2F70-8C65-4AC3-9548-12B1E98F4447}">
      <dgm:prSet/>
      <dgm:spPr/>
      <dgm:t>
        <a:bodyPr/>
        <a:lstStyle/>
        <a:p>
          <a:endParaRPr lang="en-US"/>
        </a:p>
      </dgm:t>
    </dgm:pt>
    <dgm:pt modelId="{A55028FB-4F8B-49B8-9ABA-4DEB14B2BCEF}" type="sibTrans" cxnId="{7FEF2F70-8C65-4AC3-9548-12B1E98F4447}">
      <dgm:prSet/>
      <dgm:spPr/>
      <dgm:t>
        <a:bodyPr/>
        <a:lstStyle/>
        <a:p>
          <a:endParaRPr lang="en-US"/>
        </a:p>
      </dgm:t>
    </dgm:pt>
    <dgm:pt modelId="{F0407767-9CD7-43B0-929D-3D19AC90C3BD}">
      <dgm:prSet phldrT="[Text]"/>
      <dgm:spPr/>
      <dgm:t>
        <a:bodyPr/>
        <a:lstStyle/>
        <a:p>
          <a:r>
            <a:rPr lang="en-US" dirty="0"/>
            <a:t>Surveys</a:t>
          </a:r>
        </a:p>
      </dgm:t>
    </dgm:pt>
    <dgm:pt modelId="{F34F8B34-79D4-4AFE-8B3E-ECF4409F8839}" type="parTrans" cxnId="{98F7EE9F-5BFE-44F9-BB61-64D6DEE4F380}">
      <dgm:prSet/>
      <dgm:spPr/>
      <dgm:t>
        <a:bodyPr/>
        <a:lstStyle/>
        <a:p>
          <a:endParaRPr lang="en-US"/>
        </a:p>
      </dgm:t>
    </dgm:pt>
    <dgm:pt modelId="{31197C8B-4C74-4091-970D-10EB71268457}" type="sibTrans" cxnId="{98F7EE9F-5BFE-44F9-BB61-64D6DEE4F380}">
      <dgm:prSet/>
      <dgm:spPr/>
      <dgm:t>
        <a:bodyPr/>
        <a:lstStyle/>
        <a:p>
          <a:endParaRPr lang="en-US"/>
        </a:p>
      </dgm:t>
    </dgm:pt>
    <dgm:pt modelId="{F7325083-3A9A-4F23-825F-C817AFB21DF8}">
      <dgm:prSet phldrT="[Text]"/>
      <dgm:spPr/>
      <dgm:t>
        <a:bodyPr/>
        <a:lstStyle/>
        <a:p>
          <a:r>
            <a:rPr lang="en-US" dirty="0"/>
            <a:t>Most helpful during conceptualization or alpha testing</a:t>
          </a:r>
        </a:p>
      </dgm:t>
    </dgm:pt>
    <dgm:pt modelId="{AC2FFD2B-E9C6-4899-A066-85983EBE5A58}" type="parTrans" cxnId="{342ADEEF-DA8A-4003-A284-911C986B993B}">
      <dgm:prSet/>
      <dgm:spPr/>
      <dgm:t>
        <a:bodyPr/>
        <a:lstStyle/>
        <a:p>
          <a:endParaRPr lang="en-US"/>
        </a:p>
      </dgm:t>
    </dgm:pt>
    <dgm:pt modelId="{57E86CCB-7EDC-4506-AB55-665A955E215C}" type="sibTrans" cxnId="{342ADEEF-DA8A-4003-A284-911C986B993B}">
      <dgm:prSet/>
      <dgm:spPr/>
      <dgm:t>
        <a:bodyPr/>
        <a:lstStyle/>
        <a:p>
          <a:endParaRPr lang="en-US"/>
        </a:p>
      </dgm:t>
    </dgm:pt>
    <dgm:pt modelId="{589D167C-8B8B-49DE-8082-2EFFD6648AC1}" type="pres">
      <dgm:prSet presAssocID="{BBBC0140-9420-4C88-8878-C44C7839FBCD}" presName="linear" presStyleCnt="0">
        <dgm:presLayoutVars>
          <dgm:dir/>
          <dgm:animLvl val="lvl"/>
          <dgm:resizeHandles val="exact"/>
        </dgm:presLayoutVars>
      </dgm:prSet>
      <dgm:spPr/>
    </dgm:pt>
    <dgm:pt modelId="{75F6413D-9F39-472A-9C44-BCA16EF6F7DE}" type="pres">
      <dgm:prSet presAssocID="{D06D5D04-C3D9-4AAD-8A28-1797D039DFB2}" presName="parentLin" presStyleCnt="0"/>
      <dgm:spPr/>
    </dgm:pt>
    <dgm:pt modelId="{59649216-CC34-42D8-933B-5C4579D98398}" type="pres">
      <dgm:prSet presAssocID="{D06D5D04-C3D9-4AAD-8A28-1797D039DFB2}" presName="parentLeftMargin" presStyleLbl="node1" presStyleIdx="0" presStyleCnt="3"/>
      <dgm:spPr/>
    </dgm:pt>
    <dgm:pt modelId="{38609E1B-7113-4E86-A048-3A9A128A929C}" type="pres">
      <dgm:prSet presAssocID="{D06D5D04-C3D9-4AAD-8A28-1797D039DFB2}" presName="parentText" presStyleLbl="node1" presStyleIdx="0" presStyleCnt="3">
        <dgm:presLayoutVars>
          <dgm:chMax val="0"/>
          <dgm:bulletEnabled val="1"/>
        </dgm:presLayoutVars>
      </dgm:prSet>
      <dgm:spPr/>
    </dgm:pt>
    <dgm:pt modelId="{B4861463-61A4-41FF-8408-77E6ADA4213E}" type="pres">
      <dgm:prSet presAssocID="{D06D5D04-C3D9-4AAD-8A28-1797D039DFB2}" presName="negativeSpace" presStyleCnt="0"/>
      <dgm:spPr/>
    </dgm:pt>
    <dgm:pt modelId="{9BB310B8-841D-4E30-B43C-8A587F3C81AA}" type="pres">
      <dgm:prSet presAssocID="{D06D5D04-C3D9-4AAD-8A28-1797D039DFB2}" presName="childText" presStyleLbl="conFgAcc1" presStyleIdx="0" presStyleCnt="3">
        <dgm:presLayoutVars>
          <dgm:bulletEnabled val="1"/>
        </dgm:presLayoutVars>
      </dgm:prSet>
      <dgm:spPr/>
    </dgm:pt>
    <dgm:pt modelId="{DDDB0847-7855-4DB9-9AF8-63D338D81620}" type="pres">
      <dgm:prSet presAssocID="{3AC7ADCE-085E-49C4-ACD9-94F41041CF1B}" presName="spaceBetweenRectangles" presStyleCnt="0"/>
      <dgm:spPr/>
    </dgm:pt>
    <dgm:pt modelId="{F75D9F61-CC88-4B8B-A0AC-248DB8887493}" type="pres">
      <dgm:prSet presAssocID="{0EC77BDE-5307-4888-8D84-8D8A6A498D32}" presName="parentLin" presStyleCnt="0"/>
      <dgm:spPr/>
    </dgm:pt>
    <dgm:pt modelId="{C56FC6B0-C932-4331-97F2-9B5BD0CB62BC}" type="pres">
      <dgm:prSet presAssocID="{0EC77BDE-5307-4888-8D84-8D8A6A498D32}" presName="parentLeftMargin" presStyleLbl="node1" presStyleIdx="0" presStyleCnt="3"/>
      <dgm:spPr/>
    </dgm:pt>
    <dgm:pt modelId="{D29BFEEB-2A61-4971-AE67-7BD10FF16766}" type="pres">
      <dgm:prSet presAssocID="{0EC77BDE-5307-4888-8D84-8D8A6A498D32}" presName="parentText" presStyleLbl="node1" presStyleIdx="1" presStyleCnt="3">
        <dgm:presLayoutVars>
          <dgm:chMax val="0"/>
          <dgm:bulletEnabled val="1"/>
        </dgm:presLayoutVars>
      </dgm:prSet>
      <dgm:spPr/>
    </dgm:pt>
    <dgm:pt modelId="{27649C5E-D945-42DF-9345-D4D73B9607E3}" type="pres">
      <dgm:prSet presAssocID="{0EC77BDE-5307-4888-8D84-8D8A6A498D32}" presName="negativeSpace" presStyleCnt="0"/>
      <dgm:spPr/>
    </dgm:pt>
    <dgm:pt modelId="{A6909E6B-7ECA-4E6C-99A7-AFD67CCAE884}" type="pres">
      <dgm:prSet presAssocID="{0EC77BDE-5307-4888-8D84-8D8A6A498D32}" presName="childText" presStyleLbl="conFgAcc1" presStyleIdx="1" presStyleCnt="3">
        <dgm:presLayoutVars>
          <dgm:bulletEnabled val="1"/>
        </dgm:presLayoutVars>
      </dgm:prSet>
      <dgm:spPr/>
    </dgm:pt>
    <dgm:pt modelId="{340519BA-5D43-4122-9061-99500119E9DE}" type="pres">
      <dgm:prSet presAssocID="{5B0E2DAA-7A6D-4F3A-ADF1-11A75BF9E3F3}" presName="spaceBetweenRectangles" presStyleCnt="0"/>
      <dgm:spPr/>
    </dgm:pt>
    <dgm:pt modelId="{BF671196-84EF-49EA-85FB-6631DEA3F0AA}" type="pres">
      <dgm:prSet presAssocID="{5F4462DA-64A9-44A8-978A-52AC9F81AE60}" presName="parentLin" presStyleCnt="0"/>
      <dgm:spPr/>
    </dgm:pt>
    <dgm:pt modelId="{509BCC11-EAA3-4B84-A9AC-E418BAB7DD33}" type="pres">
      <dgm:prSet presAssocID="{5F4462DA-64A9-44A8-978A-52AC9F81AE60}" presName="parentLeftMargin" presStyleLbl="node1" presStyleIdx="1" presStyleCnt="3"/>
      <dgm:spPr/>
    </dgm:pt>
    <dgm:pt modelId="{08653FF1-67AD-46F6-8D96-23B7D98E1CC4}" type="pres">
      <dgm:prSet presAssocID="{5F4462DA-64A9-44A8-978A-52AC9F81AE60}" presName="parentText" presStyleLbl="node1" presStyleIdx="2" presStyleCnt="3">
        <dgm:presLayoutVars>
          <dgm:chMax val="0"/>
          <dgm:bulletEnabled val="1"/>
        </dgm:presLayoutVars>
      </dgm:prSet>
      <dgm:spPr/>
    </dgm:pt>
    <dgm:pt modelId="{B084F883-B907-4584-8AC8-2C79DC645ADE}" type="pres">
      <dgm:prSet presAssocID="{5F4462DA-64A9-44A8-978A-52AC9F81AE60}" presName="negativeSpace" presStyleCnt="0"/>
      <dgm:spPr/>
    </dgm:pt>
    <dgm:pt modelId="{EF392B98-E2F8-47CE-A267-ACBBD4E933CB}" type="pres">
      <dgm:prSet presAssocID="{5F4462DA-64A9-44A8-978A-52AC9F81AE60}" presName="childText" presStyleLbl="conFgAcc1" presStyleIdx="2" presStyleCnt="3">
        <dgm:presLayoutVars>
          <dgm:bulletEnabled val="1"/>
        </dgm:presLayoutVars>
      </dgm:prSet>
      <dgm:spPr/>
    </dgm:pt>
  </dgm:ptLst>
  <dgm:cxnLst>
    <dgm:cxn modelId="{955B6424-EABE-4112-9FE6-37476B113A8B}" srcId="{D06D5D04-C3D9-4AAD-8A28-1797D039DFB2}" destId="{C57B20E4-AE3F-4857-83DF-01FF31D5EAA9}" srcOrd="0" destOrd="0" parTransId="{8B9D1E30-89AA-4B80-8167-9C60B45E07A1}" sibTransId="{BAFD856E-1B1F-45E4-81EB-AAFAC5881D92}"/>
    <dgm:cxn modelId="{0887E625-61FB-46AE-BB1E-FEEE74DFA4AC}" type="presOf" srcId="{F0407767-9CD7-43B0-929D-3D19AC90C3BD}" destId="{A6909E6B-7ECA-4E6C-99A7-AFD67CCAE884}" srcOrd="0" destOrd="2" presId="urn:microsoft.com/office/officeart/2005/8/layout/list1"/>
    <dgm:cxn modelId="{E7102F3C-7E9B-4EDE-A53E-2ED93F47A838}" type="presOf" srcId="{F7325083-3A9A-4F23-825F-C817AFB21DF8}" destId="{EF392B98-E2F8-47CE-A267-ACBBD4E933CB}" srcOrd="0" destOrd="0" presId="urn:microsoft.com/office/officeart/2005/8/layout/list1"/>
    <dgm:cxn modelId="{A8B2EC49-A727-419F-AA36-5DCC621A3D1E}" type="presOf" srcId="{BBBC0140-9420-4C88-8878-C44C7839FBCD}" destId="{589D167C-8B8B-49DE-8082-2EFFD6648AC1}" srcOrd="0" destOrd="0" presId="urn:microsoft.com/office/officeart/2005/8/layout/list1"/>
    <dgm:cxn modelId="{1CAD696E-B45F-4DDD-A7D3-44B38D917597}" type="presOf" srcId="{EFD306E8-8AC8-48A9-B277-C5EE07805652}" destId="{A6909E6B-7ECA-4E6C-99A7-AFD67CCAE884}" srcOrd="0" destOrd="1" presId="urn:microsoft.com/office/officeart/2005/8/layout/list1"/>
    <dgm:cxn modelId="{7FEF2F70-8C65-4AC3-9548-12B1E98F4447}" srcId="{0EC77BDE-5307-4888-8D84-8D8A6A498D32}" destId="{EFD306E8-8AC8-48A9-B277-C5EE07805652}" srcOrd="1" destOrd="0" parTransId="{9ABAAB7D-A41D-46D3-9272-C6226120DAC6}" sibTransId="{A55028FB-4F8B-49B8-9ABA-4DEB14B2BCEF}"/>
    <dgm:cxn modelId="{50F70D55-4A1D-45A6-B422-AE3A7102B4CB}" type="presOf" srcId="{C57B20E4-AE3F-4857-83DF-01FF31D5EAA9}" destId="{9BB310B8-841D-4E30-B43C-8A587F3C81AA}" srcOrd="0" destOrd="0" presId="urn:microsoft.com/office/officeart/2005/8/layout/list1"/>
    <dgm:cxn modelId="{C7F36058-C65C-4938-B5A7-BCA8B19427ED}" srcId="{BBBC0140-9420-4C88-8878-C44C7839FBCD}" destId="{5F4462DA-64A9-44A8-978A-52AC9F81AE60}" srcOrd="2" destOrd="0" parTransId="{765EE3CC-FCB0-4354-A9FE-337B624B50B6}" sibTransId="{64A8567C-CA29-4158-BA1C-9F86A8504B7F}"/>
    <dgm:cxn modelId="{8FA13559-8010-45BB-B21B-07D39381131B}" type="presOf" srcId="{D06D5D04-C3D9-4AAD-8A28-1797D039DFB2}" destId="{59649216-CC34-42D8-933B-5C4579D98398}" srcOrd="0" destOrd="0" presId="urn:microsoft.com/office/officeart/2005/8/layout/list1"/>
    <dgm:cxn modelId="{E879C67F-7141-4894-884C-205194D30FCD}" type="presOf" srcId="{0EC77BDE-5307-4888-8D84-8D8A6A498D32}" destId="{C56FC6B0-C932-4331-97F2-9B5BD0CB62BC}" srcOrd="0" destOrd="0" presId="urn:microsoft.com/office/officeart/2005/8/layout/list1"/>
    <dgm:cxn modelId="{9C62878C-9F46-4A68-999E-0B0A0F771002}" srcId="{BBBC0140-9420-4C88-8878-C44C7839FBCD}" destId="{D06D5D04-C3D9-4AAD-8A28-1797D039DFB2}" srcOrd="0" destOrd="0" parTransId="{BA09215C-3168-4601-B257-41A35D8C85FE}" sibTransId="{3AC7ADCE-085E-49C4-ACD9-94F41041CF1B}"/>
    <dgm:cxn modelId="{2B422892-A0EF-462A-A8FB-2A265970B60A}" type="presOf" srcId="{38FD9D76-A741-4D56-9A54-85B866970635}" destId="{A6909E6B-7ECA-4E6C-99A7-AFD67CCAE884}" srcOrd="0" destOrd="0" presId="urn:microsoft.com/office/officeart/2005/8/layout/list1"/>
    <dgm:cxn modelId="{98F7EE9F-5BFE-44F9-BB61-64D6DEE4F380}" srcId="{0EC77BDE-5307-4888-8D84-8D8A6A498D32}" destId="{F0407767-9CD7-43B0-929D-3D19AC90C3BD}" srcOrd="2" destOrd="0" parTransId="{F34F8B34-79D4-4AFE-8B3E-ECF4409F8839}" sibTransId="{31197C8B-4C74-4091-970D-10EB71268457}"/>
    <dgm:cxn modelId="{85A783A3-6DDF-4E8A-A334-14541BF4A4AA}" type="presOf" srcId="{0EC77BDE-5307-4888-8D84-8D8A6A498D32}" destId="{D29BFEEB-2A61-4971-AE67-7BD10FF16766}" srcOrd="1" destOrd="0" presId="urn:microsoft.com/office/officeart/2005/8/layout/list1"/>
    <dgm:cxn modelId="{F82453A7-F7F3-4901-9698-890F740F7C60}" type="presOf" srcId="{5F4462DA-64A9-44A8-978A-52AC9F81AE60}" destId="{08653FF1-67AD-46F6-8D96-23B7D98E1CC4}" srcOrd="1" destOrd="0" presId="urn:microsoft.com/office/officeart/2005/8/layout/list1"/>
    <dgm:cxn modelId="{81501BAE-1262-4F98-B760-F5E23F0B727C}" srcId="{0EC77BDE-5307-4888-8D84-8D8A6A498D32}" destId="{38FD9D76-A741-4D56-9A54-85B866970635}" srcOrd="0" destOrd="0" parTransId="{6BD1D618-644F-4968-BCB0-707E10F9EA18}" sibTransId="{625FD3E7-5AC5-4A38-9C82-44C00EAD343F}"/>
    <dgm:cxn modelId="{9CBFBFBE-C922-411F-AA34-9FDF00F6F765}" type="presOf" srcId="{5F4462DA-64A9-44A8-978A-52AC9F81AE60}" destId="{509BCC11-EAA3-4B84-A9AC-E418BAB7DD33}" srcOrd="0" destOrd="0" presId="urn:microsoft.com/office/officeart/2005/8/layout/list1"/>
    <dgm:cxn modelId="{620F05E8-49A0-48D2-A89A-FD67672E5D54}" srcId="{BBBC0140-9420-4C88-8878-C44C7839FBCD}" destId="{0EC77BDE-5307-4888-8D84-8D8A6A498D32}" srcOrd="1" destOrd="0" parTransId="{EAD93128-4AB5-488A-B95F-8637525A4FD3}" sibTransId="{5B0E2DAA-7A6D-4F3A-ADF1-11A75BF9E3F3}"/>
    <dgm:cxn modelId="{D8D94AEB-3BF3-4321-A365-4EE0D3E6C2DB}" type="presOf" srcId="{D06D5D04-C3D9-4AAD-8A28-1797D039DFB2}" destId="{38609E1B-7113-4E86-A048-3A9A128A929C}" srcOrd="1" destOrd="0" presId="urn:microsoft.com/office/officeart/2005/8/layout/list1"/>
    <dgm:cxn modelId="{342ADEEF-DA8A-4003-A284-911C986B993B}" srcId="{5F4462DA-64A9-44A8-978A-52AC9F81AE60}" destId="{F7325083-3A9A-4F23-825F-C817AFB21DF8}" srcOrd="0" destOrd="0" parTransId="{AC2FFD2B-E9C6-4899-A066-85983EBE5A58}" sibTransId="{57E86CCB-7EDC-4506-AB55-665A955E215C}"/>
    <dgm:cxn modelId="{2115EEF6-5D50-40DC-AEA3-73EBBB102A65}" type="presParOf" srcId="{589D167C-8B8B-49DE-8082-2EFFD6648AC1}" destId="{75F6413D-9F39-472A-9C44-BCA16EF6F7DE}" srcOrd="0" destOrd="0" presId="urn:microsoft.com/office/officeart/2005/8/layout/list1"/>
    <dgm:cxn modelId="{7258BDC7-7BCA-463B-A2D0-E3616C3B6880}" type="presParOf" srcId="{75F6413D-9F39-472A-9C44-BCA16EF6F7DE}" destId="{59649216-CC34-42D8-933B-5C4579D98398}" srcOrd="0" destOrd="0" presId="urn:microsoft.com/office/officeart/2005/8/layout/list1"/>
    <dgm:cxn modelId="{288BE1AF-4C74-486D-96ED-9830B891E2BC}" type="presParOf" srcId="{75F6413D-9F39-472A-9C44-BCA16EF6F7DE}" destId="{38609E1B-7113-4E86-A048-3A9A128A929C}" srcOrd="1" destOrd="0" presId="urn:microsoft.com/office/officeart/2005/8/layout/list1"/>
    <dgm:cxn modelId="{80F1051B-FC68-437D-B45D-5AAD6A10BFB1}" type="presParOf" srcId="{589D167C-8B8B-49DE-8082-2EFFD6648AC1}" destId="{B4861463-61A4-41FF-8408-77E6ADA4213E}" srcOrd="1" destOrd="0" presId="urn:microsoft.com/office/officeart/2005/8/layout/list1"/>
    <dgm:cxn modelId="{F4C408B1-D3CB-40A7-B467-774A29000D3D}" type="presParOf" srcId="{589D167C-8B8B-49DE-8082-2EFFD6648AC1}" destId="{9BB310B8-841D-4E30-B43C-8A587F3C81AA}" srcOrd="2" destOrd="0" presId="urn:microsoft.com/office/officeart/2005/8/layout/list1"/>
    <dgm:cxn modelId="{5686B751-8D94-4909-82B5-C4FC2666FC16}" type="presParOf" srcId="{589D167C-8B8B-49DE-8082-2EFFD6648AC1}" destId="{DDDB0847-7855-4DB9-9AF8-63D338D81620}" srcOrd="3" destOrd="0" presId="urn:microsoft.com/office/officeart/2005/8/layout/list1"/>
    <dgm:cxn modelId="{7D3A3002-6CFC-4A9E-B920-D6C35DDB7C55}" type="presParOf" srcId="{589D167C-8B8B-49DE-8082-2EFFD6648AC1}" destId="{F75D9F61-CC88-4B8B-A0AC-248DB8887493}" srcOrd="4" destOrd="0" presId="urn:microsoft.com/office/officeart/2005/8/layout/list1"/>
    <dgm:cxn modelId="{C3257E88-FF41-4FD4-AE6A-764EC8F76958}" type="presParOf" srcId="{F75D9F61-CC88-4B8B-A0AC-248DB8887493}" destId="{C56FC6B0-C932-4331-97F2-9B5BD0CB62BC}" srcOrd="0" destOrd="0" presId="urn:microsoft.com/office/officeart/2005/8/layout/list1"/>
    <dgm:cxn modelId="{DABA4880-A9D1-4CE1-9F24-D2788E6AE016}" type="presParOf" srcId="{F75D9F61-CC88-4B8B-A0AC-248DB8887493}" destId="{D29BFEEB-2A61-4971-AE67-7BD10FF16766}" srcOrd="1" destOrd="0" presId="urn:microsoft.com/office/officeart/2005/8/layout/list1"/>
    <dgm:cxn modelId="{6427791A-FEF9-40DF-9766-B329030C5E9E}" type="presParOf" srcId="{589D167C-8B8B-49DE-8082-2EFFD6648AC1}" destId="{27649C5E-D945-42DF-9345-D4D73B9607E3}" srcOrd="5" destOrd="0" presId="urn:microsoft.com/office/officeart/2005/8/layout/list1"/>
    <dgm:cxn modelId="{938198FF-3E5E-40B7-82D7-C094D88CC090}" type="presParOf" srcId="{589D167C-8B8B-49DE-8082-2EFFD6648AC1}" destId="{A6909E6B-7ECA-4E6C-99A7-AFD67CCAE884}" srcOrd="6" destOrd="0" presId="urn:microsoft.com/office/officeart/2005/8/layout/list1"/>
    <dgm:cxn modelId="{39CE6530-49AF-49FB-B473-096E48C2B195}" type="presParOf" srcId="{589D167C-8B8B-49DE-8082-2EFFD6648AC1}" destId="{340519BA-5D43-4122-9061-99500119E9DE}" srcOrd="7" destOrd="0" presId="urn:microsoft.com/office/officeart/2005/8/layout/list1"/>
    <dgm:cxn modelId="{E40DC5E5-A558-43FE-904E-423CE61656E4}" type="presParOf" srcId="{589D167C-8B8B-49DE-8082-2EFFD6648AC1}" destId="{BF671196-84EF-49EA-85FB-6631DEA3F0AA}" srcOrd="8" destOrd="0" presId="urn:microsoft.com/office/officeart/2005/8/layout/list1"/>
    <dgm:cxn modelId="{48A3BB9E-11BF-4E67-84FD-D1509CC0155B}" type="presParOf" srcId="{BF671196-84EF-49EA-85FB-6631DEA3F0AA}" destId="{509BCC11-EAA3-4B84-A9AC-E418BAB7DD33}" srcOrd="0" destOrd="0" presId="urn:microsoft.com/office/officeart/2005/8/layout/list1"/>
    <dgm:cxn modelId="{9A568834-9154-4749-A9A9-EA7AB0E34F73}" type="presParOf" srcId="{BF671196-84EF-49EA-85FB-6631DEA3F0AA}" destId="{08653FF1-67AD-46F6-8D96-23B7D98E1CC4}" srcOrd="1" destOrd="0" presId="urn:microsoft.com/office/officeart/2005/8/layout/list1"/>
    <dgm:cxn modelId="{D052005A-5ED1-4AFE-97FC-B525674FC9C8}" type="presParOf" srcId="{589D167C-8B8B-49DE-8082-2EFFD6648AC1}" destId="{B084F883-B907-4584-8AC8-2C79DC645ADE}" srcOrd="9" destOrd="0" presId="urn:microsoft.com/office/officeart/2005/8/layout/list1"/>
    <dgm:cxn modelId="{D8C0483E-0399-4057-8273-88F09ABEEFFF}" type="presParOf" srcId="{589D167C-8B8B-49DE-8082-2EFFD6648AC1}" destId="{EF392B98-E2F8-47CE-A267-ACBBD4E933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037044-0BD4-4C84-9B7C-7C6AFF49C2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68A727-1961-44EF-88B4-BA27C904770B}">
      <dgm:prSet/>
      <dgm:spPr/>
      <dgm:t>
        <a:bodyPr/>
        <a:lstStyle/>
        <a:p>
          <a:r>
            <a:rPr lang="en-US" dirty="0"/>
            <a:t>Goal</a:t>
          </a:r>
        </a:p>
      </dgm:t>
    </dgm:pt>
    <dgm:pt modelId="{D3F54F0A-9A22-4476-8AEF-ECD90C048D9A}" type="parTrans" cxnId="{76871DC2-DBFB-42E2-973C-E08AF752D4B1}">
      <dgm:prSet/>
      <dgm:spPr/>
      <dgm:t>
        <a:bodyPr/>
        <a:lstStyle/>
        <a:p>
          <a:endParaRPr lang="en-US"/>
        </a:p>
      </dgm:t>
    </dgm:pt>
    <dgm:pt modelId="{A36D9D7F-D2B7-4298-8A4D-5047F0B01E7D}" type="sibTrans" cxnId="{76871DC2-DBFB-42E2-973C-E08AF752D4B1}">
      <dgm:prSet/>
      <dgm:spPr/>
      <dgm:t>
        <a:bodyPr/>
        <a:lstStyle/>
        <a:p>
          <a:endParaRPr lang="en-US"/>
        </a:p>
      </dgm:t>
    </dgm:pt>
    <dgm:pt modelId="{10DB4A1F-C358-40B9-842B-5A7E3F520C1D}">
      <dgm:prSet/>
      <dgm:spPr/>
      <dgm:t>
        <a:bodyPr/>
        <a:lstStyle/>
        <a:p>
          <a:r>
            <a:rPr lang="en-US" dirty="0"/>
            <a:t>Data collection activities</a:t>
          </a:r>
        </a:p>
      </dgm:t>
    </dgm:pt>
    <dgm:pt modelId="{F6C6C16F-9813-4327-A643-F30C969F613A}" type="parTrans" cxnId="{10F68EEC-1024-4D3B-B961-1CE730D3B92B}">
      <dgm:prSet/>
      <dgm:spPr/>
      <dgm:t>
        <a:bodyPr/>
        <a:lstStyle/>
        <a:p>
          <a:endParaRPr lang="en-US"/>
        </a:p>
      </dgm:t>
    </dgm:pt>
    <dgm:pt modelId="{7275F17D-FFF0-4134-B52E-0ECF892555B3}" type="sibTrans" cxnId="{10F68EEC-1024-4D3B-B961-1CE730D3B92B}">
      <dgm:prSet/>
      <dgm:spPr/>
      <dgm:t>
        <a:bodyPr/>
        <a:lstStyle/>
        <a:p>
          <a:endParaRPr lang="en-US"/>
        </a:p>
      </dgm:t>
    </dgm:pt>
    <dgm:pt modelId="{8E6899AC-984D-4232-B6AC-23D6B28D0C0B}">
      <dgm:prSet/>
      <dgm:spPr/>
      <dgm:t>
        <a:bodyPr/>
        <a:lstStyle/>
        <a:p>
          <a:r>
            <a:rPr lang="en-US" dirty="0"/>
            <a:t>Timing</a:t>
          </a:r>
        </a:p>
      </dgm:t>
    </dgm:pt>
    <dgm:pt modelId="{FD6F1587-8F5E-4FA2-9F43-73056580C389}" type="parTrans" cxnId="{D125CD80-5F0E-4065-BDC8-3E889433042E}">
      <dgm:prSet/>
      <dgm:spPr/>
      <dgm:t>
        <a:bodyPr/>
        <a:lstStyle/>
        <a:p>
          <a:endParaRPr lang="en-US"/>
        </a:p>
      </dgm:t>
    </dgm:pt>
    <dgm:pt modelId="{09C27AB7-9144-4A4C-9848-5AC7CD6B9CE1}" type="sibTrans" cxnId="{D125CD80-5F0E-4065-BDC8-3E889433042E}">
      <dgm:prSet/>
      <dgm:spPr/>
      <dgm:t>
        <a:bodyPr/>
        <a:lstStyle/>
        <a:p>
          <a:endParaRPr lang="en-US"/>
        </a:p>
      </dgm:t>
    </dgm:pt>
    <dgm:pt modelId="{1775AB35-917A-45E2-B900-BC4A327AE69E}">
      <dgm:prSet/>
      <dgm:spPr/>
      <dgm:t>
        <a:bodyPr/>
        <a:lstStyle/>
        <a:p>
          <a:r>
            <a:rPr lang="en-US" dirty="0"/>
            <a:t>Gather feedback about site-specific EHR data collection capabilities from on-site clinical or informatics staff</a:t>
          </a:r>
        </a:p>
      </dgm:t>
    </dgm:pt>
    <dgm:pt modelId="{C9D83114-86BD-42A1-9A09-02310FF7A5F2}" type="parTrans" cxnId="{12A89712-0F5F-4A8B-99E3-B94F38F653F4}">
      <dgm:prSet/>
      <dgm:spPr/>
      <dgm:t>
        <a:bodyPr/>
        <a:lstStyle/>
        <a:p>
          <a:endParaRPr lang="en-US"/>
        </a:p>
      </dgm:t>
    </dgm:pt>
    <dgm:pt modelId="{50483AB7-46CD-4208-9E5A-80216CDE55AE}" type="sibTrans" cxnId="{12A89712-0F5F-4A8B-99E3-B94F38F653F4}">
      <dgm:prSet/>
      <dgm:spPr/>
      <dgm:t>
        <a:bodyPr/>
        <a:lstStyle/>
        <a:p>
          <a:endParaRPr lang="en-US"/>
        </a:p>
      </dgm:t>
    </dgm:pt>
    <dgm:pt modelId="{CB2C1510-8A84-4CF0-AE78-DCAB683A4527}">
      <dgm:prSet/>
      <dgm:spPr/>
      <dgm:t>
        <a:bodyPr/>
        <a:lstStyle/>
        <a:p>
          <a:r>
            <a:rPr lang="en-US" dirty="0"/>
            <a:t>Interviews</a:t>
          </a:r>
        </a:p>
      </dgm:t>
    </dgm:pt>
    <dgm:pt modelId="{643A3A32-0AF4-4784-9260-5ABDCBC93AED}" type="parTrans" cxnId="{B90E4D62-E9A9-4F59-8B66-3CB24134D505}">
      <dgm:prSet/>
      <dgm:spPr/>
      <dgm:t>
        <a:bodyPr/>
        <a:lstStyle/>
        <a:p>
          <a:endParaRPr lang="en-US"/>
        </a:p>
      </dgm:t>
    </dgm:pt>
    <dgm:pt modelId="{714897BD-62E1-4D77-A08C-297BF11FE2F2}" type="sibTrans" cxnId="{B90E4D62-E9A9-4F59-8B66-3CB24134D505}">
      <dgm:prSet/>
      <dgm:spPr/>
      <dgm:t>
        <a:bodyPr/>
        <a:lstStyle/>
        <a:p>
          <a:endParaRPr lang="en-US"/>
        </a:p>
      </dgm:t>
    </dgm:pt>
    <dgm:pt modelId="{DA4BE8AD-B966-41E1-B0C8-77A2CC0005F7}">
      <dgm:prSet/>
      <dgm:spPr/>
      <dgm:t>
        <a:bodyPr/>
        <a:lstStyle/>
        <a:p>
          <a:r>
            <a:rPr lang="en-US" dirty="0"/>
            <a:t>Focus groups</a:t>
          </a:r>
        </a:p>
      </dgm:t>
    </dgm:pt>
    <dgm:pt modelId="{F47C9249-4923-45EC-A925-0811A63B4489}" type="parTrans" cxnId="{182446ED-C68A-4774-8B67-CB1CA97641B6}">
      <dgm:prSet/>
      <dgm:spPr/>
      <dgm:t>
        <a:bodyPr/>
        <a:lstStyle/>
        <a:p>
          <a:endParaRPr lang="en-US"/>
        </a:p>
      </dgm:t>
    </dgm:pt>
    <dgm:pt modelId="{7595AA2B-0BF7-4CE0-9222-AEBFBCD93E26}" type="sibTrans" cxnId="{182446ED-C68A-4774-8B67-CB1CA97641B6}">
      <dgm:prSet/>
      <dgm:spPr/>
      <dgm:t>
        <a:bodyPr/>
        <a:lstStyle/>
        <a:p>
          <a:endParaRPr lang="en-US"/>
        </a:p>
      </dgm:t>
    </dgm:pt>
    <dgm:pt modelId="{C92CD0FE-BBB9-4525-80F7-78C65DEEF5D6}">
      <dgm:prSet/>
      <dgm:spPr/>
      <dgm:t>
        <a:bodyPr/>
        <a:lstStyle/>
        <a:p>
          <a:r>
            <a:rPr lang="en-US" dirty="0"/>
            <a:t>Surveys</a:t>
          </a:r>
        </a:p>
      </dgm:t>
    </dgm:pt>
    <dgm:pt modelId="{953DF9F1-95A3-4739-AD34-D5791F131BE6}" type="parTrans" cxnId="{A4A2B539-77B5-41A3-8CE9-BFB9E93AD116}">
      <dgm:prSet/>
      <dgm:spPr/>
      <dgm:t>
        <a:bodyPr/>
        <a:lstStyle/>
        <a:p>
          <a:endParaRPr lang="en-US"/>
        </a:p>
      </dgm:t>
    </dgm:pt>
    <dgm:pt modelId="{76A4A653-815F-4A3B-A875-663C1DB09104}" type="sibTrans" cxnId="{A4A2B539-77B5-41A3-8CE9-BFB9E93AD116}">
      <dgm:prSet/>
      <dgm:spPr/>
      <dgm:t>
        <a:bodyPr/>
        <a:lstStyle/>
        <a:p>
          <a:endParaRPr lang="en-US"/>
        </a:p>
      </dgm:t>
    </dgm:pt>
    <dgm:pt modelId="{914E2AFD-9DBD-4F4E-A959-872266C74043}">
      <dgm:prSet/>
      <dgm:spPr/>
      <dgm:t>
        <a:bodyPr/>
        <a:lstStyle/>
        <a:p>
          <a:r>
            <a:rPr lang="en-US" dirty="0"/>
            <a:t>Early and often throughout conceptualization and testing</a:t>
          </a:r>
        </a:p>
      </dgm:t>
    </dgm:pt>
    <dgm:pt modelId="{2FE3CC14-9AAA-4E72-B98F-4B1F84C6736D}" type="parTrans" cxnId="{310B77D4-531C-4167-A195-7A63AA493EB8}">
      <dgm:prSet/>
      <dgm:spPr/>
      <dgm:t>
        <a:bodyPr/>
        <a:lstStyle/>
        <a:p>
          <a:endParaRPr lang="en-US"/>
        </a:p>
      </dgm:t>
    </dgm:pt>
    <dgm:pt modelId="{55A0B1A1-550D-40A6-B2ED-10F008CBF9B6}" type="sibTrans" cxnId="{310B77D4-531C-4167-A195-7A63AA493EB8}">
      <dgm:prSet/>
      <dgm:spPr/>
      <dgm:t>
        <a:bodyPr/>
        <a:lstStyle/>
        <a:p>
          <a:endParaRPr lang="en-US"/>
        </a:p>
      </dgm:t>
    </dgm:pt>
    <dgm:pt modelId="{8D07A55E-4919-4993-94C9-32EC9E6FD8D0}" type="pres">
      <dgm:prSet presAssocID="{33037044-0BD4-4C84-9B7C-7C6AFF49C2B0}" presName="linear" presStyleCnt="0">
        <dgm:presLayoutVars>
          <dgm:dir/>
          <dgm:animLvl val="lvl"/>
          <dgm:resizeHandles val="exact"/>
        </dgm:presLayoutVars>
      </dgm:prSet>
      <dgm:spPr/>
    </dgm:pt>
    <dgm:pt modelId="{E0DB6E23-F28C-435A-8A25-087BDB9F6E20}" type="pres">
      <dgm:prSet presAssocID="{3568A727-1961-44EF-88B4-BA27C904770B}" presName="parentLin" presStyleCnt="0"/>
      <dgm:spPr/>
    </dgm:pt>
    <dgm:pt modelId="{4892C2C9-2AA8-4C6F-A043-7ED7C44F47CC}" type="pres">
      <dgm:prSet presAssocID="{3568A727-1961-44EF-88B4-BA27C904770B}" presName="parentLeftMargin" presStyleLbl="node1" presStyleIdx="0" presStyleCnt="3"/>
      <dgm:spPr/>
    </dgm:pt>
    <dgm:pt modelId="{E54F7747-E166-469B-8E50-982B1BFFE9C4}" type="pres">
      <dgm:prSet presAssocID="{3568A727-1961-44EF-88B4-BA27C904770B}" presName="parentText" presStyleLbl="node1" presStyleIdx="0" presStyleCnt="3">
        <dgm:presLayoutVars>
          <dgm:chMax val="0"/>
          <dgm:bulletEnabled val="1"/>
        </dgm:presLayoutVars>
      </dgm:prSet>
      <dgm:spPr/>
    </dgm:pt>
    <dgm:pt modelId="{BB4F6558-737C-4F5B-AD1D-08A49826DADA}" type="pres">
      <dgm:prSet presAssocID="{3568A727-1961-44EF-88B4-BA27C904770B}" presName="negativeSpace" presStyleCnt="0"/>
      <dgm:spPr/>
    </dgm:pt>
    <dgm:pt modelId="{26885CF5-9390-4871-BB1C-8AEEE177FE58}" type="pres">
      <dgm:prSet presAssocID="{3568A727-1961-44EF-88B4-BA27C904770B}" presName="childText" presStyleLbl="conFgAcc1" presStyleIdx="0" presStyleCnt="3">
        <dgm:presLayoutVars>
          <dgm:bulletEnabled val="1"/>
        </dgm:presLayoutVars>
      </dgm:prSet>
      <dgm:spPr/>
    </dgm:pt>
    <dgm:pt modelId="{6BD6055D-84DD-4769-9905-A24D1C778317}" type="pres">
      <dgm:prSet presAssocID="{A36D9D7F-D2B7-4298-8A4D-5047F0B01E7D}" presName="spaceBetweenRectangles" presStyleCnt="0"/>
      <dgm:spPr/>
    </dgm:pt>
    <dgm:pt modelId="{FA4698DB-AF9D-416D-8FAF-74CE0061FC8B}" type="pres">
      <dgm:prSet presAssocID="{10DB4A1F-C358-40B9-842B-5A7E3F520C1D}" presName="parentLin" presStyleCnt="0"/>
      <dgm:spPr/>
    </dgm:pt>
    <dgm:pt modelId="{3F233F74-D513-474F-B243-E978D7EC4AB3}" type="pres">
      <dgm:prSet presAssocID="{10DB4A1F-C358-40B9-842B-5A7E3F520C1D}" presName="parentLeftMargin" presStyleLbl="node1" presStyleIdx="0" presStyleCnt="3"/>
      <dgm:spPr/>
    </dgm:pt>
    <dgm:pt modelId="{FFEDDF85-E54C-44D1-B6CA-C3020983D34F}" type="pres">
      <dgm:prSet presAssocID="{10DB4A1F-C358-40B9-842B-5A7E3F520C1D}" presName="parentText" presStyleLbl="node1" presStyleIdx="1" presStyleCnt="3">
        <dgm:presLayoutVars>
          <dgm:chMax val="0"/>
          <dgm:bulletEnabled val="1"/>
        </dgm:presLayoutVars>
      </dgm:prSet>
      <dgm:spPr/>
    </dgm:pt>
    <dgm:pt modelId="{C8324F66-98F1-46D1-B166-3B06541069FA}" type="pres">
      <dgm:prSet presAssocID="{10DB4A1F-C358-40B9-842B-5A7E3F520C1D}" presName="negativeSpace" presStyleCnt="0"/>
      <dgm:spPr/>
    </dgm:pt>
    <dgm:pt modelId="{03E15ED0-13F6-4AE6-A85A-EFA23138CE95}" type="pres">
      <dgm:prSet presAssocID="{10DB4A1F-C358-40B9-842B-5A7E3F520C1D}" presName="childText" presStyleLbl="conFgAcc1" presStyleIdx="1" presStyleCnt="3">
        <dgm:presLayoutVars>
          <dgm:bulletEnabled val="1"/>
        </dgm:presLayoutVars>
      </dgm:prSet>
      <dgm:spPr/>
    </dgm:pt>
    <dgm:pt modelId="{BA31FBF5-17F5-405C-8918-3AE2121BBB28}" type="pres">
      <dgm:prSet presAssocID="{7275F17D-FFF0-4134-B52E-0ECF892555B3}" presName="spaceBetweenRectangles" presStyleCnt="0"/>
      <dgm:spPr/>
    </dgm:pt>
    <dgm:pt modelId="{D52E2589-A02E-472F-87A8-2C0A922F994A}" type="pres">
      <dgm:prSet presAssocID="{8E6899AC-984D-4232-B6AC-23D6B28D0C0B}" presName="parentLin" presStyleCnt="0"/>
      <dgm:spPr/>
    </dgm:pt>
    <dgm:pt modelId="{8457DFB5-843E-4070-93C0-F71F30ED6D8F}" type="pres">
      <dgm:prSet presAssocID="{8E6899AC-984D-4232-B6AC-23D6B28D0C0B}" presName="parentLeftMargin" presStyleLbl="node1" presStyleIdx="1" presStyleCnt="3"/>
      <dgm:spPr/>
    </dgm:pt>
    <dgm:pt modelId="{885336ED-9B93-4B4F-A974-EB4E8B4A2B6C}" type="pres">
      <dgm:prSet presAssocID="{8E6899AC-984D-4232-B6AC-23D6B28D0C0B}" presName="parentText" presStyleLbl="node1" presStyleIdx="2" presStyleCnt="3">
        <dgm:presLayoutVars>
          <dgm:chMax val="0"/>
          <dgm:bulletEnabled val="1"/>
        </dgm:presLayoutVars>
      </dgm:prSet>
      <dgm:spPr/>
    </dgm:pt>
    <dgm:pt modelId="{432AE028-B533-4FE6-970F-E7FE234DE0C8}" type="pres">
      <dgm:prSet presAssocID="{8E6899AC-984D-4232-B6AC-23D6B28D0C0B}" presName="negativeSpace" presStyleCnt="0"/>
      <dgm:spPr/>
    </dgm:pt>
    <dgm:pt modelId="{6FF764BB-179E-40B1-AF6C-9D94D1ECC8E1}" type="pres">
      <dgm:prSet presAssocID="{8E6899AC-984D-4232-B6AC-23D6B28D0C0B}" presName="childText" presStyleLbl="conFgAcc1" presStyleIdx="2" presStyleCnt="3">
        <dgm:presLayoutVars>
          <dgm:bulletEnabled val="1"/>
        </dgm:presLayoutVars>
      </dgm:prSet>
      <dgm:spPr/>
    </dgm:pt>
  </dgm:ptLst>
  <dgm:cxnLst>
    <dgm:cxn modelId="{12A89712-0F5F-4A8B-99E3-B94F38F653F4}" srcId="{3568A727-1961-44EF-88B4-BA27C904770B}" destId="{1775AB35-917A-45E2-B900-BC4A327AE69E}" srcOrd="0" destOrd="0" parTransId="{C9D83114-86BD-42A1-9A09-02310FF7A5F2}" sibTransId="{50483AB7-46CD-4208-9E5A-80216CDE55AE}"/>
    <dgm:cxn modelId="{AB2FF026-F29D-4A95-B2FF-0D7D9CC5B4B9}" type="presOf" srcId="{DA4BE8AD-B966-41E1-B0C8-77A2CC0005F7}" destId="{03E15ED0-13F6-4AE6-A85A-EFA23138CE95}" srcOrd="0" destOrd="1" presId="urn:microsoft.com/office/officeart/2005/8/layout/list1"/>
    <dgm:cxn modelId="{DECFAE28-266B-4836-AAD3-0E925D7F72D9}" type="presOf" srcId="{10DB4A1F-C358-40B9-842B-5A7E3F520C1D}" destId="{3F233F74-D513-474F-B243-E978D7EC4AB3}" srcOrd="0" destOrd="0" presId="urn:microsoft.com/office/officeart/2005/8/layout/list1"/>
    <dgm:cxn modelId="{EFFF9D31-C34A-41EA-9508-67298504D56A}" type="presOf" srcId="{CB2C1510-8A84-4CF0-AE78-DCAB683A4527}" destId="{03E15ED0-13F6-4AE6-A85A-EFA23138CE95}" srcOrd="0" destOrd="0" presId="urn:microsoft.com/office/officeart/2005/8/layout/list1"/>
    <dgm:cxn modelId="{FC13C535-9F7F-4305-8877-1C66312BFEE2}" type="presOf" srcId="{33037044-0BD4-4C84-9B7C-7C6AFF49C2B0}" destId="{8D07A55E-4919-4993-94C9-32EC9E6FD8D0}" srcOrd="0" destOrd="0" presId="urn:microsoft.com/office/officeart/2005/8/layout/list1"/>
    <dgm:cxn modelId="{A4A2B539-77B5-41A3-8CE9-BFB9E93AD116}" srcId="{10DB4A1F-C358-40B9-842B-5A7E3F520C1D}" destId="{C92CD0FE-BBB9-4525-80F7-78C65DEEF5D6}" srcOrd="2" destOrd="0" parTransId="{953DF9F1-95A3-4739-AD34-D5791F131BE6}" sibTransId="{76A4A653-815F-4A3B-A875-663C1DB09104}"/>
    <dgm:cxn modelId="{39647741-30A9-4FA8-B3EF-695B37DE79FC}" type="presOf" srcId="{10DB4A1F-C358-40B9-842B-5A7E3F520C1D}" destId="{FFEDDF85-E54C-44D1-B6CA-C3020983D34F}" srcOrd="1" destOrd="0" presId="urn:microsoft.com/office/officeart/2005/8/layout/list1"/>
    <dgm:cxn modelId="{B90E4D62-E9A9-4F59-8B66-3CB24134D505}" srcId="{10DB4A1F-C358-40B9-842B-5A7E3F520C1D}" destId="{CB2C1510-8A84-4CF0-AE78-DCAB683A4527}" srcOrd="0" destOrd="0" parTransId="{643A3A32-0AF4-4784-9260-5ABDCBC93AED}" sibTransId="{714897BD-62E1-4D77-A08C-297BF11FE2F2}"/>
    <dgm:cxn modelId="{D125CD80-5F0E-4065-BDC8-3E889433042E}" srcId="{33037044-0BD4-4C84-9B7C-7C6AFF49C2B0}" destId="{8E6899AC-984D-4232-B6AC-23D6B28D0C0B}" srcOrd="2" destOrd="0" parTransId="{FD6F1587-8F5E-4FA2-9F43-73056580C389}" sibTransId="{09C27AB7-9144-4A4C-9848-5AC7CD6B9CE1}"/>
    <dgm:cxn modelId="{6D51588D-583F-41AB-95D8-94366DE7F6C8}" type="presOf" srcId="{3568A727-1961-44EF-88B4-BA27C904770B}" destId="{E54F7747-E166-469B-8E50-982B1BFFE9C4}" srcOrd="1" destOrd="0" presId="urn:microsoft.com/office/officeart/2005/8/layout/list1"/>
    <dgm:cxn modelId="{A2B75BAD-756D-4FD7-A08F-8889280EA130}" type="presOf" srcId="{8E6899AC-984D-4232-B6AC-23D6B28D0C0B}" destId="{8457DFB5-843E-4070-93C0-F71F30ED6D8F}" srcOrd="0" destOrd="0" presId="urn:microsoft.com/office/officeart/2005/8/layout/list1"/>
    <dgm:cxn modelId="{6EB6DFB6-347B-4A01-9DC0-C658611C86A2}" type="presOf" srcId="{3568A727-1961-44EF-88B4-BA27C904770B}" destId="{4892C2C9-2AA8-4C6F-A043-7ED7C44F47CC}" srcOrd="0" destOrd="0" presId="urn:microsoft.com/office/officeart/2005/8/layout/list1"/>
    <dgm:cxn modelId="{DF5923BB-B0B1-4CCA-AAE9-2CE430AC6D99}" type="presOf" srcId="{1775AB35-917A-45E2-B900-BC4A327AE69E}" destId="{26885CF5-9390-4871-BB1C-8AEEE177FE58}" srcOrd="0" destOrd="0" presId="urn:microsoft.com/office/officeart/2005/8/layout/list1"/>
    <dgm:cxn modelId="{76871DC2-DBFB-42E2-973C-E08AF752D4B1}" srcId="{33037044-0BD4-4C84-9B7C-7C6AFF49C2B0}" destId="{3568A727-1961-44EF-88B4-BA27C904770B}" srcOrd="0" destOrd="0" parTransId="{D3F54F0A-9A22-4476-8AEF-ECD90C048D9A}" sibTransId="{A36D9D7F-D2B7-4298-8A4D-5047F0B01E7D}"/>
    <dgm:cxn modelId="{4026E2C8-233D-49F4-95B5-710CE5EB17E7}" type="presOf" srcId="{C92CD0FE-BBB9-4525-80F7-78C65DEEF5D6}" destId="{03E15ED0-13F6-4AE6-A85A-EFA23138CE95}" srcOrd="0" destOrd="2" presId="urn:microsoft.com/office/officeart/2005/8/layout/list1"/>
    <dgm:cxn modelId="{310B77D4-531C-4167-A195-7A63AA493EB8}" srcId="{8E6899AC-984D-4232-B6AC-23D6B28D0C0B}" destId="{914E2AFD-9DBD-4F4E-A959-872266C74043}" srcOrd="0" destOrd="0" parTransId="{2FE3CC14-9AAA-4E72-B98F-4B1F84C6736D}" sibTransId="{55A0B1A1-550D-40A6-B2ED-10F008CBF9B6}"/>
    <dgm:cxn modelId="{A01D62E1-B1C1-49E0-9FEF-8A352FB5D01E}" type="presOf" srcId="{8E6899AC-984D-4232-B6AC-23D6B28D0C0B}" destId="{885336ED-9B93-4B4F-A974-EB4E8B4A2B6C}" srcOrd="1" destOrd="0" presId="urn:microsoft.com/office/officeart/2005/8/layout/list1"/>
    <dgm:cxn modelId="{10F68EEC-1024-4D3B-B961-1CE730D3B92B}" srcId="{33037044-0BD4-4C84-9B7C-7C6AFF49C2B0}" destId="{10DB4A1F-C358-40B9-842B-5A7E3F520C1D}" srcOrd="1" destOrd="0" parTransId="{F6C6C16F-9813-4327-A643-F30C969F613A}" sibTransId="{7275F17D-FFF0-4134-B52E-0ECF892555B3}"/>
    <dgm:cxn modelId="{182446ED-C68A-4774-8B67-CB1CA97641B6}" srcId="{10DB4A1F-C358-40B9-842B-5A7E3F520C1D}" destId="{DA4BE8AD-B966-41E1-B0C8-77A2CC0005F7}" srcOrd="1" destOrd="0" parTransId="{F47C9249-4923-45EC-A925-0811A63B4489}" sibTransId="{7595AA2B-0BF7-4CE0-9222-AEBFBCD93E26}"/>
    <dgm:cxn modelId="{4C96DEEE-45C6-43F5-B6F2-B05557C7BFE8}" type="presOf" srcId="{914E2AFD-9DBD-4F4E-A959-872266C74043}" destId="{6FF764BB-179E-40B1-AF6C-9D94D1ECC8E1}" srcOrd="0" destOrd="0" presId="urn:microsoft.com/office/officeart/2005/8/layout/list1"/>
    <dgm:cxn modelId="{87F2BC96-7433-44BB-ADA8-9B55759A87F5}" type="presParOf" srcId="{8D07A55E-4919-4993-94C9-32EC9E6FD8D0}" destId="{E0DB6E23-F28C-435A-8A25-087BDB9F6E20}" srcOrd="0" destOrd="0" presId="urn:microsoft.com/office/officeart/2005/8/layout/list1"/>
    <dgm:cxn modelId="{4C840B92-B492-4AAB-AF93-AD8B58D03E9A}" type="presParOf" srcId="{E0DB6E23-F28C-435A-8A25-087BDB9F6E20}" destId="{4892C2C9-2AA8-4C6F-A043-7ED7C44F47CC}" srcOrd="0" destOrd="0" presId="urn:microsoft.com/office/officeart/2005/8/layout/list1"/>
    <dgm:cxn modelId="{8849E32B-CC80-486A-8EF6-C47401EE9303}" type="presParOf" srcId="{E0DB6E23-F28C-435A-8A25-087BDB9F6E20}" destId="{E54F7747-E166-469B-8E50-982B1BFFE9C4}" srcOrd="1" destOrd="0" presId="urn:microsoft.com/office/officeart/2005/8/layout/list1"/>
    <dgm:cxn modelId="{1B4A2624-859E-474A-8C7A-2B101D5D180C}" type="presParOf" srcId="{8D07A55E-4919-4993-94C9-32EC9E6FD8D0}" destId="{BB4F6558-737C-4F5B-AD1D-08A49826DADA}" srcOrd="1" destOrd="0" presId="urn:microsoft.com/office/officeart/2005/8/layout/list1"/>
    <dgm:cxn modelId="{7D16099E-5DF9-405E-889D-9FF37E269079}" type="presParOf" srcId="{8D07A55E-4919-4993-94C9-32EC9E6FD8D0}" destId="{26885CF5-9390-4871-BB1C-8AEEE177FE58}" srcOrd="2" destOrd="0" presId="urn:microsoft.com/office/officeart/2005/8/layout/list1"/>
    <dgm:cxn modelId="{702573FF-8B11-432A-AA35-2238F82928C6}" type="presParOf" srcId="{8D07A55E-4919-4993-94C9-32EC9E6FD8D0}" destId="{6BD6055D-84DD-4769-9905-A24D1C778317}" srcOrd="3" destOrd="0" presId="urn:microsoft.com/office/officeart/2005/8/layout/list1"/>
    <dgm:cxn modelId="{F9AC06F1-FF72-4ACB-B9ED-926D7781497D}" type="presParOf" srcId="{8D07A55E-4919-4993-94C9-32EC9E6FD8D0}" destId="{FA4698DB-AF9D-416D-8FAF-74CE0061FC8B}" srcOrd="4" destOrd="0" presId="urn:microsoft.com/office/officeart/2005/8/layout/list1"/>
    <dgm:cxn modelId="{B5E25FE0-2322-4B59-BA81-02FAD8B92C1E}" type="presParOf" srcId="{FA4698DB-AF9D-416D-8FAF-74CE0061FC8B}" destId="{3F233F74-D513-474F-B243-E978D7EC4AB3}" srcOrd="0" destOrd="0" presId="urn:microsoft.com/office/officeart/2005/8/layout/list1"/>
    <dgm:cxn modelId="{A513F2F2-2697-43A8-ADCF-69CFD452744D}" type="presParOf" srcId="{FA4698DB-AF9D-416D-8FAF-74CE0061FC8B}" destId="{FFEDDF85-E54C-44D1-B6CA-C3020983D34F}" srcOrd="1" destOrd="0" presId="urn:microsoft.com/office/officeart/2005/8/layout/list1"/>
    <dgm:cxn modelId="{4C4DBB72-2362-48B6-BE3A-7A1E331B4A92}" type="presParOf" srcId="{8D07A55E-4919-4993-94C9-32EC9E6FD8D0}" destId="{C8324F66-98F1-46D1-B166-3B06541069FA}" srcOrd="5" destOrd="0" presId="urn:microsoft.com/office/officeart/2005/8/layout/list1"/>
    <dgm:cxn modelId="{30F7542F-6902-4570-A973-416CB84C9B12}" type="presParOf" srcId="{8D07A55E-4919-4993-94C9-32EC9E6FD8D0}" destId="{03E15ED0-13F6-4AE6-A85A-EFA23138CE95}" srcOrd="6" destOrd="0" presId="urn:microsoft.com/office/officeart/2005/8/layout/list1"/>
    <dgm:cxn modelId="{27CA2D91-67A2-4CCE-A4B6-162F49346EC1}" type="presParOf" srcId="{8D07A55E-4919-4993-94C9-32EC9E6FD8D0}" destId="{BA31FBF5-17F5-405C-8918-3AE2121BBB28}" srcOrd="7" destOrd="0" presId="urn:microsoft.com/office/officeart/2005/8/layout/list1"/>
    <dgm:cxn modelId="{0BADF7DF-C9D4-49AA-8B28-1BD5A1888BF3}" type="presParOf" srcId="{8D07A55E-4919-4993-94C9-32EC9E6FD8D0}" destId="{D52E2589-A02E-472F-87A8-2C0A922F994A}" srcOrd="8" destOrd="0" presId="urn:microsoft.com/office/officeart/2005/8/layout/list1"/>
    <dgm:cxn modelId="{AD5C995A-9B17-44E0-B25E-C8A0E25B9707}" type="presParOf" srcId="{D52E2589-A02E-472F-87A8-2C0A922F994A}" destId="{8457DFB5-843E-4070-93C0-F71F30ED6D8F}" srcOrd="0" destOrd="0" presId="urn:microsoft.com/office/officeart/2005/8/layout/list1"/>
    <dgm:cxn modelId="{76CAFAB0-648B-489B-9AA6-7B328A24056F}" type="presParOf" srcId="{D52E2589-A02E-472F-87A8-2C0A922F994A}" destId="{885336ED-9B93-4B4F-A974-EB4E8B4A2B6C}" srcOrd="1" destOrd="0" presId="urn:microsoft.com/office/officeart/2005/8/layout/list1"/>
    <dgm:cxn modelId="{0A807E3D-6483-4FEE-BF3F-2CB5F00D6B0C}" type="presParOf" srcId="{8D07A55E-4919-4993-94C9-32EC9E6FD8D0}" destId="{432AE028-B533-4FE6-970F-E7FE234DE0C8}" srcOrd="9" destOrd="0" presId="urn:microsoft.com/office/officeart/2005/8/layout/list1"/>
    <dgm:cxn modelId="{9DD593C3-90E0-41CF-9780-C4440069B350}" type="presParOf" srcId="{8D07A55E-4919-4993-94C9-32EC9E6FD8D0}" destId="{6FF764BB-179E-40B1-AF6C-9D94D1ECC8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037044-0BD4-4C84-9B7C-7C6AFF49C2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68A727-1961-44EF-88B4-BA27C904770B}">
      <dgm:prSet/>
      <dgm:spPr/>
      <dgm:t>
        <a:bodyPr/>
        <a:lstStyle/>
        <a:p>
          <a:r>
            <a:rPr lang="en-US" dirty="0"/>
            <a:t>Goal</a:t>
          </a:r>
        </a:p>
      </dgm:t>
    </dgm:pt>
    <dgm:pt modelId="{D3F54F0A-9A22-4476-8AEF-ECD90C048D9A}" type="parTrans" cxnId="{76871DC2-DBFB-42E2-973C-E08AF752D4B1}">
      <dgm:prSet/>
      <dgm:spPr/>
      <dgm:t>
        <a:bodyPr/>
        <a:lstStyle/>
        <a:p>
          <a:endParaRPr lang="en-US"/>
        </a:p>
      </dgm:t>
    </dgm:pt>
    <dgm:pt modelId="{A36D9D7F-D2B7-4298-8A4D-5047F0B01E7D}" type="sibTrans" cxnId="{76871DC2-DBFB-42E2-973C-E08AF752D4B1}">
      <dgm:prSet/>
      <dgm:spPr/>
      <dgm:t>
        <a:bodyPr/>
        <a:lstStyle/>
        <a:p>
          <a:endParaRPr lang="en-US"/>
        </a:p>
      </dgm:t>
    </dgm:pt>
    <dgm:pt modelId="{10DB4A1F-C358-40B9-842B-5A7E3F520C1D}">
      <dgm:prSet/>
      <dgm:spPr/>
      <dgm:t>
        <a:bodyPr/>
        <a:lstStyle/>
        <a:p>
          <a:r>
            <a:rPr lang="en-US" dirty="0"/>
            <a:t>Data collection activities</a:t>
          </a:r>
        </a:p>
      </dgm:t>
    </dgm:pt>
    <dgm:pt modelId="{F6C6C16F-9813-4327-A643-F30C969F613A}" type="parTrans" cxnId="{10F68EEC-1024-4D3B-B961-1CE730D3B92B}">
      <dgm:prSet/>
      <dgm:spPr/>
      <dgm:t>
        <a:bodyPr/>
        <a:lstStyle/>
        <a:p>
          <a:endParaRPr lang="en-US"/>
        </a:p>
      </dgm:t>
    </dgm:pt>
    <dgm:pt modelId="{7275F17D-FFF0-4134-B52E-0ECF892555B3}" type="sibTrans" cxnId="{10F68EEC-1024-4D3B-B961-1CE730D3B92B}">
      <dgm:prSet/>
      <dgm:spPr/>
      <dgm:t>
        <a:bodyPr/>
        <a:lstStyle/>
        <a:p>
          <a:endParaRPr lang="en-US"/>
        </a:p>
      </dgm:t>
    </dgm:pt>
    <dgm:pt modelId="{8E6899AC-984D-4232-B6AC-23D6B28D0C0B}">
      <dgm:prSet/>
      <dgm:spPr/>
      <dgm:t>
        <a:bodyPr/>
        <a:lstStyle/>
        <a:p>
          <a:r>
            <a:rPr lang="en-US" dirty="0"/>
            <a:t>Timing</a:t>
          </a:r>
        </a:p>
      </dgm:t>
    </dgm:pt>
    <dgm:pt modelId="{FD6F1587-8F5E-4FA2-9F43-73056580C389}" type="parTrans" cxnId="{D125CD80-5F0E-4065-BDC8-3E889433042E}">
      <dgm:prSet/>
      <dgm:spPr/>
      <dgm:t>
        <a:bodyPr/>
        <a:lstStyle/>
        <a:p>
          <a:endParaRPr lang="en-US"/>
        </a:p>
      </dgm:t>
    </dgm:pt>
    <dgm:pt modelId="{09C27AB7-9144-4A4C-9848-5AC7CD6B9CE1}" type="sibTrans" cxnId="{D125CD80-5F0E-4065-BDC8-3E889433042E}">
      <dgm:prSet/>
      <dgm:spPr/>
      <dgm:t>
        <a:bodyPr/>
        <a:lstStyle/>
        <a:p>
          <a:endParaRPr lang="en-US"/>
        </a:p>
      </dgm:t>
    </dgm:pt>
    <dgm:pt modelId="{1775AB35-917A-45E2-B900-BC4A327AE69E}">
      <dgm:prSet/>
      <dgm:spPr/>
      <dgm:t>
        <a:bodyPr/>
        <a:lstStyle/>
        <a:p>
          <a:r>
            <a:rPr lang="en-US" dirty="0"/>
            <a:t>Assess feasibility at the data element level</a:t>
          </a:r>
        </a:p>
      </dgm:t>
    </dgm:pt>
    <dgm:pt modelId="{C9D83114-86BD-42A1-9A09-02310FF7A5F2}" type="parTrans" cxnId="{12A89712-0F5F-4A8B-99E3-B94F38F653F4}">
      <dgm:prSet/>
      <dgm:spPr/>
      <dgm:t>
        <a:bodyPr/>
        <a:lstStyle/>
        <a:p>
          <a:endParaRPr lang="en-US"/>
        </a:p>
      </dgm:t>
    </dgm:pt>
    <dgm:pt modelId="{50483AB7-46CD-4208-9E5A-80216CDE55AE}" type="sibTrans" cxnId="{12A89712-0F5F-4A8B-99E3-B94F38F653F4}">
      <dgm:prSet/>
      <dgm:spPr/>
      <dgm:t>
        <a:bodyPr/>
        <a:lstStyle/>
        <a:p>
          <a:endParaRPr lang="en-US"/>
        </a:p>
      </dgm:t>
    </dgm:pt>
    <dgm:pt modelId="{CB2C1510-8A84-4CF0-AE78-DCAB683A4527}">
      <dgm:prSet/>
      <dgm:spPr/>
      <dgm:t>
        <a:bodyPr/>
        <a:lstStyle/>
        <a:p>
          <a:r>
            <a:rPr lang="en-US" dirty="0"/>
            <a:t>Populate the scorecard for every test site that participates in alpha or beta testing using data collected through discussions with test site staff</a:t>
          </a:r>
        </a:p>
      </dgm:t>
    </dgm:pt>
    <dgm:pt modelId="{643A3A32-0AF4-4784-9260-5ABDCBC93AED}" type="parTrans" cxnId="{B90E4D62-E9A9-4F59-8B66-3CB24134D505}">
      <dgm:prSet/>
      <dgm:spPr/>
      <dgm:t>
        <a:bodyPr/>
        <a:lstStyle/>
        <a:p>
          <a:endParaRPr lang="en-US"/>
        </a:p>
      </dgm:t>
    </dgm:pt>
    <dgm:pt modelId="{714897BD-62E1-4D77-A08C-297BF11FE2F2}" type="sibTrans" cxnId="{B90E4D62-E9A9-4F59-8B66-3CB24134D505}">
      <dgm:prSet/>
      <dgm:spPr/>
      <dgm:t>
        <a:bodyPr/>
        <a:lstStyle/>
        <a:p>
          <a:endParaRPr lang="en-US"/>
        </a:p>
      </dgm:t>
    </dgm:pt>
    <dgm:pt modelId="{914E2AFD-9DBD-4F4E-A959-872266C74043}">
      <dgm:prSet/>
      <dgm:spPr/>
      <dgm:t>
        <a:bodyPr/>
        <a:lstStyle/>
        <a:p>
          <a:r>
            <a:rPr lang="en-US" dirty="0"/>
            <a:t>Primarily during alpha and beta testing</a:t>
          </a:r>
        </a:p>
      </dgm:t>
    </dgm:pt>
    <dgm:pt modelId="{2FE3CC14-9AAA-4E72-B98F-4B1F84C6736D}" type="parTrans" cxnId="{310B77D4-531C-4167-A195-7A63AA493EB8}">
      <dgm:prSet/>
      <dgm:spPr/>
      <dgm:t>
        <a:bodyPr/>
        <a:lstStyle/>
        <a:p>
          <a:endParaRPr lang="en-US"/>
        </a:p>
      </dgm:t>
    </dgm:pt>
    <dgm:pt modelId="{55A0B1A1-550D-40A6-B2ED-10F008CBF9B6}" type="sibTrans" cxnId="{310B77D4-531C-4167-A195-7A63AA493EB8}">
      <dgm:prSet/>
      <dgm:spPr/>
      <dgm:t>
        <a:bodyPr/>
        <a:lstStyle/>
        <a:p>
          <a:endParaRPr lang="en-US"/>
        </a:p>
      </dgm:t>
    </dgm:pt>
    <dgm:pt modelId="{BFFF9045-F806-46E1-904A-DC24EEA885E4}">
      <dgm:prSet/>
      <dgm:spPr/>
      <dgm:t>
        <a:bodyPr/>
        <a:lstStyle/>
        <a:p>
          <a:r>
            <a:rPr lang="en-US" dirty="0"/>
            <a:t>Should be completed </a:t>
          </a:r>
          <a:r>
            <a:rPr lang="en-US" u="sng" dirty="0"/>
            <a:t>with</a:t>
          </a:r>
          <a:r>
            <a:rPr lang="en-US" dirty="0"/>
            <a:t> test sites</a:t>
          </a:r>
        </a:p>
      </dgm:t>
    </dgm:pt>
    <dgm:pt modelId="{7320E270-7E6F-43B6-9102-9C5ADC27166D}" type="parTrans" cxnId="{885E6235-B85E-4E26-9C5A-D333E186DC7F}">
      <dgm:prSet/>
      <dgm:spPr/>
      <dgm:t>
        <a:bodyPr/>
        <a:lstStyle/>
        <a:p>
          <a:endParaRPr lang="en-US"/>
        </a:p>
      </dgm:t>
    </dgm:pt>
    <dgm:pt modelId="{776ED555-EE04-4047-8DD4-DD93ED139F8B}" type="sibTrans" cxnId="{885E6235-B85E-4E26-9C5A-D333E186DC7F}">
      <dgm:prSet/>
      <dgm:spPr/>
      <dgm:t>
        <a:bodyPr/>
        <a:lstStyle/>
        <a:p>
          <a:endParaRPr lang="en-US"/>
        </a:p>
      </dgm:t>
    </dgm:pt>
    <dgm:pt modelId="{C40F1B0D-A105-4CB2-8C51-19154A875FF1}">
      <dgm:prSet/>
      <dgm:spPr/>
      <dgm:t>
        <a:bodyPr/>
        <a:lstStyle/>
        <a:p>
          <a:r>
            <a:rPr lang="en-US" dirty="0"/>
            <a:t>Requires clinical and technical input</a:t>
          </a:r>
        </a:p>
      </dgm:t>
    </dgm:pt>
    <dgm:pt modelId="{97D39202-ECBF-46D2-88CD-AD96833DBF7C}" type="parTrans" cxnId="{7ADF1EB7-BB26-4BF2-B557-69DD10B12569}">
      <dgm:prSet/>
      <dgm:spPr/>
      <dgm:t>
        <a:bodyPr/>
        <a:lstStyle/>
        <a:p>
          <a:endParaRPr lang="en-US"/>
        </a:p>
      </dgm:t>
    </dgm:pt>
    <dgm:pt modelId="{FBA036E9-6728-405F-8E43-D35C8AFDFBA0}" type="sibTrans" cxnId="{7ADF1EB7-BB26-4BF2-B557-69DD10B12569}">
      <dgm:prSet/>
      <dgm:spPr/>
      <dgm:t>
        <a:bodyPr/>
        <a:lstStyle/>
        <a:p>
          <a:endParaRPr lang="en-US"/>
        </a:p>
      </dgm:t>
    </dgm:pt>
    <dgm:pt modelId="{8D07A55E-4919-4993-94C9-32EC9E6FD8D0}" type="pres">
      <dgm:prSet presAssocID="{33037044-0BD4-4C84-9B7C-7C6AFF49C2B0}" presName="linear" presStyleCnt="0">
        <dgm:presLayoutVars>
          <dgm:dir/>
          <dgm:animLvl val="lvl"/>
          <dgm:resizeHandles val="exact"/>
        </dgm:presLayoutVars>
      </dgm:prSet>
      <dgm:spPr/>
    </dgm:pt>
    <dgm:pt modelId="{E0DB6E23-F28C-435A-8A25-087BDB9F6E20}" type="pres">
      <dgm:prSet presAssocID="{3568A727-1961-44EF-88B4-BA27C904770B}" presName="parentLin" presStyleCnt="0"/>
      <dgm:spPr/>
    </dgm:pt>
    <dgm:pt modelId="{4892C2C9-2AA8-4C6F-A043-7ED7C44F47CC}" type="pres">
      <dgm:prSet presAssocID="{3568A727-1961-44EF-88B4-BA27C904770B}" presName="parentLeftMargin" presStyleLbl="node1" presStyleIdx="0" presStyleCnt="3"/>
      <dgm:spPr/>
    </dgm:pt>
    <dgm:pt modelId="{E54F7747-E166-469B-8E50-982B1BFFE9C4}" type="pres">
      <dgm:prSet presAssocID="{3568A727-1961-44EF-88B4-BA27C904770B}" presName="parentText" presStyleLbl="node1" presStyleIdx="0" presStyleCnt="3">
        <dgm:presLayoutVars>
          <dgm:chMax val="0"/>
          <dgm:bulletEnabled val="1"/>
        </dgm:presLayoutVars>
      </dgm:prSet>
      <dgm:spPr/>
    </dgm:pt>
    <dgm:pt modelId="{BB4F6558-737C-4F5B-AD1D-08A49826DADA}" type="pres">
      <dgm:prSet presAssocID="{3568A727-1961-44EF-88B4-BA27C904770B}" presName="negativeSpace" presStyleCnt="0"/>
      <dgm:spPr/>
    </dgm:pt>
    <dgm:pt modelId="{26885CF5-9390-4871-BB1C-8AEEE177FE58}" type="pres">
      <dgm:prSet presAssocID="{3568A727-1961-44EF-88B4-BA27C904770B}" presName="childText" presStyleLbl="conFgAcc1" presStyleIdx="0" presStyleCnt="3">
        <dgm:presLayoutVars>
          <dgm:bulletEnabled val="1"/>
        </dgm:presLayoutVars>
      </dgm:prSet>
      <dgm:spPr/>
    </dgm:pt>
    <dgm:pt modelId="{6BD6055D-84DD-4769-9905-A24D1C778317}" type="pres">
      <dgm:prSet presAssocID="{A36D9D7F-D2B7-4298-8A4D-5047F0B01E7D}" presName="spaceBetweenRectangles" presStyleCnt="0"/>
      <dgm:spPr/>
    </dgm:pt>
    <dgm:pt modelId="{FA4698DB-AF9D-416D-8FAF-74CE0061FC8B}" type="pres">
      <dgm:prSet presAssocID="{10DB4A1F-C358-40B9-842B-5A7E3F520C1D}" presName="parentLin" presStyleCnt="0"/>
      <dgm:spPr/>
    </dgm:pt>
    <dgm:pt modelId="{3F233F74-D513-474F-B243-E978D7EC4AB3}" type="pres">
      <dgm:prSet presAssocID="{10DB4A1F-C358-40B9-842B-5A7E3F520C1D}" presName="parentLeftMargin" presStyleLbl="node1" presStyleIdx="0" presStyleCnt="3"/>
      <dgm:spPr/>
    </dgm:pt>
    <dgm:pt modelId="{FFEDDF85-E54C-44D1-B6CA-C3020983D34F}" type="pres">
      <dgm:prSet presAssocID="{10DB4A1F-C358-40B9-842B-5A7E3F520C1D}" presName="parentText" presStyleLbl="node1" presStyleIdx="1" presStyleCnt="3">
        <dgm:presLayoutVars>
          <dgm:chMax val="0"/>
          <dgm:bulletEnabled val="1"/>
        </dgm:presLayoutVars>
      </dgm:prSet>
      <dgm:spPr/>
    </dgm:pt>
    <dgm:pt modelId="{C8324F66-98F1-46D1-B166-3B06541069FA}" type="pres">
      <dgm:prSet presAssocID="{10DB4A1F-C358-40B9-842B-5A7E3F520C1D}" presName="negativeSpace" presStyleCnt="0"/>
      <dgm:spPr/>
    </dgm:pt>
    <dgm:pt modelId="{03E15ED0-13F6-4AE6-A85A-EFA23138CE95}" type="pres">
      <dgm:prSet presAssocID="{10DB4A1F-C358-40B9-842B-5A7E3F520C1D}" presName="childText" presStyleLbl="conFgAcc1" presStyleIdx="1" presStyleCnt="3">
        <dgm:presLayoutVars>
          <dgm:bulletEnabled val="1"/>
        </dgm:presLayoutVars>
      </dgm:prSet>
      <dgm:spPr/>
    </dgm:pt>
    <dgm:pt modelId="{BA31FBF5-17F5-405C-8918-3AE2121BBB28}" type="pres">
      <dgm:prSet presAssocID="{7275F17D-FFF0-4134-B52E-0ECF892555B3}" presName="spaceBetweenRectangles" presStyleCnt="0"/>
      <dgm:spPr/>
    </dgm:pt>
    <dgm:pt modelId="{D52E2589-A02E-472F-87A8-2C0A922F994A}" type="pres">
      <dgm:prSet presAssocID="{8E6899AC-984D-4232-B6AC-23D6B28D0C0B}" presName="parentLin" presStyleCnt="0"/>
      <dgm:spPr/>
    </dgm:pt>
    <dgm:pt modelId="{8457DFB5-843E-4070-93C0-F71F30ED6D8F}" type="pres">
      <dgm:prSet presAssocID="{8E6899AC-984D-4232-B6AC-23D6B28D0C0B}" presName="parentLeftMargin" presStyleLbl="node1" presStyleIdx="1" presStyleCnt="3"/>
      <dgm:spPr/>
    </dgm:pt>
    <dgm:pt modelId="{885336ED-9B93-4B4F-A974-EB4E8B4A2B6C}" type="pres">
      <dgm:prSet presAssocID="{8E6899AC-984D-4232-B6AC-23D6B28D0C0B}" presName="parentText" presStyleLbl="node1" presStyleIdx="2" presStyleCnt="3">
        <dgm:presLayoutVars>
          <dgm:chMax val="0"/>
          <dgm:bulletEnabled val="1"/>
        </dgm:presLayoutVars>
      </dgm:prSet>
      <dgm:spPr/>
    </dgm:pt>
    <dgm:pt modelId="{432AE028-B533-4FE6-970F-E7FE234DE0C8}" type="pres">
      <dgm:prSet presAssocID="{8E6899AC-984D-4232-B6AC-23D6B28D0C0B}" presName="negativeSpace" presStyleCnt="0"/>
      <dgm:spPr/>
    </dgm:pt>
    <dgm:pt modelId="{6FF764BB-179E-40B1-AF6C-9D94D1ECC8E1}" type="pres">
      <dgm:prSet presAssocID="{8E6899AC-984D-4232-B6AC-23D6B28D0C0B}" presName="childText" presStyleLbl="conFgAcc1" presStyleIdx="2" presStyleCnt="3">
        <dgm:presLayoutVars>
          <dgm:bulletEnabled val="1"/>
        </dgm:presLayoutVars>
      </dgm:prSet>
      <dgm:spPr/>
    </dgm:pt>
  </dgm:ptLst>
  <dgm:cxnLst>
    <dgm:cxn modelId="{88779500-FED8-4F4B-A5B8-D3D4DB802990}" type="presOf" srcId="{BFFF9045-F806-46E1-904A-DC24EEA885E4}" destId="{03E15ED0-13F6-4AE6-A85A-EFA23138CE95}" srcOrd="0" destOrd="1" presId="urn:microsoft.com/office/officeart/2005/8/layout/list1"/>
    <dgm:cxn modelId="{12A89712-0F5F-4A8B-99E3-B94F38F653F4}" srcId="{3568A727-1961-44EF-88B4-BA27C904770B}" destId="{1775AB35-917A-45E2-B900-BC4A327AE69E}" srcOrd="0" destOrd="0" parTransId="{C9D83114-86BD-42A1-9A09-02310FF7A5F2}" sibTransId="{50483AB7-46CD-4208-9E5A-80216CDE55AE}"/>
    <dgm:cxn modelId="{DECFAE28-266B-4836-AAD3-0E925D7F72D9}" type="presOf" srcId="{10DB4A1F-C358-40B9-842B-5A7E3F520C1D}" destId="{3F233F74-D513-474F-B243-E978D7EC4AB3}" srcOrd="0" destOrd="0" presId="urn:microsoft.com/office/officeart/2005/8/layout/list1"/>
    <dgm:cxn modelId="{EFFF9D31-C34A-41EA-9508-67298504D56A}" type="presOf" srcId="{CB2C1510-8A84-4CF0-AE78-DCAB683A4527}" destId="{03E15ED0-13F6-4AE6-A85A-EFA23138CE95}" srcOrd="0" destOrd="0" presId="urn:microsoft.com/office/officeart/2005/8/layout/list1"/>
    <dgm:cxn modelId="{885E6235-B85E-4E26-9C5A-D333E186DC7F}" srcId="{CB2C1510-8A84-4CF0-AE78-DCAB683A4527}" destId="{BFFF9045-F806-46E1-904A-DC24EEA885E4}" srcOrd="0" destOrd="0" parTransId="{7320E270-7E6F-43B6-9102-9C5ADC27166D}" sibTransId="{776ED555-EE04-4047-8DD4-DD93ED139F8B}"/>
    <dgm:cxn modelId="{FC13C535-9F7F-4305-8877-1C66312BFEE2}" type="presOf" srcId="{33037044-0BD4-4C84-9B7C-7C6AFF49C2B0}" destId="{8D07A55E-4919-4993-94C9-32EC9E6FD8D0}" srcOrd="0" destOrd="0" presId="urn:microsoft.com/office/officeart/2005/8/layout/list1"/>
    <dgm:cxn modelId="{39647741-30A9-4FA8-B3EF-695B37DE79FC}" type="presOf" srcId="{10DB4A1F-C358-40B9-842B-5A7E3F520C1D}" destId="{FFEDDF85-E54C-44D1-B6CA-C3020983D34F}" srcOrd="1" destOrd="0" presId="urn:microsoft.com/office/officeart/2005/8/layout/list1"/>
    <dgm:cxn modelId="{B90E4D62-E9A9-4F59-8B66-3CB24134D505}" srcId="{10DB4A1F-C358-40B9-842B-5A7E3F520C1D}" destId="{CB2C1510-8A84-4CF0-AE78-DCAB683A4527}" srcOrd="0" destOrd="0" parTransId="{643A3A32-0AF4-4784-9260-5ABDCBC93AED}" sibTransId="{714897BD-62E1-4D77-A08C-297BF11FE2F2}"/>
    <dgm:cxn modelId="{D125CD80-5F0E-4065-BDC8-3E889433042E}" srcId="{33037044-0BD4-4C84-9B7C-7C6AFF49C2B0}" destId="{8E6899AC-984D-4232-B6AC-23D6B28D0C0B}" srcOrd="2" destOrd="0" parTransId="{FD6F1587-8F5E-4FA2-9F43-73056580C389}" sibTransId="{09C27AB7-9144-4A4C-9848-5AC7CD6B9CE1}"/>
    <dgm:cxn modelId="{6D51588D-583F-41AB-95D8-94366DE7F6C8}" type="presOf" srcId="{3568A727-1961-44EF-88B4-BA27C904770B}" destId="{E54F7747-E166-469B-8E50-982B1BFFE9C4}" srcOrd="1" destOrd="0" presId="urn:microsoft.com/office/officeart/2005/8/layout/list1"/>
    <dgm:cxn modelId="{81FD399A-2E0C-4175-A785-A557D5E4CEDA}" type="presOf" srcId="{C40F1B0D-A105-4CB2-8C51-19154A875FF1}" destId="{03E15ED0-13F6-4AE6-A85A-EFA23138CE95}" srcOrd="0" destOrd="2" presId="urn:microsoft.com/office/officeart/2005/8/layout/list1"/>
    <dgm:cxn modelId="{A2B75BAD-756D-4FD7-A08F-8889280EA130}" type="presOf" srcId="{8E6899AC-984D-4232-B6AC-23D6B28D0C0B}" destId="{8457DFB5-843E-4070-93C0-F71F30ED6D8F}" srcOrd="0" destOrd="0" presId="urn:microsoft.com/office/officeart/2005/8/layout/list1"/>
    <dgm:cxn modelId="{6EB6DFB6-347B-4A01-9DC0-C658611C86A2}" type="presOf" srcId="{3568A727-1961-44EF-88B4-BA27C904770B}" destId="{4892C2C9-2AA8-4C6F-A043-7ED7C44F47CC}" srcOrd="0" destOrd="0" presId="urn:microsoft.com/office/officeart/2005/8/layout/list1"/>
    <dgm:cxn modelId="{7ADF1EB7-BB26-4BF2-B557-69DD10B12569}" srcId="{CB2C1510-8A84-4CF0-AE78-DCAB683A4527}" destId="{C40F1B0D-A105-4CB2-8C51-19154A875FF1}" srcOrd="1" destOrd="0" parTransId="{97D39202-ECBF-46D2-88CD-AD96833DBF7C}" sibTransId="{FBA036E9-6728-405F-8E43-D35C8AFDFBA0}"/>
    <dgm:cxn modelId="{DF5923BB-B0B1-4CCA-AAE9-2CE430AC6D99}" type="presOf" srcId="{1775AB35-917A-45E2-B900-BC4A327AE69E}" destId="{26885CF5-9390-4871-BB1C-8AEEE177FE58}" srcOrd="0" destOrd="0" presId="urn:microsoft.com/office/officeart/2005/8/layout/list1"/>
    <dgm:cxn modelId="{76871DC2-DBFB-42E2-973C-E08AF752D4B1}" srcId="{33037044-0BD4-4C84-9B7C-7C6AFF49C2B0}" destId="{3568A727-1961-44EF-88B4-BA27C904770B}" srcOrd="0" destOrd="0" parTransId="{D3F54F0A-9A22-4476-8AEF-ECD90C048D9A}" sibTransId="{A36D9D7F-D2B7-4298-8A4D-5047F0B01E7D}"/>
    <dgm:cxn modelId="{310B77D4-531C-4167-A195-7A63AA493EB8}" srcId="{8E6899AC-984D-4232-B6AC-23D6B28D0C0B}" destId="{914E2AFD-9DBD-4F4E-A959-872266C74043}" srcOrd="0" destOrd="0" parTransId="{2FE3CC14-9AAA-4E72-B98F-4B1F84C6736D}" sibTransId="{55A0B1A1-550D-40A6-B2ED-10F008CBF9B6}"/>
    <dgm:cxn modelId="{A01D62E1-B1C1-49E0-9FEF-8A352FB5D01E}" type="presOf" srcId="{8E6899AC-984D-4232-B6AC-23D6B28D0C0B}" destId="{885336ED-9B93-4B4F-A974-EB4E8B4A2B6C}" srcOrd="1" destOrd="0" presId="urn:microsoft.com/office/officeart/2005/8/layout/list1"/>
    <dgm:cxn modelId="{10F68EEC-1024-4D3B-B961-1CE730D3B92B}" srcId="{33037044-0BD4-4C84-9B7C-7C6AFF49C2B0}" destId="{10DB4A1F-C358-40B9-842B-5A7E3F520C1D}" srcOrd="1" destOrd="0" parTransId="{F6C6C16F-9813-4327-A643-F30C969F613A}" sibTransId="{7275F17D-FFF0-4134-B52E-0ECF892555B3}"/>
    <dgm:cxn modelId="{4C96DEEE-45C6-43F5-B6F2-B05557C7BFE8}" type="presOf" srcId="{914E2AFD-9DBD-4F4E-A959-872266C74043}" destId="{6FF764BB-179E-40B1-AF6C-9D94D1ECC8E1}" srcOrd="0" destOrd="0" presId="urn:microsoft.com/office/officeart/2005/8/layout/list1"/>
    <dgm:cxn modelId="{87F2BC96-7433-44BB-ADA8-9B55759A87F5}" type="presParOf" srcId="{8D07A55E-4919-4993-94C9-32EC9E6FD8D0}" destId="{E0DB6E23-F28C-435A-8A25-087BDB9F6E20}" srcOrd="0" destOrd="0" presId="urn:microsoft.com/office/officeart/2005/8/layout/list1"/>
    <dgm:cxn modelId="{4C840B92-B492-4AAB-AF93-AD8B58D03E9A}" type="presParOf" srcId="{E0DB6E23-F28C-435A-8A25-087BDB9F6E20}" destId="{4892C2C9-2AA8-4C6F-A043-7ED7C44F47CC}" srcOrd="0" destOrd="0" presId="urn:microsoft.com/office/officeart/2005/8/layout/list1"/>
    <dgm:cxn modelId="{8849E32B-CC80-486A-8EF6-C47401EE9303}" type="presParOf" srcId="{E0DB6E23-F28C-435A-8A25-087BDB9F6E20}" destId="{E54F7747-E166-469B-8E50-982B1BFFE9C4}" srcOrd="1" destOrd="0" presId="urn:microsoft.com/office/officeart/2005/8/layout/list1"/>
    <dgm:cxn modelId="{1B4A2624-859E-474A-8C7A-2B101D5D180C}" type="presParOf" srcId="{8D07A55E-4919-4993-94C9-32EC9E6FD8D0}" destId="{BB4F6558-737C-4F5B-AD1D-08A49826DADA}" srcOrd="1" destOrd="0" presId="urn:microsoft.com/office/officeart/2005/8/layout/list1"/>
    <dgm:cxn modelId="{7D16099E-5DF9-405E-889D-9FF37E269079}" type="presParOf" srcId="{8D07A55E-4919-4993-94C9-32EC9E6FD8D0}" destId="{26885CF5-9390-4871-BB1C-8AEEE177FE58}" srcOrd="2" destOrd="0" presId="urn:microsoft.com/office/officeart/2005/8/layout/list1"/>
    <dgm:cxn modelId="{702573FF-8B11-432A-AA35-2238F82928C6}" type="presParOf" srcId="{8D07A55E-4919-4993-94C9-32EC9E6FD8D0}" destId="{6BD6055D-84DD-4769-9905-A24D1C778317}" srcOrd="3" destOrd="0" presId="urn:microsoft.com/office/officeart/2005/8/layout/list1"/>
    <dgm:cxn modelId="{F9AC06F1-FF72-4ACB-B9ED-926D7781497D}" type="presParOf" srcId="{8D07A55E-4919-4993-94C9-32EC9E6FD8D0}" destId="{FA4698DB-AF9D-416D-8FAF-74CE0061FC8B}" srcOrd="4" destOrd="0" presId="urn:microsoft.com/office/officeart/2005/8/layout/list1"/>
    <dgm:cxn modelId="{B5E25FE0-2322-4B59-BA81-02FAD8B92C1E}" type="presParOf" srcId="{FA4698DB-AF9D-416D-8FAF-74CE0061FC8B}" destId="{3F233F74-D513-474F-B243-E978D7EC4AB3}" srcOrd="0" destOrd="0" presId="urn:microsoft.com/office/officeart/2005/8/layout/list1"/>
    <dgm:cxn modelId="{A513F2F2-2697-43A8-ADCF-69CFD452744D}" type="presParOf" srcId="{FA4698DB-AF9D-416D-8FAF-74CE0061FC8B}" destId="{FFEDDF85-E54C-44D1-B6CA-C3020983D34F}" srcOrd="1" destOrd="0" presId="urn:microsoft.com/office/officeart/2005/8/layout/list1"/>
    <dgm:cxn modelId="{4C4DBB72-2362-48B6-BE3A-7A1E331B4A92}" type="presParOf" srcId="{8D07A55E-4919-4993-94C9-32EC9E6FD8D0}" destId="{C8324F66-98F1-46D1-B166-3B06541069FA}" srcOrd="5" destOrd="0" presId="urn:microsoft.com/office/officeart/2005/8/layout/list1"/>
    <dgm:cxn modelId="{30F7542F-6902-4570-A973-416CB84C9B12}" type="presParOf" srcId="{8D07A55E-4919-4993-94C9-32EC9E6FD8D0}" destId="{03E15ED0-13F6-4AE6-A85A-EFA23138CE95}" srcOrd="6" destOrd="0" presId="urn:microsoft.com/office/officeart/2005/8/layout/list1"/>
    <dgm:cxn modelId="{27CA2D91-67A2-4CCE-A4B6-162F49346EC1}" type="presParOf" srcId="{8D07A55E-4919-4993-94C9-32EC9E6FD8D0}" destId="{BA31FBF5-17F5-405C-8918-3AE2121BBB28}" srcOrd="7" destOrd="0" presId="urn:microsoft.com/office/officeart/2005/8/layout/list1"/>
    <dgm:cxn modelId="{0BADF7DF-C9D4-49AA-8B28-1BD5A1888BF3}" type="presParOf" srcId="{8D07A55E-4919-4993-94C9-32EC9E6FD8D0}" destId="{D52E2589-A02E-472F-87A8-2C0A922F994A}" srcOrd="8" destOrd="0" presId="urn:microsoft.com/office/officeart/2005/8/layout/list1"/>
    <dgm:cxn modelId="{AD5C995A-9B17-44E0-B25E-C8A0E25B9707}" type="presParOf" srcId="{D52E2589-A02E-472F-87A8-2C0A922F994A}" destId="{8457DFB5-843E-4070-93C0-F71F30ED6D8F}" srcOrd="0" destOrd="0" presId="urn:microsoft.com/office/officeart/2005/8/layout/list1"/>
    <dgm:cxn modelId="{76CAFAB0-648B-489B-9AA6-7B328A24056F}" type="presParOf" srcId="{D52E2589-A02E-472F-87A8-2C0A922F994A}" destId="{885336ED-9B93-4B4F-A974-EB4E8B4A2B6C}" srcOrd="1" destOrd="0" presId="urn:microsoft.com/office/officeart/2005/8/layout/list1"/>
    <dgm:cxn modelId="{0A807E3D-6483-4FEE-BF3F-2CB5F00D6B0C}" type="presParOf" srcId="{8D07A55E-4919-4993-94C9-32EC9E6FD8D0}" destId="{432AE028-B533-4FE6-970F-E7FE234DE0C8}" srcOrd="9" destOrd="0" presId="urn:microsoft.com/office/officeart/2005/8/layout/list1"/>
    <dgm:cxn modelId="{9DD593C3-90E0-41CF-9780-C4440069B350}" type="presParOf" srcId="{8D07A55E-4919-4993-94C9-32EC9E6FD8D0}" destId="{6FF764BB-179E-40B1-AF6C-9D94D1ECC8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0FF45-E1D8-4F53-B704-4439E01123C5}">
      <dsp:nvSpPr>
        <dsp:cNvPr id="0" name=""/>
        <dsp:cNvSpPr/>
      </dsp:nvSpPr>
      <dsp:spPr>
        <a:xfrm>
          <a:off x="0" y="0"/>
          <a:ext cx="8229600" cy="84581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1. Extent to which required data:</a:t>
          </a:r>
        </a:p>
      </dsp:txBody>
      <dsp:txXfrm>
        <a:off x="0" y="0"/>
        <a:ext cx="8229600" cy="845819"/>
      </dsp:txXfrm>
    </dsp:sp>
    <dsp:sp modelId="{E7732C44-D817-42D4-8702-94D9167D482A}">
      <dsp:nvSpPr>
        <dsp:cNvPr id="0" name=""/>
        <dsp:cNvSpPr/>
      </dsp:nvSpPr>
      <dsp:spPr>
        <a:xfrm>
          <a:off x="4018" y="845819"/>
          <a:ext cx="2740521" cy="17762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Are readily available</a:t>
          </a:r>
        </a:p>
      </dsp:txBody>
      <dsp:txXfrm>
        <a:off x="4018" y="845819"/>
        <a:ext cx="2740521" cy="1776221"/>
      </dsp:txXfrm>
    </dsp:sp>
    <dsp:sp modelId="{E85CFFED-8FE7-4B08-AF4F-231E828F62C1}">
      <dsp:nvSpPr>
        <dsp:cNvPr id="0" name=""/>
        <dsp:cNvSpPr/>
      </dsp:nvSpPr>
      <dsp:spPr>
        <a:xfrm>
          <a:off x="2744539" y="845819"/>
          <a:ext cx="2740521" cy="17762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Can be collected without undue burden</a:t>
          </a:r>
        </a:p>
      </dsp:txBody>
      <dsp:txXfrm>
        <a:off x="2744539" y="845819"/>
        <a:ext cx="2740521" cy="1776221"/>
      </dsp:txXfrm>
    </dsp:sp>
    <dsp:sp modelId="{847295DD-AB02-4BA2-8023-3B86BEA8B1D2}">
      <dsp:nvSpPr>
        <dsp:cNvPr id="0" name=""/>
        <dsp:cNvSpPr/>
      </dsp:nvSpPr>
      <dsp:spPr>
        <a:xfrm>
          <a:off x="5485060" y="845819"/>
          <a:ext cx="2740521" cy="17762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Can be implemented for performance measurement</a:t>
          </a:r>
        </a:p>
      </dsp:txBody>
      <dsp:txXfrm>
        <a:off x="5485060" y="845819"/>
        <a:ext cx="2740521" cy="1776221"/>
      </dsp:txXfrm>
    </dsp:sp>
    <dsp:sp modelId="{8429A72A-F0ED-4478-8467-D33252A2725A}">
      <dsp:nvSpPr>
        <dsp:cNvPr id="0" name=""/>
        <dsp:cNvSpPr/>
      </dsp:nvSpPr>
      <dsp:spPr>
        <a:xfrm>
          <a:off x="0" y="2622041"/>
          <a:ext cx="8229600" cy="1973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A58A2-8E6F-465B-9016-3E1C7DB2D624}">
      <dsp:nvSpPr>
        <dsp:cNvPr id="0" name=""/>
        <dsp:cNvSpPr/>
      </dsp:nvSpPr>
      <dsp:spPr>
        <a:xfrm>
          <a:off x="6091" y="0"/>
          <a:ext cx="2463254"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Scorecard provides a snapshot of current and future feasibility</a:t>
          </a:r>
        </a:p>
      </dsp:txBody>
      <dsp:txXfrm>
        <a:off x="78237" y="72146"/>
        <a:ext cx="2318962" cy="4153071"/>
      </dsp:txXfrm>
    </dsp:sp>
    <dsp:sp modelId="{B7A96DF4-E466-4600-A907-C661AC5B6DF5}">
      <dsp:nvSpPr>
        <dsp:cNvPr id="0" name=""/>
        <dsp:cNvSpPr/>
      </dsp:nvSpPr>
      <dsp:spPr>
        <a:xfrm>
          <a:off x="2883172" y="0"/>
          <a:ext cx="2463254"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May require additional information to fully explain feasibility findings</a:t>
          </a:r>
        </a:p>
      </dsp:txBody>
      <dsp:txXfrm>
        <a:off x="2955318" y="72146"/>
        <a:ext cx="2318962" cy="4153071"/>
      </dsp:txXfrm>
    </dsp:sp>
    <dsp:sp modelId="{F0D48CD2-DDA0-4ACD-859C-3388B6FA67A6}">
      <dsp:nvSpPr>
        <dsp:cNvPr id="0" name=""/>
        <dsp:cNvSpPr/>
      </dsp:nvSpPr>
      <dsp:spPr>
        <a:xfrm>
          <a:off x="5760253" y="0"/>
          <a:ext cx="2463254"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Developers should explain any domain or data element scores &lt; 3</a:t>
          </a:r>
        </a:p>
      </dsp:txBody>
      <dsp:txXfrm>
        <a:off x="5832399" y="72146"/>
        <a:ext cx="2318962" cy="4153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70595-B89B-4F13-BA0F-315EA63160E0}">
      <dsp:nvSpPr>
        <dsp:cNvPr id="0" name=""/>
        <dsp:cNvSpPr/>
      </dsp:nvSpPr>
      <dsp:spPr>
        <a:xfrm>
          <a:off x="1981200" y="0"/>
          <a:ext cx="4953000" cy="4953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46B32-5C63-493D-A293-EDBC34BB998B}">
      <dsp:nvSpPr>
        <dsp:cNvPr id="0" name=""/>
        <dsp:cNvSpPr/>
      </dsp:nvSpPr>
      <dsp:spPr>
        <a:xfrm>
          <a:off x="2451734" y="470535"/>
          <a:ext cx="1931670" cy="193167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Relies on information already collected during the normal course of care</a:t>
          </a:r>
        </a:p>
      </dsp:txBody>
      <dsp:txXfrm>
        <a:off x="2546030" y="564831"/>
        <a:ext cx="1743078" cy="1743078"/>
      </dsp:txXfrm>
    </dsp:sp>
    <dsp:sp modelId="{DDA55DFB-9AAA-4A51-A4C4-EA65E4C76D76}">
      <dsp:nvSpPr>
        <dsp:cNvPr id="0" name=""/>
        <dsp:cNvSpPr/>
      </dsp:nvSpPr>
      <dsp:spPr>
        <a:xfrm>
          <a:off x="4531995" y="470535"/>
          <a:ext cx="1931670" cy="193167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Required data fields exist in electronic health record (EHR) systems</a:t>
          </a:r>
        </a:p>
      </dsp:txBody>
      <dsp:txXfrm>
        <a:off x="4626291" y="564831"/>
        <a:ext cx="1743078" cy="1743078"/>
      </dsp:txXfrm>
    </dsp:sp>
    <dsp:sp modelId="{475A0B7B-E4F9-4CE5-9E6E-2312F13018AD}">
      <dsp:nvSpPr>
        <dsp:cNvPr id="0" name=""/>
        <dsp:cNvSpPr/>
      </dsp:nvSpPr>
      <dsp:spPr>
        <a:xfrm>
          <a:off x="2451734" y="2550795"/>
          <a:ext cx="1931670" cy="193167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are stored using standard coding systems</a:t>
          </a:r>
        </a:p>
      </dsp:txBody>
      <dsp:txXfrm>
        <a:off x="2546030" y="2645091"/>
        <a:ext cx="1743078" cy="1743078"/>
      </dsp:txXfrm>
    </dsp:sp>
    <dsp:sp modelId="{449AF39D-6B7A-4711-BF56-9E3A54EAEB00}">
      <dsp:nvSpPr>
        <dsp:cNvPr id="0" name=""/>
        <dsp:cNvSpPr/>
      </dsp:nvSpPr>
      <dsp:spPr>
        <a:xfrm>
          <a:off x="4531995" y="2550795"/>
          <a:ext cx="1931670" cy="193167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Information is collected by a reliable source and likely to be accurate </a:t>
          </a:r>
        </a:p>
      </dsp:txBody>
      <dsp:txXfrm>
        <a:off x="4626291" y="2645091"/>
        <a:ext cx="1743078" cy="1743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14EC-D646-4B1E-95B1-BE8EDED87025}">
      <dsp:nvSpPr>
        <dsp:cNvPr id="0" name=""/>
        <dsp:cNvSpPr/>
      </dsp:nvSpPr>
      <dsp:spPr>
        <a:xfrm>
          <a:off x="0" y="3557270"/>
          <a:ext cx="8839200" cy="980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Review options with CMS</a:t>
          </a:r>
        </a:p>
      </dsp:txBody>
      <dsp:txXfrm>
        <a:off x="0" y="3557270"/>
        <a:ext cx="2651760" cy="980598"/>
      </dsp:txXfrm>
    </dsp:sp>
    <dsp:sp modelId="{6EA87A05-3F2C-4BF4-B482-BAD20AFD0281}">
      <dsp:nvSpPr>
        <dsp:cNvPr id="0" name=""/>
        <dsp:cNvSpPr/>
      </dsp:nvSpPr>
      <dsp:spPr>
        <a:xfrm>
          <a:off x="0" y="2413238"/>
          <a:ext cx="8839200" cy="980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Review Findings</a:t>
          </a:r>
        </a:p>
      </dsp:txBody>
      <dsp:txXfrm>
        <a:off x="0" y="2413238"/>
        <a:ext cx="2651760" cy="980598"/>
      </dsp:txXfrm>
    </dsp:sp>
    <dsp:sp modelId="{58E18B26-5C44-48E7-93A8-E155AFBEF52B}">
      <dsp:nvSpPr>
        <dsp:cNvPr id="0" name=""/>
        <dsp:cNvSpPr/>
      </dsp:nvSpPr>
      <dsp:spPr>
        <a:xfrm>
          <a:off x="0" y="1269206"/>
          <a:ext cx="8839200" cy="980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Seek stakeholder input on feasibility during conceptualization </a:t>
          </a:r>
        </a:p>
      </dsp:txBody>
      <dsp:txXfrm>
        <a:off x="0" y="1269206"/>
        <a:ext cx="2651760" cy="980598"/>
      </dsp:txXfrm>
    </dsp:sp>
    <dsp:sp modelId="{0420D6B4-71A8-4142-9DB2-DCDDEB6A23F8}">
      <dsp:nvSpPr>
        <dsp:cNvPr id="0" name=""/>
        <dsp:cNvSpPr/>
      </dsp:nvSpPr>
      <dsp:spPr>
        <a:xfrm>
          <a:off x="5840950" y="1350922"/>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Feasibility challenges identified?</a:t>
          </a:r>
        </a:p>
      </dsp:txBody>
      <dsp:txXfrm>
        <a:off x="5864884" y="1374856"/>
        <a:ext cx="1177880" cy="769297"/>
      </dsp:txXfrm>
    </dsp:sp>
    <dsp:sp modelId="{9D37ECC9-65FF-4DA4-B3E1-F90F76646A59}">
      <dsp:nvSpPr>
        <dsp:cNvPr id="0" name=""/>
        <dsp:cNvSpPr/>
      </dsp:nvSpPr>
      <dsp:spPr>
        <a:xfrm>
          <a:off x="4860351" y="2168088"/>
          <a:ext cx="1593472" cy="326866"/>
        </a:xfrm>
        <a:custGeom>
          <a:avLst/>
          <a:gdLst/>
          <a:ahLst/>
          <a:cxnLst/>
          <a:rect l="0" t="0" r="0" b="0"/>
          <a:pathLst>
            <a:path>
              <a:moveTo>
                <a:pt x="1593472" y="0"/>
              </a:moveTo>
              <a:lnTo>
                <a:pt x="1593472" y="163433"/>
              </a:lnTo>
              <a:lnTo>
                <a:pt x="0" y="163433"/>
              </a:lnTo>
              <a:lnTo>
                <a:pt x="0" y="326866"/>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CEC91-2DD8-4185-8A4C-0632BA5EC697}">
      <dsp:nvSpPr>
        <dsp:cNvPr id="0" name=""/>
        <dsp:cNvSpPr/>
      </dsp:nvSpPr>
      <dsp:spPr>
        <a:xfrm>
          <a:off x="4247477" y="2494954"/>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Yes</a:t>
          </a:r>
        </a:p>
      </dsp:txBody>
      <dsp:txXfrm>
        <a:off x="4271411" y="2518888"/>
        <a:ext cx="1177880" cy="769297"/>
      </dsp:txXfrm>
    </dsp:sp>
    <dsp:sp modelId="{0E6FE666-67F5-453D-BAA6-4FE5101277F7}">
      <dsp:nvSpPr>
        <dsp:cNvPr id="0" name=""/>
        <dsp:cNvSpPr/>
      </dsp:nvSpPr>
      <dsp:spPr>
        <a:xfrm>
          <a:off x="3266878" y="3312120"/>
          <a:ext cx="1593472" cy="326866"/>
        </a:xfrm>
        <a:custGeom>
          <a:avLst/>
          <a:gdLst/>
          <a:ahLst/>
          <a:cxnLst/>
          <a:rect l="0" t="0" r="0" b="0"/>
          <a:pathLst>
            <a:path>
              <a:moveTo>
                <a:pt x="1593472" y="0"/>
              </a:moveTo>
              <a:lnTo>
                <a:pt x="1593472" y="163433"/>
              </a:lnTo>
              <a:lnTo>
                <a:pt x="0" y="163433"/>
              </a:lnTo>
              <a:lnTo>
                <a:pt x="0" y="326866"/>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72374-9D3C-4CD8-B028-0A709D2C920C}">
      <dsp:nvSpPr>
        <dsp:cNvPr id="0" name=""/>
        <dsp:cNvSpPr/>
      </dsp:nvSpPr>
      <dsp:spPr>
        <a:xfrm>
          <a:off x="2654004" y="3638986"/>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Consider modifying measure</a:t>
          </a:r>
        </a:p>
      </dsp:txBody>
      <dsp:txXfrm>
        <a:off x="2677938" y="3662920"/>
        <a:ext cx="1177880" cy="769297"/>
      </dsp:txXfrm>
    </dsp:sp>
    <dsp:sp modelId="{A25C8EF0-586A-423F-B968-A3941AA77563}">
      <dsp:nvSpPr>
        <dsp:cNvPr id="0" name=""/>
        <dsp:cNvSpPr/>
      </dsp:nvSpPr>
      <dsp:spPr>
        <a:xfrm>
          <a:off x="4814631" y="3312120"/>
          <a:ext cx="91440" cy="318874"/>
        </a:xfrm>
        <a:custGeom>
          <a:avLst/>
          <a:gdLst/>
          <a:ahLst/>
          <a:cxnLst/>
          <a:rect l="0" t="0" r="0" b="0"/>
          <a:pathLst>
            <a:path>
              <a:moveTo>
                <a:pt x="45720" y="0"/>
              </a:moveTo>
              <a:lnTo>
                <a:pt x="45720" y="159437"/>
              </a:lnTo>
              <a:lnTo>
                <a:pt x="58896" y="159437"/>
              </a:lnTo>
              <a:lnTo>
                <a:pt x="58896" y="318874"/>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F2DFF-6D4E-41B2-B7F7-D4E26F0F957A}">
      <dsp:nvSpPr>
        <dsp:cNvPr id="0" name=""/>
        <dsp:cNvSpPr/>
      </dsp:nvSpPr>
      <dsp:spPr>
        <a:xfrm>
          <a:off x="4260654" y="3630994"/>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Proceed with existing concept</a:t>
          </a:r>
        </a:p>
      </dsp:txBody>
      <dsp:txXfrm>
        <a:off x="4284588" y="3654928"/>
        <a:ext cx="1177880" cy="769297"/>
      </dsp:txXfrm>
    </dsp:sp>
    <dsp:sp modelId="{8CB97AB2-B8C0-4CD0-8492-DB2A9C12AB3E}">
      <dsp:nvSpPr>
        <dsp:cNvPr id="0" name=""/>
        <dsp:cNvSpPr/>
      </dsp:nvSpPr>
      <dsp:spPr>
        <a:xfrm>
          <a:off x="4860351" y="3312120"/>
          <a:ext cx="1659393" cy="317910"/>
        </a:xfrm>
        <a:custGeom>
          <a:avLst/>
          <a:gdLst/>
          <a:ahLst/>
          <a:cxnLst/>
          <a:rect l="0" t="0" r="0" b="0"/>
          <a:pathLst>
            <a:path>
              <a:moveTo>
                <a:pt x="0" y="0"/>
              </a:moveTo>
              <a:lnTo>
                <a:pt x="0" y="158955"/>
              </a:lnTo>
              <a:lnTo>
                <a:pt x="1659393" y="158955"/>
              </a:lnTo>
              <a:lnTo>
                <a:pt x="1659393" y="31791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36F38-15E3-40DE-BA07-56198F950B57}">
      <dsp:nvSpPr>
        <dsp:cNvPr id="0" name=""/>
        <dsp:cNvSpPr/>
      </dsp:nvSpPr>
      <dsp:spPr>
        <a:xfrm>
          <a:off x="5906871" y="3630030"/>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Discontinue work</a:t>
          </a:r>
        </a:p>
      </dsp:txBody>
      <dsp:txXfrm>
        <a:off x="5930805" y="3653964"/>
        <a:ext cx="1177880" cy="769297"/>
      </dsp:txXfrm>
    </dsp:sp>
    <dsp:sp modelId="{373B2EEA-EE6F-4DD2-96EA-DA64D60AA8BB}">
      <dsp:nvSpPr>
        <dsp:cNvPr id="0" name=""/>
        <dsp:cNvSpPr/>
      </dsp:nvSpPr>
      <dsp:spPr>
        <a:xfrm>
          <a:off x="6453824" y="2168088"/>
          <a:ext cx="1593472" cy="326866"/>
        </a:xfrm>
        <a:custGeom>
          <a:avLst/>
          <a:gdLst/>
          <a:ahLst/>
          <a:cxnLst/>
          <a:rect l="0" t="0" r="0" b="0"/>
          <a:pathLst>
            <a:path>
              <a:moveTo>
                <a:pt x="0" y="0"/>
              </a:moveTo>
              <a:lnTo>
                <a:pt x="0" y="163433"/>
              </a:lnTo>
              <a:lnTo>
                <a:pt x="1593472" y="163433"/>
              </a:lnTo>
              <a:lnTo>
                <a:pt x="1593472" y="326866"/>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296CC-76E2-4D5D-AECE-A084305CF9EF}">
      <dsp:nvSpPr>
        <dsp:cNvPr id="0" name=""/>
        <dsp:cNvSpPr/>
      </dsp:nvSpPr>
      <dsp:spPr>
        <a:xfrm>
          <a:off x="7434423" y="2494954"/>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a:t>
          </a:r>
        </a:p>
      </dsp:txBody>
      <dsp:txXfrm>
        <a:off x="7458357" y="2518888"/>
        <a:ext cx="1177880" cy="769297"/>
      </dsp:txXfrm>
    </dsp:sp>
    <dsp:sp modelId="{B0A96EE8-C193-49FD-9048-B625D9EDF49F}">
      <dsp:nvSpPr>
        <dsp:cNvPr id="0" name=""/>
        <dsp:cNvSpPr/>
      </dsp:nvSpPr>
      <dsp:spPr>
        <a:xfrm>
          <a:off x="8001577" y="3312120"/>
          <a:ext cx="91440" cy="326866"/>
        </a:xfrm>
        <a:custGeom>
          <a:avLst/>
          <a:gdLst/>
          <a:ahLst/>
          <a:cxnLst/>
          <a:rect l="0" t="0" r="0" b="0"/>
          <a:pathLst>
            <a:path>
              <a:moveTo>
                <a:pt x="45720" y="0"/>
              </a:moveTo>
              <a:lnTo>
                <a:pt x="45720" y="326866"/>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7B1B6-70B0-455C-B492-307CD778DCC6}">
      <dsp:nvSpPr>
        <dsp:cNvPr id="0" name=""/>
        <dsp:cNvSpPr/>
      </dsp:nvSpPr>
      <dsp:spPr>
        <a:xfrm>
          <a:off x="7434423" y="3638986"/>
          <a:ext cx="1225748" cy="81716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Proceed to specification development</a:t>
          </a:r>
        </a:p>
      </dsp:txBody>
      <dsp:txXfrm>
        <a:off x="7458357" y="3662920"/>
        <a:ext cx="1177880" cy="769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53708-82EF-48C2-930C-CE396AD05016}">
      <dsp:nvSpPr>
        <dsp:cNvPr id="0" name=""/>
        <dsp:cNvSpPr/>
      </dsp:nvSpPr>
      <dsp:spPr>
        <a:xfrm>
          <a:off x="0" y="2850435"/>
          <a:ext cx="8458200" cy="9383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options with CMS</a:t>
          </a:r>
        </a:p>
      </dsp:txBody>
      <dsp:txXfrm>
        <a:off x="0" y="2850435"/>
        <a:ext cx="2537460" cy="938331"/>
      </dsp:txXfrm>
    </dsp:sp>
    <dsp:sp modelId="{A5802B1B-4371-45F7-9893-AC3014581A37}">
      <dsp:nvSpPr>
        <dsp:cNvPr id="0" name=""/>
        <dsp:cNvSpPr/>
      </dsp:nvSpPr>
      <dsp:spPr>
        <a:xfrm>
          <a:off x="0" y="1755715"/>
          <a:ext cx="8458200" cy="9383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findings</a:t>
          </a:r>
        </a:p>
      </dsp:txBody>
      <dsp:txXfrm>
        <a:off x="0" y="1755715"/>
        <a:ext cx="2537460" cy="938331"/>
      </dsp:txXfrm>
    </dsp:sp>
    <dsp:sp modelId="{5D13B84B-1794-453A-8F05-674900F27D96}">
      <dsp:nvSpPr>
        <dsp:cNvPr id="0" name=""/>
        <dsp:cNvSpPr/>
      </dsp:nvSpPr>
      <dsp:spPr>
        <a:xfrm>
          <a:off x="0" y="660995"/>
          <a:ext cx="8458200" cy="9383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Complete NQF eCQM Feasibility Scorecards and other stakeholder input</a:t>
          </a:r>
        </a:p>
      </dsp:txBody>
      <dsp:txXfrm>
        <a:off x="0" y="660995"/>
        <a:ext cx="2537460" cy="938331"/>
      </dsp:txXfrm>
    </dsp:sp>
    <dsp:sp modelId="{79065F16-9F52-4C1F-8419-17B5E0A3B81C}">
      <dsp:nvSpPr>
        <dsp:cNvPr id="0" name=""/>
        <dsp:cNvSpPr/>
      </dsp:nvSpPr>
      <dsp:spPr>
        <a:xfrm>
          <a:off x="5181603" y="739189"/>
          <a:ext cx="1988078"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Feasibility concerns identified?</a:t>
          </a:r>
        </a:p>
      </dsp:txBody>
      <dsp:txXfrm>
        <a:off x="5204505" y="762091"/>
        <a:ext cx="1942274" cy="736138"/>
      </dsp:txXfrm>
    </dsp:sp>
    <dsp:sp modelId="{2719E2BE-2B83-4D59-8ECC-8BC3BFCAC302}">
      <dsp:nvSpPr>
        <dsp:cNvPr id="0" name=""/>
        <dsp:cNvSpPr/>
      </dsp:nvSpPr>
      <dsp:spPr>
        <a:xfrm>
          <a:off x="4650853" y="1521132"/>
          <a:ext cx="1524788" cy="312777"/>
        </a:xfrm>
        <a:custGeom>
          <a:avLst/>
          <a:gdLst/>
          <a:ahLst/>
          <a:cxnLst/>
          <a:rect l="0" t="0" r="0" b="0"/>
          <a:pathLst>
            <a:path>
              <a:moveTo>
                <a:pt x="1524788" y="0"/>
              </a:moveTo>
              <a:lnTo>
                <a:pt x="1524788" y="156388"/>
              </a:lnTo>
              <a:lnTo>
                <a:pt x="0" y="156388"/>
              </a:lnTo>
              <a:lnTo>
                <a:pt x="0" y="312777"/>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39CD1-D723-4A9C-B395-B56A429B57D2}">
      <dsp:nvSpPr>
        <dsp:cNvPr id="0" name=""/>
        <dsp:cNvSpPr/>
      </dsp:nvSpPr>
      <dsp:spPr>
        <a:xfrm>
          <a:off x="4064396" y="183391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Yes</a:t>
          </a:r>
        </a:p>
      </dsp:txBody>
      <dsp:txXfrm>
        <a:off x="4087298" y="1856812"/>
        <a:ext cx="1127110" cy="736138"/>
      </dsp:txXfrm>
    </dsp:sp>
    <dsp:sp modelId="{5F707A17-F206-4520-BAE6-676686A770D4}">
      <dsp:nvSpPr>
        <dsp:cNvPr id="0" name=""/>
        <dsp:cNvSpPr/>
      </dsp:nvSpPr>
      <dsp:spPr>
        <a:xfrm>
          <a:off x="3126064" y="2615852"/>
          <a:ext cx="1524788" cy="312777"/>
        </a:xfrm>
        <a:custGeom>
          <a:avLst/>
          <a:gdLst/>
          <a:ahLst/>
          <a:cxnLst/>
          <a:rect l="0" t="0" r="0" b="0"/>
          <a:pathLst>
            <a:path>
              <a:moveTo>
                <a:pt x="1524788" y="0"/>
              </a:moveTo>
              <a:lnTo>
                <a:pt x="1524788" y="156388"/>
              </a:lnTo>
              <a:lnTo>
                <a:pt x="0" y="156388"/>
              </a:lnTo>
              <a:lnTo>
                <a:pt x="0" y="312777"/>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20EF8-0458-4DBE-B0C5-16EDA6D295C3}">
      <dsp:nvSpPr>
        <dsp:cNvPr id="0" name=""/>
        <dsp:cNvSpPr/>
      </dsp:nvSpPr>
      <dsp:spPr>
        <a:xfrm>
          <a:off x="2539607" y="292863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Maintain data element(s)</a:t>
          </a:r>
        </a:p>
      </dsp:txBody>
      <dsp:txXfrm>
        <a:off x="2562509" y="2951532"/>
        <a:ext cx="1127110" cy="736138"/>
      </dsp:txXfrm>
    </dsp:sp>
    <dsp:sp modelId="{5DC56646-4A32-4137-BD4A-DF46E0CF9953}">
      <dsp:nvSpPr>
        <dsp:cNvPr id="0" name=""/>
        <dsp:cNvSpPr/>
      </dsp:nvSpPr>
      <dsp:spPr>
        <a:xfrm>
          <a:off x="4605133" y="2615852"/>
          <a:ext cx="91440" cy="312777"/>
        </a:xfrm>
        <a:custGeom>
          <a:avLst/>
          <a:gdLst/>
          <a:ahLst/>
          <a:cxnLst/>
          <a:rect l="0" t="0" r="0" b="0"/>
          <a:pathLst>
            <a:path>
              <a:moveTo>
                <a:pt x="45720" y="0"/>
              </a:moveTo>
              <a:lnTo>
                <a:pt x="45720" y="312777"/>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C92BF-8031-4B53-9EE5-39FA9FEEB2C8}">
      <dsp:nvSpPr>
        <dsp:cNvPr id="0" name=""/>
        <dsp:cNvSpPr/>
      </dsp:nvSpPr>
      <dsp:spPr>
        <a:xfrm>
          <a:off x="4064396" y="292863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Refine measure specifications</a:t>
          </a:r>
        </a:p>
      </dsp:txBody>
      <dsp:txXfrm>
        <a:off x="4087298" y="2951532"/>
        <a:ext cx="1127110" cy="736138"/>
      </dsp:txXfrm>
    </dsp:sp>
    <dsp:sp modelId="{0AF2D189-CFB1-4826-9C4A-E27F2D1ECD3D}">
      <dsp:nvSpPr>
        <dsp:cNvPr id="0" name=""/>
        <dsp:cNvSpPr/>
      </dsp:nvSpPr>
      <dsp:spPr>
        <a:xfrm>
          <a:off x="4650853" y="2615852"/>
          <a:ext cx="1524788" cy="312777"/>
        </a:xfrm>
        <a:custGeom>
          <a:avLst/>
          <a:gdLst/>
          <a:ahLst/>
          <a:cxnLst/>
          <a:rect l="0" t="0" r="0" b="0"/>
          <a:pathLst>
            <a:path>
              <a:moveTo>
                <a:pt x="0" y="0"/>
              </a:moveTo>
              <a:lnTo>
                <a:pt x="0" y="156388"/>
              </a:lnTo>
              <a:lnTo>
                <a:pt x="1524788" y="156388"/>
              </a:lnTo>
              <a:lnTo>
                <a:pt x="1524788" y="312777"/>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04D46-872E-425E-8F00-AE1181AAB37A}">
      <dsp:nvSpPr>
        <dsp:cNvPr id="0" name=""/>
        <dsp:cNvSpPr/>
      </dsp:nvSpPr>
      <dsp:spPr>
        <a:xfrm>
          <a:off x="5589185" y="292863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Discontinue work</a:t>
          </a:r>
        </a:p>
      </dsp:txBody>
      <dsp:txXfrm>
        <a:off x="5612087" y="2951532"/>
        <a:ext cx="1127110" cy="736138"/>
      </dsp:txXfrm>
    </dsp:sp>
    <dsp:sp modelId="{AFF319DE-0733-4A9C-AFF4-97189B17FEFB}">
      <dsp:nvSpPr>
        <dsp:cNvPr id="0" name=""/>
        <dsp:cNvSpPr/>
      </dsp:nvSpPr>
      <dsp:spPr>
        <a:xfrm>
          <a:off x="6175642" y="1521132"/>
          <a:ext cx="1524788" cy="312777"/>
        </a:xfrm>
        <a:custGeom>
          <a:avLst/>
          <a:gdLst/>
          <a:ahLst/>
          <a:cxnLst/>
          <a:rect l="0" t="0" r="0" b="0"/>
          <a:pathLst>
            <a:path>
              <a:moveTo>
                <a:pt x="0" y="0"/>
              </a:moveTo>
              <a:lnTo>
                <a:pt x="0" y="156388"/>
              </a:lnTo>
              <a:lnTo>
                <a:pt x="1524788" y="156388"/>
              </a:lnTo>
              <a:lnTo>
                <a:pt x="1524788" y="312777"/>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A46C5-4918-4A80-A5CE-3EDE19CCF591}">
      <dsp:nvSpPr>
        <dsp:cNvPr id="0" name=""/>
        <dsp:cNvSpPr/>
      </dsp:nvSpPr>
      <dsp:spPr>
        <a:xfrm>
          <a:off x="7113973" y="183391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a:t>
          </a:r>
        </a:p>
      </dsp:txBody>
      <dsp:txXfrm>
        <a:off x="7136875" y="1856812"/>
        <a:ext cx="1127110" cy="736138"/>
      </dsp:txXfrm>
    </dsp:sp>
    <dsp:sp modelId="{13F8286F-5104-469C-B2E8-CB4171347782}">
      <dsp:nvSpPr>
        <dsp:cNvPr id="0" name=""/>
        <dsp:cNvSpPr/>
      </dsp:nvSpPr>
      <dsp:spPr>
        <a:xfrm>
          <a:off x="7654711" y="2615852"/>
          <a:ext cx="91440" cy="312777"/>
        </a:xfrm>
        <a:custGeom>
          <a:avLst/>
          <a:gdLst/>
          <a:ahLst/>
          <a:cxnLst/>
          <a:rect l="0" t="0" r="0" b="0"/>
          <a:pathLst>
            <a:path>
              <a:moveTo>
                <a:pt x="45720" y="0"/>
              </a:moveTo>
              <a:lnTo>
                <a:pt x="45720" y="312777"/>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5F62F-B097-428B-9357-153295634AD3}">
      <dsp:nvSpPr>
        <dsp:cNvPr id="0" name=""/>
        <dsp:cNvSpPr/>
      </dsp:nvSpPr>
      <dsp:spPr>
        <a:xfrm>
          <a:off x="7113973" y="2928630"/>
          <a:ext cx="1172914" cy="7819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Proceed to beta testing</a:t>
          </a:r>
        </a:p>
      </dsp:txBody>
      <dsp:txXfrm>
        <a:off x="7136875" y="2951532"/>
        <a:ext cx="1127110" cy="736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53708-82EF-48C2-930C-CE396AD05016}">
      <dsp:nvSpPr>
        <dsp:cNvPr id="0" name=""/>
        <dsp:cNvSpPr/>
      </dsp:nvSpPr>
      <dsp:spPr>
        <a:xfrm>
          <a:off x="0" y="3121540"/>
          <a:ext cx="8915400" cy="898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options with CMS</a:t>
          </a:r>
        </a:p>
      </dsp:txBody>
      <dsp:txXfrm>
        <a:off x="0" y="3121540"/>
        <a:ext cx="2674620" cy="898505"/>
      </dsp:txXfrm>
    </dsp:sp>
    <dsp:sp modelId="{A5802B1B-4371-45F7-9893-AC3014581A37}">
      <dsp:nvSpPr>
        <dsp:cNvPr id="0" name=""/>
        <dsp:cNvSpPr/>
      </dsp:nvSpPr>
      <dsp:spPr>
        <a:xfrm>
          <a:off x="0" y="2073284"/>
          <a:ext cx="8915400" cy="898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findings</a:t>
          </a:r>
        </a:p>
      </dsp:txBody>
      <dsp:txXfrm>
        <a:off x="0" y="2073284"/>
        <a:ext cx="2674620" cy="898505"/>
      </dsp:txXfrm>
    </dsp:sp>
    <dsp:sp modelId="{5D13B84B-1794-453A-8F05-674900F27D96}">
      <dsp:nvSpPr>
        <dsp:cNvPr id="0" name=""/>
        <dsp:cNvSpPr/>
      </dsp:nvSpPr>
      <dsp:spPr>
        <a:xfrm>
          <a:off x="0" y="1025028"/>
          <a:ext cx="8915400" cy="898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Complete NQF eCQM Feasibility Scorecard</a:t>
          </a:r>
          <a:r>
            <a:rPr lang="en-US" sz="1600" strike="sngStrike" kern="1200" baseline="0" dirty="0">
              <a:solidFill>
                <a:schemeClr val="tx1"/>
              </a:solidFill>
            </a:rPr>
            <a:t>s</a:t>
          </a:r>
          <a:r>
            <a:rPr lang="en-US" sz="1600" kern="1200" dirty="0">
              <a:solidFill>
                <a:schemeClr val="tx1"/>
              </a:solidFill>
            </a:rPr>
            <a:t> </a:t>
          </a:r>
          <a:r>
            <a:rPr lang="en-US" sz="1600" kern="1200" dirty="0"/>
            <a:t>and other stakeholder input</a:t>
          </a:r>
        </a:p>
      </dsp:txBody>
      <dsp:txXfrm>
        <a:off x="0" y="1025028"/>
        <a:ext cx="2674620" cy="898505"/>
      </dsp:txXfrm>
    </dsp:sp>
    <dsp:sp modelId="{79065F16-9F52-4C1F-8419-17B5E0A3B81C}">
      <dsp:nvSpPr>
        <dsp:cNvPr id="0" name=""/>
        <dsp:cNvSpPr/>
      </dsp:nvSpPr>
      <dsp:spPr>
        <a:xfrm>
          <a:off x="5919250" y="1099904"/>
          <a:ext cx="1123131"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Feasibility concerns identified?</a:t>
          </a:r>
        </a:p>
      </dsp:txBody>
      <dsp:txXfrm>
        <a:off x="5941180" y="1121834"/>
        <a:ext cx="1079271" cy="704894"/>
      </dsp:txXfrm>
    </dsp:sp>
    <dsp:sp modelId="{2719E2BE-2B83-4D59-8ECC-8BC3BFCAC302}">
      <dsp:nvSpPr>
        <dsp:cNvPr id="0" name=""/>
        <dsp:cNvSpPr/>
      </dsp:nvSpPr>
      <dsp:spPr>
        <a:xfrm>
          <a:off x="4882308" y="1848658"/>
          <a:ext cx="1598508" cy="299501"/>
        </a:xfrm>
        <a:custGeom>
          <a:avLst/>
          <a:gdLst/>
          <a:ahLst/>
          <a:cxnLst/>
          <a:rect l="0" t="0" r="0" b="0"/>
          <a:pathLst>
            <a:path>
              <a:moveTo>
                <a:pt x="1598508" y="0"/>
              </a:moveTo>
              <a:lnTo>
                <a:pt x="1598508" y="149750"/>
              </a:lnTo>
              <a:lnTo>
                <a:pt x="0" y="149750"/>
              </a:lnTo>
              <a:lnTo>
                <a:pt x="0" y="29950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39CD1-D723-4A9C-B395-B56A429B57D2}">
      <dsp:nvSpPr>
        <dsp:cNvPr id="0" name=""/>
        <dsp:cNvSpPr/>
      </dsp:nvSpPr>
      <dsp:spPr>
        <a:xfrm>
          <a:off x="4320742" y="2148160"/>
          <a:ext cx="1123131"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Yes</a:t>
          </a:r>
        </a:p>
      </dsp:txBody>
      <dsp:txXfrm>
        <a:off x="4342672" y="2170090"/>
        <a:ext cx="1079271" cy="704894"/>
      </dsp:txXfrm>
    </dsp:sp>
    <dsp:sp modelId="{5F707A17-F206-4520-BAE6-676686A770D4}">
      <dsp:nvSpPr>
        <dsp:cNvPr id="0" name=""/>
        <dsp:cNvSpPr/>
      </dsp:nvSpPr>
      <dsp:spPr>
        <a:xfrm>
          <a:off x="3336318" y="2896914"/>
          <a:ext cx="1545990" cy="299501"/>
        </a:xfrm>
        <a:custGeom>
          <a:avLst/>
          <a:gdLst/>
          <a:ahLst/>
          <a:cxnLst/>
          <a:rect l="0" t="0" r="0" b="0"/>
          <a:pathLst>
            <a:path>
              <a:moveTo>
                <a:pt x="1545990" y="0"/>
              </a:moveTo>
              <a:lnTo>
                <a:pt x="1545990" y="149750"/>
              </a:lnTo>
              <a:lnTo>
                <a:pt x="0" y="149750"/>
              </a:lnTo>
              <a:lnTo>
                <a:pt x="0" y="29950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20EF8-0458-4DBE-B0C5-16EDA6D295C3}">
      <dsp:nvSpPr>
        <dsp:cNvPr id="0" name=""/>
        <dsp:cNvSpPr/>
      </dsp:nvSpPr>
      <dsp:spPr>
        <a:xfrm>
          <a:off x="2677309" y="3196416"/>
          <a:ext cx="1318017"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Maintain existing specifications</a:t>
          </a:r>
        </a:p>
      </dsp:txBody>
      <dsp:txXfrm>
        <a:off x="2699239" y="3218346"/>
        <a:ext cx="1274157" cy="704894"/>
      </dsp:txXfrm>
    </dsp:sp>
    <dsp:sp modelId="{5DC56646-4A32-4137-BD4A-DF46E0CF9953}">
      <dsp:nvSpPr>
        <dsp:cNvPr id="0" name=""/>
        <dsp:cNvSpPr/>
      </dsp:nvSpPr>
      <dsp:spPr>
        <a:xfrm>
          <a:off x="4882308" y="2896914"/>
          <a:ext cx="97442" cy="299501"/>
        </a:xfrm>
        <a:custGeom>
          <a:avLst/>
          <a:gdLst/>
          <a:ahLst/>
          <a:cxnLst/>
          <a:rect l="0" t="0" r="0" b="0"/>
          <a:pathLst>
            <a:path>
              <a:moveTo>
                <a:pt x="0" y="0"/>
              </a:moveTo>
              <a:lnTo>
                <a:pt x="0" y="149750"/>
              </a:lnTo>
              <a:lnTo>
                <a:pt x="97442" y="149750"/>
              </a:lnTo>
              <a:lnTo>
                <a:pt x="97442" y="29950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C92BF-8031-4B53-9EE5-39FA9FEEB2C8}">
      <dsp:nvSpPr>
        <dsp:cNvPr id="0" name=""/>
        <dsp:cNvSpPr/>
      </dsp:nvSpPr>
      <dsp:spPr>
        <a:xfrm>
          <a:off x="4332266" y="3196416"/>
          <a:ext cx="1294970"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Refine measure specifications</a:t>
          </a:r>
        </a:p>
      </dsp:txBody>
      <dsp:txXfrm>
        <a:off x="4354196" y="3218346"/>
        <a:ext cx="1251110" cy="704894"/>
      </dsp:txXfrm>
    </dsp:sp>
    <dsp:sp modelId="{0AF2D189-CFB1-4826-9C4A-E27F2D1ECD3D}">
      <dsp:nvSpPr>
        <dsp:cNvPr id="0" name=""/>
        <dsp:cNvSpPr/>
      </dsp:nvSpPr>
      <dsp:spPr>
        <a:xfrm>
          <a:off x="4882308" y="2896914"/>
          <a:ext cx="1643433" cy="299501"/>
        </a:xfrm>
        <a:custGeom>
          <a:avLst/>
          <a:gdLst/>
          <a:ahLst/>
          <a:cxnLst/>
          <a:rect l="0" t="0" r="0" b="0"/>
          <a:pathLst>
            <a:path>
              <a:moveTo>
                <a:pt x="0" y="0"/>
              </a:moveTo>
              <a:lnTo>
                <a:pt x="0" y="149750"/>
              </a:lnTo>
              <a:lnTo>
                <a:pt x="1643433" y="149750"/>
              </a:lnTo>
              <a:lnTo>
                <a:pt x="1643433" y="29950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04D46-872E-425E-8F00-AE1181AAB37A}">
      <dsp:nvSpPr>
        <dsp:cNvPr id="0" name=""/>
        <dsp:cNvSpPr/>
      </dsp:nvSpPr>
      <dsp:spPr>
        <a:xfrm>
          <a:off x="5964176" y="3196416"/>
          <a:ext cx="1123131"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Discontinue work</a:t>
          </a:r>
        </a:p>
      </dsp:txBody>
      <dsp:txXfrm>
        <a:off x="5986106" y="3218346"/>
        <a:ext cx="1079271" cy="704894"/>
      </dsp:txXfrm>
    </dsp:sp>
    <dsp:sp modelId="{AFF319DE-0733-4A9C-AFF4-97189B17FEFB}">
      <dsp:nvSpPr>
        <dsp:cNvPr id="0" name=""/>
        <dsp:cNvSpPr/>
      </dsp:nvSpPr>
      <dsp:spPr>
        <a:xfrm>
          <a:off x="6480816" y="1848658"/>
          <a:ext cx="1598508" cy="299501"/>
        </a:xfrm>
        <a:custGeom>
          <a:avLst/>
          <a:gdLst/>
          <a:ahLst/>
          <a:cxnLst/>
          <a:rect l="0" t="0" r="0" b="0"/>
          <a:pathLst>
            <a:path>
              <a:moveTo>
                <a:pt x="0" y="0"/>
              </a:moveTo>
              <a:lnTo>
                <a:pt x="0" y="149750"/>
              </a:lnTo>
              <a:lnTo>
                <a:pt x="1598508" y="149750"/>
              </a:lnTo>
              <a:lnTo>
                <a:pt x="1598508" y="29950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A46C5-4918-4A80-A5CE-3EDE19CCF591}">
      <dsp:nvSpPr>
        <dsp:cNvPr id="0" name=""/>
        <dsp:cNvSpPr/>
      </dsp:nvSpPr>
      <dsp:spPr>
        <a:xfrm>
          <a:off x="7517759" y="2148160"/>
          <a:ext cx="1123131"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a:t>
          </a:r>
        </a:p>
      </dsp:txBody>
      <dsp:txXfrm>
        <a:off x="7539689" y="2170090"/>
        <a:ext cx="1079271" cy="704894"/>
      </dsp:txXfrm>
    </dsp:sp>
    <dsp:sp modelId="{13F8286F-5104-469C-B2E8-CB4171347782}">
      <dsp:nvSpPr>
        <dsp:cNvPr id="0" name=""/>
        <dsp:cNvSpPr/>
      </dsp:nvSpPr>
      <dsp:spPr>
        <a:xfrm>
          <a:off x="8033604" y="2896914"/>
          <a:ext cx="91440" cy="299501"/>
        </a:xfrm>
        <a:custGeom>
          <a:avLst/>
          <a:gdLst/>
          <a:ahLst/>
          <a:cxnLst/>
          <a:rect l="0" t="0" r="0" b="0"/>
          <a:pathLst>
            <a:path>
              <a:moveTo>
                <a:pt x="45720" y="0"/>
              </a:moveTo>
              <a:lnTo>
                <a:pt x="45720" y="29950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5F62F-B097-428B-9357-153295634AD3}">
      <dsp:nvSpPr>
        <dsp:cNvPr id="0" name=""/>
        <dsp:cNvSpPr/>
      </dsp:nvSpPr>
      <dsp:spPr>
        <a:xfrm>
          <a:off x="7424247" y="3196416"/>
          <a:ext cx="1310155" cy="74875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Finalize specifications</a:t>
          </a:r>
        </a:p>
      </dsp:txBody>
      <dsp:txXfrm>
        <a:off x="7446177" y="3218346"/>
        <a:ext cx="1266295" cy="704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5AAB3-7AEF-4C08-988E-1D8E25132CED}">
      <dsp:nvSpPr>
        <dsp:cNvPr id="0" name=""/>
        <dsp:cNvSpPr/>
      </dsp:nvSpPr>
      <dsp:spPr>
        <a:xfrm>
          <a:off x="0" y="257302"/>
          <a:ext cx="8229600" cy="208845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Map current clinical and documentation workflows</a:t>
          </a:r>
        </a:p>
        <a:p>
          <a:pPr marL="342900" lvl="2" indent="-171450" algn="l" defTabSz="755650">
            <a:lnSpc>
              <a:spcPct val="90000"/>
            </a:lnSpc>
            <a:spcBef>
              <a:spcPct val="0"/>
            </a:spcBef>
            <a:spcAft>
              <a:spcPct val="15000"/>
            </a:spcAft>
            <a:buFont typeface="Wingdings" panose="05000000000000000000" pitchFamily="2" charset="2"/>
            <a:buChar char="ü"/>
          </a:pPr>
          <a:r>
            <a:rPr lang="en-US" sz="1700" kern="1200" dirty="0"/>
            <a:t>Who collects and records patient data, and at what point during their visit/hospitalization?</a:t>
          </a:r>
        </a:p>
        <a:p>
          <a:pPr marL="342900" lvl="2" indent="-171450" algn="l" defTabSz="755650">
            <a:lnSpc>
              <a:spcPct val="90000"/>
            </a:lnSpc>
            <a:spcBef>
              <a:spcPct val="0"/>
            </a:spcBef>
            <a:spcAft>
              <a:spcPct val="15000"/>
            </a:spcAft>
            <a:buFont typeface="Wingdings" panose="05000000000000000000" pitchFamily="2" charset="2"/>
            <a:buChar char="ü"/>
          </a:pPr>
          <a:r>
            <a:rPr lang="en-US" sz="1700" kern="1200" dirty="0"/>
            <a:t>Where in the EHR does information get entered?</a:t>
          </a:r>
        </a:p>
        <a:p>
          <a:pPr marL="342900" lvl="2" indent="-171450" algn="l" defTabSz="755650">
            <a:lnSpc>
              <a:spcPct val="90000"/>
            </a:lnSpc>
            <a:spcBef>
              <a:spcPct val="0"/>
            </a:spcBef>
            <a:spcAft>
              <a:spcPct val="15000"/>
            </a:spcAft>
            <a:buFont typeface="Wingdings" panose="05000000000000000000" pitchFamily="2" charset="2"/>
            <a:buChar char="ü"/>
          </a:pPr>
          <a:r>
            <a:rPr lang="en-US" sz="1700" kern="1200" dirty="0"/>
            <a:t>Are documentation processes standardized?</a:t>
          </a:r>
        </a:p>
        <a:p>
          <a:pPr marL="342900" lvl="2" indent="-171450" algn="l" defTabSz="755650">
            <a:lnSpc>
              <a:spcPct val="90000"/>
            </a:lnSpc>
            <a:spcBef>
              <a:spcPct val="0"/>
            </a:spcBef>
            <a:spcAft>
              <a:spcPct val="15000"/>
            </a:spcAft>
            <a:buFont typeface="Wingdings" panose="05000000000000000000" pitchFamily="2" charset="2"/>
            <a:buChar char="ü"/>
          </a:pPr>
          <a:r>
            <a:rPr lang="en-US" sz="1700" kern="1200" dirty="0"/>
            <a:t>How is the workflow validated?</a:t>
          </a:r>
        </a:p>
      </dsp:txBody>
      <dsp:txXfrm>
        <a:off x="0" y="257302"/>
        <a:ext cx="8229600" cy="2088450"/>
      </dsp:txXfrm>
    </dsp:sp>
    <dsp:sp modelId="{9DBA9393-E062-4D88-86AA-03BC8F68605F}">
      <dsp:nvSpPr>
        <dsp:cNvPr id="0" name=""/>
        <dsp:cNvSpPr/>
      </dsp:nvSpPr>
      <dsp:spPr>
        <a:xfrm>
          <a:off x="411480" y="6382"/>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Goal</a:t>
          </a:r>
        </a:p>
      </dsp:txBody>
      <dsp:txXfrm>
        <a:off x="435978" y="30880"/>
        <a:ext cx="5711724" cy="452844"/>
      </dsp:txXfrm>
    </dsp:sp>
    <dsp:sp modelId="{E05FB6D6-0FE6-4173-875F-D5481165DFC8}">
      <dsp:nvSpPr>
        <dsp:cNvPr id="0" name=""/>
        <dsp:cNvSpPr/>
      </dsp:nvSpPr>
      <dsp:spPr>
        <a:xfrm>
          <a:off x="0" y="2688472"/>
          <a:ext cx="8229600" cy="9639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Detailed discussions or on-site visits with clinical and informatics/health IT staff</a:t>
          </a:r>
        </a:p>
      </dsp:txBody>
      <dsp:txXfrm>
        <a:off x="0" y="2688472"/>
        <a:ext cx="8229600" cy="963900"/>
      </dsp:txXfrm>
    </dsp:sp>
    <dsp:sp modelId="{1181763F-6237-4520-AC1F-89A2CC76613F}">
      <dsp:nvSpPr>
        <dsp:cNvPr id="0" name=""/>
        <dsp:cNvSpPr/>
      </dsp:nvSpPr>
      <dsp:spPr>
        <a:xfrm>
          <a:off x="411480" y="2437552"/>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Data collection activities</a:t>
          </a:r>
        </a:p>
      </dsp:txBody>
      <dsp:txXfrm>
        <a:off x="435978" y="2462050"/>
        <a:ext cx="5711724" cy="452844"/>
      </dsp:txXfrm>
    </dsp:sp>
    <dsp:sp modelId="{1AA7D7BF-CC25-4249-8D59-72B247A83FB4}">
      <dsp:nvSpPr>
        <dsp:cNvPr id="0" name=""/>
        <dsp:cNvSpPr/>
      </dsp:nvSpPr>
      <dsp:spPr>
        <a:xfrm>
          <a:off x="0" y="3995092"/>
          <a:ext cx="8229600" cy="722925"/>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Can </a:t>
          </a:r>
          <a:r>
            <a:rPr lang="en-US" sz="1700" kern="1200" dirty="0"/>
            <a:t>be completed during alpha and/or beta testing</a:t>
          </a:r>
        </a:p>
      </dsp:txBody>
      <dsp:txXfrm>
        <a:off x="0" y="3995092"/>
        <a:ext cx="8229600" cy="722925"/>
      </dsp:txXfrm>
    </dsp:sp>
    <dsp:sp modelId="{975B9426-DBE0-46BE-8DA6-1DB16016CA3D}">
      <dsp:nvSpPr>
        <dsp:cNvPr id="0" name=""/>
        <dsp:cNvSpPr/>
      </dsp:nvSpPr>
      <dsp:spPr>
        <a:xfrm>
          <a:off x="411480" y="3744172"/>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Timing</a:t>
          </a:r>
        </a:p>
      </dsp:txBody>
      <dsp:txXfrm>
        <a:off x="435978" y="3768670"/>
        <a:ext cx="571172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10B8-841D-4E30-B43C-8A587F3C81AA}">
      <dsp:nvSpPr>
        <dsp:cNvPr id="0" name=""/>
        <dsp:cNvSpPr/>
      </dsp:nvSpPr>
      <dsp:spPr>
        <a:xfrm>
          <a:off x="0" y="345216"/>
          <a:ext cx="8229600" cy="1020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Gather feedback about technical feasibility; extent to which data elements are included in “out of the box” EHR packages</a:t>
          </a:r>
        </a:p>
      </dsp:txBody>
      <dsp:txXfrm>
        <a:off x="0" y="345216"/>
        <a:ext cx="8229600" cy="1020600"/>
      </dsp:txXfrm>
    </dsp:sp>
    <dsp:sp modelId="{38609E1B-7113-4E86-A048-3A9A128A929C}">
      <dsp:nvSpPr>
        <dsp:cNvPr id="0" name=""/>
        <dsp:cNvSpPr/>
      </dsp:nvSpPr>
      <dsp:spPr>
        <a:xfrm>
          <a:off x="411480" y="7953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Goal</a:t>
          </a:r>
        </a:p>
      </dsp:txBody>
      <dsp:txXfrm>
        <a:off x="437419" y="105475"/>
        <a:ext cx="5708842" cy="479482"/>
      </dsp:txXfrm>
    </dsp:sp>
    <dsp:sp modelId="{A6909E6B-7ECA-4E6C-99A7-AFD67CCAE884}">
      <dsp:nvSpPr>
        <dsp:cNvPr id="0" name=""/>
        <dsp:cNvSpPr/>
      </dsp:nvSpPr>
      <dsp:spPr>
        <a:xfrm>
          <a:off x="0" y="1728696"/>
          <a:ext cx="8229600" cy="1360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Interviews</a:t>
          </a:r>
        </a:p>
        <a:p>
          <a:pPr marL="171450" lvl="1" indent="-171450" algn="l" defTabSz="800100">
            <a:lnSpc>
              <a:spcPct val="90000"/>
            </a:lnSpc>
            <a:spcBef>
              <a:spcPct val="0"/>
            </a:spcBef>
            <a:spcAft>
              <a:spcPct val="15000"/>
            </a:spcAft>
            <a:buChar char="•"/>
          </a:pPr>
          <a:r>
            <a:rPr lang="en-US" sz="1800" kern="1200" dirty="0"/>
            <a:t>Focus groups</a:t>
          </a:r>
        </a:p>
        <a:p>
          <a:pPr marL="171450" lvl="1" indent="-171450" algn="l" defTabSz="800100">
            <a:lnSpc>
              <a:spcPct val="90000"/>
            </a:lnSpc>
            <a:spcBef>
              <a:spcPct val="0"/>
            </a:spcBef>
            <a:spcAft>
              <a:spcPct val="15000"/>
            </a:spcAft>
            <a:buChar char="•"/>
          </a:pPr>
          <a:r>
            <a:rPr lang="en-US" sz="1800" kern="1200" dirty="0"/>
            <a:t>Surveys</a:t>
          </a:r>
        </a:p>
      </dsp:txBody>
      <dsp:txXfrm>
        <a:off x="0" y="1728696"/>
        <a:ext cx="8229600" cy="1360800"/>
      </dsp:txXfrm>
    </dsp:sp>
    <dsp:sp modelId="{D29BFEEB-2A61-4971-AE67-7BD10FF16766}">
      <dsp:nvSpPr>
        <dsp:cNvPr id="0" name=""/>
        <dsp:cNvSpPr/>
      </dsp:nvSpPr>
      <dsp:spPr>
        <a:xfrm>
          <a:off x="411480" y="146301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Data collection activities</a:t>
          </a:r>
        </a:p>
      </dsp:txBody>
      <dsp:txXfrm>
        <a:off x="437419" y="1488955"/>
        <a:ext cx="5708842" cy="479482"/>
      </dsp:txXfrm>
    </dsp:sp>
    <dsp:sp modelId="{EF392B98-E2F8-47CE-A267-ACBBD4E933CB}">
      <dsp:nvSpPr>
        <dsp:cNvPr id="0" name=""/>
        <dsp:cNvSpPr/>
      </dsp:nvSpPr>
      <dsp:spPr>
        <a:xfrm>
          <a:off x="0" y="3452376"/>
          <a:ext cx="8229600" cy="76545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Most helpful during conceptualization or alpha testing</a:t>
          </a:r>
        </a:p>
      </dsp:txBody>
      <dsp:txXfrm>
        <a:off x="0" y="3452376"/>
        <a:ext cx="8229600" cy="765450"/>
      </dsp:txXfrm>
    </dsp:sp>
    <dsp:sp modelId="{08653FF1-67AD-46F6-8D96-23B7D98E1CC4}">
      <dsp:nvSpPr>
        <dsp:cNvPr id="0" name=""/>
        <dsp:cNvSpPr/>
      </dsp:nvSpPr>
      <dsp:spPr>
        <a:xfrm>
          <a:off x="411480" y="318669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Timing</a:t>
          </a:r>
        </a:p>
      </dsp:txBody>
      <dsp:txXfrm>
        <a:off x="437419" y="3212635"/>
        <a:ext cx="570884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5CF5-9390-4871-BB1C-8AEEE177FE58}">
      <dsp:nvSpPr>
        <dsp:cNvPr id="0" name=""/>
        <dsp:cNvSpPr/>
      </dsp:nvSpPr>
      <dsp:spPr>
        <a:xfrm>
          <a:off x="0" y="345216"/>
          <a:ext cx="8229600" cy="1020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Gather feedback about site-specific EHR data collection capabilities from on-site clinical or informatics staff</a:t>
          </a:r>
        </a:p>
      </dsp:txBody>
      <dsp:txXfrm>
        <a:off x="0" y="345216"/>
        <a:ext cx="8229600" cy="1020600"/>
      </dsp:txXfrm>
    </dsp:sp>
    <dsp:sp modelId="{E54F7747-E166-469B-8E50-982B1BFFE9C4}">
      <dsp:nvSpPr>
        <dsp:cNvPr id="0" name=""/>
        <dsp:cNvSpPr/>
      </dsp:nvSpPr>
      <dsp:spPr>
        <a:xfrm>
          <a:off x="411480" y="7953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Goal</a:t>
          </a:r>
        </a:p>
      </dsp:txBody>
      <dsp:txXfrm>
        <a:off x="437419" y="105475"/>
        <a:ext cx="5708842" cy="479482"/>
      </dsp:txXfrm>
    </dsp:sp>
    <dsp:sp modelId="{03E15ED0-13F6-4AE6-A85A-EFA23138CE95}">
      <dsp:nvSpPr>
        <dsp:cNvPr id="0" name=""/>
        <dsp:cNvSpPr/>
      </dsp:nvSpPr>
      <dsp:spPr>
        <a:xfrm>
          <a:off x="0" y="1728696"/>
          <a:ext cx="8229600" cy="1360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Interviews</a:t>
          </a:r>
        </a:p>
        <a:p>
          <a:pPr marL="171450" lvl="1" indent="-171450" algn="l" defTabSz="800100">
            <a:lnSpc>
              <a:spcPct val="90000"/>
            </a:lnSpc>
            <a:spcBef>
              <a:spcPct val="0"/>
            </a:spcBef>
            <a:spcAft>
              <a:spcPct val="15000"/>
            </a:spcAft>
            <a:buChar char="•"/>
          </a:pPr>
          <a:r>
            <a:rPr lang="en-US" sz="1800" kern="1200" dirty="0"/>
            <a:t>Focus groups</a:t>
          </a:r>
        </a:p>
        <a:p>
          <a:pPr marL="171450" lvl="1" indent="-171450" algn="l" defTabSz="800100">
            <a:lnSpc>
              <a:spcPct val="90000"/>
            </a:lnSpc>
            <a:spcBef>
              <a:spcPct val="0"/>
            </a:spcBef>
            <a:spcAft>
              <a:spcPct val="15000"/>
            </a:spcAft>
            <a:buChar char="•"/>
          </a:pPr>
          <a:r>
            <a:rPr lang="en-US" sz="1800" kern="1200" dirty="0"/>
            <a:t>Surveys</a:t>
          </a:r>
        </a:p>
      </dsp:txBody>
      <dsp:txXfrm>
        <a:off x="0" y="1728696"/>
        <a:ext cx="8229600" cy="1360800"/>
      </dsp:txXfrm>
    </dsp:sp>
    <dsp:sp modelId="{FFEDDF85-E54C-44D1-B6CA-C3020983D34F}">
      <dsp:nvSpPr>
        <dsp:cNvPr id="0" name=""/>
        <dsp:cNvSpPr/>
      </dsp:nvSpPr>
      <dsp:spPr>
        <a:xfrm>
          <a:off x="411480" y="146301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Data collection activities</a:t>
          </a:r>
        </a:p>
      </dsp:txBody>
      <dsp:txXfrm>
        <a:off x="437419" y="1488955"/>
        <a:ext cx="5708842" cy="479482"/>
      </dsp:txXfrm>
    </dsp:sp>
    <dsp:sp modelId="{6FF764BB-179E-40B1-AF6C-9D94D1ECC8E1}">
      <dsp:nvSpPr>
        <dsp:cNvPr id="0" name=""/>
        <dsp:cNvSpPr/>
      </dsp:nvSpPr>
      <dsp:spPr>
        <a:xfrm>
          <a:off x="0" y="3452376"/>
          <a:ext cx="8229600" cy="76545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Early and often throughout conceptualization and testing</a:t>
          </a:r>
        </a:p>
      </dsp:txBody>
      <dsp:txXfrm>
        <a:off x="0" y="3452376"/>
        <a:ext cx="8229600" cy="765450"/>
      </dsp:txXfrm>
    </dsp:sp>
    <dsp:sp modelId="{885336ED-9B93-4B4F-A974-EB4E8B4A2B6C}">
      <dsp:nvSpPr>
        <dsp:cNvPr id="0" name=""/>
        <dsp:cNvSpPr/>
      </dsp:nvSpPr>
      <dsp:spPr>
        <a:xfrm>
          <a:off x="411480" y="3186696"/>
          <a:ext cx="5760720" cy="5313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Timing</a:t>
          </a:r>
        </a:p>
      </dsp:txBody>
      <dsp:txXfrm>
        <a:off x="437419" y="3212635"/>
        <a:ext cx="570884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5CF5-9390-4871-BB1C-8AEEE177FE58}">
      <dsp:nvSpPr>
        <dsp:cNvPr id="0" name=""/>
        <dsp:cNvSpPr/>
      </dsp:nvSpPr>
      <dsp:spPr>
        <a:xfrm>
          <a:off x="0" y="445408"/>
          <a:ext cx="8229600" cy="722925"/>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Assess feasibility at the data element level</a:t>
          </a:r>
        </a:p>
      </dsp:txBody>
      <dsp:txXfrm>
        <a:off x="0" y="445408"/>
        <a:ext cx="8229600" cy="722925"/>
      </dsp:txXfrm>
    </dsp:sp>
    <dsp:sp modelId="{E54F7747-E166-469B-8E50-982B1BFFE9C4}">
      <dsp:nvSpPr>
        <dsp:cNvPr id="0" name=""/>
        <dsp:cNvSpPr/>
      </dsp:nvSpPr>
      <dsp:spPr>
        <a:xfrm>
          <a:off x="411480" y="194488"/>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Goal</a:t>
          </a:r>
        </a:p>
      </dsp:txBody>
      <dsp:txXfrm>
        <a:off x="435978" y="218986"/>
        <a:ext cx="5711724" cy="452844"/>
      </dsp:txXfrm>
    </dsp:sp>
    <dsp:sp modelId="{03E15ED0-13F6-4AE6-A85A-EFA23138CE95}">
      <dsp:nvSpPr>
        <dsp:cNvPr id="0" name=""/>
        <dsp:cNvSpPr/>
      </dsp:nvSpPr>
      <dsp:spPr>
        <a:xfrm>
          <a:off x="0" y="1511054"/>
          <a:ext cx="8229600" cy="1526175"/>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Populate the scorecard for every test site that participates in alpha or beta testing using data collected through discussions with test site staff</a:t>
          </a:r>
        </a:p>
        <a:p>
          <a:pPr marL="342900" lvl="2" indent="-171450" algn="l" defTabSz="755650">
            <a:lnSpc>
              <a:spcPct val="90000"/>
            </a:lnSpc>
            <a:spcBef>
              <a:spcPct val="0"/>
            </a:spcBef>
            <a:spcAft>
              <a:spcPct val="15000"/>
            </a:spcAft>
            <a:buChar char="•"/>
          </a:pPr>
          <a:r>
            <a:rPr lang="en-US" sz="1700" kern="1200" dirty="0"/>
            <a:t>Should be completed </a:t>
          </a:r>
          <a:r>
            <a:rPr lang="en-US" sz="1700" u="sng" kern="1200" dirty="0"/>
            <a:t>with</a:t>
          </a:r>
          <a:r>
            <a:rPr lang="en-US" sz="1700" kern="1200" dirty="0"/>
            <a:t> test sites</a:t>
          </a:r>
        </a:p>
        <a:p>
          <a:pPr marL="342900" lvl="2" indent="-171450" algn="l" defTabSz="755650">
            <a:lnSpc>
              <a:spcPct val="90000"/>
            </a:lnSpc>
            <a:spcBef>
              <a:spcPct val="0"/>
            </a:spcBef>
            <a:spcAft>
              <a:spcPct val="15000"/>
            </a:spcAft>
            <a:buChar char="•"/>
          </a:pPr>
          <a:r>
            <a:rPr lang="en-US" sz="1700" kern="1200" dirty="0"/>
            <a:t>Requires clinical and technical input</a:t>
          </a:r>
        </a:p>
      </dsp:txBody>
      <dsp:txXfrm>
        <a:off x="0" y="1511054"/>
        <a:ext cx="8229600" cy="1526175"/>
      </dsp:txXfrm>
    </dsp:sp>
    <dsp:sp modelId="{FFEDDF85-E54C-44D1-B6CA-C3020983D34F}">
      <dsp:nvSpPr>
        <dsp:cNvPr id="0" name=""/>
        <dsp:cNvSpPr/>
      </dsp:nvSpPr>
      <dsp:spPr>
        <a:xfrm>
          <a:off x="411480" y="1260134"/>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Data collection activities</a:t>
          </a:r>
        </a:p>
      </dsp:txBody>
      <dsp:txXfrm>
        <a:off x="435978" y="1284632"/>
        <a:ext cx="5711724" cy="452844"/>
      </dsp:txXfrm>
    </dsp:sp>
    <dsp:sp modelId="{6FF764BB-179E-40B1-AF6C-9D94D1ECC8E1}">
      <dsp:nvSpPr>
        <dsp:cNvPr id="0" name=""/>
        <dsp:cNvSpPr/>
      </dsp:nvSpPr>
      <dsp:spPr>
        <a:xfrm>
          <a:off x="0" y="3379949"/>
          <a:ext cx="8229600" cy="722925"/>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Primarily during alpha and beta testing</a:t>
          </a:r>
        </a:p>
      </dsp:txBody>
      <dsp:txXfrm>
        <a:off x="0" y="3379949"/>
        <a:ext cx="8229600" cy="722925"/>
      </dsp:txXfrm>
    </dsp:sp>
    <dsp:sp modelId="{885336ED-9B93-4B4F-A974-EB4E8B4A2B6C}">
      <dsp:nvSpPr>
        <dsp:cNvPr id="0" name=""/>
        <dsp:cNvSpPr/>
      </dsp:nvSpPr>
      <dsp:spPr>
        <a:xfrm>
          <a:off x="411480" y="3129029"/>
          <a:ext cx="5760720" cy="5018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Timing</a:t>
          </a:r>
        </a:p>
      </dsp:txBody>
      <dsp:txXfrm>
        <a:off x="435978" y="3153527"/>
        <a:ext cx="57117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8/27/2018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8/27/2018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500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alpha testing you are likely going to collect feasibility information using the scorecard, among other data collection activities — which we will talk about in more detail later in the presentation — but here it is illustrated how the feasibility findings that you get in alpha testing may guide decision-making about next steps for the measure.  In the likely event that you encounter at least some feasibility challenges, you are in a position to make some decisions.  You may opt to proceed with the existing measure specifications noting potential feasibility issues to raise during subsequent testing.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uncover issues with one or more data elements that can be addressed through refinement to the measure specifications, in which case you may opt to make those changes before proceeding to further testing.  If the feasibility issues you encounter are significant, this may be an opportunity to recommend against further development.</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209710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not uncommon, for example, to find data elements that appeared to be available based on alpha testing findings that may actually present some challenges, such as a data element that exists in a structured field in the site’s EHR, but perhaps is only recorded in that field about 50% of the time suggesting that although data availability is high, there may be workflow challenges that would inhibit successful reporting on that measure.  Beta testing provides an opportunity to learn more about issues like this, which in turn can help developers both interpret validity findings and anticipate potential implementation challenges down the line.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82295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a few ways you might use information about feasibility challenges identified during beta testing.  For example, perhaps the measure has been shown to be important, valid, and reliable despite known feasibility challenges.  In this case, you may work with CMS to determine that the measure should proceed to implementation as currently specified.  On the other hand, you may identify feasibility issues that can be addressed through revisions to the specification.  This might mean adding in flexibility for how a data element can be captured from the EHR, or perhaps using a </a:t>
            </a:r>
            <a:r>
              <a:rPr lang="en-US" sz="1200" i="0" kern="1200" dirty="0">
                <a:solidFill>
                  <a:schemeClr val="tx1"/>
                </a:solidFill>
                <a:effectLst/>
                <a:latin typeface="+mn-lt"/>
                <a:ea typeface="+mn-ea"/>
                <a:cs typeface="+mn-cs"/>
              </a:rPr>
              <a:t>proxy</a:t>
            </a:r>
            <a:r>
              <a:rPr lang="en-US" sz="1200" kern="1200" dirty="0">
                <a:solidFill>
                  <a:schemeClr val="tx1"/>
                </a:solidFill>
                <a:effectLst/>
                <a:latin typeface="+mn-lt"/>
                <a:ea typeface="+mn-ea"/>
                <a:cs typeface="+mn-cs"/>
              </a:rPr>
              <a:t> data element for something that’s difficult to capture otherwise.  In this scenario, the measure may need to undergo additional testing before it can be implemented; although, again this will depend on how significant that change is.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8431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examples of how to assess feasibility. Only the feasibility scorecard is explicitly required for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85020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Workflow assessment is the first step in mapping current clinical and documentation practices at a given hospital or practice. Typically performed onsite, although they can be done telephonically, a workflow assessment can provide an in-depth look at who collects and records patient data and in what context.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50628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also be helpful to obtain feedback from EHR vendor representatives to get an understanding of the different EHR functionality that might be in use across hospitals and practices across the country. This type of feedback can be especially helpful to obtain during </a:t>
            </a:r>
            <a:r>
              <a:rPr lang="en-US" sz="1200" i="1" kern="1200" dirty="0">
                <a:solidFill>
                  <a:schemeClr val="tx1"/>
                </a:solidFill>
                <a:effectLst/>
                <a:latin typeface="+mn-lt"/>
                <a:ea typeface="+mn-ea"/>
                <a:cs typeface="+mn-cs"/>
              </a:rPr>
              <a:t>conceptualization</a:t>
            </a:r>
            <a:r>
              <a:rPr lang="en-US" sz="1200" kern="1200" dirty="0">
                <a:solidFill>
                  <a:schemeClr val="tx1"/>
                </a:solidFill>
                <a:effectLst/>
                <a:latin typeface="+mn-lt"/>
                <a:ea typeface="+mn-ea"/>
                <a:cs typeface="+mn-cs"/>
              </a:rPr>
              <a:t> when determining the likelihood that a given measure concept may encounter feasibility challenges.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even when it may be technically feasible to build a structured  field for a given data element — at least from the EHR system perspective — that does not necessarily mean that the fields will or can be made available to every facility using that EHR system. While obtaining EHR vendor feedback can be beneficial for understanding the current and future feasibility of a given measure or measure concept, this will always need to be supplemented with information from specific test sites to understand the variation in how data elements are captured across facilities.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51290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type of feedback is crucial and can be collected in a variety of ways and at multiple points throughout conceptualization and testing.  You can collect end user feedback through structured activities like those listed here, but you can also collect this feedback informally as you work with test sites to complete the feasibility scorecard or prepare for beta testing.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End users provide the on-the-ground perspective allowing you to understand how different hospitals or practices use their EHRs to collect patient information.  They can help you to understand the amount of burden such a measure might cause.  That might include increasing the number of clicks it would take to close out a patient record or taxing an already overburdened IT staff.  They can also help make sense of anomalies in the EHR-extracted data that is collected during beta testing such as providing context to explain inconsistent or inaccurate data.  I want to note here that this activity is not necessarily mutually exclusive from the workflow assessments.  This information can be collected either as part of a workflow assessment, or it could be collected as part of a separate data collection process altogether.</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29588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scorecard is to assess feasibility down to the data element level; to understand the extent to which every single required data element is available, accurate, collected as part of routine care and coded to a nationally accepted terminology standard.  Developers should complete a scorecard for every test site that participates in alpha testing or beta testing, and to do so you will need to work closely with the test sites to make sure that each scorecard represents the actual feasibility of the data elements at a given site.  Because the scorecard is a requirement for eCQM testing, I will spend some time describing it in more detail and how developers can use and interpret scores from the scorecard later in this presentation.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533163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scorecard is essentially a publicly available Excel workbook on the NQF website which is linked here and at the end of the presentation.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03586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NQF is in the process of updating the scorecard, but this is the current template. The scorecard is one of several tabs in a larger workbook. If you are new to the scorecard, you can review the first tab which is “begin here” for some high-level instructions on how to complete it.  You can add tabs to the workbook for each test site you work with, but each one should look exactly like this.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Starting across the top you will find the following columns to populate. </a:t>
            </a:r>
            <a:r>
              <a:rPr lang="en-US" sz="1200" i="1" kern="1200" dirty="0">
                <a:solidFill>
                  <a:schemeClr val="tx1"/>
                </a:solidFill>
                <a:effectLst/>
                <a:latin typeface="+mn-lt"/>
                <a:ea typeface="+mn-ea"/>
                <a:cs typeface="+mn-cs"/>
              </a:rPr>
              <a:t>Data element </a:t>
            </a:r>
            <a:r>
              <a:rPr lang="en-US" sz="1200" kern="1200" dirty="0">
                <a:solidFill>
                  <a:schemeClr val="tx1"/>
                </a:solidFill>
                <a:effectLst/>
                <a:latin typeface="+mn-lt"/>
                <a:ea typeface="+mn-ea"/>
                <a:cs typeface="+mn-cs"/>
              </a:rPr>
              <a:t>refers to the plain language description of each data element required for the measure.  In alpha testing especially, this list may include more data elements than will actually be incorporated into the final measure specifications — especially if you are still exploring various ways to capture required data elements to maximize both feasibility and face validity.  It is totally fine, and even encouraged, to include redundant data elements here for that reason; however, keep in mind when using the </a:t>
            </a:r>
            <a:r>
              <a:rPr lang="en-US" sz="1200" i="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tab that this may negatively and artificially impact your feasibility scores for the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column across the top is </a:t>
            </a:r>
            <a:r>
              <a:rPr lang="en-US" sz="1200" i="1" kern="1200" dirty="0">
                <a:solidFill>
                  <a:schemeClr val="tx1"/>
                </a:solidFill>
                <a:effectLst/>
                <a:latin typeface="+mn-lt"/>
                <a:ea typeface="+mn-ea"/>
                <a:cs typeface="+mn-cs"/>
              </a:rPr>
              <a:t>data element attributes</a:t>
            </a:r>
            <a:r>
              <a:rPr lang="en-US" sz="1200" kern="1200" dirty="0">
                <a:solidFill>
                  <a:schemeClr val="tx1"/>
                </a:solidFill>
                <a:effectLst/>
                <a:latin typeface="+mn-lt"/>
                <a:ea typeface="+mn-ea"/>
                <a:cs typeface="+mn-cs"/>
              </a:rPr>
              <a:t>.  This is where you can include specific information about how this data element is defined; for example, if the data element is “antidepressant given,” then the data element attribute should specify whether this data type is “medication dispensed” or “medication ordered” based on how the data element is described in the measure logic. This is also where you might include </a:t>
            </a:r>
            <a:r>
              <a:rPr lang="en-US" sz="1200" i="0" kern="1200" dirty="0">
                <a:solidFill>
                  <a:schemeClr val="tx1"/>
                </a:solidFill>
                <a:effectLst/>
                <a:latin typeface="+mn-lt"/>
                <a:ea typeface="+mn-ea"/>
                <a:cs typeface="+mn-cs"/>
              </a:rPr>
              <a:t>timing</a:t>
            </a:r>
            <a:r>
              <a:rPr lang="en-US" sz="1200" kern="1200" dirty="0">
                <a:solidFill>
                  <a:schemeClr val="tx1"/>
                </a:solidFill>
                <a:effectLst/>
                <a:latin typeface="+mn-lt"/>
                <a:ea typeface="+mn-ea"/>
                <a:cs typeface="+mn-cs"/>
              </a:rPr>
              <a:t> information or any other information that can help define the data element. Depending on how fully developed the specifications are, you may or may not have this level of detail already available for each data element.  And then the </a:t>
            </a:r>
            <a:r>
              <a:rPr lang="en-US" sz="1200" i="1" kern="1200" dirty="0">
                <a:solidFill>
                  <a:schemeClr val="tx1"/>
                </a:solidFill>
                <a:effectLst/>
                <a:latin typeface="+mn-lt"/>
                <a:ea typeface="+mn-ea"/>
                <a:cs typeface="+mn-cs"/>
              </a:rPr>
              <a:t>value set </a:t>
            </a:r>
            <a:r>
              <a:rPr lang="en-US" sz="1200" kern="1200" dirty="0">
                <a:solidFill>
                  <a:schemeClr val="tx1"/>
                </a:solidFill>
                <a:effectLst/>
                <a:latin typeface="+mn-lt"/>
                <a:ea typeface="+mn-ea"/>
                <a:cs typeface="+mn-cs"/>
              </a:rPr>
              <a:t>column, same thing.  In alpha testing you may not yet have fleshed out the value sets for your measure, in which case this column would be left blank, but once the value set information is available the OID would go there.</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72563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domain is scored on a scale of 1-3 where “3” represents the highest level of feasibility and “1” represents lower feasibility.  It is important to read the scorecard definitions carefully as they are not ordinal scores.  So although we often interpret a “2” to indicate moderate feasibility as in the case for data accuracy which is shown here, for data availability and data standards a “2” may  come with a more specific categorical definition, so always reference this tab before applying scores to each data element.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scorecard also includes rows for both current feasibility and future feasibility.  F</a:t>
            </a:r>
            <a:r>
              <a:rPr lang="en-US" sz="1200" i="0" kern="1200" dirty="0">
                <a:solidFill>
                  <a:schemeClr val="tx1"/>
                </a:solidFill>
                <a:effectLst/>
                <a:latin typeface="+mn-lt"/>
                <a:ea typeface="+mn-ea"/>
                <a:cs typeface="+mn-cs"/>
              </a:rPr>
              <a:t>uture</a:t>
            </a:r>
            <a:r>
              <a:rPr lang="en-US" sz="1200" kern="1200" dirty="0">
                <a:solidFill>
                  <a:schemeClr val="tx1"/>
                </a:solidFill>
                <a:effectLst/>
                <a:latin typeface="+mn-lt"/>
                <a:ea typeface="+mn-ea"/>
                <a:cs typeface="+mn-cs"/>
              </a:rPr>
              <a:t> feasibility is defined as the feasibility of each data element within the next one to two years.  For a lot of facilities </a:t>
            </a:r>
            <a:r>
              <a:rPr lang="en-US" sz="1200" i="0" kern="1200" dirty="0">
                <a:solidFill>
                  <a:schemeClr val="tx1"/>
                </a:solidFill>
                <a:effectLst/>
                <a:latin typeface="+mn-lt"/>
                <a:ea typeface="+mn-ea"/>
                <a:cs typeface="+mn-cs"/>
              </a:rPr>
              <a:t>future</a:t>
            </a:r>
            <a:r>
              <a:rPr lang="en-US" sz="1200" kern="1200" dirty="0">
                <a:solidFill>
                  <a:schemeClr val="tx1"/>
                </a:solidFill>
                <a:effectLst/>
                <a:latin typeface="+mn-lt"/>
                <a:ea typeface="+mn-ea"/>
                <a:cs typeface="+mn-cs"/>
              </a:rPr>
              <a:t> feasibility is largely dependent on whether or not they are going to be required to report on a measure that uses these data elements.  They typically have the ability to implement the required data elements; however, the only way that those would get prioritized is if the measure were already implemented in a program.  For that reason, future feasibility is typically the same as current feasibility.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one exception to that would be if a site were planning an EHR update or upgrade in that timeframe.  That might impact the feasibility of a given data element.  The next version of the scorecard will not include future feasibility anymore specifically for this reason.  Finally, it can be helpful to include a bit more detail in the “additional characteristics” field for each item to help explain scores given to each data element.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55404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scorecard workbook also includes a tab for </a:t>
            </a:r>
            <a:r>
              <a:rPr lang="en-US" sz="1200" i="1" kern="1200" dirty="0">
                <a:solidFill>
                  <a:schemeClr val="tx1"/>
                </a:solidFill>
                <a:effectLst/>
                <a:latin typeface="+mn-lt"/>
                <a:ea typeface="+mn-ea"/>
                <a:cs typeface="+mn-cs"/>
              </a:rPr>
              <a:t>analysis. </a:t>
            </a:r>
            <a:r>
              <a:rPr lang="en-US" sz="1200" i="0" kern="1200" dirty="0">
                <a:solidFill>
                  <a:schemeClr val="tx1"/>
                </a:solidFill>
                <a:effectLst/>
                <a:latin typeface="+mn-lt"/>
                <a:ea typeface="+mn-ea"/>
                <a:cs typeface="+mn-cs"/>
              </a:rPr>
              <a:t>This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tab provides a helpful snapshot of overall feasibility, but it should be reviewed carefully.  First, the tab includes some preprogrammed fields that automatically calculate summary scores based on the ratings in each scorecard.  Because these cells rely on formulas to calculate the scores, it is important to double check that the information is pulling correctly from the scorecard tabs.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2697894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developer should be prepared to review and update the information in the scorecard as they learn more about workflows and data documentation at each site.  It can even be helpful to hold a final call with test sites after all the data collection is completed to run through the scorecard one last time to confirm that all of the information in it is still correct based on both sides’ understanding of the content.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1824463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reporting feasibility scores to CMS or NQF, developers should be prepared to provide additional context, especially when explaining any domain or data elements that scored less than a “3.”  The next iteration of the scorecard will include a new tab for a </a:t>
            </a:r>
            <a:r>
              <a:rPr lang="en-US" sz="1200" i="1" kern="1200" dirty="0">
                <a:solidFill>
                  <a:schemeClr val="tx1"/>
                </a:solidFill>
                <a:effectLst/>
                <a:latin typeface="+mn-lt"/>
                <a:ea typeface="+mn-ea"/>
                <a:cs typeface="+mn-cs"/>
              </a:rPr>
              <a:t>feasibility plan</a:t>
            </a:r>
            <a:r>
              <a:rPr lang="en-US" sz="1200" kern="1200" dirty="0">
                <a:solidFill>
                  <a:schemeClr val="tx1"/>
                </a:solidFill>
                <a:effectLst/>
                <a:latin typeface="+mn-lt"/>
                <a:ea typeface="+mn-ea"/>
                <a:cs typeface="+mn-cs"/>
              </a:rPr>
              <a:t> that will provide space for developers to provide additional information for any data elements that receive a score lower than “3.”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786455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process, you should be able to answer these questions — among others —related to the extent to which this measure may be viable for implementation. You should be able to use all of the feasibility information you gathered throughout development to weigh the measure’s scientific acceptability and importance against any known feasibility challenges to make strong recommendations about how the measure should proceed.</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3407256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02749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Feasibility means that not only is the data available, but is useful in a way that is conducive for measure reporting.  For all quality measures — not just electronic clinical quality measures (eCQMs) — feasibility is one of the five major National Quality Forum (NQF) endorsement criteria, and while NQF endorsement is not required for inclusion in the Centers for Medicare &amp; Medicaid Services (CMS) programs, this nevertheless signals that feasibility is a critical factor to consider when evaluating whether or not a measure should be used in a program.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08559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06418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eCQMs are typically evaluated using these feasibility criteria.  It is worth noting that many eCQMs — especially innovative or boundary-pushing eCQMs — may not meet all of these criteria.  For example, the measure may be based on guidelines that have not been widely adopted yet; therefore, they would require providers to implement new workflows or data fields to collect the data to meet the measure.  Perhaps the required data elements are available in some EHR systems, but are not widely coded to terminology standards.  Just because a measure is associated with certain barriers to feasibility does not necessarily mean that it will not be endorsed or adopted for use in a CMS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of feasibility is to provide detailed comprehensive information that can inform decision-making about a given measure, as well as help CMS and other stakeholders anticipate potential implementation challenges well in advance.  With that in mind, it is crucial to evaluate feasibility throughout measure development to identify potential feasibility pitfalls and to determine which challenges can be mitigated.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39299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Feasibility should be assessed and reassessed throughout the measure </a:t>
            </a:r>
            <a:r>
              <a:rPr lang="en-US" sz="1200" i="1" kern="1200" dirty="0">
                <a:solidFill>
                  <a:schemeClr val="tx1"/>
                </a:solidFill>
                <a:effectLst/>
                <a:latin typeface="+mn-lt"/>
                <a:ea typeface="+mn-ea"/>
                <a:cs typeface="+mn-cs"/>
              </a:rPr>
              <a:t>lifecycle</a:t>
            </a:r>
            <a:r>
              <a:rPr lang="en-US" sz="1200" kern="1200" dirty="0">
                <a:solidFill>
                  <a:schemeClr val="tx1"/>
                </a:solidFill>
                <a:effectLst/>
                <a:latin typeface="+mn-lt"/>
                <a:ea typeface="+mn-ea"/>
                <a:cs typeface="+mn-cs"/>
              </a:rPr>
              <a:t> to ensure that CMS measures do not place undue burden on providers and the healthcare system.  This presentation focuses primarily on ways to evaluate measure feasibility leading up to implementation, that is, throughout measure conceptualization and testing.</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48768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phase in the process you will not necessarily have detailed measure specifications.  The questions you ask about feasibility will be a bit more </a:t>
            </a:r>
            <a:r>
              <a:rPr lang="en-US" sz="1200" i="0" kern="1200" dirty="0">
                <a:solidFill>
                  <a:schemeClr val="tx1"/>
                </a:solidFill>
                <a:effectLst/>
                <a:latin typeface="+mn-lt"/>
                <a:ea typeface="+mn-ea"/>
                <a:cs typeface="+mn-cs"/>
              </a:rPr>
              <a:t>general</a:t>
            </a:r>
            <a:r>
              <a:rPr lang="en-US" sz="1200" kern="1200" dirty="0">
                <a:solidFill>
                  <a:schemeClr val="tx1"/>
                </a:solidFill>
                <a:effectLst/>
                <a:latin typeface="+mn-lt"/>
                <a:ea typeface="+mn-ea"/>
                <a:cs typeface="+mn-cs"/>
              </a:rPr>
              <a:t> and may require different feedback than you might seek later in the process.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28710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Armed with these questions and others, as appropriate, you should be able to identify whether you might encounter feasibility challenges for the concepts you are considering. If you do not identify any major challenges, then you will likely proceed to technical specification development and testing.  In the event that you do identify potential feasibility challenges, it does not necessarily mean that it is not worth continuing to pursue the measure concepts for development; although, you may indeed decide that you have hit a wall and ceased development at this point, but you may, however, use the information you gleaned from this early feasibility assessment to reimagine your measure concept to mitigate some of the challenges. Or, you may proceed as planned, but with a few questions to explore further during alpha testing.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Although this flowchart focuses entirely on how feasibility findings may guide development during conceptualization there are other factors, such as importance, that need to be met to justify continuing to work on a given measure concept.  Since we are not focusing on those topics today, I will not get into that further.  I just want to acknowledge that feasibility is one of several criteria that a measure must meet at this early phase.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414840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measure concepts have been refined into measures with at least high-level specifications — that is, a numerator and a denominator — we have our next opportunity to dive into feasibility testing.  </a:t>
            </a:r>
            <a:r>
              <a:rPr lang="en-US" sz="1200" i="0" kern="1200" dirty="0">
                <a:solidFill>
                  <a:schemeClr val="tx1"/>
                </a:solidFill>
                <a:effectLst/>
                <a:latin typeface="+mn-lt"/>
                <a:ea typeface="+mn-ea"/>
                <a:cs typeface="+mn-cs"/>
              </a:rPr>
              <a:t>Alpha</a:t>
            </a:r>
            <a:r>
              <a:rPr lang="en-US" sz="1200" kern="1200" dirty="0">
                <a:solidFill>
                  <a:schemeClr val="tx1"/>
                </a:solidFill>
                <a:effectLst/>
                <a:latin typeface="+mn-lt"/>
                <a:ea typeface="+mn-ea"/>
                <a:cs typeface="+mn-cs"/>
              </a:rPr>
              <a:t> testing presents an opportunity for developers to reach out to test sites and stakeholders to collect more detailed information about measure feasibility.  Developers should check with as many EHR systems as possible.  This can mean reaching out to EHR vendors or recruiting a variety of hospital or physician practice test sites representing a range of EHR systems to cast as wide a net as possible for feedback.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694253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qualityforum.org/Electronic_Quality_Measures.aspx"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ecqi.healthit.gov/" TargetMode="External"/><Relationship Id="rId2" Type="http://schemas.openxmlformats.org/officeDocument/2006/relationships/hyperlink" Target="http://www.qualityforum.org/Electronic_Quality_Measures.aspx" TargetMode="External"/><Relationship Id="rId1" Type="http://schemas.openxmlformats.org/officeDocument/2006/relationships/slideLayout" Target="../slideLayouts/slideLayout20.xml"/><Relationship Id="rId4" Type="http://schemas.openxmlformats.org/officeDocument/2006/relationships/hyperlink" Target="https://www.cms.gov/Medicare/Quality-Initiatives-Patient-Assessment-Instruments/MMS/MMS-Blueprint.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2800" dirty="0"/>
              <a:t> Assessing Feasibility of eCQMs</a:t>
            </a:r>
          </a:p>
        </p:txBody>
      </p:sp>
      <p:sp>
        <p:nvSpPr>
          <p:cNvPr id="4" name="Text Placeholder 3"/>
          <p:cNvSpPr>
            <a:spLocks noGrp="1"/>
          </p:cNvSpPr>
          <p:nvPr>
            <p:ph type="body" sz="quarter" idx="11"/>
          </p:nvPr>
        </p:nvSpPr>
        <p:spPr>
          <a:xfrm>
            <a:off x="304800" y="3886200"/>
            <a:ext cx="3276600" cy="1828800"/>
          </a:xfrm>
        </p:spPr>
        <p:txBody>
          <a:bodyPr>
            <a:normAutofit/>
          </a:bodyPr>
          <a:lstStyle/>
          <a:p>
            <a:r>
              <a:rPr lang="en-US" dirty="0"/>
              <a:t>Brenna Rabel, MPH</a:t>
            </a:r>
          </a:p>
          <a:p>
            <a:r>
              <a:rPr lang="en-US" dirty="0"/>
              <a:t>Battelle</a:t>
            </a:r>
          </a:p>
          <a:p>
            <a:r>
              <a:rPr lang="en-US" dirty="0"/>
              <a:t>June 28,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diagram depicts the process to follow if feasibility concerns are identified during alpha testing. If yes, review these options with CMS: maintain data element(s), refine measure specifications, or discontinue work. If no, proceed to beta testing.">
            <a:extLst>
              <a:ext uri="{FF2B5EF4-FFF2-40B4-BE49-F238E27FC236}">
                <a16:creationId xmlns:a16="http://schemas.microsoft.com/office/drawing/2014/main" id="{B2AB6634-05DB-478C-81C0-3CB11A93E908}"/>
              </a:ext>
            </a:extLst>
          </p:cNvPr>
          <p:cNvGraphicFramePr>
            <a:graphicFrameLocks noGrp="1"/>
          </p:cNvGraphicFramePr>
          <p:nvPr>
            <p:ph idx="1"/>
            <p:extLst>
              <p:ext uri="{D42A27DB-BD31-4B8C-83A1-F6EECF244321}">
                <p14:modId xmlns:p14="http://schemas.microsoft.com/office/powerpoint/2010/main" val="2714328013"/>
              </p:ext>
            </p:extLst>
          </p:nvPr>
        </p:nvGraphicFramePr>
        <p:xfrm>
          <a:off x="381000" y="1676400"/>
          <a:ext cx="84582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04AEFE0-023C-41DF-8598-F4B6BEC877AE}"/>
              </a:ext>
            </a:extLst>
          </p:cNvPr>
          <p:cNvSpPr>
            <a:spLocks noGrp="1"/>
          </p:cNvSpPr>
          <p:nvPr>
            <p:ph type="title"/>
          </p:nvPr>
        </p:nvSpPr>
        <p:spPr/>
        <p:txBody>
          <a:bodyPr/>
          <a:lstStyle/>
          <a:p>
            <a:r>
              <a:rPr lang="en-US" dirty="0"/>
              <a:t>Using feasibility data from alpha testing</a:t>
            </a:r>
          </a:p>
        </p:txBody>
      </p:sp>
      <p:sp>
        <p:nvSpPr>
          <p:cNvPr id="4" name="Slide Number Placeholder 3">
            <a:extLst>
              <a:ext uri="{FF2B5EF4-FFF2-40B4-BE49-F238E27FC236}">
                <a16:creationId xmlns:a16="http://schemas.microsoft.com/office/drawing/2014/main" id="{07F4F3FB-756C-4B46-9626-AC5FD3D3CFB1}"/>
              </a:ext>
            </a:extLst>
          </p:cNvPr>
          <p:cNvSpPr>
            <a:spLocks noGrp="1"/>
          </p:cNvSpPr>
          <p:nvPr>
            <p:ph type="sldNum" sz="quarter" idx="4"/>
          </p:nvPr>
        </p:nvSpPr>
        <p:spPr/>
        <p:txBody>
          <a:bodyPr/>
          <a:lstStyle/>
          <a:p>
            <a:fld id="{7022FF3C-310F-4809-A5BE-BC5BA8AA108D}" type="slidenum">
              <a:rPr lang="en-US" smtClean="0"/>
              <a:pPr/>
              <a:t>10</a:t>
            </a:fld>
            <a:endParaRPr lang="en-US" dirty="0"/>
          </a:p>
        </p:txBody>
      </p:sp>
    </p:spTree>
    <p:extLst>
      <p:ext uri="{BB962C8B-B14F-4D97-AF65-F5344CB8AC3E}">
        <p14:creationId xmlns:p14="http://schemas.microsoft.com/office/powerpoint/2010/main" val="358544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B969A0-FC43-4A94-A0DF-D4AE8ABED5D0}"/>
              </a:ext>
            </a:extLst>
          </p:cNvPr>
          <p:cNvSpPr>
            <a:spLocks noGrp="1"/>
          </p:cNvSpPr>
          <p:nvPr>
            <p:ph idx="1"/>
          </p:nvPr>
        </p:nvSpPr>
        <p:spPr/>
        <p:txBody>
          <a:bodyPr>
            <a:normAutofit fontScale="92500"/>
          </a:bodyPr>
          <a:lstStyle/>
          <a:p>
            <a:r>
              <a:rPr lang="en-US" dirty="0"/>
              <a:t>Beta (field) testing occurs after the initial technical specifications have been developed</a:t>
            </a:r>
          </a:p>
          <a:p>
            <a:r>
              <a:rPr lang="en-US" dirty="0"/>
              <a:t>Involves collection of data from test sites to assess scientific acceptability (validity and reliability)</a:t>
            </a:r>
          </a:p>
          <a:p>
            <a:pPr lvl="1"/>
            <a:r>
              <a:rPr lang="en-US" dirty="0"/>
              <a:t>Data collection process can yield important information about feasibility</a:t>
            </a:r>
          </a:p>
          <a:p>
            <a:pPr lvl="1"/>
            <a:r>
              <a:rPr lang="en-US" dirty="0"/>
              <a:t>Can identify key feasibility barriers or challenges that implementers might encounter</a:t>
            </a:r>
          </a:p>
        </p:txBody>
      </p:sp>
      <p:sp>
        <p:nvSpPr>
          <p:cNvPr id="3" name="Title 2">
            <a:extLst>
              <a:ext uri="{FF2B5EF4-FFF2-40B4-BE49-F238E27FC236}">
                <a16:creationId xmlns:a16="http://schemas.microsoft.com/office/drawing/2014/main" id="{0E6A27B9-B62C-485E-8678-EC28A4A36774}"/>
              </a:ext>
            </a:extLst>
          </p:cNvPr>
          <p:cNvSpPr>
            <a:spLocks noGrp="1"/>
          </p:cNvSpPr>
          <p:nvPr>
            <p:ph type="title"/>
          </p:nvPr>
        </p:nvSpPr>
        <p:spPr/>
        <p:txBody>
          <a:bodyPr/>
          <a:lstStyle/>
          <a:p>
            <a:r>
              <a:rPr lang="en-US" dirty="0"/>
              <a:t>When to assess feasibility: Beta testing</a:t>
            </a:r>
          </a:p>
        </p:txBody>
      </p:sp>
      <p:sp>
        <p:nvSpPr>
          <p:cNvPr id="4" name="Slide Number Placeholder 3">
            <a:extLst>
              <a:ext uri="{FF2B5EF4-FFF2-40B4-BE49-F238E27FC236}">
                <a16:creationId xmlns:a16="http://schemas.microsoft.com/office/drawing/2014/main" id="{C7643771-ED31-4DC9-A954-8AA148F47522}"/>
              </a:ext>
            </a:extLst>
          </p:cNvPr>
          <p:cNvSpPr>
            <a:spLocks noGrp="1"/>
          </p:cNvSpPr>
          <p:nvPr>
            <p:ph type="sldNum" sz="quarter" idx="4"/>
          </p:nvPr>
        </p:nvSpPr>
        <p:spPr/>
        <p:txBody>
          <a:bodyPr/>
          <a:lstStyle/>
          <a:p>
            <a:fld id="{7022FF3C-310F-4809-A5BE-BC5BA8AA108D}" type="slidenum">
              <a:rPr lang="en-US" smtClean="0"/>
              <a:pPr/>
              <a:t>11</a:t>
            </a:fld>
            <a:endParaRPr lang="en-US" dirty="0"/>
          </a:p>
        </p:txBody>
      </p:sp>
    </p:spTree>
    <p:extLst>
      <p:ext uri="{BB962C8B-B14F-4D97-AF65-F5344CB8AC3E}">
        <p14:creationId xmlns:p14="http://schemas.microsoft.com/office/powerpoint/2010/main" val="150603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figures depicts the process to follow if feasibility concerns are identified during beta testing. If yes, review these options with CMS: maintain existing specifications, refine measure specifications, or discontinue work. If no, finalize specifications. ">
            <a:extLst>
              <a:ext uri="{FF2B5EF4-FFF2-40B4-BE49-F238E27FC236}">
                <a16:creationId xmlns:a16="http://schemas.microsoft.com/office/drawing/2014/main" id="{B2AB6634-05DB-478C-81C0-3CB11A93E908}"/>
              </a:ext>
            </a:extLst>
          </p:cNvPr>
          <p:cNvGraphicFramePr>
            <a:graphicFrameLocks noGrp="1"/>
          </p:cNvGraphicFramePr>
          <p:nvPr>
            <p:ph idx="1"/>
            <p:extLst>
              <p:ext uri="{D42A27DB-BD31-4B8C-83A1-F6EECF244321}">
                <p14:modId xmlns:p14="http://schemas.microsoft.com/office/powerpoint/2010/main" val="3516887064"/>
              </p:ext>
            </p:extLst>
          </p:nvPr>
        </p:nvGraphicFramePr>
        <p:xfrm>
          <a:off x="114300" y="1676399"/>
          <a:ext cx="8915400"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04AEFE0-023C-41DF-8598-F4B6BEC877AE}"/>
              </a:ext>
            </a:extLst>
          </p:cNvPr>
          <p:cNvSpPr>
            <a:spLocks noGrp="1"/>
          </p:cNvSpPr>
          <p:nvPr>
            <p:ph type="title"/>
          </p:nvPr>
        </p:nvSpPr>
        <p:spPr/>
        <p:txBody>
          <a:bodyPr/>
          <a:lstStyle/>
          <a:p>
            <a:r>
              <a:rPr lang="en-US" dirty="0"/>
              <a:t>Using feasibility data from beta testing</a:t>
            </a:r>
          </a:p>
        </p:txBody>
      </p:sp>
      <p:sp>
        <p:nvSpPr>
          <p:cNvPr id="4" name="Slide Number Placeholder 3">
            <a:extLst>
              <a:ext uri="{FF2B5EF4-FFF2-40B4-BE49-F238E27FC236}">
                <a16:creationId xmlns:a16="http://schemas.microsoft.com/office/drawing/2014/main" id="{07F4F3FB-756C-4B46-9626-AC5FD3D3CFB1}"/>
              </a:ext>
            </a:extLst>
          </p:cNvPr>
          <p:cNvSpPr>
            <a:spLocks noGrp="1"/>
          </p:cNvSpPr>
          <p:nvPr>
            <p:ph type="sldNum" sz="quarter" idx="4"/>
          </p:nvPr>
        </p:nvSpPr>
        <p:spPr/>
        <p:txBody>
          <a:bodyPr/>
          <a:lstStyle/>
          <a:p>
            <a:fld id="{7022FF3C-310F-4809-A5BE-BC5BA8AA108D}" type="slidenum">
              <a:rPr lang="en-US" smtClean="0"/>
              <a:pPr/>
              <a:t>12</a:t>
            </a:fld>
            <a:endParaRPr lang="en-US" dirty="0"/>
          </a:p>
        </p:txBody>
      </p:sp>
    </p:spTree>
    <p:extLst>
      <p:ext uri="{BB962C8B-B14F-4D97-AF65-F5344CB8AC3E}">
        <p14:creationId xmlns:p14="http://schemas.microsoft.com/office/powerpoint/2010/main" val="148433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724400"/>
          </a:xfrm>
        </p:spPr>
        <p:txBody>
          <a:bodyPr>
            <a:noAutofit/>
          </a:bodyPr>
          <a:lstStyle/>
          <a:p>
            <a:r>
              <a:rPr lang="en-US" dirty="0"/>
              <a:t>Workflow assessments</a:t>
            </a:r>
          </a:p>
          <a:p>
            <a:r>
              <a:rPr lang="en-US" dirty="0"/>
              <a:t>EHR vendor feedback</a:t>
            </a:r>
          </a:p>
          <a:p>
            <a:r>
              <a:rPr lang="en-US" dirty="0"/>
              <a:t>End-user feedback (e.g. clinical informatics professionals or clinical staff)</a:t>
            </a:r>
          </a:p>
          <a:p>
            <a:r>
              <a:rPr lang="en-US" dirty="0"/>
              <a:t>NQF eCQM Feasibility Scorecard</a:t>
            </a:r>
          </a:p>
        </p:txBody>
      </p:sp>
      <p:sp>
        <p:nvSpPr>
          <p:cNvPr id="3" name="Title 2"/>
          <p:cNvSpPr>
            <a:spLocks noGrp="1"/>
          </p:cNvSpPr>
          <p:nvPr>
            <p:ph type="title"/>
          </p:nvPr>
        </p:nvSpPr>
        <p:spPr/>
        <p:txBody>
          <a:bodyPr/>
          <a:lstStyle/>
          <a:p>
            <a:r>
              <a:rPr lang="en-US" dirty="0"/>
              <a:t>How to assess feasibility</a:t>
            </a:r>
          </a:p>
        </p:txBody>
      </p:sp>
      <p:sp>
        <p:nvSpPr>
          <p:cNvPr id="8" name="Slide Number Placeholder 7"/>
          <p:cNvSpPr>
            <a:spLocks noGrp="1"/>
          </p:cNvSpPr>
          <p:nvPr>
            <p:ph type="sldNum" sz="quarter" idx="4"/>
          </p:nvPr>
        </p:nvSpPr>
        <p:spPr/>
        <p:txBody>
          <a:bodyPr/>
          <a:lstStyle/>
          <a:p>
            <a:fld id="{7022FF3C-310F-4809-A5BE-BC5BA8AA108D}" type="slidenum">
              <a:rPr lang="en-US" smtClean="0"/>
              <a:pPr/>
              <a:t>13</a:t>
            </a:fld>
            <a:endParaRPr lang="en-US" dirty="0"/>
          </a:p>
        </p:txBody>
      </p:sp>
    </p:spTree>
    <p:extLst>
      <p:ext uri="{BB962C8B-B14F-4D97-AF65-F5344CB8AC3E}">
        <p14:creationId xmlns:p14="http://schemas.microsoft.com/office/powerpoint/2010/main" val="294557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e goal of the workflow assessment is to map current clinical and documentation workflows to determine who collects and records patient data, and at what point during the visit/hospitalization; where in the EHR does information get entered; whether documentation processes are standardized, and how the workflow is validated. Data collection activities include detailed discussion or on-site visits with clinical and informatics/health IT staff. The timing for this assessment is during alpha and/or beta testing.">
            <a:extLst>
              <a:ext uri="{FF2B5EF4-FFF2-40B4-BE49-F238E27FC236}">
                <a16:creationId xmlns:a16="http://schemas.microsoft.com/office/drawing/2014/main" id="{A97F42A8-5953-49F3-86F9-7DE8217D3432}"/>
              </a:ext>
            </a:extLst>
          </p:cNvPr>
          <p:cNvGraphicFramePr>
            <a:graphicFrameLocks noGrp="1"/>
          </p:cNvGraphicFramePr>
          <p:nvPr>
            <p:ph idx="1"/>
            <p:extLst>
              <p:ext uri="{D42A27DB-BD31-4B8C-83A1-F6EECF244321}">
                <p14:modId xmlns:p14="http://schemas.microsoft.com/office/powerpoint/2010/main" val="3046186765"/>
              </p:ext>
            </p:extLst>
          </p:nvPr>
        </p:nvGraphicFramePr>
        <p:xfrm>
          <a:off x="457200" y="18288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3183631-4BE3-4E48-BE17-1AE43D69CDD6}"/>
              </a:ext>
            </a:extLst>
          </p:cNvPr>
          <p:cNvSpPr>
            <a:spLocks noGrp="1"/>
          </p:cNvSpPr>
          <p:nvPr>
            <p:ph type="title"/>
          </p:nvPr>
        </p:nvSpPr>
        <p:spPr/>
        <p:txBody>
          <a:bodyPr/>
          <a:lstStyle/>
          <a:p>
            <a:r>
              <a:rPr lang="en-US" dirty="0"/>
              <a:t>Workflow assessment</a:t>
            </a:r>
          </a:p>
        </p:txBody>
      </p:sp>
      <p:sp>
        <p:nvSpPr>
          <p:cNvPr id="4" name="Slide Number Placeholder 3">
            <a:extLst>
              <a:ext uri="{FF2B5EF4-FFF2-40B4-BE49-F238E27FC236}">
                <a16:creationId xmlns:a16="http://schemas.microsoft.com/office/drawing/2014/main" id="{0FD02C02-BF9A-4057-A589-7942AD5E7F5F}"/>
              </a:ext>
            </a:extLst>
          </p:cNvPr>
          <p:cNvSpPr>
            <a:spLocks noGrp="1"/>
          </p:cNvSpPr>
          <p:nvPr>
            <p:ph type="sldNum" sz="quarter" idx="4"/>
          </p:nvPr>
        </p:nvSpPr>
        <p:spPr/>
        <p:txBody>
          <a:bodyPr/>
          <a:lstStyle/>
          <a:p>
            <a:fld id="{7022FF3C-310F-4809-A5BE-BC5BA8AA108D}" type="slidenum">
              <a:rPr lang="en-US" smtClean="0"/>
              <a:pPr/>
              <a:t>14</a:t>
            </a:fld>
            <a:endParaRPr lang="en-US" dirty="0"/>
          </a:p>
        </p:txBody>
      </p:sp>
    </p:spTree>
    <p:extLst>
      <p:ext uri="{BB962C8B-B14F-4D97-AF65-F5344CB8AC3E}">
        <p14:creationId xmlns:p14="http://schemas.microsoft.com/office/powerpoint/2010/main" val="34500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e goal o the EHR vendor feedback is to gather feedback about technical feasibility and the extent to which data elements are included in &quot;out of the box&quot; EHR packages. Data is collected through interviews, focus groups and surveys. This assessment is most helpful when done during conceptualization or alpha testing.">
            <a:extLst>
              <a:ext uri="{FF2B5EF4-FFF2-40B4-BE49-F238E27FC236}">
                <a16:creationId xmlns:a16="http://schemas.microsoft.com/office/drawing/2014/main" id="{BA8069E5-A042-40FF-8CA3-AB7443B69568}"/>
              </a:ext>
            </a:extLst>
          </p:cNvPr>
          <p:cNvGraphicFramePr>
            <a:graphicFrameLocks noGrp="1"/>
          </p:cNvGraphicFramePr>
          <p:nvPr>
            <p:ph idx="1"/>
            <p:extLst>
              <p:ext uri="{D42A27DB-BD31-4B8C-83A1-F6EECF244321}">
                <p14:modId xmlns:p14="http://schemas.microsoft.com/office/powerpoint/2010/main" val="1440910906"/>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0ECC1FB-DE6F-410C-8E73-9A1F950B1ACD}"/>
              </a:ext>
            </a:extLst>
          </p:cNvPr>
          <p:cNvSpPr>
            <a:spLocks noGrp="1"/>
          </p:cNvSpPr>
          <p:nvPr>
            <p:ph type="title"/>
          </p:nvPr>
        </p:nvSpPr>
        <p:spPr/>
        <p:txBody>
          <a:bodyPr/>
          <a:lstStyle/>
          <a:p>
            <a:r>
              <a:rPr lang="en-US" dirty="0"/>
              <a:t>EHR vendor feedback</a:t>
            </a:r>
          </a:p>
        </p:txBody>
      </p:sp>
      <p:sp>
        <p:nvSpPr>
          <p:cNvPr id="4" name="Slide Number Placeholder 3">
            <a:extLst>
              <a:ext uri="{FF2B5EF4-FFF2-40B4-BE49-F238E27FC236}">
                <a16:creationId xmlns:a16="http://schemas.microsoft.com/office/drawing/2014/main" id="{5A577BB9-AFFD-4C0B-AB29-B991F2775921}"/>
              </a:ext>
            </a:extLst>
          </p:cNvPr>
          <p:cNvSpPr>
            <a:spLocks noGrp="1"/>
          </p:cNvSpPr>
          <p:nvPr>
            <p:ph type="sldNum" sz="quarter" idx="4"/>
          </p:nvPr>
        </p:nvSpPr>
        <p:spPr/>
        <p:txBody>
          <a:bodyPr/>
          <a:lstStyle/>
          <a:p>
            <a:fld id="{7022FF3C-310F-4809-A5BE-BC5BA8AA108D}" type="slidenum">
              <a:rPr lang="en-US" smtClean="0"/>
              <a:pPr/>
              <a:t>15</a:t>
            </a:fld>
            <a:endParaRPr lang="en-US" dirty="0"/>
          </a:p>
        </p:txBody>
      </p:sp>
    </p:spTree>
    <p:extLst>
      <p:ext uri="{BB962C8B-B14F-4D97-AF65-F5344CB8AC3E}">
        <p14:creationId xmlns:p14="http://schemas.microsoft.com/office/powerpoint/2010/main" val="259212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e goal of collecting end-user feedback is to gather feedback about site-specific EHR data collection capabilities from on-site clinical or informatics staff.  Data is collected through interviews, focus groups or surveys. This should be done early in the process and throughout conceptualization and testing.">
            <a:extLst>
              <a:ext uri="{FF2B5EF4-FFF2-40B4-BE49-F238E27FC236}">
                <a16:creationId xmlns:a16="http://schemas.microsoft.com/office/drawing/2014/main" id="{D7432D1C-D862-4D0E-92BD-E83AD83B2081}"/>
              </a:ext>
            </a:extLst>
          </p:cNvPr>
          <p:cNvGraphicFramePr>
            <a:graphicFrameLocks noGrp="1"/>
          </p:cNvGraphicFramePr>
          <p:nvPr>
            <p:ph idx="1"/>
            <p:extLst>
              <p:ext uri="{D42A27DB-BD31-4B8C-83A1-F6EECF244321}">
                <p14:modId xmlns:p14="http://schemas.microsoft.com/office/powerpoint/2010/main" val="3338252836"/>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654BAA0-B92B-40A2-AB3E-0B45DD387924}"/>
              </a:ext>
            </a:extLst>
          </p:cNvPr>
          <p:cNvSpPr>
            <a:spLocks noGrp="1"/>
          </p:cNvSpPr>
          <p:nvPr>
            <p:ph type="title"/>
          </p:nvPr>
        </p:nvSpPr>
        <p:spPr/>
        <p:txBody>
          <a:bodyPr/>
          <a:lstStyle/>
          <a:p>
            <a:r>
              <a:rPr lang="en-US" dirty="0"/>
              <a:t>End-user feedback</a:t>
            </a:r>
          </a:p>
        </p:txBody>
      </p:sp>
      <p:sp>
        <p:nvSpPr>
          <p:cNvPr id="4" name="Slide Number Placeholder 3">
            <a:extLst>
              <a:ext uri="{FF2B5EF4-FFF2-40B4-BE49-F238E27FC236}">
                <a16:creationId xmlns:a16="http://schemas.microsoft.com/office/drawing/2014/main" id="{EABB2D20-0A4C-43B4-81D0-16388EDAF205}"/>
              </a:ext>
            </a:extLst>
          </p:cNvPr>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404427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e goal of the NQF eCQM feasibility scorecard is to assess feasibility at the data element level. Data collection activities include populating the scorecard for every test site that participates in alpha or beta testing using data collected through discussions with test staff and should be completed with test sites and requires clinical and technical input. This is primarily done during alpha and beta testing.">
            <a:extLst>
              <a:ext uri="{FF2B5EF4-FFF2-40B4-BE49-F238E27FC236}">
                <a16:creationId xmlns:a16="http://schemas.microsoft.com/office/drawing/2014/main" id="{D7432D1C-D862-4D0E-92BD-E83AD83B2081}"/>
              </a:ext>
            </a:extLst>
          </p:cNvPr>
          <p:cNvGraphicFramePr>
            <a:graphicFrameLocks noGrp="1"/>
          </p:cNvGraphicFramePr>
          <p:nvPr>
            <p:ph idx="1"/>
            <p:extLst>
              <p:ext uri="{D42A27DB-BD31-4B8C-83A1-F6EECF244321}">
                <p14:modId xmlns:p14="http://schemas.microsoft.com/office/powerpoint/2010/main" val="99039243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654BAA0-B92B-40A2-AB3E-0B45DD387924}"/>
              </a:ext>
            </a:extLst>
          </p:cNvPr>
          <p:cNvSpPr>
            <a:spLocks noGrp="1"/>
          </p:cNvSpPr>
          <p:nvPr>
            <p:ph type="title"/>
          </p:nvPr>
        </p:nvSpPr>
        <p:spPr/>
        <p:txBody>
          <a:bodyPr/>
          <a:lstStyle/>
          <a:p>
            <a:r>
              <a:rPr lang="en-US" dirty="0"/>
              <a:t>NQF eCQM Feasibility Scorecard</a:t>
            </a:r>
          </a:p>
        </p:txBody>
      </p:sp>
      <p:sp>
        <p:nvSpPr>
          <p:cNvPr id="4" name="Slide Number Placeholder 3">
            <a:extLst>
              <a:ext uri="{FF2B5EF4-FFF2-40B4-BE49-F238E27FC236}">
                <a16:creationId xmlns:a16="http://schemas.microsoft.com/office/drawing/2014/main" id="{EABB2D20-0A4C-43B4-81D0-16388EDAF205}"/>
              </a:ext>
            </a:extLst>
          </p:cNvPr>
          <p:cNvSpPr>
            <a:spLocks noGrp="1"/>
          </p:cNvSpPr>
          <p:nvPr>
            <p:ph type="sldNum" sz="quarter" idx="4"/>
          </p:nvPr>
        </p:nvSpPr>
        <p:spPr/>
        <p:txBody>
          <a:bodyPr/>
          <a:lstStyle/>
          <a:p>
            <a:fld id="{7022FF3C-310F-4809-A5BE-BC5BA8AA108D}" type="slidenum">
              <a:rPr lang="en-US" smtClean="0"/>
              <a:pPr/>
              <a:t>17</a:t>
            </a:fld>
            <a:endParaRPr lang="en-US" dirty="0"/>
          </a:p>
        </p:txBody>
      </p:sp>
    </p:spTree>
    <p:extLst>
      <p:ext uri="{BB962C8B-B14F-4D97-AF65-F5344CB8AC3E}">
        <p14:creationId xmlns:p14="http://schemas.microsoft.com/office/powerpoint/2010/main" val="287746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D39B6-A757-460D-A26D-6968EC22A108}"/>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A5A9440C-4A2B-4906-9089-164398EFCDB4}"/>
              </a:ext>
            </a:extLst>
          </p:cNvPr>
          <p:cNvSpPr>
            <a:spLocks noGrp="1"/>
          </p:cNvSpPr>
          <p:nvPr>
            <p:ph type="sldNum" sz="quarter" idx="4"/>
          </p:nvPr>
        </p:nvSpPr>
        <p:spPr/>
        <p:txBody>
          <a:bodyPr/>
          <a:lstStyle/>
          <a:p>
            <a:fld id="{7022FF3C-310F-4809-A5BE-BC5BA8AA108D}" type="slidenum">
              <a:rPr lang="en-US" smtClean="0"/>
              <a:pPr/>
              <a:t>18</a:t>
            </a:fld>
            <a:endParaRPr lang="en-US" dirty="0"/>
          </a:p>
        </p:txBody>
      </p:sp>
      <p:pic>
        <p:nvPicPr>
          <p:cNvPr id="5" name="Content Placeholder 4" descr="question mark ">
            <a:extLst>
              <a:ext uri="{FF2B5EF4-FFF2-40B4-BE49-F238E27FC236}">
                <a16:creationId xmlns:a16="http://schemas.microsoft.com/office/drawing/2014/main" id="{A54DE07F-7541-4C8F-96B1-8DE69CEAABD8}"/>
              </a:ext>
              <a:ext uri="{C183D7F6-B498-43B3-948B-1728B52AA6E4}">
                <adec:decorative xmlns:adec="http://schemas.microsoft.com/office/drawing/2017/decorative" val="0"/>
              </a:ext>
            </a:extLst>
          </p:cNvPr>
          <p:cNvPicPr>
            <a:picLocks noChangeAspect="1"/>
          </p:cNvPicPr>
          <p:nvPr/>
        </p:nvPicPr>
        <p:blipFill>
          <a:blip r:embed="rId2" cstate="print"/>
          <a:stretch>
            <a:fillRect/>
          </a:stretch>
        </p:blipFill>
        <p:spPr>
          <a:xfrm>
            <a:off x="2436444" y="2360971"/>
            <a:ext cx="4271111" cy="3145270"/>
          </a:xfrm>
          <a:prstGeom prst="rect">
            <a:avLst/>
          </a:prstGeom>
        </p:spPr>
      </p:pic>
    </p:spTree>
    <p:extLst>
      <p:ext uri="{BB962C8B-B14F-4D97-AF65-F5344CB8AC3E}">
        <p14:creationId xmlns:p14="http://schemas.microsoft.com/office/powerpoint/2010/main" val="30608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C0D8B8-7E84-4A70-B8BE-CDF5B4EFC182}"/>
              </a:ext>
            </a:extLst>
          </p:cNvPr>
          <p:cNvSpPr>
            <a:spLocks noGrp="1"/>
          </p:cNvSpPr>
          <p:nvPr>
            <p:ph idx="1"/>
          </p:nvPr>
        </p:nvSpPr>
        <p:spPr>
          <a:xfrm>
            <a:off x="457200" y="1828800"/>
            <a:ext cx="8229600" cy="4724400"/>
          </a:xfrm>
        </p:spPr>
        <p:txBody>
          <a:bodyPr>
            <a:normAutofit fontScale="77500" lnSpcReduction="20000"/>
          </a:bodyPr>
          <a:lstStyle/>
          <a:p>
            <a:r>
              <a:rPr lang="en-US" dirty="0"/>
              <a:t>Publicly available excel workbook on the </a:t>
            </a:r>
            <a:r>
              <a:rPr lang="en-US" dirty="0">
                <a:hlinkClick r:id="rId3"/>
              </a:rPr>
              <a:t>NQF website</a:t>
            </a:r>
            <a:endParaRPr lang="en-US" dirty="0"/>
          </a:p>
          <a:p>
            <a:r>
              <a:rPr lang="en-US" dirty="0"/>
              <a:t>Should be used at multiple points in the development process</a:t>
            </a:r>
          </a:p>
          <a:p>
            <a:r>
              <a:rPr lang="en-US" dirty="0"/>
              <a:t>Provides a framework for assessing eCQM feasibility along four domains</a:t>
            </a:r>
          </a:p>
          <a:p>
            <a:pPr lvl="1"/>
            <a:r>
              <a:rPr lang="en-US" u="sng" dirty="0"/>
              <a:t>Data availability</a:t>
            </a:r>
            <a:r>
              <a:rPr lang="en-US" dirty="0"/>
              <a:t>: Is the data available in a structured format?</a:t>
            </a:r>
          </a:p>
          <a:p>
            <a:pPr lvl="1"/>
            <a:r>
              <a:rPr lang="en-US" u="sng" dirty="0"/>
              <a:t>Accuracy</a:t>
            </a:r>
            <a:r>
              <a:rPr lang="en-US" dirty="0"/>
              <a:t>: Is the information in the data field correct?</a:t>
            </a:r>
          </a:p>
          <a:p>
            <a:pPr lvl="1"/>
            <a:r>
              <a:rPr lang="en-US" u="sng" dirty="0"/>
              <a:t>Data standard</a:t>
            </a:r>
            <a:r>
              <a:rPr lang="en-US" dirty="0"/>
              <a:t>: Is the data element coded using a nationally accepted standard terminology?</a:t>
            </a:r>
          </a:p>
          <a:p>
            <a:pPr lvl="1"/>
            <a:r>
              <a:rPr lang="en-US" u="sng" dirty="0"/>
              <a:t>Workflow</a:t>
            </a:r>
            <a:r>
              <a:rPr lang="en-US" dirty="0"/>
              <a:t>: To what extent is the data element collected during the course of care? How might it impact typical workflows?</a:t>
            </a:r>
          </a:p>
        </p:txBody>
      </p:sp>
      <p:sp>
        <p:nvSpPr>
          <p:cNvPr id="3" name="Title 2">
            <a:extLst>
              <a:ext uri="{FF2B5EF4-FFF2-40B4-BE49-F238E27FC236}">
                <a16:creationId xmlns:a16="http://schemas.microsoft.com/office/drawing/2014/main" id="{13886607-AE34-4CC3-8792-E50EB52BB64F}"/>
              </a:ext>
            </a:extLst>
          </p:cNvPr>
          <p:cNvSpPr>
            <a:spLocks noGrp="1"/>
          </p:cNvSpPr>
          <p:nvPr>
            <p:ph type="title"/>
          </p:nvPr>
        </p:nvSpPr>
        <p:spPr/>
        <p:txBody>
          <a:bodyPr/>
          <a:lstStyle/>
          <a:p>
            <a:r>
              <a:rPr lang="en-US" dirty="0"/>
              <a:t>Deeper dive: NQF eCQM Feasibility Scorecard</a:t>
            </a:r>
          </a:p>
        </p:txBody>
      </p:sp>
      <p:sp>
        <p:nvSpPr>
          <p:cNvPr id="4" name="Slide Number Placeholder 3">
            <a:extLst>
              <a:ext uri="{FF2B5EF4-FFF2-40B4-BE49-F238E27FC236}">
                <a16:creationId xmlns:a16="http://schemas.microsoft.com/office/drawing/2014/main" id="{6743E4A4-B88C-46B8-AA7E-AE3C909B6A70}"/>
              </a:ext>
            </a:extLst>
          </p:cNvPr>
          <p:cNvSpPr>
            <a:spLocks noGrp="1"/>
          </p:cNvSpPr>
          <p:nvPr>
            <p:ph type="sldNum" sz="quarter" idx="4"/>
          </p:nvPr>
        </p:nvSpPr>
        <p:spPr/>
        <p:txBody>
          <a:bodyPr/>
          <a:lstStyle/>
          <a:p>
            <a:fld id="{7022FF3C-310F-4809-A5BE-BC5BA8AA108D}" type="slidenum">
              <a:rPr lang="en-US" smtClean="0"/>
              <a:pPr/>
              <a:t>19</a:t>
            </a:fld>
            <a:endParaRPr lang="en-US" dirty="0"/>
          </a:p>
        </p:txBody>
      </p:sp>
    </p:spTree>
    <p:extLst>
      <p:ext uri="{BB962C8B-B14F-4D97-AF65-F5344CB8AC3E}">
        <p14:creationId xmlns:p14="http://schemas.microsoft.com/office/powerpoint/2010/main" val="248345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Feasibility assessments for electronic clinical quality measures (eCQMs)</a:t>
            </a:r>
          </a:p>
          <a:p>
            <a:pPr lvl="1"/>
            <a:r>
              <a:rPr lang="en-US" dirty="0"/>
              <a:t>Overview</a:t>
            </a:r>
          </a:p>
          <a:p>
            <a:pPr lvl="1"/>
            <a:r>
              <a:rPr lang="en-US" dirty="0"/>
              <a:t>Opportunities to assess feasibility</a:t>
            </a:r>
          </a:p>
          <a:p>
            <a:pPr lvl="1"/>
            <a:r>
              <a:rPr lang="en-US" dirty="0"/>
              <a:t>Data collection activities</a:t>
            </a:r>
          </a:p>
          <a:p>
            <a:pPr lvl="1"/>
            <a:r>
              <a:rPr lang="en-US" dirty="0"/>
              <a:t>Deep dive: National Quality Forum (NQF) eCQM Feasibility Scorecard</a:t>
            </a:r>
          </a:p>
        </p:txBody>
      </p:sp>
      <p:sp>
        <p:nvSpPr>
          <p:cNvPr id="5" name="Title 4"/>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of the NQF eCQM feasibility scorecard template that highlights examples and help  for some of the fields ">
            <a:extLst>
              <a:ext uri="{FF2B5EF4-FFF2-40B4-BE49-F238E27FC236}">
                <a16:creationId xmlns:a16="http://schemas.microsoft.com/office/drawing/2014/main" id="{60B94A18-99E1-49E1-B879-573B4126FB5B}"/>
              </a:ext>
            </a:extLst>
          </p:cNvPr>
          <p:cNvPicPr>
            <a:picLocks noGrp="1" noChangeAspect="1"/>
          </p:cNvPicPr>
          <p:nvPr>
            <p:ph idx="1"/>
          </p:nvPr>
        </p:nvPicPr>
        <p:blipFill>
          <a:blip r:embed="rId3"/>
          <a:stretch>
            <a:fillRect/>
          </a:stretch>
        </p:blipFill>
        <p:spPr>
          <a:xfrm>
            <a:off x="230964" y="1828800"/>
            <a:ext cx="8684436" cy="4298533"/>
          </a:xfrm>
          <a:prstGeom prst="rect">
            <a:avLst/>
          </a:prstGeom>
        </p:spPr>
      </p:pic>
      <p:sp>
        <p:nvSpPr>
          <p:cNvPr id="3" name="Title 2">
            <a:extLst>
              <a:ext uri="{FF2B5EF4-FFF2-40B4-BE49-F238E27FC236}">
                <a16:creationId xmlns:a16="http://schemas.microsoft.com/office/drawing/2014/main" id="{1003ACB5-6A88-4154-8CC2-717C76D3569A}"/>
              </a:ext>
            </a:extLst>
          </p:cNvPr>
          <p:cNvSpPr>
            <a:spLocks noGrp="1"/>
          </p:cNvSpPr>
          <p:nvPr>
            <p:ph type="title"/>
          </p:nvPr>
        </p:nvSpPr>
        <p:spPr/>
        <p:txBody>
          <a:bodyPr/>
          <a:lstStyle/>
          <a:p>
            <a:r>
              <a:rPr lang="en-US" dirty="0"/>
              <a:t>NQF eCQM Feasibility Scorecard Template</a:t>
            </a:r>
          </a:p>
        </p:txBody>
      </p:sp>
      <p:sp>
        <p:nvSpPr>
          <p:cNvPr id="4" name="Slide Number Placeholder 3">
            <a:extLst>
              <a:ext uri="{FF2B5EF4-FFF2-40B4-BE49-F238E27FC236}">
                <a16:creationId xmlns:a16="http://schemas.microsoft.com/office/drawing/2014/main" id="{A135C23D-E85B-4464-A398-ADA6FD124A03}"/>
              </a:ext>
            </a:extLst>
          </p:cNvPr>
          <p:cNvSpPr>
            <a:spLocks noGrp="1"/>
          </p:cNvSpPr>
          <p:nvPr>
            <p:ph type="sldNum" sz="quarter" idx="4"/>
          </p:nvPr>
        </p:nvSpPr>
        <p:spPr/>
        <p:txBody>
          <a:bodyPr/>
          <a:lstStyle/>
          <a:p>
            <a:fld id="{7022FF3C-310F-4809-A5BE-BC5BA8AA108D}" type="slidenum">
              <a:rPr lang="en-US" smtClean="0"/>
              <a:pPr/>
              <a:t>20</a:t>
            </a:fld>
            <a:endParaRPr lang="en-US" dirty="0"/>
          </a:p>
        </p:txBody>
      </p:sp>
      <p:sp>
        <p:nvSpPr>
          <p:cNvPr id="8" name="TextBox 7">
            <a:extLst>
              <a:ext uri="{FF2B5EF4-FFF2-40B4-BE49-F238E27FC236}">
                <a16:creationId xmlns:a16="http://schemas.microsoft.com/office/drawing/2014/main" id="{5FA51E1F-D2F7-440C-AEAD-DDFFF8EA5C36}"/>
              </a:ext>
            </a:extLst>
          </p:cNvPr>
          <p:cNvSpPr txBox="1"/>
          <p:nvPr/>
        </p:nvSpPr>
        <p:spPr>
          <a:xfrm>
            <a:off x="152400" y="2743200"/>
            <a:ext cx="1447800" cy="707886"/>
          </a:xfrm>
          <a:prstGeom prst="rect">
            <a:avLst/>
          </a:prstGeom>
          <a:solidFill>
            <a:schemeClr val="bg1"/>
          </a:solidFill>
          <a:ln>
            <a:solidFill>
              <a:schemeClr val="tx1"/>
            </a:solidFill>
          </a:ln>
        </p:spPr>
        <p:txBody>
          <a:bodyPr wrap="square" rtlCol="0">
            <a:spAutoFit/>
          </a:bodyPr>
          <a:lstStyle/>
          <a:p>
            <a:r>
              <a:rPr lang="en-US" sz="1000" dirty="0"/>
              <a:t>Example: “Birthdate”, “HbA1c result”, “Current Tobacco Use Status” </a:t>
            </a:r>
          </a:p>
        </p:txBody>
      </p:sp>
      <p:cxnSp>
        <p:nvCxnSpPr>
          <p:cNvPr id="10" name="Straight Connector 9" descr="connector to callout box">
            <a:extLst>
              <a:ext uri="{FF2B5EF4-FFF2-40B4-BE49-F238E27FC236}">
                <a16:creationId xmlns:a16="http://schemas.microsoft.com/office/drawing/2014/main" id="{F8A5D42A-EAB7-43C9-9386-88E081E2C735}"/>
              </a:ext>
            </a:extLst>
          </p:cNvPr>
          <p:cNvCxnSpPr>
            <a:cxnSpLocks/>
          </p:cNvCxnSpPr>
          <p:nvPr/>
        </p:nvCxnSpPr>
        <p:spPr>
          <a:xfrm flipV="1">
            <a:off x="533400" y="2286000"/>
            <a:ext cx="457200" cy="45720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D8FFEC6-181F-4960-B0C9-36E9687F27C2}"/>
              </a:ext>
            </a:extLst>
          </p:cNvPr>
          <p:cNvSpPr txBox="1"/>
          <p:nvPr/>
        </p:nvSpPr>
        <p:spPr>
          <a:xfrm>
            <a:off x="723900" y="3624123"/>
            <a:ext cx="1447800" cy="707886"/>
          </a:xfrm>
          <a:prstGeom prst="rect">
            <a:avLst/>
          </a:prstGeom>
          <a:solidFill>
            <a:schemeClr val="bg1"/>
          </a:solidFill>
          <a:ln>
            <a:solidFill>
              <a:schemeClr val="tx1"/>
            </a:solidFill>
          </a:ln>
        </p:spPr>
        <p:txBody>
          <a:bodyPr wrap="square" rtlCol="0">
            <a:spAutoFit/>
          </a:bodyPr>
          <a:lstStyle/>
          <a:p>
            <a:r>
              <a:rPr lang="en-US" sz="1000" dirty="0"/>
              <a:t>Example: Data type “Medication, Dispensed” or “Medication, Ordered”</a:t>
            </a:r>
          </a:p>
        </p:txBody>
      </p:sp>
      <p:cxnSp>
        <p:nvCxnSpPr>
          <p:cNvPr id="12" name="Straight Connector 11" descr="connector to callout box">
            <a:extLst>
              <a:ext uri="{FF2B5EF4-FFF2-40B4-BE49-F238E27FC236}">
                <a16:creationId xmlns:a16="http://schemas.microsoft.com/office/drawing/2014/main" id="{11414D31-8CF3-4F22-9BF8-7A7DE1FB972D}"/>
              </a:ext>
            </a:extLst>
          </p:cNvPr>
          <p:cNvCxnSpPr>
            <a:cxnSpLocks/>
          </p:cNvCxnSpPr>
          <p:nvPr/>
        </p:nvCxnSpPr>
        <p:spPr>
          <a:xfrm flipV="1">
            <a:off x="1902636" y="2286001"/>
            <a:ext cx="0" cy="1338122"/>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4C0BFF0-6B1D-40D9-A591-A3FC63F29173}"/>
              </a:ext>
            </a:extLst>
          </p:cNvPr>
          <p:cNvSpPr txBox="1"/>
          <p:nvPr/>
        </p:nvSpPr>
        <p:spPr>
          <a:xfrm>
            <a:off x="2590800" y="3234868"/>
            <a:ext cx="1676400" cy="707886"/>
          </a:xfrm>
          <a:prstGeom prst="rect">
            <a:avLst/>
          </a:prstGeom>
          <a:solidFill>
            <a:schemeClr val="bg1"/>
          </a:solidFill>
          <a:ln>
            <a:solidFill>
              <a:schemeClr val="tx1"/>
            </a:solidFill>
          </a:ln>
        </p:spPr>
        <p:txBody>
          <a:bodyPr wrap="square" rtlCol="0">
            <a:spAutoFit/>
          </a:bodyPr>
          <a:lstStyle/>
          <a:p>
            <a:r>
              <a:rPr lang="en-US" sz="1000" dirty="0"/>
              <a:t>Include Value Set name and OID (additional information to be included in Value Sets tab)</a:t>
            </a:r>
          </a:p>
        </p:txBody>
      </p:sp>
      <p:cxnSp>
        <p:nvCxnSpPr>
          <p:cNvPr id="17" name="Straight Connector 16" descr="connector to callout box">
            <a:extLst>
              <a:ext uri="{FF2B5EF4-FFF2-40B4-BE49-F238E27FC236}">
                <a16:creationId xmlns:a16="http://schemas.microsoft.com/office/drawing/2014/main" id="{88CBBB43-656D-4908-B66C-EF1DC6C1067A}"/>
              </a:ext>
            </a:extLst>
          </p:cNvPr>
          <p:cNvCxnSpPr>
            <a:cxnSpLocks/>
            <a:stCxn id="16" idx="0"/>
          </p:cNvCxnSpPr>
          <p:nvPr/>
        </p:nvCxnSpPr>
        <p:spPr>
          <a:xfrm flipH="1" flipV="1">
            <a:off x="3066586" y="2271132"/>
            <a:ext cx="362414" cy="963736"/>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637FF8E-792B-451A-AA25-3ADA11DD0F0C}"/>
              </a:ext>
            </a:extLst>
          </p:cNvPr>
          <p:cNvSpPr txBox="1"/>
          <p:nvPr/>
        </p:nvSpPr>
        <p:spPr>
          <a:xfrm>
            <a:off x="4876800" y="4648200"/>
            <a:ext cx="1676400" cy="707886"/>
          </a:xfrm>
          <a:prstGeom prst="rect">
            <a:avLst/>
          </a:prstGeom>
          <a:solidFill>
            <a:schemeClr val="bg1"/>
          </a:solidFill>
          <a:ln>
            <a:solidFill>
              <a:schemeClr val="tx1"/>
            </a:solidFill>
          </a:ln>
        </p:spPr>
        <p:txBody>
          <a:bodyPr wrap="square" rtlCol="0">
            <a:spAutoFit/>
          </a:bodyPr>
          <a:lstStyle/>
          <a:p>
            <a:r>
              <a:rPr lang="en-US" sz="1000" dirty="0"/>
              <a:t>Explanations for how to rate data elements are included in the “Scorecard Definitions” tab</a:t>
            </a:r>
          </a:p>
        </p:txBody>
      </p:sp>
      <p:cxnSp>
        <p:nvCxnSpPr>
          <p:cNvPr id="22" name="Straight Connector 21" descr="connector to callout box">
            <a:extLst>
              <a:ext uri="{FF2B5EF4-FFF2-40B4-BE49-F238E27FC236}">
                <a16:creationId xmlns:a16="http://schemas.microsoft.com/office/drawing/2014/main" id="{D8A56727-B248-4215-91AA-56A635ED0C71}"/>
              </a:ext>
            </a:extLst>
          </p:cNvPr>
          <p:cNvCxnSpPr>
            <a:cxnSpLocks/>
          </p:cNvCxnSpPr>
          <p:nvPr/>
        </p:nvCxnSpPr>
        <p:spPr>
          <a:xfrm flipV="1">
            <a:off x="4876800" y="5356086"/>
            <a:ext cx="607238" cy="5113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3334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of the NQ Feasibility Scorecard Directions">
            <a:extLst>
              <a:ext uri="{FF2B5EF4-FFF2-40B4-BE49-F238E27FC236}">
                <a16:creationId xmlns:a16="http://schemas.microsoft.com/office/drawing/2014/main" id="{3F17FD74-9A66-412F-9DD4-27FD9D458B02}"/>
              </a:ext>
            </a:extLst>
          </p:cNvPr>
          <p:cNvPicPr>
            <a:picLocks noGrp="1" noChangeAspect="1"/>
          </p:cNvPicPr>
          <p:nvPr>
            <p:ph idx="1"/>
          </p:nvPr>
        </p:nvPicPr>
        <p:blipFill>
          <a:blip r:embed="rId3"/>
          <a:stretch>
            <a:fillRect/>
          </a:stretch>
        </p:blipFill>
        <p:spPr>
          <a:xfrm>
            <a:off x="3886200" y="1855266"/>
            <a:ext cx="4953000" cy="4093618"/>
          </a:xfrm>
          <a:prstGeom prst="rect">
            <a:avLst/>
          </a:prstGeom>
        </p:spPr>
      </p:pic>
      <p:sp>
        <p:nvSpPr>
          <p:cNvPr id="3" name="Title 2">
            <a:extLst>
              <a:ext uri="{FF2B5EF4-FFF2-40B4-BE49-F238E27FC236}">
                <a16:creationId xmlns:a16="http://schemas.microsoft.com/office/drawing/2014/main" id="{4483E20E-2829-4FA1-8151-76B0481EBD8B}"/>
              </a:ext>
            </a:extLst>
          </p:cNvPr>
          <p:cNvSpPr>
            <a:spLocks noGrp="1"/>
          </p:cNvSpPr>
          <p:nvPr>
            <p:ph type="title"/>
          </p:nvPr>
        </p:nvSpPr>
        <p:spPr/>
        <p:txBody>
          <a:bodyPr/>
          <a:lstStyle/>
          <a:p>
            <a:r>
              <a:rPr lang="en-US" dirty="0"/>
              <a:t>NQF eCQM Scorecard Definitions</a:t>
            </a:r>
          </a:p>
        </p:txBody>
      </p:sp>
      <p:sp>
        <p:nvSpPr>
          <p:cNvPr id="4" name="Slide Number Placeholder 3">
            <a:extLst>
              <a:ext uri="{FF2B5EF4-FFF2-40B4-BE49-F238E27FC236}">
                <a16:creationId xmlns:a16="http://schemas.microsoft.com/office/drawing/2014/main" id="{DDCB6C6C-A5F9-4D85-AA1D-C1EC256E5A3B}"/>
              </a:ext>
            </a:extLst>
          </p:cNvPr>
          <p:cNvSpPr>
            <a:spLocks noGrp="1"/>
          </p:cNvSpPr>
          <p:nvPr>
            <p:ph type="sldNum" sz="quarter" idx="4"/>
          </p:nvPr>
        </p:nvSpPr>
        <p:spPr/>
        <p:txBody>
          <a:bodyPr/>
          <a:lstStyle/>
          <a:p>
            <a:fld id="{7022FF3C-310F-4809-A5BE-BC5BA8AA108D}" type="slidenum">
              <a:rPr lang="en-US" smtClean="0"/>
              <a:pPr/>
              <a:t>21</a:t>
            </a:fld>
            <a:endParaRPr lang="en-US" dirty="0"/>
          </a:p>
        </p:txBody>
      </p:sp>
      <p:sp>
        <p:nvSpPr>
          <p:cNvPr id="7" name="Content Placeholder 1">
            <a:extLst>
              <a:ext uri="{FF2B5EF4-FFF2-40B4-BE49-F238E27FC236}">
                <a16:creationId xmlns:a16="http://schemas.microsoft.com/office/drawing/2014/main" id="{DD6CB25E-02F7-4616-B924-95E12C51629A}"/>
              </a:ext>
            </a:extLst>
          </p:cNvPr>
          <p:cNvSpPr txBox="1">
            <a:spLocks/>
          </p:cNvSpPr>
          <p:nvPr/>
        </p:nvSpPr>
        <p:spPr>
          <a:xfrm>
            <a:off x="457200" y="1981200"/>
            <a:ext cx="3276600" cy="43751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Each domain scored on a scale of 1-3</a:t>
            </a:r>
          </a:p>
          <a:p>
            <a:r>
              <a:rPr lang="en-US" dirty="0"/>
              <a:t>Includes scores for current and future feasibility</a:t>
            </a:r>
          </a:p>
          <a:p>
            <a:r>
              <a:rPr lang="en-US" dirty="0"/>
              <a:t>Scores are categorical, not ordinal</a:t>
            </a:r>
          </a:p>
          <a:p>
            <a:pPr lvl="1"/>
            <a:r>
              <a:rPr lang="en-US" dirty="0"/>
              <a:t>Carefully review scorecard definitions</a:t>
            </a:r>
          </a:p>
          <a:p>
            <a:r>
              <a:rPr lang="en-US" dirty="0"/>
              <a:t>Use “additional characteristics” field to explain scores, where applicable </a:t>
            </a:r>
          </a:p>
          <a:p>
            <a:endParaRPr lang="en-US" dirty="0"/>
          </a:p>
        </p:txBody>
      </p:sp>
    </p:spTree>
    <p:extLst>
      <p:ext uri="{BB962C8B-B14F-4D97-AF65-F5344CB8AC3E}">
        <p14:creationId xmlns:p14="http://schemas.microsoft.com/office/powerpoint/2010/main" val="100851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of the NQF eCQM Feasibility Scorecard spreadsheet analysis tab">
            <a:extLst>
              <a:ext uri="{FF2B5EF4-FFF2-40B4-BE49-F238E27FC236}">
                <a16:creationId xmlns:a16="http://schemas.microsoft.com/office/drawing/2014/main" id="{51F82D5F-CA7A-46BB-8358-E940350C0EF7}"/>
              </a:ext>
            </a:extLst>
          </p:cNvPr>
          <p:cNvPicPr>
            <a:picLocks noGrp="1" noChangeAspect="1"/>
          </p:cNvPicPr>
          <p:nvPr>
            <p:ph idx="1"/>
          </p:nvPr>
        </p:nvPicPr>
        <p:blipFill>
          <a:blip r:embed="rId3"/>
          <a:stretch>
            <a:fillRect/>
          </a:stretch>
        </p:blipFill>
        <p:spPr>
          <a:xfrm>
            <a:off x="3324922" y="1753393"/>
            <a:ext cx="5741416" cy="4297363"/>
          </a:xfrm>
          <a:prstGeom prst="rect">
            <a:avLst/>
          </a:prstGeom>
        </p:spPr>
      </p:pic>
      <p:sp>
        <p:nvSpPr>
          <p:cNvPr id="3" name="Title 2">
            <a:extLst>
              <a:ext uri="{FF2B5EF4-FFF2-40B4-BE49-F238E27FC236}">
                <a16:creationId xmlns:a16="http://schemas.microsoft.com/office/drawing/2014/main" id="{0243D07F-07BF-4028-80D8-B56A7863EE20}"/>
              </a:ext>
            </a:extLst>
          </p:cNvPr>
          <p:cNvSpPr>
            <a:spLocks noGrp="1"/>
          </p:cNvSpPr>
          <p:nvPr>
            <p:ph type="title"/>
          </p:nvPr>
        </p:nvSpPr>
        <p:spPr/>
        <p:txBody>
          <a:bodyPr/>
          <a:lstStyle/>
          <a:p>
            <a:r>
              <a:rPr lang="en-US" dirty="0"/>
              <a:t>NQF eCQM Feasibility Scorecard Analysis</a:t>
            </a:r>
          </a:p>
        </p:txBody>
      </p:sp>
      <p:sp>
        <p:nvSpPr>
          <p:cNvPr id="4" name="Slide Number Placeholder 3">
            <a:extLst>
              <a:ext uri="{FF2B5EF4-FFF2-40B4-BE49-F238E27FC236}">
                <a16:creationId xmlns:a16="http://schemas.microsoft.com/office/drawing/2014/main" id="{0D230EEC-B6CE-4A54-A8A3-C1FE34FB78D4}"/>
              </a:ext>
            </a:extLst>
          </p:cNvPr>
          <p:cNvSpPr>
            <a:spLocks noGrp="1"/>
          </p:cNvSpPr>
          <p:nvPr>
            <p:ph type="sldNum" sz="quarter" idx="4"/>
          </p:nvPr>
        </p:nvSpPr>
        <p:spPr/>
        <p:txBody>
          <a:bodyPr/>
          <a:lstStyle/>
          <a:p>
            <a:fld id="{7022FF3C-310F-4809-A5BE-BC5BA8AA108D}" type="slidenum">
              <a:rPr lang="en-US" smtClean="0"/>
              <a:pPr/>
              <a:t>22</a:t>
            </a:fld>
            <a:endParaRPr lang="en-US" dirty="0"/>
          </a:p>
        </p:txBody>
      </p:sp>
      <p:sp>
        <p:nvSpPr>
          <p:cNvPr id="6" name="Content Placeholder 1">
            <a:extLst>
              <a:ext uri="{FF2B5EF4-FFF2-40B4-BE49-F238E27FC236}">
                <a16:creationId xmlns:a16="http://schemas.microsoft.com/office/drawing/2014/main" id="{679D9EE1-71DA-4C4B-80C1-A0FEF5A592CE}"/>
              </a:ext>
            </a:extLst>
          </p:cNvPr>
          <p:cNvSpPr txBox="1">
            <a:spLocks/>
          </p:cNvSpPr>
          <p:nvPr/>
        </p:nvSpPr>
        <p:spPr>
          <a:xfrm>
            <a:off x="228600" y="1905000"/>
            <a:ext cx="3096322" cy="42211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Analysis tab auto-calculates summary scores based on scorecard data</a:t>
            </a:r>
          </a:p>
          <a:p>
            <a:pPr marL="0" indent="0">
              <a:buNone/>
            </a:pPr>
            <a:endParaRPr lang="en-US" dirty="0"/>
          </a:p>
          <a:p>
            <a:r>
              <a:rPr lang="en-US" dirty="0"/>
              <a:t>Users should employ “common sense” checks on results</a:t>
            </a:r>
          </a:p>
          <a:p>
            <a:pPr lvl="1"/>
            <a:r>
              <a:rPr lang="en-US" dirty="0"/>
              <a:t>Consider redundant data elements</a:t>
            </a:r>
          </a:p>
          <a:p>
            <a:pPr lvl="1"/>
            <a:r>
              <a:rPr lang="en-US" dirty="0"/>
              <a:t>Confirm formulas are correct</a:t>
            </a:r>
          </a:p>
        </p:txBody>
      </p:sp>
    </p:spTree>
    <p:extLst>
      <p:ext uri="{BB962C8B-B14F-4D97-AF65-F5344CB8AC3E}">
        <p14:creationId xmlns:p14="http://schemas.microsoft.com/office/powerpoint/2010/main" val="215282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449CB-CD97-4421-91CE-C115E5FB9936}"/>
              </a:ext>
            </a:extLst>
          </p:cNvPr>
          <p:cNvSpPr>
            <a:spLocks noGrp="1"/>
          </p:cNvSpPr>
          <p:nvPr>
            <p:ph idx="1"/>
          </p:nvPr>
        </p:nvSpPr>
        <p:spPr/>
        <p:txBody>
          <a:bodyPr/>
          <a:lstStyle/>
          <a:p>
            <a:r>
              <a:rPr lang="en-US" dirty="0"/>
              <a:t>The scorecard should be completed as part of an iterative process</a:t>
            </a:r>
          </a:p>
          <a:p>
            <a:pPr lvl="1"/>
            <a:r>
              <a:rPr lang="en-US" dirty="0"/>
              <a:t>EHR data extraction and analysis may yield new information about feasibility that should be reflected in the scorecard</a:t>
            </a:r>
          </a:p>
          <a:p>
            <a:r>
              <a:rPr lang="en-US" dirty="0"/>
              <a:t>Test sites may require varying levels of support to complete the scorecard</a:t>
            </a:r>
          </a:p>
        </p:txBody>
      </p:sp>
      <p:sp>
        <p:nvSpPr>
          <p:cNvPr id="3" name="Title 2">
            <a:extLst>
              <a:ext uri="{FF2B5EF4-FFF2-40B4-BE49-F238E27FC236}">
                <a16:creationId xmlns:a16="http://schemas.microsoft.com/office/drawing/2014/main" id="{3BD4BF1C-48C5-44AB-A699-FCA66735C956}"/>
              </a:ext>
            </a:extLst>
          </p:cNvPr>
          <p:cNvSpPr>
            <a:spLocks noGrp="1"/>
          </p:cNvSpPr>
          <p:nvPr>
            <p:ph type="title"/>
          </p:nvPr>
        </p:nvSpPr>
        <p:spPr/>
        <p:txBody>
          <a:bodyPr/>
          <a:lstStyle/>
          <a:p>
            <a:r>
              <a:rPr lang="en-US" dirty="0"/>
              <a:t>Feasibility scorecard: things to consider</a:t>
            </a:r>
          </a:p>
        </p:txBody>
      </p:sp>
      <p:sp>
        <p:nvSpPr>
          <p:cNvPr id="4" name="Slide Number Placeholder 3">
            <a:extLst>
              <a:ext uri="{FF2B5EF4-FFF2-40B4-BE49-F238E27FC236}">
                <a16:creationId xmlns:a16="http://schemas.microsoft.com/office/drawing/2014/main" id="{E790E03C-F2E3-4B7E-9321-B932B0B19DB3}"/>
              </a:ext>
            </a:extLst>
          </p:cNvPr>
          <p:cNvSpPr>
            <a:spLocks noGrp="1"/>
          </p:cNvSpPr>
          <p:nvPr>
            <p:ph type="sldNum" sz="quarter" idx="4"/>
          </p:nvPr>
        </p:nvSpPr>
        <p:spPr/>
        <p:txBody>
          <a:bodyPr/>
          <a:lstStyle/>
          <a:p>
            <a:fld id="{7022FF3C-310F-4809-A5BE-BC5BA8AA108D}" type="slidenum">
              <a:rPr lang="en-US" smtClean="0"/>
              <a:pPr/>
              <a:t>23</a:t>
            </a:fld>
            <a:endParaRPr lang="en-US" dirty="0"/>
          </a:p>
        </p:txBody>
      </p:sp>
    </p:spTree>
    <p:extLst>
      <p:ext uri="{BB962C8B-B14F-4D97-AF65-F5344CB8AC3E}">
        <p14:creationId xmlns:p14="http://schemas.microsoft.com/office/powerpoint/2010/main" val="277852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Diagram depicting additional information about the NQF eCQM Feasibility Scorecard regarding interpretation: the scorecard provides a snapshot of current and future feasibility, it may require additional information to fully explain feasibility findings, and developers should explain any domain or data element scores that are less than 3">
            <a:extLst>
              <a:ext uri="{FF2B5EF4-FFF2-40B4-BE49-F238E27FC236}">
                <a16:creationId xmlns:a16="http://schemas.microsoft.com/office/drawing/2014/main" id="{C4A7FF6D-857B-4C9D-825F-1F514C190B71}"/>
              </a:ext>
            </a:extLst>
          </p:cNvPr>
          <p:cNvGraphicFramePr>
            <a:graphicFrameLocks noGrp="1"/>
          </p:cNvGraphicFramePr>
          <p:nvPr>
            <p:ph idx="1"/>
            <p:extLst>
              <p:ext uri="{D42A27DB-BD31-4B8C-83A1-F6EECF244321}">
                <p14:modId xmlns:p14="http://schemas.microsoft.com/office/powerpoint/2010/main" val="2935322698"/>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A06B627-D068-41E1-9BA7-0A5D0720E471}"/>
              </a:ext>
            </a:extLst>
          </p:cNvPr>
          <p:cNvSpPr>
            <a:spLocks noGrp="1"/>
          </p:cNvSpPr>
          <p:nvPr>
            <p:ph type="title"/>
          </p:nvPr>
        </p:nvSpPr>
        <p:spPr/>
        <p:txBody>
          <a:bodyPr/>
          <a:lstStyle/>
          <a:p>
            <a:r>
              <a:rPr lang="en-US" dirty="0"/>
              <a:t>NQF eCQM Feasibility Scorecard Interpretation</a:t>
            </a:r>
          </a:p>
        </p:txBody>
      </p:sp>
      <p:sp>
        <p:nvSpPr>
          <p:cNvPr id="4" name="Slide Number Placeholder 3">
            <a:extLst>
              <a:ext uri="{FF2B5EF4-FFF2-40B4-BE49-F238E27FC236}">
                <a16:creationId xmlns:a16="http://schemas.microsoft.com/office/drawing/2014/main" id="{C9229032-B52D-41E0-BC0B-F42A555F761B}"/>
              </a:ext>
            </a:extLst>
          </p:cNvPr>
          <p:cNvSpPr>
            <a:spLocks noGrp="1"/>
          </p:cNvSpPr>
          <p:nvPr>
            <p:ph type="sldNum" sz="quarter" idx="4"/>
          </p:nvPr>
        </p:nvSpPr>
        <p:spPr/>
        <p:txBody>
          <a:bodyPr/>
          <a:lstStyle/>
          <a:p>
            <a:fld id="{7022FF3C-310F-4809-A5BE-BC5BA8AA108D}" type="slidenum">
              <a:rPr lang="en-US" smtClean="0"/>
              <a:pPr/>
              <a:t>24</a:t>
            </a:fld>
            <a:endParaRPr lang="en-US" dirty="0"/>
          </a:p>
        </p:txBody>
      </p:sp>
    </p:spTree>
    <p:extLst>
      <p:ext uri="{BB962C8B-B14F-4D97-AF65-F5344CB8AC3E}">
        <p14:creationId xmlns:p14="http://schemas.microsoft.com/office/powerpoint/2010/main" val="99884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879BBD-8601-4A78-B1E2-529BD8F3FD64}"/>
              </a:ext>
            </a:extLst>
          </p:cNvPr>
          <p:cNvSpPr>
            <a:spLocks noGrp="1"/>
          </p:cNvSpPr>
          <p:nvPr>
            <p:ph idx="1"/>
          </p:nvPr>
        </p:nvSpPr>
        <p:spPr/>
        <p:txBody>
          <a:bodyPr>
            <a:normAutofit fontScale="92500" lnSpcReduction="10000"/>
          </a:bodyPr>
          <a:lstStyle/>
          <a:p>
            <a:r>
              <a:rPr lang="en-US" dirty="0"/>
              <a:t>Were all required data elements able to be extracted for testing, even if they were not scored a 3?</a:t>
            </a:r>
          </a:p>
          <a:p>
            <a:r>
              <a:rPr lang="en-US" dirty="0"/>
              <a:t>Which data elements were the most difficult for each site to extract? Were they difficult across sites?</a:t>
            </a:r>
          </a:p>
          <a:p>
            <a:r>
              <a:rPr lang="en-US" dirty="0"/>
              <a:t>What workflow changes or EHR upgrades would be required before this measure would be ready for implementation?</a:t>
            </a:r>
          </a:p>
        </p:txBody>
      </p:sp>
      <p:sp>
        <p:nvSpPr>
          <p:cNvPr id="3" name="Title 2">
            <a:extLst>
              <a:ext uri="{FF2B5EF4-FFF2-40B4-BE49-F238E27FC236}">
                <a16:creationId xmlns:a16="http://schemas.microsoft.com/office/drawing/2014/main" id="{C4864414-7FD6-4663-9BFD-E03F2C6AB2A3}"/>
              </a:ext>
            </a:extLst>
          </p:cNvPr>
          <p:cNvSpPr>
            <a:spLocks noGrp="1"/>
          </p:cNvSpPr>
          <p:nvPr>
            <p:ph type="title"/>
          </p:nvPr>
        </p:nvSpPr>
        <p:spPr/>
        <p:txBody>
          <a:bodyPr/>
          <a:lstStyle/>
          <a:p>
            <a:r>
              <a:rPr lang="en-US" dirty="0"/>
              <a:t>Interpretation Considerations</a:t>
            </a:r>
          </a:p>
        </p:txBody>
      </p:sp>
      <p:sp>
        <p:nvSpPr>
          <p:cNvPr id="4" name="Slide Number Placeholder 3">
            <a:extLst>
              <a:ext uri="{FF2B5EF4-FFF2-40B4-BE49-F238E27FC236}">
                <a16:creationId xmlns:a16="http://schemas.microsoft.com/office/drawing/2014/main" id="{A5DEDB98-6B1C-4A16-976A-57BDACEAE15D}"/>
              </a:ext>
            </a:extLst>
          </p:cNvPr>
          <p:cNvSpPr>
            <a:spLocks noGrp="1"/>
          </p:cNvSpPr>
          <p:nvPr>
            <p:ph type="sldNum" sz="quarter" idx="4"/>
          </p:nvPr>
        </p:nvSpPr>
        <p:spPr/>
        <p:txBody>
          <a:bodyPr/>
          <a:lstStyle/>
          <a:p>
            <a:fld id="{7022FF3C-310F-4809-A5BE-BC5BA8AA108D}" type="slidenum">
              <a:rPr lang="en-US" smtClean="0"/>
              <a:pPr/>
              <a:t>25</a:t>
            </a:fld>
            <a:endParaRPr lang="en-US" dirty="0"/>
          </a:p>
        </p:txBody>
      </p:sp>
    </p:spTree>
    <p:extLst>
      <p:ext uri="{BB962C8B-B14F-4D97-AF65-F5344CB8AC3E}">
        <p14:creationId xmlns:p14="http://schemas.microsoft.com/office/powerpoint/2010/main" val="187678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D0E30-6409-4C1C-9417-D458777A7B76}"/>
              </a:ext>
            </a:extLst>
          </p:cNvPr>
          <p:cNvSpPr>
            <a:spLocks noGrp="1"/>
          </p:cNvSpPr>
          <p:nvPr>
            <p:ph idx="1"/>
          </p:nvPr>
        </p:nvSpPr>
        <p:spPr/>
        <p:txBody>
          <a:bodyPr>
            <a:normAutofit fontScale="92500" lnSpcReduction="10000"/>
          </a:bodyPr>
          <a:lstStyle/>
          <a:p>
            <a:r>
              <a:rPr lang="en-US" dirty="0"/>
              <a:t>NQF eCQM Feasibility Scorecard: </a:t>
            </a:r>
            <a:r>
              <a:rPr lang="en-US" dirty="0">
                <a:hlinkClick r:id="rId2"/>
              </a:rPr>
              <a:t>http://www.qualityforum.org/Electronic_Quality_Measures.aspx</a:t>
            </a:r>
            <a:endParaRPr lang="en-US" dirty="0"/>
          </a:p>
          <a:p>
            <a:r>
              <a:rPr lang="en-US" dirty="0"/>
              <a:t>Electronic Clinical Quality Improvement Resource Center: </a:t>
            </a:r>
            <a:r>
              <a:rPr lang="en-US" dirty="0">
                <a:hlinkClick r:id="rId3"/>
              </a:rPr>
              <a:t>https://ecqi.healthit.gov/</a:t>
            </a:r>
            <a:endParaRPr lang="en-US" dirty="0"/>
          </a:p>
          <a:p>
            <a:r>
              <a:rPr lang="en-US" dirty="0"/>
              <a:t>Measures Management System Blueprint: </a:t>
            </a:r>
            <a:r>
              <a:rPr lang="en-US" dirty="0">
                <a:hlinkClick r:id="rId4"/>
              </a:rPr>
              <a:t>https://www.cms.gov/Medicare/Quality-Initiatives-Patient-Assessment-Instruments/MMS/MMS-Blueprint.html</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41701C28-2910-4726-A2D7-ED2FF1F1708B}"/>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1FBE0171-015D-4D91-A674-E9A7DA5E7294}"/>
              </a:ext>
            </a:extLst>
          </p:cNvPr>
          <p:cNvSpPr>
            <a:spLocks noGrp="1"/>
          </p:cNvSpPr>
          <p:nvPr>
            <p:ph type="sldNum" sz="quarter" idx="4"/>
          </p:nvPr>
        </p:nvSpPr>
        <p:spPr/>
        <p:txBody>
          <a:bodyPr/>
          <a:lstStyle/>
          <a:p>
            <a:fld id="{7022FF3C-310F-4809-A5BE-BC5BA8AA108D}" type="slidenum">
              <a:rPr lang="en-US" smtClean="0"/>
              <a:pPr/>
              <a:t>26</a:t>
            </a:fld>
            <a:endParaRPr lang="en-US" dirty="0"/>
          </a:p>
        </p:txBody>
      </p:sp>
    </p:spTree>
    <p:extLst>
      <p:ext uri="{BB962C8B-B14F-4D97-AF65-F5344CB8AC3E}">
        <p14:creationId xmlns:p14="http://schemas.microsoft.com/office/powerpoint/2010/main" val="427533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D39B6-A757-460D-A26D-6968EC22A108}"/>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A5A9440C-4A2B-4906-9089-164398EFCDB4}"/>
              </a:ext>
            </a:extLst>
          </p:cNvPr>
          <p:cNvSpPr>
            <a:spLocks noGrp="1"/>
          </p:cNvSpPr>
          <p:nvPr>
            <p:ph type="sldNum" sz="quarter" idx="4"/>
          </p:nvPr>
        </p:nvSpPr>
        <p:spPr/>
        <p:txBody>
          <a:bodyPr/>
          <a:lstStyle/>
          <a:p>
            <a:fld id="{7022FF3C-310F-4809-A5BE-BC5BA8AA108D}" type="slidenum">
              <a:rPr lang="en-US" smtClean="0"/>
              <a:pPr/>
              <a:t>27</a:t>
            </a:fld>
            <a:endParaRPr lang="en-US" dirty="0"/>
          </a:p>
        </p:txBody>
      </p:sp>
      <p:pic>
        <p:nvPicPr>
          <p:cNvPr id="5" name="Content Placeholder 4" descr="Question mark">
            <a:extLst>
              <a:ext uri="{FF2B5EF4-FFF2-40B4-BE49-F238E27FC236}">
                <a16:creationId xmlns:a16="http://schemas.microsoft.com/office/drawing/2014/main" id="{A54DE07F-7541-4C8F-96B1-8DE69CEAABD8}"/>
              </a:ext>
            </a:extLst>
          </p:cNvPr>
          <p:cNvPicPr>
            <a:picLocks noChangeAspect="1"/>
          </p:cNvPicPr>
          <p:nvPr/>
        </p:nvPicPr>
        <p:blipFill>
          <a:blip r:embed="rId2" cstate="print"/>
          <a:stretch>
            <a:fillRect/>
          </a:stretch>
        </p:blipFill>
        <p:spPr>
          <a:xfrm>
            <a:off x="1524000" y="1799429"/>
            <a:ext cx="5660613" cy="4168506"/>
          </a:xfrm>
          <a:prstGeom prst="rect">
            <a:avLst/>
          </a:prstGeom>
        </p:spPr>
      </p:pic>
    </p:spTree>
    <p:extLst>
      <p:ext uri="{BB962C8B-B14F-4D97-AF65-F5344CB8AC3E}">
        <p14:creationId xmlns:p14="http://schemas.microsoft.com/office/powerpoint/2010/main" val="13715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sz="4500" dirty="0"/>
              <a:t>Planned Upcoming Webinars:</a:t>
            </a:r>
          </a:p>
          <a:p>
            <a:r>
              <a:rPr lang="en-US" sz="4500" dirty="0"/>
              <a:t>July 26, Scientific acceptability testing </a:t>
            </a:r>
          </a:p>
          <a:p>
            <a:r>
              <a:rPr lang="en-US" sz="4500" dirty="0"/>
              <a:t>August 23, Technical Expert Panels</a:t>
            </a:r>
          </a:p>
          <a:p>
            <a:r>
              <a:rPr lang="en-US" sz="4500" dirty="0"/>
              <a:t>September 27</a:t>
            </a:r>
            <a:r>
              <a:rPr lang="en-US" sz="4500"/>
              <a:t>, Blueprint 14.0</a:t>
            </a:r>
            <a:endParaRPr lang="en-US" sz="4500" dirty="0"/>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p:cNvSpPr>
            <a:spLocks noGrp="1"/>
          </p:cNvSpPr>
          <p:nvPr>
            <p:ph type="title"/>
          </p:nvPr>
        </p:nvSpPr>
        <p:spPr/>
        <p:txBody>
          <a:bodyPr/>
          <a:lstStyle/>
          <a:p>
            <a:r>
              <a:rPr lang="en-US" dirty="0"/>
              <a:t>Upcoming Webinars</a:t>
            </a:r>
          </a:p>
        </p:txBody>
      </p:sp>
      <p:sp>
        <p:nvSpPr>
          <p:cNvPr id="8" name="Slide Number Placeholder 7"/>
          <p:cNvSpPr>
            <a:spLocks noGrp="1"/>
          </p:cNvSpPr>
          <p:nvPr>
            <p:ph type="sldNum" sz="quarter" idx="4"/>
          </p:nvPr>
        </p:nvSpPr>
        <p:spPr/>
        <p:txBody>
          <a:bodyPr/>
          <a:lstStyle/>
          <a:p>
            <a:fld id="{7022FF3C-310F-4809-A5BE-BC5BA8AA108D}" type="slidenum">
              <a:rPr lang="en-US" smtClean="0"/>
              <a:pPr/>
              <a:t>28</a:t>
            </a:fld>
            <a:endParaRPr lang="en-US" dirty="0"/>
          </a:p>
        </p:txBody>
      </p:sp>
    </p:spTree>
    <p:extLst>
      <p:ext uri="{BB962C8B-B14F-4D97-AF65-F5344CB8AC3E}">
        <p14:creationId xmlns:p14="http://schemas.microsoft.com/office/powerpoint/2010/main" val="3744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figure depicts a table. Line 1:  extent to which required data; Line 2: are readily available, can be collected without undue burden, and can be implemented for a performance measurement. Below it notes that this is one of the five major NQF criteria for endorsement">
            <a:extLst>
              <a:ext uri="{FF2B5EF4-FFF2-40B4-BE49-F238E27FC236}">
                <a16:creationId xmlns:a16="http://schemas.microsoft.com/office/drawing/2014/main" id="{3D3F86B6-A81B-41F5-B645-B4F26541828F}"/>
              </a:ext>
            </a:extLst>
          </p:cNvPr>
          <p:cNvGraphicFramePr>
            <a:graphicFrameLocks noGrp="1"/>
          </p:cNvGraphicFramePr>
          <p:nvPr>
            <p:ph idx="1"/>
            <p:extLst>
              <p:ext uri="{D42A27DB-BD31-4B8C-83A1-F6EECF244321}">
                <p14:modId xmlns:p14="http://schemas.microsoft.com/office/powerpoint/2010/main" val="2260225204"/>
              </p:ext>
            </p:extLst>
          </p:nvPr>
        </p:nvGraphicFramePr>
        <p:xfrm>
          <a:off x="457200" y="1828801"/>
          <a:ext cx="8229600" cy="2819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FA3F6CE-8324-491D-A2CC-8717D0CEFB5B}"/>
              </a:ext>
            </a:extLst>
          </p:cNvPr>
          <p:cNvSpPr>
            <a:spLocks noGrp="1"/>
          </p:cNvSpPr>
          <p:nvPr>
            <p:ph type="title"/>
          </p:nvPr>
        </p:nvSpPr>
        <p:spPr/>
        <p:txBody>
          <a:bodyPr/>
          <a:lstStyle/>
          <a:p>
            <a:r>
              <a:rPr lang="en-US" dirty="0"/>
              <a:t>What is feasibility?</a:t>
            </a:r>
          </a:p>
        </p:txBody>
      </p:sp>
      <p:sp>
        <p:nvSpPr>
          <p:cNvPr id="4" name="Slide Number Placeholder 3">
            <a:extLst>
              <a:ext uri="{FF2B5EF4-FFF2-40B4-BE49-F238E27FC236}">
                <a16:creationId xmlns:a16="http://schemas.microsoft.com/office/drawing/2014/main" id="{FA34E50A-AD2C-47B7-914B-0029EE93215F}"/>
              </a:ext>
            </a:extLst>
          </p:cNvPr>
          <p:cNvSpPr>
            <a:spLocks noGrp="1"/>
          </p:cNvSpPr>
          <p:nvPr>
            <p:ph type="sldNum" sz="quarter" idx="4"/>
          </p:nvPr>
        </p:nvSpPr>
        <p:spPr/>
        <p:txBody>
          <a:bodyPr/>
          <a:lstStyle/>
          <a:p>
            <a:fld id="{7022FF3C-310F-4809-A5BE-BC5BA8AA108D}" type="slidenum">
              <a:rPr lang="en-US" smtClean="0"/>
              <a:pPr/>
              <a:t>3</a:t>
            </a:fld>
            <a:endParaRPr lang="en-US" dirty="0"/>
          </a:p>
        </p:txBody>
      </p:sp>
      <p:sp>
        <p:nvSpPr>
          <p:cNvPr id="6" name="TextBox 5">
            <a:extLst>
              <a:ext uri="{FF2B5EF4-FFF2-40B4-BE49-F238E27FC236}">
                <a16:creationId xmlns:a16="http://schemas.microsoft.com/office/drawing/2014/main" id="{CDFF07EE-8C22-43E8-9543-51CD455502CD}"/>
              </a:ext>
            </a:extLst>
          </p:cNvPr>
          <p:cNvSpPr txBox="1"/>
          <p:nvPr/>
        </p:nvSpPr>
        <p:spPr>
          <a:xfrm>
            <a:off x="447101" y="5050317"/>
            <a:ext cx="8229600" cy="1077218"/>
          </a:xfrm>
          <a:prstGeom prst="rect">
            <a:avLst/>
          </a:prstGeom>
          <a:solidFill>
            <a:schemeClr val="tx2">
              <a:lumMod val="75000"/>
            </a:schemeClr>
          </a:solidFill>
        </p:spPr>
        <p:txBody>
          <a:bodyPr wrap="square" rtlCol="0">
            <a:spAutoFit/>
          </a:bodyPr>
          <a:lstStyle/>
          <a:p>
            <a:pPr algn="ctr"/>
            <a:r>
              <a:rPr lang="en-US" sz="3200" dirty="0">
                <a:solidFill>
                  <a:schemeClr val="bg1"/>
                </a:solidFill>
              </a:rPr>
              <a:t>2. One of the five major NQF criteria for endorsement</a:t>
            </a:r>
          </a:p>
        </p:txBody>
      </p:sp>
    </p:spTree>
    <p:extLst>
      <p:ext uri="{BB962C8B-B14F-4D97-AF65-F5344CB8AC3E}">
        <p14:creationId xmlns:p14="http://schemas.microsoft.com/office/powerpoint/2010/main" val="398981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BAFC9-6737-4D60-B5C1-55706DF749B9}"/>
              </a:ext>
            </a:extLst>
          </p:cNvPr>
          <p:cNvSpPr>
            <a:spLocks noGrp="1"/>
          </p:cNvSpPr>
          <p:nvPr>
            <p:ph idx="1"/>
          </p:nvPr>
        </p:nvSpPr>
        <p:spPr/>
        <p:txBody>
          <a:bodyPr/>
          <a:lstStyle/>
          <a:p>
            <a:r>
              <a:rPr lang="en-US" dirty="0"/>
              <a:t>Feasibility assessments are required for all measures, including eCQMs</a:t>
            </a:r>
          </a:p>
          <a:p>
            <a:r>
              <a:rPr lang="en-US" dirty="0"/>
              <a:t>eCQMs share the same feasibility requirements as other measures, but with increased emphasis on </a:t>
            </a:r>
            <a:r>
              <a:rPr lang="en-US" u="sng" dirty="0"/>
              <a:t>how</a:t>
            </a:r>
            <a:r>
              <a:rPr lang="en-US" dirty="0"/>
              <a:t> data are stored</a:t>
            </a:r>
          </a:p>
          <a:p>
            <a:pPr lvl="1"/>
            <a:r>
              <a:rPr lang="en-US" dirty="0"/>
              <a:t>Structured, extractable data fields</a:t>
            </a:r>
          </a:p>
          <a:p>
            <a:pPr lvl="1"/>
            <a:r>
              <a:rPr lang="en-US" dirty="0"/>
              <a:t>Coded to a standard terminology, e.g., SNOMED CT</a:t>
            </a:r>
          </a:p>
        </p:txBody>
      </p:sp>
      <p:sp>
        <p:nvSpPr>
          <p:cNvPr id="3" name="Title 2">
            <a:extLst>
              <a:ext uri="{FF2B5EF4-FFF2-40B4-BE49-F238E27FC236}">
                <a16:creationId xmlns:a16="http://schemas.microsoft.com/office/drawing/2014/main" id="{FDDD18DB-A813-4A6B-9ED5-3BE5C3B9907C}"/>
              </a:ext>
            </a:extLst>
          </p:cNvPr>
          <p:cNvSpPr>
            <a:spLocks noGrp="1"/>
          </p:cNvSpPr>
          <p:nvPr>
            <p:ph type="title"/>
          </p:nvPr>
        </p:nvSpPr>
        <p:spPr/>
        <p:txBody>
          <a:bodyPr/>
          <a:lstStyle/>
          <a:p>
            <a:r>
              <a:rPr lang="en-US" dirty="0"/>
              <a:t>eCQMs vs. non-eCQMs</a:t>
            </a:r>
          </a:p>
        </p:txBody>
      </p:sp>
      <p:sp>
        <p:nvSpPr>
          <p:cNvPr id="4" name="Slide Number Placeholder 3">
            <a:extLst>
              <a:ext uri="{FF2B5EF4-FFF2-40B4-BE49-F238E27FC236}">
                <a16:creationId xmlns:a16="http://schemas.microsoft.com/office/drawing/2014/main" id="{7AC5D53E-B6AD-4ABE-9119-961F45EFFC34}"/>
              </a:ext>
            </a:extLst>
          </p:cNvPr>
          <p:cNvSpPr>
            <a:spLocks noGrp="1"/>
          </p:cNvSpPr>
          <p:nvPr>
            <p:ph type="sldNum" sz="quarter" idx="4"/>
          </p:nvPr>
        </p:nvSpPr>
        <p:spPr/>
        <p:txBody>
          <a:bodyPr/>
          <a:lstStyle/>
          <a:p>
            <a:fld id="{7022FF3C-310F-4809-A5BE-BC5BA8AA108D}" type="slidenum">
              <a:rPr lang="en-US" smtClean="0"/>
              <a:pPr/>
              <a:t>4</a:t>
            </a:fld>
            <a:endParaRPr lang="en-US" dirty="0"/>
          </a:p>
        </p:txBody>
      </p:sp>
    </p:spTree>
    <p:extLst>
      <p:ext uri="{BB962C8B-B14F-4D97-AF65-F5344CB8AC3E}">
        <p14:creationId xmlns:p14="http://schemas.microsoft.com/office/powerpoint/2010/main" val="215551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figue lists the 4 feasibility criteria: Relies on information already collected during the normal course of care; required data fields exist in electonic health record (EHR) systems; data are stored using standard coding systems; information is collected by a reliable source and likely to be accurate">
            <a:extLst>
              <a:ext uri="{FF2B5EF4-FFF2-40B4-BE49-F238E27FC236}">
                <a16:creationId xmlns:a16="http://schemas.microsoft.com/office/drawing/2014/main" id="{2FAD7CA7-6CB4-41E5-9FDD-010A731ECA4F}"/>
              </a:ext>
            </a:extLst>
          </p:cNvPr>
          <p:cNvGraphicFramePr>
            <a:graphicFrameLocks noGrp="1"/>
          </p:cNvGraphicFramePr>
          <p:nvPr>
            <p:ph idx="1"/>
            <p:extLst>
              <p:ext uri="{D42A27DB-BD31-4B8C-83A1-F6EECF244321}">
                <p14:modId xmlns:p14="http://schemas.microsoft.com/office/powerpoint/2010/main" val="2873211129"/>
              </p:ext>
            </p:extLst>
          </p:nvPr>
        </p:nvGraphicFramePr>
        <p:xfrm>
          <a:off x="76200" y="16002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D81C685-6DD1-444E-9711-4F9D3940E87B}"/>
              </a:ext>
            </a:extLst>
          </p:cNvPr>
          <p:cNvSpPr>
            <a:spLocks noGrp="1"/>
          </p:cNvSpPr>
          <p:nvPr>
            <p:ph type="title"/>
          </p:nvPr>
        </p:nvSpPr>
        <p:spPr/>
        <p:txBody>
          <a:bodyPr/>
          <a:lstStyle/>
          <a:p>
            <a:r>
              <a:rPr lang="en-US" dirty="0"/>
              <a:t>What makes an eCQM feasible?</a:t>
            </a:r>
          </a:p>
        </p:txBody>
      </p:sp>
      <p:sp>
        <p:nvSpPr>
          <p:cNvPr id="4" name="Slide Number Placeholder 3">
            <a:extLst>
              <a:ext uri="{FF2B5EF4-FFF2-40B4-BE49-F238E27FC236}">
                <a16:creationId xmlns:a16="http://schemas.microsoft.com/office/drawing/2014/main" id="{FF0CD79C-1FEE-4B91-A7B8-9CD1C353219F}"/>
              </a:ext>
            </a:extLst>
          </p:cNvPr>
          <p:cNvSpPr>
            <a:spLocks noGrp="1"/>
          </p:cNvSpPr>
          <p:nvPr>
            <p:ph type="sldNum" sz="quarter" idx="4"/>
          </p:nvPr>
        </p:nvSpPr>
        <p:spPr/>
        <p:txBody>
          <a:bodyPr/>
          <a:lstStyle/>
          <a:p>
            <a:fld id="{7022FF3C-310F-4809-A5BE-BC5BA8AA108D}" type="slidenum">
              <a:rPr lang="en-US" smtClean="0"/>
              <a:pPr/>
              <a:t>5</a:t>
            </a:fld>
            <a:endParaRPr lang="en-US" dirty="0"/>
          </a:p>
        </p:txBody>
      </p:sp>
    </p:spTree>
    <p:extLst>
      <p:ext uri="{BB962C8B-B14F-4D97-AF65-F5344CB8AC3E}">
        <p14:creationId xmlns:p14="http://schemas.microsoft.com/office/powerpoint/2010/main" val="307289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CC0C4-6B50-4AEA-9940-4ACA6B85BD00}"/>
              </a:ext>
            </a:extLst>
          </p:cNvPr>
          <p:cNvSpPr>
            <a:spLocks noGrp="1"/>
          </p:cNvSpPr>
          <p:nvPr>
            <p:ph type="title"/>
          </p:nvPr>
        </p:nvSpPr>
        <p:spPr/>
        <p:txBody>
          <a:bodyPr/>
          <a:lstStyle/>
          <a:p>
            <a:r>
              <a:rPr lang="en-US" dirty="0"/>
              <a:t>When should feasibility be assessed?</a:t>
            </a:r>
          </a:p>
        </p:txBody>
      </p:sp>
      <p:sp>
        <p:nvSpPr>
          <p:cNvPr id="4" name="Slide Number Placeholder 3">
            <a:extLst>
              <a:ext uri="{FF2B5EF4-FFF2-40B4-BE49-F238E27FC236}">
                <a16:creationId xmlns:a16="http://schemas.microsoft.com/office/drawing/2014/main" id="{CA1DF4A1-E6E6-4275-B31A-13A96F54AFC9}"/>
              </a:ext>
            </a:extLst>
          </p:cNvPr>
          <p:cNvSpPr>
            <a:spLocks noGrp="1"/>
          </p:cNvSpPr>
          <p:nvPr>
            <p:ph type="sldNum" sz="quarter" idx="4"/>
          </p:nvPr>
        </p:nvSpPr>
        <p:spPr/>
        <p:txBody>
          <a:bodyPr/>
          <a:lstStyle/>
          <a:p>
            <a:fld id="{7022FF3C-310F-4809-A5BE-BC5BA8AA108D}" type="slidenum">
              <a:rPr lang="en-US" smtClean="0"/>
              <a:pPr/>
              <a:t>6</a:t>
            </a:fld>
            <a:endParaRPr lang="en-US" dirty="0"/>
          </a:p>
        </p:txBody>
      </p:sp>
      <p:pic>
        <p:nvPicPr>
          <p:cNvPr id="5" name="Content Placeholder 4" descr="Measure Lifecycle" title="Measure Lifecycle">
            <a:extLst>
              <a:ext uri="{FF2B5EF4-FFF2-40B4-BE49-F238E27FC236}">
                <a16:creationId xmlns:a16="http://schemas.microsoft.com/office/drawing/2014/main" id="{C23105A2-6DA1-41BE-B382-BE94F7815812}"/>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13932"/>
          <a:stretch/>
        </p:blipFill>
        <p:spPr bwMode="auto">
          <a:xfrm>
            <a:off x="933190" y="1828800"/>
            <a:ext cx="7277620" cy="4527550"/>
          </a:xfrm>
          <a:prstGeom prst="rect">
            <a:avLst/>
          </a:prstGeom>
          <a:noFill/>
          <a:ln>
            <a:noFill/>
          </a:ln>
          <a:extLst>
            <a:ext uri="{53640926-AAD7-44D8-BBD7-CCE9431645EC}">
              <a14:shadowObscured xmlns:a14="http://schemas.microsoft.com/office/drawing/2010/main"/>
            </a:ext>
          </a:extLst>
        </p:spPr>
      </p:pic>
      <p:sp>
        <p:nvSpPr>
          <p:cNvPr id="6" name="Oval 5" descr="Red oval around the measure conceptualization, specification and testing phases">
            <a:extLst>
              <a:ext uri="{FF2B5EF4-FFF2-40B4-BE49-F238E27FC236}">
                <a16:creationId xmlns:a16="http://schemas.microsoft.com/office/drawing/2014/main" id="{C0866F76-87FC-40B8-9217-04C0B776C3F1}"/>
              </a:ext>
            </a:extLst>
          </p:cNvPr>
          <p:cNvSpPr/>
          <p:nvPr/>
        </p:nvSpPr>
        <p:spPr>
          <a:xfrm>
            <a:off x="1066800" y="2301720"/>
            <a:ext cx="432461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26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074AD-392D-4C43-85E0-BC7269C6E27F}"/>
              </a:ext>
            </a:extLst>
          </p:cNvPr>
          <p:cNvSpPr>
            <a:spLocks noGrp="1"/>
          </p:cNvSpPr>
          <p:nvPr>
            <p:ph idx="1"/>
          </p:nvPr>
        </p:nvSpPr>
        <p:spPr/>
        <p:txBody>
          <a:bodyPr>
            <a:normAutofit fontScale="92500" lnSpcReduction="10000"/>
          </a:bodyPr>
          <a:lstStyle/>
          <a:p>
            <a:r>
              <a:rPr lang="en-US" dirty="0"/>
              <a:t>When narrowing the list of potential measure concepts, developers should consider the following:</a:t>
            </a:r>
          </a:p>
          <a:p>
            <a:pPr lvl="1"/>
            <a:r>
              <a:rPr lang="en-US" dirty="0"/>
              <a:t>Will the measure rely on data elements that are technically feasible in EHR systems? </a:t>
            </a:r>
          </a:p>
          <a:p>
            <a:pPr lvl="1"/>
            <a:r>
              <a:rPr lang="en-US" dirty="0"/>
              <a:t>Are the required data elements likely to be widely available across hospitals/practices?</a:t>
            </a:r>
          </a:p>
          <a:p>
            <a:pPr lvl="1"/>
            <a:r>
              <a:rPr lang="en-US" dirty="0"/>
              <a:t>Will the measure require the creation of check boxes or other data fields that would not otherwise be used during the normal course of care delivery?</a:t>
            </a:r>
          </a:p>
          <a:p>
            <a:endParaRPr lang="en-US" dirty="0"/>
          </a:p>
        </p:txBody>
      </p:sp>
      <p:sp>
        <p:nvSpPr>
          <p:cNvPr id="3" name="Title 2">
            <a:extLst>
              <a:ext uri="{FF2B5EF4-FFF2-40B4-BE49-F238E27FC236}">
                <a16:creationId xmlns:a16="http://schemas.microsoft.com/office/drawing/2014/main" id="{4AFBA308-78CF-4D1F-B6CB-446DB414C2D9}"/>
              </a:ext>
            </a:extLst>
          </p:cNvPr>
          <p:cNvSpPr>
            <a:spLocks noGrp="1"/>
          </p:cNvSpPr>
          <p:nvPr>
            <p:ph type="title"/>
          </p:nvPr>
        </p:nvSpPr>
        <p:spPr/>
        <p:txBody>
          <a:bodyPr/>
          <a:lstStyle/>
          <a:p>
            <a:r>
              <a:rPr lang="en-US" dirty="0"/>
              <a:t>When to assess feasibility: Conceptualization</a:t>
            </a:r>
          </a:p>
        </p:txBody>
      </p:sp>
      <p:sp>
        <p:nvSpPr>
          <p:cNvPr id="4" name="Slide Number Placeholder 3">
            <a:extLst>
              <a:ext uri="{FF2B5EF4-FFF2-40B4-BE49-F238E27FC236}">
                <a16:creationId xmlns:a16="http://schemas.microsoft.com/office/drawing/2014/main" id="{ABAB0D02-568A-4BFA-908E-8A4A6CDCF1D3}"/>
              </a:ext>
            </a:extLst>
          </p:cNvPr>
          <p:cNvSpPr>
            <a:spLocks noGrp="1"/>
          </p:cNvSpPr>
          <p:nvPr>
            <p:ph type="sldNum" sz="quarter" idx="4"/>
          </p:nvPr>
        </p:nvSpPr>
        <p:spPr/>
        <p:txBody>
          <a:bodyPr/>
          <a:lstStyle/>
          <a:p>
            <a:fld id="{7022FF3C-310F-4809-A5BE-BC5BA8AA108D}" type="slidenum">
              <a:rPr lang="en-US" smtClean="0"/>
              <a:pPr/>
              <a:t>7</a:t>
            </a:fld>
            <a:endParaRPr lang="en-US" dirty="0"/>
          </a:p>
        </p:txBody>
      </p:sp>
    </p:spTree>
    <p:extLst>
      <p:ext uri="{BB962C8B-B14F-4D97-AF65-F5344CB8AC3E}">
        <p14:creationId xmlns:p14="http://schemas.microsoft.com/office/powerpoint/2010/main" val="67485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AEFE0-023C-41DF-8598-F4B6BEC877AE}"/>
              </a:ext>
            </a:extLst>
          </p:cNvPr>
          <p:cNvSpPr>
            <a:spLocks noGrp="1"/>
          </p:cNvSpPr>
          <p:nvPr>
            <p:ph type="title"/>
          </p:nvPr>
        </p:nvSpPr>
        <p:spPr/>
        <p:txBody>
          <a:bodyPr/>
          <a:lstStyle/>
          <a:p>
            <a:r>
              <a:rPr lang="en-US" dirty="0"/>
              <a:t>Using feasibility data from conceptualization</a:t>
            </a:r>
          </a:p>
        </p:txBody>
      </p:sp>
      <p:sp>
        <p:nvSpPr>
          <p:cNvPr id="4" name="Slide Number Placeholder 3">
            <a:extLst>
              <a:ext uri="{FF2B5EF4-FFF2-40B4-BE49-F238E27FC236}">
                <a16:creationId xmlns:a16="http://schemas.microsoft.com/office/drawing/2014/main" id="{07F4F3FB-756C-4B46-9626-AC5FD3D3CFB1}"/>
              </a:ext>
            </a:extLst>
          </p:cNvPr>
          <p:cNvSpPr>
            <a:spLocks noGrp="1"/>
          </p:cNvSpPr>
          <p:nvPr>
            <p:ph type="sldNum" sz="quarter" idx="4"/>
          </p:nvPr>
        </p:nvSpPr>
        <p:spPr/>
        <p:txBody>
          <a:bodyPr/>
          <a:lstStyle/>
          <a:p>
            <a:fld id="{7022FF3C-310F-4809-A5BE-BC5BA8AA108D}" type="slidenum">
              <a:rPr lang="en-US" smtClean="0"/>
              <a:pPr/>
              <a:t>8</a:t>
            </a:fld>
            <a:endParaRPr lang="en-US" dirty="0"/>
          </a:p>
        </p:txBody>
      </p:sp>
      <p:graphicFrame>
        <p:nvGraphicFramePr>
          <p:cNvPr id="22" name="Diagram 21" descr="This diagram depicts the process to determine steps if feasibility challenges are identified by stakeholders.  If yes, you should review options with CMS to consider modifying the measure, proceeding with the existing concept, or discontinuing work. If not, you proceed to specification development.">
            <a:extLst>
              <a:ext uri="{FF2B5EF4-FFF2-40B4-BE49-F238E27FC236}">
                <a16:creationId xmlns:a16="http://schemas.microsoft.com/office/drawing/2014/main" id="{14716662-EF65-496C-A5B1-0DB47C3E4DED}"/>
              </a:ext>
            </a:extLst>
          </p:cNvPr>
          <p:cNvGraphicFramePr/>
          <p:nvPr>
            <p:extLst>
              <p:ext uri="{D42A27DB-BD31-4B8C-83A1-F6EECF244321}">
                <p14:modId xmlns:p14="http://schemas.microsoft.com/office/powerpoint/2010/main" val="789135834"/>
              </p:ext>
            </p:extLst>
          </p:nvPr>
        </p:nvGraphicFramePr>
        <p:xfrm>
          <a:off x="152400" y="914399"/>
          <a:ext cx="8839200" cy="580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35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4838D-5C4C-4650-A151-6EF2D0FE3882}"/>
              </a:ext>
            </a:extLst>
          </p:cNvPr>
          <p:cNvSpPr>
            <a:spLocks noGrp="1"/>
          </p:cNvSpPr>
          <p:nvPr>
            <p:ph idx="1"/>
          </p:nvPr>
        </p:nvSpPr>
        <p:spPr/>
        <p:txBody>
          <a:bodyPr>
            <a:normAutofit lnSpcReduction="10000"/>
          </a:bodyPr>
          <a:lstStyle/>
          <a:p>
            <a:r>
              <a:rPr lang="en-US" dirty="0"/>
              <a:t>Alpha (formative) testing often occurs before detailed specifications are fully developed</a:t>
            </a:r>
          </a:p>
          <a:p>
            <a:r>
              <a:rPr lang="en-US" dirty="0"/>
              <a:t>Should include methods to determine if individual data elements are available and if the form in which they exist is consistent with the intent of the measure</a:t>
            </a:r>
          </a:p>
          <a:p>
            <a:r>
              <a:rPr lang="en-US" dirty="0"/>
              <a:t>Findings can impact decisions about what is included in the specifications</a:t>
            </a:r>
          </a:p>
        </p:txBody>
      </p:sp>
      <p:sp>
        <p:nvSpPr>
          <p:cNvPr id="3" name="Title 2">
            <a:extLst>
              <a:ext uri="{FF2B5EF4-FFF2-40B4-BE49-F238E27FC236}">
                <a16:creationId xmlns:a16="http://schemas.microsoft.com/office/drawing/2014/main" id="{95FCC161-CF09-4A95-888D-A0EC5665EBFB}"/>
              </a:ext>
            </a:extLst>
          </p:cNvPr>
          <p:cNvSpPr>
            <a:spLocks noGrp="1"/>
          </p:cNvSpPr>
          <p:nvPr>
            <p:ph type="title"/>
          </p:nvPr>
        </p:nvSpPr>
        <p:spPr/>
        <p:txBody>
          <a:bodyPr/>
          <a:lstStyle/>
          <a:p>
            <a:r>
              <a:rPr lang="en-US" dirty="0"/>
              <a:t>When to assess feasibility: Alpha testing</a:t>
            </a:r>
          </a:p>
        </p:txBody>
      </p:sp>
      <p:sp>
        <p:nvSpPr>
          <p:cNvPr id="4" name="Slide Number Placeholder 3">
            <a:extLst>
              <a:ext uri="{FF2B5EF4-FFF2-40B4-BE49-F238E27FC236}">
                <a16:creationId xmlns:a16="http://schemas.microsoft.com/office/drawing/2014/main" id="{AD6C42F2-3FBA-4CAC-9E8B-3335A08030E9}"/>
              </a:ext>
            </a:extLst>
          </p:cNvPr>
          <p:cNvSpPr>
            <a:spLocks noGrp="1"/>
          </p:cNvSpPr>
          <p:nvPr>
            <p:ph type="sldNum" sz="quarter" idx="4"/>
          </p:nvPr>
        </p:nvSpPr>
        <p:spPr/>
        <p:txBody>
          <a:bodyPr/>
          <a:lstStyle/>
          <a:p>
            <a:fld id="{7022FF3C-310F-4809-A5BE-BC5BA8AA108D}" type="slidenum">
              <a:rPr lang="en-US" smtClean="0"/>
              <a:pPr/>
              <a:t>9</a:t>
            </a:fld>
            <a:endParaRPr lang="en-US" dirty="0"/>
          </a:p>
        </p:txBody>
      </p:sp>
    </p:spTree>
    <p:extLst>
      <p:ext uri="{BB962C8B-B14F-4D97-AF65-F5344CB8AC3E}">
        <p14:creationId xmlns:p14="http://schemas.microsoft.com/office/powerpoint/2010/main" val="1338801079"/>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14A0DFAABA6C4EACA48BF9AB17A35A" ma:contentTypeVersion="0" ma:contentTypeDescription="Create a new document." ma:contentTypeScope="" ma:versionID="6b95439efac53e992e4f905c2a8ccf0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AD25D-842E-4E07-B989-D8145269A45F}">
  <ds:schemaRefs>
    <ds:schemaRef ds:uri="http://schemas.microsoft.com/sharepoint/v3/contenttype/forms"/>
  </ds:schemaRefs>
</ds:datastoreItem>
</file>

<file path=customXml/itemProps2.xml><?xml version="1.0" encoding="utf-8"?>
<ds:datastoreItem xmlns:ds="http://schemas.openxmlformats.org/officeDocument/2006/customXml" ds:itemID="{66071BC2-0531-46DF-95E4-0379D356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C2006AB-7C62-4B6F-8E6B-BB892A6E4BA6}">
  <ds:schemaRef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22896</TotalTime>
  <Words>3115</Words>
  <Application>Microsoft Office PowerPoint</Application>
  <PresentationFormat>On-screen Show (4:3)</PresentationFormat>
  <Paragraphs>261</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Constantia</vt:lpstr>
      <vt:lpstr>Wingdings</vt:lpstr>
      <vt:lpstr>CMS_template</vt:lpstr>
      <vt:lpstr>CMS Measures Management System (MMS)  Assessing Feasibility of eCQMs</vt:lpstr>
      <vt:lpstr>Overview</vt:lpstr>
      <vt:lpstr>What is feasibility?</vt:lpstr>
      <vt:lpstr>eCQMs vs. non-eCQMs</vt:lpstr>
      <vt:lpstr>What makes an eCQM feasible?</vt:lpstr>
      <vt:lpstr>When should feasibility be assessed?</vt:lpstr>
      <vt:lpstr>When to assess feasibility: Conceptualization</vt:lpstr>
      <vt:lpstr>Using feasibility data from conceptualization</vt:lpstr>
      <vt:lpstr>When to assess feasibility: Alpha testing</vt:lpstr>
      <vt:lpstr>Using feasibility data from alpha testing</vt:lpstr>
      <vt:lpstr>When to assess feasibility: Beta testing</vt:lpstr>
      <vt:lpstr>Using feasibility data from beta testing</vt:lpstr>
      <vt:lpstr>How to assess feasibility</vt:lpstr>
      <vt:lpstr>Workflow assessment</vt:lpstr>
      <vt:lpstr>EHR vendor feedback</vt:lpstr>
      <vt:lpstr>End-user feedback</vt:lpstr>
      <vt:lpstr>NQF eCQM Feasibility Scorecard</vt:lpstr>
      <vt:lpstr>Discussion</vt:lpstr>
      <vt:lpstr>Deeper dive: NQF eCQM Feasibility Scorecard</vt:lpstr>
      <vt:lpstr>NQF eCQM Feasibility Scorecard Template</vt:lpstr>
      <vt:lpstr>NQF eCQM Scorecard Definitions</vt:lpstr>
      <vt:lpstr>NQF eCQM Feasibility Scorecard Analysis</vt:lpstr>
      <vt:lpstr>Feasibility scorecard: things to consider</vt:lpstr>
      <vt:lpstr>NQF eCQM Feasibility Scorecard Interpretation</vt:lpstr>
      <vt:lpstr>Interpretation Considerations</vt:lpstr>
      <vt:lpstr>Resources</vt:lpstr>
      <vt:lpstr>Discussion</vt:lpstr>
      <vt:lpstr>Upcoming Webinars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testing</dc:title>
  <dc:creator>CMS</dc:creator>
  <cp:lastModifiedBy>Wilson, Sara J</cp:lastModifiedBy>
  <cp:revision>1269</cp:revision>
  <cp:lastPrinted>2016-05-23T17:38:59Z</cp:lastPrinted>
  <dcterms:created xsi:type="dcterms:W3CDTF">2012-02-10T20:51:24Z</dcterms:created>
  <dcterms:modified xsi:type="dcterms:W3CDTF">2018-08-27T22:16:16Z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0x0101007414A0DFAABA6C4EACA48BF9AB17A35A</vt:lpwstr>
  </property>
</Properties>
</file>