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7"/>
  </p:notesMasterIdLst>
  <p:handoutMasterIdLst>
    <p:handoutMasterId r:id="rId8"/>
  </p:handoutMasterIdLst>
  <p:sldIdLst>
    <p:sldId id="257" r:id="rId5"/>
    <p:sldId id="256" r:id="rId6"/>
  </p:sldIdLst>
  <p:sldSz cx="10058400" cy="7772400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 userDrawn="1">
          <p15:clr>
            <a:srgbClr val="A4A3A4"/>
          </p15:clr>
        </p15:guide>
        <p15:guide id="2" pos="31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CF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48" y="72"/>
      </p:cViewPr>
      <p:guideLst>
        <p:guide orient="horz" pos="2448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5" d="100"/>
          <a:sy n="65" d="100"/>
        </p:scale>
        <p:origin x="278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9780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69780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AA7F96A5-B40C-4591-A94D-05A85DE82A47}" type="datetimeFigureOut">
              <a:rPr lang="en-US"/>
              <a:t>5/17/2017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3297"/>
            <a:ext cx="3066733" cy="469779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893297"/>
            <a:ext cx="3066733" cy="469779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8AE55127-CA2D-4BC4-8CFE-F19148CDFE65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95640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9780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9780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A27FC828-8F12-4CF0-9AF3-FA4FDDB6EB28}" type="datetimeFigureOut">
              <a:rPr lang="en-US"/>
              <a:t>5/17/2017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3838" y="1169988"/>
            <a:ext cx="4089400" cy="31607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505980"/>
            <a:ext cx="5661660" cy="3686711"/>
          </a:xfrm>
          <a:prstGeom prst="rect">
            <a:avLst/>
          </a:prstGeom>
        </p:spPr>
        <p:txBody>
          <a:bodyPr vert="horz" lIns="93936" tIns="46968" rIns="93936" bIns="46968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7"/>
            <a:ext cx="3066733" cy="469779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7"/>
            <a:ext cx="3066733" cy="469779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746B6C3F-CB80-4F8D-9D19-17AA7E3C7BEF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90461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tsid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777240" y="665530"/>
            <a:ext cx="1737360" cy="1517413"/>
          </a:xfrm>
        </p:spPr>
        <p:txBody>
          <a:bodyPr lIns="0" tIns="0" rIns="0" bIns="0"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800"/>
            </a:lvl2pPr>
            <a:lvl3pPr marL="0" indent="0">
              <a:spcBef>
                <a:spcPts val="0"/>
              </a:spcBef>
              <a:buNone/>
              <a:defRPr sz="1800"/>
            </a:lvl3pPr>
            <a:lvl4pPr marL="0" indent="0">
              <a:spcBef>
                <a:spcPts val="0"/>
              </a:spcBef>
              <a:buNone/>
              <a:defRPr sz="1800"/>
            </a:lvl4pPr>
            <a:lvl5pPr marL="0" indent="0">
              <a:spcBef>
                <a:spcPts val="0"/>
              </a:spcBef>
              <a:buNone/>
              <a:defRPr sz="18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777240" y="2302840"/>
            <a:ext cx="1737360" cy="4417999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5000"/>
              </a:lnSpc>
              <a:spcBef>
                <a:spcPts val="800"/>
              </a:spcBef>
              <a:buNone/>
              <a:defRPr sz="1000">
                <a:solidFill>
                  <a:schemeClr val="bg1"/>
                </a:solidFill>
              </a:defRPr>
            </a:lvl1pPr>
            <a:lvl2pPr marL="0" indent="0">
              <a:spcBef>
                <a:spcPts val="0"/>
              </a:spcBef>
              <a:buNone/>
              <a:defRPr sz="1800"/>
            </a:lvl2pPr>
            <a:lvl3pPr marL="0" indent="0">
              <a:spcBef>
                <a:spcPts val="0"/>
              </a:spcBef>
              <a:buNone/>
              <a:defRPr sz="1800"/>
            </a:lvl3pPr>
            <a:lvl4pPr marL="0" indent="0">
              <a:spcBef>
                <a:spcPts val="0"/>
              </a:spcBef>
              <a:buNone/>
              <a:defRPr sz="1800"/>
            </a:lvl4pPr>
            <a:lvl5pPr marL="0" indent="0">
              <a:spcBef>
                <a:spcPts val="0"/>
              </a:spcBef>
              <a:buNone/>
              <a:defRPr sz="18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7124700" y="457200"/>
            <a:ext cx="2468880" cy="1763463"/>
          </a:xfrm>
        </p:spPr>
        <p:txBody>
          <a:bodyPr lIns="0" tIns="0" rIns="0" bIns="0" anchor="b">
            <a:no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sz="3000" b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800"/>
            </a:lvl2pPr>
            <a:lvl3pPr marL="0" indent="0">
              <a:spcBef>
                <a:spcPts val="0"/>
              </a:spcBef>
              <a:buNone/>
              <a:defRPr sz="1800"/>
            </a:lvl3pPr>
            <a:lvl4pPr marL="0" indent="0">
              <a:spcBef>
                <a:spcPts val="0"/>
              </a:spcBef>
              <a:buNone/>
              <a:defRPr sz="1800"/>
            </a:lvl4pPr>
            <a:lvl5pPr marL="0" indent="0">
              <a:spcBef>
                <a:spcPts val="0"/>
              </a:spcBef>
              <a:buNone/>
              <a:defRPr sz="18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124700" y="2266383"/>
            <a:ext cx="2468880" cy="346007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14000"/>
              </a:lnSpc>
              <a:spcBef>
                <a:spcPts val="0"/>
              </a:spcBef>
              <a:buNone/>
              <a:defRPr sz="800" b="0">
                <a:solidFill>
                  <a:schemeClr val="accent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1800"/>
            </a:lvl2pPr>
            <a:lvl3pPr marL="0" indent="0">
              <a:spcBef>
                <a:spcPts val="0"/>
              </a:spcBef>
              <a:buNone/>
              <a:defRPr sz="1800"/>
            </a:lvl3pPr>
            <a:lvl4pPr marL="0" indent="0">
              <a:spcBef>
                <a:spcPts val="0"/>
              </a:spcBef>
              <a:buNone/>
              <a:defRPr sz="1800"/>
            </a:lvl4pPr>
            <a:lvl5pPr marL="0" indent="0">
              <a:spcBef>
                <a:spcPts val="0"/>
              </a:spcBef>
              <a:buNone/>
              <a:defRPr sz="18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3" name="Instructional Text"/>
          <p:cNvSpPr/>
          <p:nvPr/>
        </p:nvSpPr>
        <p:spPr>
          <a:xfrm>
            <a:off x="10287000" y="0"/>
            <a:ext cx="1676400" cy="7767851"/>
          </a:xfrm>
          <a:prstGeom prst="roundRect">
            <a:avLst>
              <a:gd name="adj" fmla="val 6795"/>
            </a:avLst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1200"/>
              </a:spcBef>
            </a:pPr>
            <a:r>
              <a:rPr sz="1100" b="1" i="1" baseline="0">
                <a:latin typeface="Arial" pitchFamily="34" charset="0"/>
                <a:cs typeface="Arial" pitchFamily="34" charset="0"/>
              </a:rPr>
              <a:t>Note: </a:t>
            </a:r>
          </a:p>
          <a:p>
            <a:pPr>
              <a:spcBef>
                <a:spcPts val="1200"/>
              </a:spcBef>
            </a:pPr>
            <a:r>
              <a:rPr sz="1100" b="1" i="1" baseline="0">
                <a:latin typeface="Arial" pitchFamily="34" charset="0"/>
                <a:cs typeface="Arial" pitchFamily="34" charset="0"/>
              </a:rPr>
              <a:t>This brochure </a:t>
            </a:r>
            <a:r>
              <a:rPr sz="1100" b="1" i="1">
                <a:latin typeface="Arial" pitchFamily="34" charset="0"/>
                <a:cs typeface="Arial" pitchFamily="34" charset="0"/>
              </a:rPr>
              <a:t>is designed to be printed. </a:t>
            </a:r>
            <a:r>
              <a:rPr sz="1100" b="1" i="1" baseline="0">
                <a:latin typeface="Arial" pitchFamily="34" charset="0"/>
                <a:cs typeface="Arial" pitchFamily="34" charset="0"/>
              </a:rPr>
              <a:t>You should test print on regular paper to ensure proper positioning before printing on</a:t>
            </a:r>
            <a:r>
              <a:rPr sz="1100" b="1" i="1">
                <a:latin typeface="Arial" pitchFamily="34" charset="0"/>
                <a:cs typeface="Arial" pitchFamily="34" charset="0"/>
              </a:rPr>
              <a:t> card stock.</a:t>
            </a:r>
          </a:p>
          <a:p>
            <a:pPr>
              <a:spcBef>
                <a:spcPts val="1200"/>
              </a:spcBef>
            </a:pPr>
            <a:r>
              <a:rPr sz="1100" b="1" i="1" baseline="0">
                <a:latin typeface="Arial" pitchFamily="34" charset="0"/>
                <a:cs typeface="Arial" pitchFamily="34" charset="0"/>
              </a:rPr>
              <a:t>You may need to uncheck Scale to Fit Paper in the Print dialog (in the Full Page Slides dropdown).</a:t>
            </a:r>
          </a:p>
          <a:p>
            <a:pPr>
              <a:spcBef>
                <a:spcPts val="1200"/>
              </a:spcBef>
            </a:pPr>
            <a:r>
              <a:rPr sz="1100" b="1" i="1">
                <a:latin typeface="Arial" pitchFamily="34" charset="0"/>
                <a:cs typeface="Arial" pitchFamily="34" charset="0"/>
              </a:rPr>
              <a:t>Check your printer instructions to print double-sided pages.</a:t>
            </a:r>
            <a:endParaRPr sz="1100" b="1" i="1" baseline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sz="1100" b="1" i="1" baseline="0">
                <a:latin typeface="Arial" pitchFamily="34" charset="0"/>
                <a:cs typeface="Arial" pitchFamily="34" charset="0"/>
              </a:rPr>
              <a:t>To change images on this slide, select a picture and delete it. Then click the Pictures icon in the placeholder to insert your own image.</a:t>
            </a:r>
            <a:endParaRPr sz="1100" b="1" i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876824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4608">
          <p15:clr>
            <a:srgbClr val="FBAE40"/>
          </p15:clr>
        </p15:guide>
        <p15:guide id="2" orient="horz" pos="288">
          <p15:clr>
            <a:srgbClr val="FBAE40"/>
          </p15:clr>
        </p15:guide>
        <p15:guide id="3" pos="288">
          <p15:clr>
            <a:srgbClr val="FBAE40"/>
          </p15:clr>
        </p15:guide>
        <p15:guide id="4" pos="6048">
          <p15:clr>
            <a:srgbClr val="FBAE40"/>
          </p15:clr>
        </p15:guide>
        <p15:guide id="5" pos="2064">
          <p15:clr>
            <a:srgbClr val="A4A3A4"/>
          </p15:clr>
        </p15:guide>
        <p15:guide id="6" pos="4200">
          <p15:clr>
            <a:srgbClr val="A4A3A4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id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57198" y="3314607"/>
            <a:ext cx="2834641" cy="237696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800"/>
            </a:lvl2pPr>
            <a:lvl3pPr marL="0" indent="0">
              <a:spcBef>
                <a:spcPts val="0"/>
              </a:spcBef>
              <a:buNone/>
              <a:defRPr sz="1800"/>
            </a:lvl3pPr>
            <a:lvl4pPr marL="0" indent="0">
              <a:spcBef>
                <a:spcPts val="0"/>
              </a:spcBef>
              <a:buNone/>
              <a:defRPr sz="1800"/>
            </a:lvl4pPr>
            <a:lvl5pPr marL="0" indent="0">
              <a:spcBef>
                <a:spcPts val="0"/>
              </a:spcBef>
              <a:buNone/>
              <a:defRPr sz="1800"/>
            </a:lvl5pPr>
          </a:lstStyle>
          <a:p>
            <a:pPr lvl="0"/>
            <a:r>
              <a:rPr/>
              <a:t>Click to edit text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457199" y="3624067"/>
            <a:ext cx="2834640" cy="855720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1800"/>
            </a:lvl2pPr>
            <a:lvl3pPr marL="0" indent="0">
              <a:spcBef>
                <a:spcPts val="0"/>
              </a:spcBef>
              <a:buNone/>
              <a:defRPr sz="1800"/>
            </a:lvl3pPr>
            <a:lvl4pPr marL="0" indent="0">
              <a:spcBef>
                <a:spcPts val="0"/>
              </a:spcBef>
              <a:buNone/>
              <a:defRPr sz="1800"/>
            </a:lvl4pPr>
            <a:lvl5pPr marL="0" indent="0">
              <a:spcBef>
                <a:spcPts val="0"/>
              </a:spcBef>
              <a:buNone/>
              <a:defRPr sz="18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7199" y="4549821"/>
            <a:ext cx="2834640" cy="145811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1800"/>
            </a:lvl2pPr>
            <a:lvl3pPr marL="0" indent="0">
              <a:spcBef>
                <a:spcPts val="0"/>
              </a:spcBef>
              <a:buNone/>
              <a:defRPr sz="1800"/>
            </a:lvl3pPr>
            <a:lvl4pPr marL="0" indent="0">
              <a:spcBef>
                <a:spcPts val="0"/>
              </a:spcBef>
              <a:buNone/>
              <a:defRPr sz="1800"/>
            </a:lvl4pPr>
            <a:lvl5pPr marL="0" indent="0">
              <a:spcBef>
                <a:spcPts val="0"/>
              </a:spcBef>
              <a:buNone/>
              <a:defRPr sz="18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21"/>
          </p:nvPr>
        </p:nvSpPr>
        <p:spPr>
          <a:xfrm>
            <a:off x="457199" y="4722992"/>
            <a:ext cx="2834640" cy="2143917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1800"/>
            </a:lvl2pPr>
            <a:lvl3pPr marL="0" indent="0">
              <a:spcBef>
                <a:spcPts val="0"/>
              </a:spcBef>
              <a:buNone/>
              <a:defRPr sz="1800"/>
            </a:lvl3pPr>
            <a:lvl4pPr marL="0" indent="0">
              <a:spcBef>
                <a:spcPts val="0"/>
              </a:spcBef>
              <a:buNone/>
              <a:defRPr sz="1800"/>
            </a:lvl4pPr>
            <a:lvl5pPr marL="0" indent="0">
              <a:spcBef>
                <a:spcPts val="0"/>
              </a:spcBef>
              <a:buNone/>
              <a:defRPr sz="18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5" name="Text Placeholder 9"/>
          <p:cNvSpPr>
            <a:spLocks noGrp="1"/>
          </p:cNvSpPr>
          <p:nvPr>
            <p:ph type="body" sz="quarter" idx="23"/>
          </p:nvPr>
        </p:nvSpPr>
        <p:spPr>
          <a:xfrm>
            <a:off x="3665820" y="3624068"/>
            <a:ext cx="2834640" cy="1425238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1800"/>
            </a:lvl2pPr>
            <a:lvl3pPr marL="0" indent="0">
              <a:spcBef>
                <a:spcPts val="0"/>
              </a:spcBef>
              <a:buNone/>
              <a:defRPr sz="1800"/>
            </a:lvl3pPr>
            <a:lvl4pPr marL="0" indent="0">
              <a:spcBef>
                <a:spcPts val="0"/>
              </a:spcBef>
              <a:buNone/>
              <a:defRPr sz="1800"/>
            </a:lvl4pPr>
            <a:lvl5pPr marL="0" indent="0">
              <a:spcBef>
                <a:spcPts val="0"/>
              </a:spcBef>
              <a:buNone/>
              <a:defRPr sz="18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6" name="Text Placeholder 9"/>
          <p:cNvSpPr>
            <a:spLocks noGrp="1"/>
          </p:cNvSpPr>
          <p:nvPr>
            <p:ph type="body" sz="quarter" idx="24"/>
          </p:nvPr>
        </p:nvSpPr>
        <p:spPr>
          <a:xfrm>
            <a:off x="3665820" y="5433870"/>
            <a:ext cx="2834640" cy="1433040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1800"/>
            </a:lvl2pPr>
            <a:lvl3pPr marL="0" indent="0">
              <a:spcBef>
                <a:spcPts val="0"/>
              </a:spcBef>
              <a:buNone/>
              <a:defRPr sz="1800"/>
            </a:lvl3pPr>
            <a:lvl4pPr marL="0" indent="0">
              <a:spcBef>
                <a:spcPts val="0"/>
              </a:spcBef>
              <a:buNone/>
              <a:defRPr sz="1800"/>
            </a:lvl4pPr>
            <a:lvl5pPr marL="0" indent="0">
              <a:spcBef>
                <a:spcPts val="0"/>
              </a:spcBef>
              <a:buNone/>
              <a:defRPr sz="18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7" name="Text Placeholder 9"/>
          <p:cNvSpPr>
            <a:spLocks noGrp="1"/>
          </p:cNvSpPr>
          <p:nvPr>
            <p:ph type="body" sz="quarter" idx="25" hasCustomPrompt="1"/>
          </p:nvPr>
        </p:nvSpPr>
        <p:spPr>
          <a:xfrm>
            <a:off x="3665820" y="5122740"/>
            <a:ext cx="2834641" cy="237696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800"/>
            </a:lvl2pPr>
            <a:lvl3pPr marL="0" indent="0">
              <a:spcBef>
                <a:spcPts val="0"/>
              </a:spcBef>
              <a:buNone/>
              <a:defRPr sz="1800"/>
            </a:lvl3pPr>
            <a:lvl4pPr marL="0" indent="0">
              <a:spcBef>
                <a:spcPts val="0"/>
              </a:spcBef>
              <a:buNone/>
              <a:defRPr sz="1800"/>
            </a:lvl4pPr>
            <a:lvl5pPr marL="0" indent="0">
              <a:spcBef>
                <a:spcPts val="0"/>
              </a:spcBef>
              <a:buNone/>
              <a:defRPr sz="1800"/>
            </a:lvl5pPr>
          </a:lstStyle>
          <a:p>
            <a:pPr lvl="0"/>
            <a:r>
              <a:rPr/>
              <a:t>Click to edit text</a:t>
            </a:r>
          </a:p>
        </p:txBody>
      </p:sp>
      <p:sp>
        <p:nvSpPr>
          <p:cNvPr id="38" name="Text Placeholder 9"/>
          <p:cNvSpPr>
            <a:spLocks noGrp="1"/>
          </p:cNvSpPr>
          <p:nvPr>
            <p:ph type="body" sz="quarter" idx="26"/>
          </p:nvPr>
        </p:nvSpPr>
        <p:spPr>
          <a:xfrm>
            <a:off x="7028349" y="548640"/>
            <a:ext cx="2572851" cy="145811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1800"/>
            </a:lvl2pPr>
            <a:lvl3pPr marL="0" indent="0">
              <a:spcBef>
                <a:spcPts val="0"/>
              </a:spcBef>
              <a:buNone/>
              <a:defRPr sz="1800"/>
            </a:lvl3pPr>
            <a:lvl4pPr marL="0" indent="0">
              <a:spcBef>
                <a:spcPts val="0"/>
              </a:spcBef>
              <a:buNone/>
              <a:defRPr sz="1800"/>
            </a:lvl4pPr>
            <a:lvl5pPr marL="0" indent="0">
              <a:spcBef>
                <a:spcPts val="0"/>
              </a:spcBef>
              <a:buNone/>
              <a:defRPr sz="18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9" name="Text Placeholder 9"/>
          <p:cNvSpPr>
            <a:spLocks noGrp="1"/>
          </p:cNvSpPr>
          <p:nvPr>
            <p:ph type="body" sz="quarter" idx="27"/>
          </p:nvPr>
        </p:nvSpPr>
        <p:spPr>
          <a:xfrm>
            <a:off x="7028349" y="728054"/>
            <a:ext cx="2572851" cy="1107357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1800"/>
            </a:lvl2pPr>
            <a:lvl3pPr marL="0" indent="0">
              <a:spcBef>
                <a:spcPts val="0"/>
              </a:spcBef>
              <a:buNone/>
              <a:defRPr sz="1800"/>
            </a:lvl3pPr>
            <a:lvl4pPr marL="0" indent="0">
              <a:spcBef>
                <a:spcPts val="0"/>
              </a:spcBef>
              <a:buNone/>
              <a:defRPr sz="1800"/>
            </a:lvl4pPr>
            <a:lvl5pPr marL="0" indent="0">
              <a:spcBef>
                <a:spcPts val="0"/>
              </a:spcBef>
              <a:buNone/>
              <a:defRPr sz="18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0" name="Text Placeholder 9"/>
          <p:cNvSpPr>
            <a:spLocks noGrp="1"/>
          </p:cNvSpPr>
          <p:nvPr>
            <p:ph type="body" sz="quarter" idx="28"/>
          </p:nvPr>
        </p:nvSpPr>
        <p:spPr>
          <a:xfrm>
            <a:off x="7028349" y="2056588"/>
            <a:ext cx="2572851" cy="145811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1800"/>
            </a:lvl2pPr>
            <a:lvl3pPr marL="0" indent="0">
              <a:spcBef>
                <a:spcPts val="0"/>
              </a:spcBef>
              <a:buNone/>
              <a:defRPr sz="1800"/>
            </a:lvl3pPr>
            <a:lvl4pPr marL="0" indent="0">
              <a:spcBef>
                <a:spcPts val="0"/>
              </a:spcBef>
              <a:buNone/>
              <a:defRPr sz="1800"/>
            </a:lvl4pPr>
            <a:lvl5pPr marL="0" indent="0">
              <a:spcBef>
                <a:spcPts val="0"/>
              </a:spcBef>
              <a:buNone/>
              <a:defRPr sz="18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1" name="Text Placeholder 9"/>
          <p:cNvSpPr>
            <a:spLocks noGrp="1"/>
          </p:cNvSpPr>
          <p:nvPr>
            <p:ph type="body" sz="quarter" idx="29"/>
          </p:nvPr>
        </p:nvSpPr>
        <p:spPr>
          <a:xfrm>
            <a:off x="7028349" y="2236002"/>
            <a:ext cx="2572851" cy="277527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1800"/>
            </a:lvl2pPr>
            <a:lvl3pPr marL="0" indent="0">
              <a:spcBef>
                <a:spcPts val="0"/>
              </a:spcBef>
              <a:buNone/>
              <a:defRPr sz="1800"/>
            </a:lvl3pPr>
            <a:lvl4pPr marL="0" indent="0">
              <a:spcBef>
                <a:spcPts val="0"/>
              </a:spcBef>
              <a:buNone/>
              <a:defRPr sz="1800"/>
            </a:lvl4pPr>
            <a:lvl5pPr marL="0" indent="0">
              <a:spcBef>
                <a:spcPts val="0"/>
              </a:spcBef>
              <a:buNone/>
              <a:defRPr sz="18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2" name="Text Placeholder 9"/>
          <p:cNvSpPr>
            <a:spLocks noGrp="1"/>
          </p:cNvSpPr>
          <p:nvPr>
            <p:ph type="body" sz="quarter" idx="30" hasCustomPrompt="1"/>
          </p:nvPr>
        </p:nvSpPr>
        <p:spPr>
          <a:xfrm>
            <a:off x="7028349" y="3470172"/>
            <a:ext cx="2572852" cy="237696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800"/>
            </a:lvl2pPr>
            <a:lvl3pPr marL="0" indent="0">
              <a:spcBef>
                <a:spcPts val="0"/>
              </a:spcBef>
              <a:buNone/>
              <a:defRPr sz="1800"/>
            </a:lvl3pPr>
            <a:lvl4pPr marL="0" indent="0">
              <a:spcBef>
                <a:spcPts val="0"/>
              </a:spcBef>
              <a:buNone/>
              <a:defRPr sz="1800"/>
            </a:lvl4pPr>
            <a:lvl5pPr marL="0" indent="0">
              <a:spcBef>
                <a:spcPts val="0"/>
              </a:spcBef>
              <a:buNone/>
              <a:defRPr sz="1800"/>
            </a:lvl5pPr>
          </a:lstStyle>
          <a:p>
            <a:pPr lvl="0"/>
            <a:r>
              <a:rPr/>
              <a:t>Click to edit text</a:t>
            </a:r>
          </a:p>
        </p:txBody>
      </p:sp>
      <p:sp>
        <p:nvSpPr>
          <p:cNvPr id="43" name="Text Placeholder 9"/>
          <p:cNvSpPr>
            <a:spLocks noGrp="1"/>
          </p:cNvSpPr>
          <p:nvPr>
            <p:ph type="body" sz="quarter" idx="31"/>
          </p:nvPr>
        </p:nvSpPr>
        <p:spPr>
          <a:xfrm>
            <a:off x="7028349" y="2613794"/>
            <a:ext cx="2572851" cy="813816"/>
          </a:xfrm>
        </p:spPr>
        <p:txBody>
          <a:bodyPr lIns="0" tIns="0" rIns="0" bIns="0" anchor="t">
            <a:noAutofit/>
          </a:bodyPr>
          <a:lstStyle>
            <a:lvl1pPr marL="137160" indent="-137160">
              <a:lnSpc>
                <a:spcPct val="114000"/>
              </a:lnSpc>
              <a:spcBef>
                <a:spcPts val="600"/>
              </a:spcBef>
              <a:buClr>
                <a:schemeClr val="accent1"/>
              </a:buClr>
              <a:buSzPct val="130000"/>
              <a:buFont typeface="Arial" panose="020B0604020202020204" pitchFamily="34" charset="0"/>
              <a:buChar char="•"/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1800"/>
            </a:lvl2pPr>
            <a:lvl3pPr marL="0" indent="0">
              <a:spcBef>
                <a:spcPts val="0"/>
              </a:spcBef>
              <a:buNone/>
              <a:defRPr sz="1800"/>
            </a:lvl3pPr>
            <a:lvl4pPr marL="0" indent="0">
              <a:spcBef>
                <a:spcPts val="0"/>
              </a:spcBef>
              <a:buNone/>
              <a:defRPr sz="1800"/>
            </a:lvl4pPr>
            <a:lvl5pPr marL="0" indent="0">
              <a:spcBef>
                <a:spcPts val="0"/>
              </a:spcBef>
              <a:buNone/>
              <a:defRPr sz="18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4" name="Instructional Text"/>
          <p:cNvSpPr/>
          <p:nvPr/>
        </p:nvSpPr>
        <p:spPr>
          <a:xfrm>
            <a:off x="10287000" y="0"/>
            <a:ext cx="1676400" cy="7767851"/>
          </a:xfrm>
          <a:prstGeom prst="roundRect">
            <a:avLst>
              <a:gd name="adj" fmla="val 6795"/>
            </a:avLst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1200"/>
              </a:spcBef>
            </a:pPr>
            <a:r>
              <a:rPr sz="1100" b="1" i="1" baseline="0">
                <a:latin typeface="Arial" pitchFamily="34" charset="0"/>
                <a:cs typeface="Arial" pitchFamily="34" charset="0"/>
              </a:rPr>
              <a:t>Note: </a:t>
            </a:r>
          </a:p>
          <a:p>
            <a:pPr>
              <a:spcBef>
                <a:spcPts val="1200"/>
              </a:spcBef>
            </a:pPr>
            <a:r>
              <a:rPr sz="1100" b="1" i="1" baseline="0">
                <a:latin typeface="Arial" pitchFamily="34" charset="0"/>
                <a:cs typeface="Arial" pitchFamily="34" charset="0"/>
              </a:rPr>
              <a:t>This brochure </a:t>
            </a:r>
            <a:r>
              <a:rPr sz="1100" b="1" i="1">
                <a:latin typeface="Arial" pitchFamily="34" charset="0"/>
                <a:cs typeface="Arial" pitchFamily="34" charset="0"/>
              </a:rPr>
              <a:t>is designed to be printed. </a:t>
            </a:r>
            <a:r>
              <a:rPr sz="1100" b="1" i="1" baseline="0">
                <a:latin typeface="Arial" pitchFamily="34" charset="0"/>
                <a:cs typeface="Arial" pitchFamily="34" charset="0"/>
              </a:rPr>
              <a:t>You should test print on regular paper to ensure proper positioning before printing on</a:t>
            </a:r>
            <a:r>
              <a:rPr sz="1100" b="1" i="1">
                <a:latin typeface="Arial" pitchFamily="34" charset="0"/>
                <a:cs typeface="Arial" pitchFamily="34" charset="0"/>
              </a:rPr>
              <a:t> card stock.</a:t>
            </a:r>
          </a:p>
          <a:p>
            <a:pPr>
              <a:spcBef>
                <a:spcPts val="1200"/>
              </a:spcBef>
            </a:pPr>
            <a:r>
              <a:rPr sz="1100" b="1" i="1" baseline="0">
                <a:latin typeface="Arial" pitchFamily="34" charset="0"/>
                <a:cs typeface="Arial" pitchFamily="34" charset="0"/>
              </a:rPr>
              <a:t>You may need to uncheck Scale to Fit Paper in the Print dialog (in the Full Page Slides dropdown).</a:t>
            </a:r>
          </a:p>
          <a:p>
            <a:pPr>
              <a:spcBef>
                <a:spcPts val="1200"/>
              </a:spcBef>
            </a:pPr>
            <a:r>
              <a:rPr sz="1100" b="1" i="1">
                <a:latin typeface="Arial" pitchFamily="34" charset="0"/>
                <a:cs typeface="Arial" pitchFamily="34" charset="0"/>
              </a:rPr>
              <a:t>Check your printer instructions to print double-sided pages.</a:t>
            </a:r>
            <a:endParaRPr sz="1100" b="1" i="1" baseline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sz="1100" b="1" i="1" baseline="0">
                <a:latin typeface="Arial" pitchFamily="34" charset="0"/>
                <a:cs typeface="Arial" pitchFamily="34" charset="0"/>
              </a:rPr>
              <a:t>To change images on this slide, select a picture and delete it. Then click the Pictures icon in the placeholder to insert your own image.</a:t>
            </a:r>
            <a:endParaRPr sz="1100" b="1" i="1"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Text Placeholder 9"/>
          <p:cNvSpPr>
            <a:spLocks noGrp="1"/>
          </p:cNvSpPr>
          <p:nvPr>
            <p:ph type="body" sz="quarter" idx="32" hasCustomPrompt="1"/>
          </p:nvPr>
        </p:nvSpPr>
        <p:spPr>
          <a:xfrm>
            <a:off x="7028349" y="3763880"/>
            <a:ext cx="2572851" cy="137160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1800"/>
            </a:lvl2pPr>
            <a:lvl3pPr marL="0" indent="0">
              <a:spcBef>
                <a:spcPts val="0"/>
              </a:spcBef>
              <a:buNone/>
              <a:defRPr sz="1800"/>
            </a:lvl3pPr>
            <a:lvl4pPr marL="0" indent="0">
              <a:spcBef>
                <a:spcPts val="0"/>
              </a:spcBef>
              <a:buNone/>
              <a:defRPr sz="1800"/>
            </a:lvl4pPr>
            <a:lvl5pPr marL="0" indent="0">
              <a:spcBef>
                <a:spcPts val="0"/>
              </a:spcBef>
              <a:buNone/>
              <a:defRPr sz="1800"/>
            </a:lvl5pPr>
          </a:lstStyle>
          <a:p>
            <a:pPr lvl="0"/>
            <a:r>
              <a:rPr/>
              <a:t>[Company Name]</a:t>
            </a:r>
          </a:p>
        </p:txBody>
      </p:sp>
      <p:sp>
        <p:nvSpPr>
          <p:cNvPr id="46" name="Text Placeholder 9"/>
          <p:cNvSpPr>
            <a:spLocks noGrp="1"/>
          </p:cNvSpPr>
          <p:nvPr>
            <p:ph type="body" sz="quarter" idx="33" hasCustomPrompt="1"/>
          </p:nvPr>
        </p:nvSpPr>
        <p:spPr>
          <a:xfrm>
            <a:off x="7028349" y="3908567"/>
            <a:ext cx="2572851" cy="137160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1800"/>
            </a:lvl2pPr>
            <a:lvl3pPr marL="0" indent="0">
              <a:spcBef>
                <a:spcPts val="0"/>
              </a:spcBef>
              <a:buNone/>
              <a:defRPr sz="1800"/>
            </a:lvl3pPr>
            <a:lvl4pPr marL="0" indent="0">
              <a:spcBef>
                <a:spcPts val="0"/>
              </a:spcBef>
              <a:buNone/>
              <a:defRPr sz="1800"/>
            </a:lvl4pPr>
            <a:lvl5pPr marL="0" indent="0">
              <a:spcBef>
                <a:spcPts val="0"/>
              </a:spcBef>
              <a:buNone/>
              <a:defRPr sz="1800"/>
            </a:lvl5pPr>
          </a:lstStyle>
          <a:p>
            <a:pPr lvl="0"/>
            <a:r>
              <a:rPr/>
              <a:t>[Street Address]</a:t>
            </a:r>
          </a:p>
        </p:txBody>
      </p:sp>
      <p:sp>
        <p:nvSpPr>
          <p:cNvPr id="47" name="Text Placeholder 9"/>
          <p:cNvSpPr>
            <a:spLocks noGrp="1"/>
          </p:cNvSpPr>
          <p:nvPr>
            <p:ph type="body" sz="quarter" idx="34" hasCustomPrompt="1"/>
          </p:nvPr>
        </p:nvSpPr>
        <p:spPr>
          <a:xfrm>
            <a:off x="7028349" y="4053254"/>
            <a:ext cx="2572851" cy="137160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1800"/>
            </a:lvl2pPr>
            <a:lvl3pPr marL="0" indent="0">
              <a:spcBef>
                <a:spcPts val="0"/>
              </a:spcBef>
              <a:buNone/>
              <a:defRPr sz="1800"/>
            </a:lvl3pPr>
            <a:lvl4pPr marL="0" indent="0">
              <a:spcBef>
                <a:spcPts val="0"/>
              </a:spcBef>
              <a:buNone/>
              <a:defRPr sz="1800"/>
            </a:lvl4pPr>
            <a:lvl5pPr marL="0" indent="0">
              <a:spcBef>
                <a:spcPts val="0"/>
              </a:spcBef>
              <a:buNone/>
              <a:defRPr sz="1800"/>
            </a:lvl5pPr>
          </a:lstStyle>
          <a:p>
            <a:pPr lvl="0"/>
            <a:r>
              <a:rPr/>
              <a:t>[City, ST  ZIP Code]</a:t>
            </a:r>
          </a:p>
        </p:txBody>
      </p:sp>
      <p:sp>
        <p:nvSpPr>
          <p:cNvPr id="48" name="Text Placeholder 9"/>
          <p:cNvSpPr>
            <a:spLocks noGrp="1"/>
          </p:cNvSpPr>
          <p:nvPr>
            <p:ph type="body" sz="quarter" idx="35" hasCustomPrompt="1"/>
          </p:nvPr>
        </p:nvSpPr>
        <p:spPr>
          <a:xfrm>
            <a:off x="7028349" y="4197941"/>
            <a:ext cx="2572851" cy="137160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1800"/>
            </a:lvl2pPr>
            <a:lvl3pPr marL="0" indent="0">
              <a:spcBef>
                <a:spcPts val="0"/>
              </a:spcBef>
              <a:buNone/>
              <a:defRPr sz="1800"/>
            </a:lvl3pPr>
            <a:lvl4pPr marL="0" indent="0">
              <a:spcBef>
                <a:spcPts val="0"/>
              </a:spcBef>
              <a:buNone/>
              <a:defRPr sz="1800"/>
            </a:lvl4pPr>
            <a:lvl5pPr marL="0" indent="0">
              <a:spcBef>
                <a:spcPts val="0"/>
              </a:spcBef>
              <a:buNone/>
              <a:defRPr sz="1800"/>
            </a:lvl5pPr>
          </a:lstStyle>
          <a:p>
            <a:pPr lvl="0"/>
            <a:r>
              <a:rPr/>
              <a:t>[Telephone]</a:t>
            </a:r>
          </a:p>
        </p:txBody>
      </p:sp>
      <p:sp>
        <p:nvSpPr>
          <p:cNvPr id="49" name="Text Placeholder 9"/>
          <p:cNvSpPr>
            <a:spLocks noGrp="1"/>
          </p:cNvSpPr>
          <p:nvPr>
            <p:ph type="body" sz="quarter" idx="36" hasCustomPrompt="1"/>
          </p:nvPr>
        </p:nvSpPr>
        <p:spPr>
          <a:xfrm>
            <a:off x="7028349" y="4342627"/>
            <a:ext cx="2572851" cy="137160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800" b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1800"/>
            </a:lvl2pPr>
            <a:lvl3pPr marL="0" indent="0">
              <a:spcBef>
                <a:spcPts val="0"/>
              </a:spcBef>
              <a:buNone/>
              <a:defRPr sz="1800"/>
            </a:lvl3pPr>
            <a:lvl4pPr marL="0" indent="0">
              <a:spcBef>
                <a:spcPts val="0"/>
              </a:spcBef>
              <a:buNone/>
              <a:defRPr sz="1800"/>
            </a:lvl4pPr>
            <a:lvl5pPr marL="0" indent="0">
              <a:spcBef>
                <a:spcPts val="0"/>
              </a:spcBef>
              <a:buNone/>
              <a:defRPr sz="1800"/>
            </a:lvl5pPr>
          </a:lstStyle>
          <a:p>
            <a:pPr lvl="0"/>
            <a:r>
              <a:rPr/>
              <a:t>[Email Address]</a:t>
            </a:r>
          </a:p>
        </p:txBody>
      </p:sp>
      <p:sp>
        <p:nvSpPr>
          <p:cNvPr id="50" name="Text Placeholder 9"/>
          <p:cNvSpPr>
            <a:spLocks noGrp="1"/>
          </p:cNvSpPr>
          <p:nvPr>
            <p:ph type="body" sz="quarter" idx="37" hasCustomPrompt="1"/>
          </p:nvPr>
        </p:nvSpPr>
        <p:spPr>
          <a:xfrm>
            <a:off x="7028349" y="4553060"/>
            <a:ext cx="2572851" cy="137160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800" b="0" baseline="0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None/>
              <a:defRPr sz="1800"/>
            </a:lvl2pPr>
            <a:lvl3pPr marL="0" indent="0">
              <a:spcBef>
                <a:spcPts val="0"/>
              </a:spcBef>
              <a:buNone/>
              <a:defRPr sz="1800"/>
            </a:lvl3pPr>
            <a:lvl4pPr marL="0" indent="0">
              <a:spcBef>
                <a:spcPts val="0"/>
              </a:spcBef>
              <a:buNone/>
              <a:defRPr sz="1800"/>
            </a:lvl4pPr>
            <a:lvl5pPr marL="0" indent="0">
              <a:spcBef>
                <a:spcPts val="0"/>
              </a:spcBef>
              <a:buNone/>
              <a:defRPr sz="1800"/>
            </a:lvl5pPr>
          </a:lstStyle>
          <a:p>
            <a:pPr lvl="0"/>
            <a:r>
              <a:rPr/>
              <a:t>[Web Address]</a:t>
            </a:r>
          </a:p>
        </p:txBody>
      </p:sp>
    </p:spTree>
    <p:extLst>
      <p:ext uri="{BB962C8B-B14F-4D97-AF65-F5344CB8AC3E}">
        <p14:creationId xmlns:p14="http://schemas.microsoft.com/office/powerpoint/2010/main" val="23943100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4608">
          <p15:clr>
            <a:srgbClr val="FBAE40"/>
          </p15:clr>
        </p15:guide>
        <p15:guide id="2" orient="horz" pos="288">
          <p15:clr>
            <a:srgbClr val="FBAE40"/>
          </p15:clr>
        </p15:guide>
        <p15:guide id="0" pos="288">
          <p15:clr>
            <a:srgbClr val="FBAE40"/>
          </p15:clr>
        </p15:guide>
        <p15:guide id="3" pos="6048">
          <p15:clr>
            <a:srgbClr val="FBAE40"/>
          </p15:clr>
        </p15:guide>
        <p15:guide id="4" pos="2136">
          <p15:clr>
            <a:srgbClr val="A4A3A4"/>
          </p15:clr>
        </p15:guide>
        <p15:guide id="5" pos="4272">
          <p15:clr>
            <a:srgbClr val="A4A3A4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C7E35-61C9-471C-870E-2CE47EA24035}" type="datetimeFigureOut">
              <a:rPr lang="en-US"/>
              <a:t>5/17/2017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236ED2-EF9B-4B9B-9B58-09E1C1CBDE09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73466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microsoft.com/office/2007/relationships/hdphoto" Target="../media/hdphoto1.wdp"/><Relationship Id="rId7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3.png"/><Relationship Id="rId5" Type="http://schemas.openxmlformats.org/officeDocument/2006/relationships/image" Target="../media/image7.png"/><Relationship Id="rId10" Type="http://schemas.openxmlformats.org/officeDocument/2006/relationships/image" Target="../media/image10.jpeg"/><Relationship Id="rId4" Type="http://schemas.openxmlformats.org/officeDocument/2006/relationships/image" Target="../media/image6.png"/><Relationship Id="rId9" Type="http://schemas.microsoft.com/office/2007/relationships/hdphoto" Target="../media/hdphoto3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457200" y="1998663"/>
            <a:ext cx="2343150" cy="5076507"/>
          </a:xfrm>
          <a:prstGeom prst="rect">
            <a:avLst/>
          </a:prstGeom>
          <a:solidFill>
            <a:srgbClr val="33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1"/>
          <p:cNvSpPr txBox="1">
            <a:spLocks/>
          </p:cNvSpPr>
          <p:nvPr/>
        </p:nvSpPr>
        <p:spPr>
          <a:xfrm>
            <a:off x="777240" y="2021523"/>
            <a:ext cx="1737360" cy="29858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marL="0" indent="0" algn="l" defTabSz="100584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0" indent="0" algn="l" defTabSz="100584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 algn="l" defTabSz="100584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100584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100584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06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89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19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48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>
                <a:solidFill>
                  <a:schemeClr val="bg2"/>
                </a:solidFill>
              </a:rPr>
              <a:t>Goals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554353" y="2465929"/>
            <a:ext cx="2139317" cy="4517800"/>
          </a:xfrm>
          <a:prstGeom prst="roundRect">
            <a:avLst/>
          </a:prstGeom>
          <a:solidFill>
            <a:srgbClr val="CFCF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02" b="6742"/>
          <a:stretch/>
        </p:blipFill>
        <p:spPr>
          <a:xfrm rot="10800000" flipH="1">
            <a:off x="6976110" y="278130"/>
            <a:ext cx="2819400" cy="341100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02" b="6742"/>
          <a:stretch/>
        </p:blipFill>
        <p:spPr>
          <a:xfrm flipH="1">
            <a:off x="6925310" y="4163411"/>
            <a:ext cx="2819400" cy="3411004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777240" y="2565730"/>
            <a:ext cx="1737360" cy="4417999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Facilitating the expansion of the secure transport system for interoperable electronic documentation.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Utilizing and filling in the gaps in the current standards to achieve increased level of interoperability among systems and organizations.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Establishing pilot programs with existing Health Information Handlers (HIH), Health Information Service Providers (HISP), and health care providers.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Aid CMS in operating and advancing the health IT Electronic Medical Documentation Interoperability (EMDI) initiatives.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7288530" y="2199640"/>
            <a:ext cx="2468880" cy="1763463"/>
          </a:xfrm>
        </p:spPr>
        <p:txBody>
          <a:bodyPr/>
          <a:lstStyle/>
          <a:p>
            <a:r>
              <a:rPr lang="en-US" sz="2000" dirty="0">
                <a:solidFill>
                  <a:srgbClr val="0070C0"/>
                </a:solidFill>
              </a:rPr>
              <a:t>Electronic Medical Documentation Interoperability</a:t>
            </a:r>
            <a:br>
              <a:rPr lang="en-US" sz="2000" dirty="0">
                <a:solidFill>
                  <a:srgbClr val="0070C0"/>
                </a:solidFill>
              </a:rPr>
            </a:br>
            <a:r>
              <a:rPr lang="en-US" sz="2000" dirty="0">
                <a:solidFill>
                  <a:srgbClr val="0070C0"/>
                </a:solidFill>
              </a:rPr>
              <a:t>(EMDI)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7288530" y="4008823"/>
            <a:ext cx="2468880" cy="346007"/>
          </a:xfrm>
        </p:spPr>
        <p:txBody>
          <a:bodyPr/>
          <a:lstStyle/>
          <a:p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Advancing Provider Interoperability</a:t>
            </a:r>
          </a:p>
        </p:txBody>
      </p:sp>
      <p:cxnSp>
        <p:nvCxnSpPr>
          <p:cNvPr id="26" name="Straight Connector 25"/>
          <p:cNvCxnSpPr/>
          <p:nvPr/>
        </p:nvCxnSpPr>
        <p:spPr>
          <a:xfrm flipH="1">
            <a:off x="708660" y="2366126"/>
            <a:ext cx="1840230" cy="1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" name="Picture 31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" y="362796"/>
            <a:ext cx="2057400" cy="1536065"/>
          </a:xfrm>
          <a:prstGeom prst="rect">
            <a:avLst/>
          </a:prstGeom>
          <a:effectLst/>
        </p:spPr>
      </p:pic>
      <p:cxnSp>
        <p:nvCxnSpPr>
          <p:cNvPr id="36" name="Straight Connector 35"/>
          <p:cNvCxnSpPr/>
          <p:nvPr/>
        </p:nvCxnSpPr>
        <p:spPr>
          <a:xfrm flipH="1">
            <a:off x="7197090" y="3972912"/>
            <a:ext cx="2358390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457200" y="7169150"/>
            <a:ext cx="2387600" cy="148947"/>
          </a:xfrm>
          <a:prstGeom prst="rect">
            <a:avLst/>
          </a:prstGeom>
          <a:solidFill>
            <a:srgbClr val="33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21993" y="3440658"/>
            <a:ext cx="1014413" cy="104488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565667" y="3258796"/>
            <a:ext cx="93647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Scan To Visit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36814" y="4450477"/>
            <a:ext cx="99418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EMDI Website</a:t>
            </a:r>
          </a:p>
        </p:txBody>
      </p:sp>
      <p:pic>
        <p:nvPicPr>
          <p:cNvPr id="21" name="Picture 20" descr="C:\Users\hsaid_ttss\Desktop\Scope Infotech Inc\Marketing\Scope_Logo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2441" y="6510317"/>
            <a:ext cx="1453515" cy="502920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TextBox 21"/>
          <p:cNvSpPr txBox="1"/>
          <p:nvPr/>
        </p:nvSpPr>
        <p:spPr>
          <a:xfrm>
            <a:off x="4233704" y="7032287"/>
            <a:ext cx="16055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solidFill>
                  <a:schemeClr val="bg1">
                    <a:lumMod val="50000"/>
                  </a:schemeClr>
                </a:solidFill>
              </a:rPr>
              <a:t>Visit us on the Web:</a:t>
            </a:r>
          </a:p>
          <a:p>
            <a:pPr algn="ctr"/>
            <a:r>
              <a:rPr lang="en-US" sz="800" dirty="0">
                <a:solidFill>
                  <a:schemeClr val="bg1">
                    <a:lumMod val="50000"/>
                  </a:schemeClr>
                </a:solidFill>
              </a:rPr>
              <a:t>www.scopeinfotechinc.com</a:t>
            </a:r>
          </a:p>
        </p:txBody>
      </p:sp>
    </p:spTree>
    <p:extLst>
      <p:ext uri="{BB962C8B-B14F-4D97-AF65-F5344CB8AC3E}">
        <p14:creationId xmlns:p14="http://schemas.microsoft.com/office/powerpoint/2010/main" val="4009884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Rectangle 172"/>
          <p:cNvSpPr/>
          <p:nvPr/>
        </p:nvSpPr>
        <p:spPr>
          <a:xfrm>
            <a:off x="3582653" y="337354"/>
            <a:ext cx="3022462" cy="5882471"/>
          </a:xfrm>
          <a:prstGeom prst="rect">
            <a:avLst/>
          </a:prstGeom>
          <a:solidFill>
            <a:srgbClr val="33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4" name="Text Placeholder 13"/>
          <p:cNvSpPr>
            <a:spLocks noGrp="1"/>
          </p:cNvSpPr>
          <p:nvPr>
            <p:ph type="body" sz="quarter" idx="10"/>
          </p:nvPr>
        </p:nvSpPr>
        <p:spPr>
          <a:xfrm>
            <a:off x="3665818" y="502958"/>
            <a:ext cx="2834641" cy="237696"/>
          </a:xfrm>
        </p:spPr>
        <p:txBody>
          <a:bodyPr/>
          <a:lstStyle/>
          <a:p>
            <a:pPr algn="ctr"/>
            <a:r>
              <a:rPr lang="en-US" sz="1800" dirty="0">
                <a:solidFill>
                  <a:schemeClr val="bg1"/>
                </a:solidFill>
              </a:rPr>
              <a:t>Real World Use Cases</a:t>
            </a:r>
          </a:p>
        </p:txBody>
      </p:sp>
      <p:sp>
        <p:nvSpPr>
          <p:cNvPr id="175" name="TextBox 174"/>
          <p:cNvSpPr txBox="1"/>
          <p:nvPr/>
        </p:nvSpPr>
        <p:spPr>
          <a:xfrm>
            <a:off x="3733800" y="848430"/>
            <a:ext cx="2676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solidFill>
                  <a:schemeClr val="bg1"/>
                </a:solidFill>
              </a:rPr>
              <a:t>Home </a:t>
            </a:r>
            <a:r>
              <a:rPr lang="en-US" sz="800">
                <a:solidFill>
                  <a:schemeClr val="bg1"/>
                </a:solidFill>
              </a:rPr>
              <a:t>Health Agency (HHA</a:t>
            </a:r>
            <a:r>
              <a:rPr lang="en-US" sz="800" dirty="0">
                <a:solidFill>
                  <a:schemeClr val="bg1"/>
                </a:solidFill>
              </a:rPr>
              <a:t>), Durable Medical Equipment Prosthetics, Orthotics, Supplies (DMEPOS), and more coming!</a:t>
            </a:r>
          </a:p>
          <a:p>
            <a:pPr algn="ctr"/>
            <a:endParaRPr lang="en-US" sz="800" dirty="0">
              <a:solidFill>
                <a:schemeClr val="bg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6825495" y="337354"/>
            <a:ext cx="2775705" cy="4004950"/>
          </a:xfrm>
          <a:prstGeom prst="rect">
            <a:avLst/>
          </a:prstGeom>
          <a:solidFill>
            <a:srgbClr val="33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6" name="Rounded Rectangle 75"/>
          <p:cNvSpPr/>
          <p:nvPr/>
        </p:nvSpPr>
        <p:spPr>
          <a:xfrm>
            <a:off x="6896100" y="2839607"/>
            <a:ext cx="2640481" cy="1347959"/>
          </a:xfrm>
          <a:prstGeom prst="roundRect">
            <a:avLst/>
          </a:prstGeom>
          <a:solidFill>
            <a:srgbClr val="CFCF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ounded Rectangle 68"/>
          <p:cNvSpPr/>
          <p:nvPr/>
        </p:nvSpPr>
        <p:spPr>
          <a:xfrm>
            <a:off x="6896100" y="1059716"/>
            <a:ext cx="2640481" cy="1568606"/>
          </a:xfrm>
          <a:prstGeom prst="roundRect">
            <a:avLst/>
          </a:prstGeom>
          <a:solidFill>
            <a:srgbClr val="CFCF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ounded Rectangle 48"/>
          <p:cNvSpPr/>
          <p:nvPr/>
        </p:nvSpPr>
        <p:spPr>
          <a:xfrm>
            <a:off x="3665818" y="2867025"/>
            <a:ext cx="2834641" cy="1399495"/>
          </a:xfrm>
          <a:prstGeom prst="roundRect">
            <a:avLst/>
          </a:prstGeom>
          <a:solidFill>
            <a:srgbClr val="CFCF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ounded Rectangle 49"/>
          <p:cNvSpPr/>
          <p:nvPr/>
        </p:nvSpPr>
        <p:spPr>
          <a:xfrm>
            <a:off x="3665818" y="4342304"/>
            <a:ext cx="2834641" cy="1608715"/>
          </a:xfrm>
          <a:prstGeom prst="roundRect">
            <a:avLst/>
          </a:prstGeom>
          <a:solidFill>
            <a:srgbClr val="CFCF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ounded Rectangle 47"/>
          <p:cNvSpPr/>
          <p:nvPr/>
        </p:nvSpPr>
        <p:spPr>
          <a:xfrm>
            <a:off x="3665818" y="1417872"/>
            <a:ext cx="2834641" cy="1353904"/>
          </a:xfrm>
          <a:prstGeom prst="roundRect">
            <a:avLst/>
          </a:prstGeom>
          <a:solidFill>
            <a:srgbClr val="CFCF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23"/>
          </p:nvPr>
        </p:nvSpPr>
        <p:spPr>
          <a:xfrm>
            <a:off x="3803033" y="1466849"/>
            <a:ext cx="2607292" cy="4484169"/>
          </a:xfrm>
        </p:spPr>
        <p:txBody>
          <a:bodyPr/>
          <a:lstStyle/>
          <a:p>
            <a:pPr algn="ctr"/>
            <a:r>
              <a:rPr lang="en-US" sz="1100" b="1" dirty="0">
                <a:solidFill>
                  <a:srgbClr val="0070C0"/>
                </a:solidFill>
              </a:rPr>
              <a:t>Use Case 1 – Order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Hospital sends order to HHA or DMEPOS Supplier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HHA or DMEPOS Supplier sends accept/reject order decision</a:t>
            </a:r>
          </a:p>
          <a:p>
            <a:endParaRPr lang="en-US" dirty="0"/>
          </a:p>
          <a:p>
            <a:pPr algn="ctr"/>
            <a:r>
              <a:rPr lang="en-US" sz="1100" b="1" dirty="0">
                <a:solidFill>
                  <a:srgbClr val="0070C0"/>
                </a:solidFill>
              </a:rPr>
              <a:t>Use Case 2 – Medical Documentation Requests (MDR)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HHA or DMEPOS Supplier sends an MDR to the hospital/physician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Hospital/physician sends requested documents to HHA/DMEPOS</a:t>
            </a:r>
          </a:p>
          <a:p>
            <a:pPr algn="ctr"/>
            <a:br>
              <a:rPr lang="en-US" dirty="0"/>
            </a:br>
            <a:r>
              <a:rPr lang="en-US" sz="1100" b="1" dirty="0">
                <a:solidFill>
                  <a:srgbClr val="0070C0"/>
                </a:solidFill>
              </a:rPr>
              <a:t>Use Case 3 – Signature Requests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HHA or DMEPOS Supplier sends a document for signature to hospital/physician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Hospital/physician signs/dates and returns the signed document to the HHA/DMEPOS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26"/>
          </p:nvPr>
        </p:nvSpPr>
        <p:spPr>
          <a:xfrm>
            <a:off x="6825495" y="548640"/>
            <a:ext cx="2775705" cy="299790"/>
          </a:xfrm>
        </p:spPr>
        <p:txBody>
          <a:bodyPr/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1800" b="0" dirty="0">
                <a:solidFill>
                  <a:schemeClr val="bg1"/>
                </a:solidFill>
                <a:latin typeface="+mj-lt"/>
              </a:rPr>
              <a:t>Get Involved</a:t>
            </a:r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27"/>
          </p:nvPr>
        </p:nvSpPr>
        <p:spPr>
          <a:xfrm>
            <a:off x="7028350" y="1117496"/>
            <a:ext cx="2391876" cy="1497926"/>
          </a:xfrm>
        </p:spPr>
        <p:txBody>
          <a:bodyPr/>
          <a:lstStyle/>
          <a:p>
            <a:pPr marL="171450" indent="-171450">
              <a:buFont typeface="Wingdings" panose="05000000000000000000" pitchFamily="2" charset="2"/>
              <a:buChar char="ü"/>
            </a:pP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Validate a new technology or process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Re-work business processes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Lower your administrative costs and improve quality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Learn lessons from a real-world use of a solution</a:t>
            </a:r>
          </a:p>
        </p:txBody>
      </p:sp>
      <p:cxnSp>
        <p:nvCxnSpPr>
          <p:cNvPr id="53" name="Straight Connector 52"/>
          <p:cNvCxnSpPr/>
          <p:nvPr/>
        </p:nvCxnSpPr>
        <p:spPr>
          <a:xfrm flipH="1">
            <a:off x="3803033" y="823940"/>
            <a:ext cx="2607292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H="1">
            <a:off x="7028349" y="823940"/>
            <a:ext cx="2391877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 Placeholder 22"/>
          <p:cNvSpPr>
            <a:spLocks noGrp="1"/>
          </p:cNvSpPr>
          <p:nvPr>
            <p:ph type="body" sz="quarter" idx="27"/>
          </p:nvPr>
        </p:nvSpPr>
        <p:spPr>
          <a:xfrm>
            <a:off x="6955037" y="2900786"/>
            <a:ext cx="2499479" cy="648765"/>
          </a:xfrm>
        </p:spPr>
        <p:txBody>
          <a:bodyPr/>
          <a:lstStyle/>
          <a:p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Learn more:    </a:t>
            </a:r>
            <a:r>
              <a:rPr lang="en-US" sz="1100" kern="1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https://oncprojectracking.healthit.gov/wiki/display/TechLabSC/MRII+Home</a:t>
            </a:r>
            <a:endParaRPr lang="en-US" sz="1000" kern="19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7" name="Text Placeholder 21"/>
          <p:cNvSpPr>
            <a:spLocks noGrp="1"/>
          </p:cNvSpPr>
          <p:nvPr>
            <p:ph type="body" sz="quarter" idx="26"/>
          </p:nvPr>
        </p:nvSpPr>
        <p:spPr>
          <a:xfrm>
            <a:off x="7028349" y="4656816"/>
            <a:ext cx="2572851" cy="299790"/>
          </a:xfrm>
        </p:spPr>
        <p:txBody>
          <a:bodyPr/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1800" b="0" dirty="0">
                <a:solidFill>
                  <a:srgbClr val="0070C0"/>
                </a:solidFill>
                <a:latin typeface="+mj-lt"/>
              </a:rPr>
              <a:t>Contact Us:</a:t>
            </a:r>
          </a:p>
        </p:txBody>
      </p:sp>
      <p:cxnSp>
        <p:nvCxnSpPr>
          <p:cNvPr id="78" name="Straight Connector 77"/>
          <p:cNvCxnSpPr/>
          <p:nvPr/>
        </p:nvCxnSpPr>
        <p:spPr>
          <a:xfrm flipH="1">
            <a:off x="7028349" y="4961396"/>
            <a:ext cx="2607292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7001402" y="6095858"/>
            <a:ext cx="248206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EMDI_Team@scopeinfotechinc.com</a:t>
            </a:r>
          </a:p>
        </p:txBody>
      </p:sp>
      <p:sp>
        <p:nvSpPr>
          <p:cNvPr id="126" name="Oval 125"/>
          <p:cNvSpPr/>
          <p:nvPr/>
        </p:nvSpPr>
        <p:spPr>
          <a:xfrm>
            <a:off x="488332" y="337354"/>
            <a:ext cx="1817924" cy="1684499"/>
          </a:xfrm>
          <a:prstGeom prst="ellipse">
            <a:avLst/>
          </a:prstGeom>
          <a:solidFill>
            <a:srgbClr val="33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/>
          <p:nvPr/>
        </p:nvSpPr>
        <p:spPr>
          <a:xfrm>
            <a:off x="1368442" y="1251754"/>
            <a:ext cx="1817924" cy="1684499"/>
          </a:xfrm>
          <a:prstGeom prst="ellipse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/>
          <p:nvPr/>
        </p:nvSpPr>
        <p:spPr>
          <a:xfrm>
            <a:off x="488332" y="2314744"/>
            <a:ext cx="1817924" cy="1684499"/>
          </a:xfrm>
          <a:prstGeom prst="ellipse">
            <a:avLst/>
          </a:prstGeom>
          <a:solidFill>
            <a:srgbClr val="33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/>
          <p:nvPr/>
        </p:nvSpPr>
        <p:spPr>
          <a:xfrm>
            <a:off x="1368442" y="3192100"/>
            <a:ext cx="1817924" cy="1684499"/>
          </a:xfrm>
          <a:prstGeom prst="ellipse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Oval 129"/>
          <p:cNvSpPr/>
          <p:nvPr/>
        </p:nvSpPr>
        <p:spPr>
          <a:xfrm>
            <a:off x="488332" y="4266520"/>
            <a:ext cx="1817924" cy="1684499"/>
          </a:xfrm>
          <a:prstGeom prst="ellipse">
            <a:avLst/>
          </a:prstGeom>
          <a:solidFill>
            <a:srgbClr val="33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Oval 130"/>
          <p:cNvSpPr/>
          <p:nvPr/>
        </p:nvSpPr>
        <p:spPr>
          <a:xfrm>
            <a:off x="1368442" y="5182410"/>
            <a:ext cx="1817924" cy="1684499"/>
          </a:xfrm>
          <a:prstGeom prst="ellipse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2" name="Picture 131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962" y="405792"/>
            <a:ext cx="560665" cy="560665"/>
          </a:xfrm>
          <a:prstGeom prst="rect">
            <a:avLst/>
          </a:prstGeom>
        </p:spPr>
      </p:pic>
      <p:pic>
        <p:nvPicPr>
          <p:cNvPr id="133" name="Picture 13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5109" y="1336996"/>
            <a:ext cx="584591" cy="584591"/>
          </a:xfrm>
          <a:prstGeom prst="rect">
            <a:avLst/>
          </a:prstGeom>
        </p:spPr>
      </p:pic>
      <p:pic>
        <p:nvPicPr>
          <p:cNvPr id="134" name="Picture 13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668" y="4342304"/>
            <a:ext cx="627252" cy="627252"/>
          </a:xfrm>
          <a:prstGeom prst="rect">
            <a:avLst/>
          </a:prstGeom>
        </p:spPr>
      </p:pic>
      <p:pic>
        <p:nvPicPr>
          <p:cNvPr id="135" name="Picture 134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0640" y="3296507"/>
            <a:ext cx="573528" cy="573528"/>
          </a:xfrm>
          <a:prstGeom prst="rect">
            <a:avLst/>
          </a:prstGeom>
        </p:spPr>
      </p:pic>
      <p:pic>
        <p:nvPicPr>
          <p:cNvPr id="136" name="Picture 135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530" y="2362725"/>
            <a:ext cx="573528" cy="573528"/>
          </a:xfrm>
          <a:prstGeom prst="rect">
            <a:avLst/>
          </a:prstGeom>
        </p:spPr>
      </p:pic>
      <p:pic>
        <p:nvPicPr>
          <p:cNvPr id="137" name="Picture 136"/>
          <p:cNvPicPr>
            <a:picLocks noChangeAspect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5543" y="5265536"/>
            <a:ext cx="563722" cy="563722"/>
          </a:xfrm>
          <a:prstGeom prst="rect">
            <a:avLst/>
          </a:prstGeom>
        </p:spPr>
      </p:pic>
      <p:sp>
        <p:nvSpPr>
          <p:cNvPr id="138" name="TextBox 137"/>
          <p:cNvSpPr txBox="1"/>
          <p:nvPr/>
        </p:nvSpPr>
        <p:spPr>
          <a:xfrm>
            <a:off x="684649" y="585456"/>
            <a:ext cx="436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1.</a:t>
            </a:r>
          </a:p>
        </p:txBody>
      </p:sp>
      <p:sp>
        <p:nvSpPr>
          <p:cNvPr id="139" name="TextBox 138"/>
          <p:cNvSpPr txBox="1"/>
          <p:nvPr/>
        </p:nvSpPr>
        <p:spPr>
          <a:xfrm>
            <a:off x="2551903" y="1579128"/>
            <a:ext cx="436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2.</a:t>
            </a:r>
          </a:p>
        </p:txBody>
      </p:sp>
      <p:sp>
        <p:nvSpPr>
          <p:cNvPr id="140" name="TextBox 139"/>
          <p:cNvSpPr txBox="1"/>
          <p:nvPr/>
        </p:nvSpPr>
        <p:spPr>
          <a:xfrm>
            <a:off x="689708" y="2578266"/>
            <a:ext cx="436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3.</a:t>
            </a:r>
          </a:p>
        </p:txBody>
      </p:sp>
      <p:sp>
        <p:nvSpPr>
          <p:cNvPr id="141" name="TextBox 140"/>
          <p:cNvSpPr txBox="1"/>
          <p:nvPr/>
        </p:nvSpPr>
        <p:spPr>
          <a:xfrm>
            <a:off x="2547875" y="3525103"/>
            <a:ext cx="436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4.</a:t>
            </a:r>
          </a:p>
        </p:txBody>
      </p:sp>
      <p:sp>
        <p:nvSpPr>
          <p:cNvPr id="142" name="TextBox 141"/>
          <p:cNvSpPr txBox="1"/>
          <p:nvPr/>
        </p:nvSpPr>
        <p:spPr>
          <a:xfrm>
            <a:off x="680740" y="4611962"/>
            <a:ext cx="436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5.</a:t>
            </a:r>
          </a:p>
        </p:txBody>
      </p:sp>
      <p:sp>
        <p:nvSpPr>
          <p:cNvPr id="143" name="TextBox 142"/>
          <p:cNvSpPr txBox="1"/>
          <p:nvPr/>
        </p:nvSpPr>
        <p:spPr>
          <a:xfrm>
            <a:off x="2568124" y="5477832"/>
            <a:ext cx="436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6.</a:t>
            </a:r>
          </a:p>
        </p:txBody>
      </p:sp>
      <p:sp>
        <p:nvSpPr>
          <p:cNvPr id="144" name="TextBox 143"/>
          <p:cNvSpPr txBox="1"/>
          <p:nvPr/>
        </p:nvSpPr>
        <p:spPr>
          <a:xfrm>
            <a:off x="1473817" y="1929883"/>
            <a:ext cx="161174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Interface Vendor(s)</a:t>
            </a:r>
          </a:p>
        </p:txBody>
      </p:sp>
      <p:sp>
        <p:nvSpPr>
          <p:cNvPr id="145" name="TextBox 144"/>
          <p:cNvSpPr txBox="1"/>
          <p:nvPr/>
        </p:nvSpPr>
        <p:spPr>
          <a:xfrm>
            <a:off x="612102" y="3236779"/>
            <a:ext cx="94415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/>
              <a:t>Supports Hospitals/Clinics/Physicians</a:t>
            </a:r>
          </a:p>
        </p:txBody>
      </p:sp>
      <p:sp>
        <p:nvSpPr>
          <p:cNvPr id="146" name="TextBox 145"/>
          <p:cNvSpPr txBox="1"/>
          <p:nvPr/>
        </p:nvSpPr>
        <p:spPr>
          <a:xfrm>
            <a:off x="589539" y="2920644"/>
            <a:ext cx="1611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Document Transfer Vendor(s)</a:t>
            </a:r>
          </a:p>
        </p:txBody>
      </p:sp>
      <p:sp>
        <p:nvSpPr>
          <p:cNvPr id="147" name="TextBox 146"/>
          <p:cNvSpPr txBox="1"/>
          <p:nvPr/>
        </p:nvSpPr>
        <p:spPr>
          <a:xfrm>
            <a:off x="2124844" y="2102879"/>
            <a:ext cx="94415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700" dirty="0"/>
              <a:t>Supports Hospitals/Clinics/Physicians</a:t>
            </a:r>
          </a:p>
        </p:txBody>
      </p:sp>
      <p:sp>
        <p:nvSpPr>
          <p:cNvPr id="148" name="TextBox 147"/>
          <p:cNvSpPr txBox="1"/>
          <p:nvPr/>
        </p:nvSpPr>
        <p:spPr>
          <a:xfrm>
            <a:off x="1464889" y="3845666"/>
            <a:ext cx="1611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Document Transfer Vendor(s)</a:t>
            </a:r>
          </a:p>
        </p:txBody>
      </p:sp>
      <p:sp>
        <p:nvSpPr>
          <p:cNvPr id="149" name="TextBox 148"/>
          <p:cNvSpPr txBox="1"/>
          <p:nvPr/>
        </p:nvSpPr>
        <p:spPr>
          <a:xfrm>
            <a:off x="2193686" y="4150282"/>
            <a:ext cx="72935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700" dirty="0"/>
              <a:t>Supports HHA/ </a:t>
            </a:r>
          </a:p>
          <a:p>
            <a:pPr algn="r"/>
            <a:r>
              <a:rPr lang="en-US" sz="700" dirty="0"/>
              <a:t>DMEPOS</a:t>
            </a:r>
          </a:p>
        </p:txBody>
      </p:sp>
      <p:sp>
        <p:nvSpPr>
          <p:cNvPr id="150" name="TextBox 149"/>
          <p:cNvSpPr txBox="1"/>
          <p:nvPr/>
        </p:nvSpPr>
        <p:spPr>
          <a:xfrm>
            <a:off x="591534" y="4930904"/>
            <a:ext cx="161174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Interface Vendor(s)</a:t>
            </a:r>
          </a:p>
        </p:txBody>
      </p:sp>
      <p:sp>
        <p:nvSpPr>
          <p:cNvPr id="151" name="TextBox 150"/>
          <p:cNvSpPr txBox="1"/>
          <p:nvPr/>
        </p:nvSpPr>
        <p:spPr>
          <a:xfrm>
            <a:off x="651659" y="5146347"/>
            <a:ext cx="9441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/>
              <a:t>Supports HHA/ </a:t>
            </a:r>
          </a:p>
          <a:p>
            <a:r>
              <a:rPr lang="en-US" sz="700" dirty="0"/>
              <a:t>DMEPOS</a:t>
            </a:r>
          </a:p>
        </p:txBody>
      </p:sp>
      <p:sp>
        <p:nvSpPr>
          <p:cNvPr id="153" name="TextBox 152"/>
          <p:cNvSpPr txBox="1"/>
          <p:nvPr/>
        </p:nvSpPr>
        <p:spPr>
          <a:xfrm>
            <a:off x="1334975" y="5983920"/>
            <a:ext cx="1932047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/>
              <a:t>HHA</a:t>
            </a:r>
          </a:p>
          <a:p>
            <a:pPr algn="ctr"/>
            <a:r>
              <a:rPr lang="en-US" sz="1050" dirty="0"/>
              <a:t>Or</a:t>
            </a:r>
            <a:br>
              <a:rPr lang="en-US" sz="1050" dirty="0"/>
            </a:br>
            <a:r>
              <a:rPr lang="en-US" sz="1050" b="1" dirty="0"/>
              <a:t>DMEPOS</a:t>
            </a:r>
          </a:p>
        </p:txBody>
      </p:sp>
      <p:sp>
        <p:nvSpPr>
          <p:cNvPr id="154" name="TextBox 153"/>
          <p:cNvSpPr txBox="1"/>
          <p:nvPr/>
        </p:nvSpPr>
        <p:spPr>
          <a:xfrm>
            <a:off x="709088" y="908107"/>
            <a:ext cx="9597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Hospital/</a:t>
            </a:r>
            <a:br>
              <a:rPr lang="en-US" sz="900" dirty="0"/>
            </a:br>
            <a:r>
              <a:rPr lang="en-US" sz="900" dirty="0"/>
              <a:t>Clinics/</a:t>
            </a:r>
            <a:br>
              <a:rPr lang="en-US" sz="900" dirty="0"/>
            </a:br>
            <a:r>
              <a:rPr lang="en-US" sz="900" dirty="0"/>
              <a:t>Physicians that order </a:t>
            </a:r>
            <a:r>
              <a:rPr lang="en-US" sz="900" b="1" dirty="0"/>
              <a:t>HHA/</a:t>
            </a:r>
            <a:br>
              <a:rPr lang="en-US" sz="900" b="1" dirty="0"/>
            </a:br>
            <a:r>
              <a:rPr lang="en-US" sz="900" b="1" dirty="0"/>
              <a:t>DMEPOS</a:t>
            </a:r>
          </a:p>
        </p:txBody>
      </p:sp>
      <p:grpSp>
        <p:nvGrpSpPr>
          <p:cNvPr id="155" name="Group 154"/>
          <p:cNvGrpSpPr/>
          <p:nvPr/>
        </p:nvGrpSpPr>
        <p:grpSpPr>
          <a:xfrm rot="15987790">
            <a:off x="1926385" y="4232119"/>
            <a:ext cx="239718" cy="660338"/>
            <a:chOff x="1551299" y="5119246"/>
            <a:chExt cx="239718" cy="660338"/>
          </a:xfrm>
        </p:grpSpPr>
        <p:sp>
          <p:nvSpPr>
            <p:cNvPr id="156" name="Right Arrow 155"/>
            <p:cNvSpPr/>
            <p:nvPr/>
          </p:nvSpPr>
          <p:spPr>
            <a:xfrm rot="3302269">
              <a:off x="1433431" y="5421999"/>
              <a:ext cx="477475" cy="237696"/>
            </a:xfrm>
            <a:prstGeom prst="rightArrow">
              <a:avLst/>
            </a:prstGeom>
            <a:solidFill>
              <a:srgbClr val="3399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7" name="Right Arrow 156"/>
            <p:cNvSpPr/>
            <p:nvPr/>
          </p:nvSpPr>
          <p:spPr>
            <a:xfrm rot="13997412">
              <a:off x="1447043" y="5223502"/>
              <a:ext cx="446207" cy="237696"/>
            </a:xfrm>
            <a:prstGeom prst="rightArrow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58" name="Group 157"/>
          <p:cNvGrpSpPr/>
          <p:nvPr/>
        </p:nvGrpSpPr>
        <p:grpSpPr>
          <a:xfrm rot="15987790">
            <a:off x="1926385" y="2241780"/>
            <a:ext cx="239718" cy="660338"/>
            <a:chOff x="1551299" y="5119246"/>
            <a:chExt cx="239718" cy="660338"/>
          </a:xfrm>
        </p:grpSpPr>
        <p:sp>
          <p:nvSpPr>
            <p:cNvPr id="159" name="Right Arrow 158"/>
            <p:cNvSpPr/>
            <p:nvPr/>
          </p:nvSpPr>
          <p:spPr>
            <a:xfrm rot="3302269">
              <a:off x="1433431" y="5421999"/>
              <a:ext cx="477475" cy="237696"/>
            </a:xfrm>
            <a:prstGeom prst="rightArrow">
              <a:avLst/>
            </a:prstGeom>
            <a:solidFill>
              <a:srgbClr val="3399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0" name="Right Arrow 159"/>
            <p:cNvSpPr/>
            <p:nvPr/>
          </p:nvSpPr>
          <p:spPr>
            <a:xfrm rot="13997412">
              <a:off x="1447043" y="5223502"/>
              <a:ext cx="446207" cy="237696"/>
            </a:xfrm>
            <a:prstGeom prst="rightArrow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61" name="Group 160"/>
          <p:cNvGrpSpPr/>
          <p:nvPr/>
        </p:nvGrpSpPr>
        <p:grpSpPr>
          <a:xfrm>
            <a:off x="1575552" y="1092763"/>
            <a:ext cx="239718" cy="660338"/>
            <a:chOff x="1551299" y="5119246"/>
            <a:chExt cx="239718" cy="660338"/>
          </a:xfrm>
        </p:grpSpPr>
        <p:sp>
          <p:nvSpPr>
            <p:cNvPr id="162" name="Right Arrow 161"/>
            <p:cNvSpPr/>
            <p:nvPr/>
          </p:nvSpPr>
          <p:spPr>
            <a:xfrm rot="3302269">
              <a:off x="1433431" y="5421999"/>
              <a:ext cx="477475" cy="237696"/>
            </a:xfrm>
            <a:prstGeom prst="rightArrow">
              <a:avLst/>
            </a:prstGeom>
            <a:solidFill>
              <a:srgbClr val="3399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3" name="Right Arrow 162"/>
            <p:cNvSpPr/>
            <p:nvPr/>
          </p:nvSpPr>
          <p:spPr>
            <a:xfrm rot="13997412">
              <a:off x="1447043" y="5223502"/>
              <a:ext cx="446207" cy="237696"/>
            </a:xfrm>
            <a:prstGeom prst="rightArrow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4" name="Group 163"/>
          <p:cNvGrpSpPr/>
          <p:nvPr/>
        </p:nvGrpSpPr>
        <p:grpSpPr>
          <a:xfrm>
            <a:off x="1575552" y="3088634"/>
            <a:ext cx="239718" cy="660338"/>
            <a:chOff x="1551299" y="5119246"/>
            <a:chExt cx="239718" cy="660338"/>
          </a:xfrm>
        </p:grpSpPr>
        <p:sp>
          <p:nvSpPr>
            <p:cNvPr id="165" name="Right Arrow 164"/>
            <p:cNvSpPr/>
            <p:nvPr/>
          </p:nvSpPr>
          <p:spPr>
            <a:xfrm rot="3302269">
              <a:off x="1433431" y="5421999"/>
              <a:ext cx="477475" cy="237696"/>
            </a:xfrm>
            <a:prstGeom prst="rightArrow">
              <a:avLst/>
            </a:prstGeom>
            <a:solidFill>
              <a:srgbClr val="3399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6" name="Right Arrow 165"/>
            <p:cNvSpPr/>
            <p:nvPr/>
          </p:nvSpPr>
          <p:spPr>
            <a:xfrm rot="13997412">
              <a:off x="1447043" y="5223502"/>
              <a:ext cx="446207" cy="237696"/>
            </a:xfrm>
            <a:prstGeom prst="rightArrow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67" name="Group 166"/>
          <p:cNvGrpSpPr/>
          <p:nvPr/>
        </p:nvGrpSpPr>
        <p:grpSpPr>
          <a:xfrm>
            <a:off x="1575552" y="5104550"/>
            <a:ext cx="239718" cy="660338"/>
            <a:chOff x="1551299" y="5119246"/>
            <a:chExt cx="239718" cy="660338"/>
          </a:xfrm>
        </p:grpSpPr>
        <p:sp>
          <p:nvSpPr>
            <p:cNvPr id="168" name="Right Arrow 167"/>
            <p:cNvSpPr/>
            <p:nvPr/>
          </p:nvSpPr>
          <p:spPr>
            <a:xfrm rot="3302269">
              <a:off x="1433431" y="5421999"/>
              <a:ext cx="477475" cy="237696"/>
            </a:xfrm>
            <a:prstGeom prst="rightArrow">
              <a:avLst/>
            </a:prstGeom>
            <a:solidFill>
              <a:srgbClr val="3399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9" name="Right Arrow 168"/>
            <p:cNvSpPr/>
            <p:nvPr/>
          </p:nvSpPr>
          <p:spPr>
            <a:xfrm rot="13997412">
              <a:off x="1447043" y="5223502"/>
              <a:ext cx="446207" cy="237696"/>
            </a:xfrm>
            <a:prstGeom prst="rightArrow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70" name="Rectangle 169"/>
          <p:cNvSpPr/>
          <p:nvPr/>
        </p:nvSpPr>
        <p:spPr>
          <a:xfrm>
            <a:off x="6825495" y="6597813"/>
            <a:ext cx="2775705" cy="270072"/>
          </a:xfrm>
          <a:prstGeom prst="rect">
            <a:avLst/>
          </a:prstGeom>
          <a:solidFill>
            <a:srgbClr val="33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1" name="Rectangle 170"/>
          <p:cNvSpPr/>
          <p:nvPr/>
        </p:nvSpPr>
        <p:spPr>
          <a:xfrm>
            <a:off x="454819" y="7172325"/>
            <a:ext cx="9146381" cy="161925"/>
          </a:xfrm>
          <a:prstGeom prst="rect">
            <a:avLst/>
          </a:prstGeom>
          <a:solidFill>
            <a:srgbClr val="33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" name="Rectangle 171"/>
          <p:cNvSpPr/>
          <p:nvPr/>
        </p:nvSpPr>
        <p:spPr>
          <a:xfrm>
            <a:off x="3582653" y="6343650"/>
            <a:ext cx="3022462" cy="523259"/>
          </a:xfrm>
          <a:prstGeom prst="rect">
            <a:avLst/>
          </a:prstGeom>
          <a:solidFill>
            <a:srgbClr val="33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Over</a:t>
            </a:r>
            <a:r>
              <a:rPr lang="en-US" sz="1600" dirty="0"/>
              <a:t> </a:t>
            </a:r>
            <a:r>
              <a:rPr lang="en-US" sz="1600" b="1" dirty="0">
                <a:solidFill>
                  <a:schemeClr val="bg1"/>
                </a:solidFill>
              </a:rPr>
              <a:t>50+ </a:t>
            </a:r>
            <a:r>
              <a:rPr lang="en-US" sz="1400" dirty="0"/>
              <a:t>Participating Pilot Organizations</a:t>
            </a:r>
            <a:endParaRPr lang="en-US" sz="1600" dirty="0"/>
          </a:p>
        </p:txBody>
      </p:sp>
      <p:pic>
        <p:nvPicPr>
          <p:cNvPr id="71" name="Picture 7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0530" y="5171721"/>
            <a:ext cx="1905634" cy="770612"/>
          </a:xfrm>
          <a:prstGeom prst="rect">
            <a:avLst/>
          </a:prstGeom>
        </p:spPr>
      </p:pic>
      <p:pic>
        <p:nvPicPr>
          <p:cNvPr id="75" name="Picture 74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965531" y="3569013"/>
            <a:ext cx="495631" cy="510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83152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rochure">
      <a:dk1>
        <a:sysClr val="windowText" lastClr="000000"/>
      </a:dk1>
      <a:lt1>
        <a:sysClr val="window" lastClr="FFFFFF"/>
      </a:lt1>
      <a:dk2>
        <a:srgbClr val="323232"/>
      </a:dk2>
      <a:lt2>
        <a:srgbClr val="E6E6E6"/>
      </a:lt2>
      <a:accent1>
        <a:srgbClr val="74CBC8"/>
      </a:accent1>
      <a:accent2>
        <a:srgbClr val="EDC765"/>
      </a:accent2>
      <a:accent3>
        <a:srgbClr val="8AC867"/>
      </a:accent3>
      <a:accent4>
        <a:srgbClr val="F0924C"/>
      </a:accent4>
      <a:accent5>
        <a:srgbClr val="907CB3"/>
      </a:accent5>
      <a:accent6>
        <a:srgbClr val="E87C8D"/>
      </a:accent6>
      <a:hlink>
        <a:srgbClr val="74CBC8"/>
      </a:hlink>
      <a:folHlink>
        <a:srgbClr val="907CB3"/>
      </a:folHlink>
    </a:clrScheme>
    <a:fontScheme name="Verdan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MDI_Market_One_Pager" id="{10299937-9750-4E7A-90B8-4FA67836B93E}" vid="{CF69DACE-8E46-4282-8EEF-C83CB69685BF}"/>
    </a:ext>
  </a:extLst>
</a:theme>
</file>

<file path=ppt/theme/theme2.xml><?xml version="1.0" encoding="utf-8"?>
<a:theme xmlns:a="http://schemas.openxmlformats.org/drawingml/2006/main" name="Office Theme">
  <a:themeElements>
    <a:clrScheme name="Brochure">
      <a:dk1>
        <a:sysClr val="windowText" lastClr="000000"/>
      </a:dk1>
      <a:lt1>
        <a:sysClr val="window" lastClr="FFFFFF"/>
      </a:lt1>
      <a:dk2>
        <a:srgbClr val="323232"/>
      </a:dk2>
      <a:lt2>
        <a:srgbClr val="E6E6E6"/>
      </a:lt2>
      <a:accent1>
        <a:srgbClr val="74CBC8"/>
      </a:accent1>
      <a:accent2>
        <a:srgbClr val="EDC765"/>
      </a:accent2>
      <a:accent3>
        <a:srgbClr val="8AC867"/>
      </a:accent3>
      <a:accent4>
        <a:srgbClr val="F0924C"/>
      </a:accent4>
      <a:accent5>
        <a:srgbClr val="907CB3"/>
      </a:accent5>
      <a:accent6>
        <a:srgbClr val="E87C8D"/>
      </a:accent6>
      <a:hlink>
        <a:srgbClr val="74CBC8"/>
      </a:hlink>
      <a:folHlink>
        <a:srgbClr val="907CB3"/>
      </a:folHlink>
    </a:clrScheme>
    <a:fontScheme name="Verdan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Brochure">
      <a:dk1>
        <a:sysClr val="windowText" lastClr="000000"/>
      </a:dk1>
      <a:lt1>
        <a:sysClr val="window" lastClr="FFFFFF"/>
      </a:lt1>
      <a:dk2>
        <a:srgbClr val="323232"/>
      </a:dk2>
      <a:lt2>
        <a:srgbClr val="E6E6E6"/>
      </a:lt2>
      <a:accent1>
        <a:srgbClr val="74CBC8"/>
      </a:accent1>
      <a:accent2>
        <a:srgbClr val="EDC765"/>
      </a:accent2>
      <a:accent3>
        <a:srgbClr val="8AC867"/>
      </a:accent3>
      <a:accent4>
        <a:srgbClr val="F0924C"/>
      </a:accent4>
      <a:accent5>
        <a:srgbClr val="907CB3"/>
      </a:accent5>
      <a:accent6>
        <a:srgbClr val="E87C8D"/>
      </a:accent6>
      <a:hlink>
        <a:srgbClr val="74CBC8"/>
      </a:hlink>
      <a:folHlink>
        <a:srgbClr val="907CB3"/>
      </a:folHlink>
    </a:clrScheme>
    <a:fontScheme name="Verdan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CE8EC00B3769843BC761B96316F8B50" ma:contentTypeVersion="7" ma:contentTypeDescription="Create a new document." ma:contentTypeScope="" ma:versionID="9b50a283407a0dcb0d0638ea0d1e185a">
  <xsd:schema xmlns:xsd="http://www.w3.org/2001/XMLSchema" xmlns:xs="http://www.w3.org/2001/XMLSchema" xmlns:p="http://schemas.microsoft.com/office/2006/metadata/properties" xmlns:ns2="e60c316a-3d1c-482c-857d-35b42f154149" xmlns:ns3="3192e562-5929-4921-b0e9-baac2eff0505" targetNamespace="http://schemas.microsoft.com/office/2006/metadata/properties" ma:root="true" ma:fieldsID="051469fcc015e91a132d26376c0b3531" ns2:_="" ns3:_="">
    <xsd:import namespace="e60c316a-3d1c-482c-857d-35b42f154149"/>
    <xsd:import namespace="3192e562-5929-4921-b0e9-baac2eff050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LastSharedByUser" minOccurs="0"/>
                <xsd:element ref="ns3:LastSharedBy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0c316a-3d1c-482c-857d-35b42f15414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92e562-5929-4921-b0e9-baac2eff0505" elementFormDefault="qualified">
    <xsd:import namespace="http://schemas.microsoft.com/office/2006/documentManagement/types"/>
    <xsd:import namespace="http://schemas.microsoft.com/office/infopath/2007/PartnerControls"/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6A37505-C996-4747-BF84-89AA6D513194}">
  <ds:schemaRefs>
    <ds:schemaRef ds:uri="http://schemas.openxmlformats.org/package/2006/metadata/core-properties"/>
    <ds:schemaRef ds:uri="http://purl.org/dc/dcmitype/"/>
    <ds:schemaRef ds:uri="http://purl.org/dc/elements/1.1/"/>
    <ds:schemaRef ds:uri="http://schemas.microsoft.com/office/2006/documentManagement/types"/>
    <ds:schemaRef ds:uri="3192e562-5929-4921-b0e9-baac2eff0505"/>
    <ds:schemaRef ds:uri="e60c316a-3d1c-482c-857d-35b42f154149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4E1194C7-5A88-4728-B238-8AA0028FFAE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8E87B62-FA26-4F32-8D1E-28B2E01F9C5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60c316a-3d1c-482c-857d-35b42f154149"/>
    <ds:schemaRef ds:uri="3192e562-5929-4921-b0e9-baac2eff050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EMDI_Market_One_Pager</Template>
  <TotalTime>267</TotalTime>
  <Words>252</Words>
  <Application>Microsoft Office PowerPoint</Application>
  <PresentationFormat>Custom</PresentationFormat>
  <Paragraphs>51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Verdana</vt:lpstr>
      <vt:lpstr>Wingdings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EMDI_Marketing_One_Pager</dc:title>
  <dc:creator>Ray Wilkerson</dc:creator>
  <cp:keywords/>
  <cp:lastModifiedBy>Kylie Carpenter</cp:lastModifiedBy>
  <cp:revision>22</cp:revision>
  <cp:lastPrinted>2017-01-24T18:06:14Z</cp:lastPrinted>
  <dcterms:created xsi:type="dcterms:W3CDTF">2017-01-19T19:42:32Z</dcterms:created>
  <dcterms:modified xsi:type="dcterms:W3CDTF">2017-05-17T19:54:03Z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TC034171969991</vt:lpwstr>
  </property>
  <property fmtid="{D5CDD505-2E9C-101B-9397-08002B2CF9AE}" pid="3" name="ContentTypeId">
    <vt:lpwstr>0x010100ECE8EC00B3769843BC761B96316F8B50</vt:lpwstr>
  </property>
</Properties>
</file>