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Default Extension="gif" ContentType="image/gif"/>
  <Override PartName="/customXml/itemProps4.xml" ContentType="application/vnd.openxmlformats-officedocument.customXmlProperti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484" r:id="rId5"/>
  </p:sldMasterIdLst>
  <p:notesMasterIdLst>
    <p:notesMasterId r:id="rId10"/>
  </p:notesMasterIdLst>
  <p:handoutMasterIdLst>
    <p:handoutMasterId r:id="rId11"/>
  </p:handoutMasterIdLst>
  <p:sldIdLst>
    <p:sldId id="438" r:id="rId6"/>
    <p:sldId id="490" r:id="rId7"/>
    <p:sldId id="491" r:id="rId8"/>
    <p:sldId id="492" r:id="rId9"/>
  </p:sldIdLst>
  <p:sldSz cx="9144000" cy="6858000" type="letter"/>
  <p:notesSz cx="6858000" cy="91805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5613" indent="1588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2813" indent="1588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0013" indent="1588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7213" indent="1588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loria" initials="g" lastIdx="7" clrIdx="0"/>
  <p:cmAuthor id="1" name="Shannon Leigh" initials="SL" lastIdx="0" clrIdx="1"/>
  <p:cmAuthor id="2" name="Mel (x67678)" initials="C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D467F"/>
    <a:srgbClr val="9F221E"/>
    <a:srgbClr val="006699"/>
    <a:srgbClr val="0A223C"/>
    <a:srgbClr val="6D0F6F"/>
    <a:srgbClr val="FF9933"/>
    <a:srgbClr val="336699"/>
    <a:srgbClr val="9999FF"/>
    <a:srgbClr val="FFE3A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9" autoAdjust="0"/>
    <p:restoredTop sz="86377" autoAdjust="0"/>
  </p:normalViewPr>
  <p:slideViewPr>
    <p:cSldViewPr snapToGrid="0">
      <p:cViewPr varScale="1">
        <p:scale>
          <a:sx n="75" d="100"/>
          <a:sy n="75" d="100"/>
        </p:scale>
        <p:origin x="-52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-2568" y="408"/>
      </p:cViewPr>
      <p:guideLst>
        <p:guide orient="horz" pos="2892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7" tIns="45642" rIns="91287" bIns="45642" numCol="1" anchor="t" anchorCtr="0" compatLnSpc="1">
            <a:prstTxWarp prst="textNoShape">
              <a:avLst/>
            </a:prstTxWarp>
          </a:bodyPr>
          <a:lstStyle>
            <a:lvl1pPr algn="l" defTabSz="913118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4" y="0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7" tIns="45642" rIns="91287" bIns="45642" numCol="1" anchor="t" anchorCtr="0" compatLnSpc="1">
            <a:prstTxWarp prst="textNoShape">
              <a:avLst/>
            </a:prstTxWarp>
          </a:bodyPr>
          <a:lstStyle>
            <a:lvl1pPr algn="r" defTabSz="913118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5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19894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7" tIns="45642" rIns="91287" bIns="45642" numCol="1" anchor="b" anchorCtr="0" compatLnSpc="1">
            <a:prstTxWarp prst="textNoShape">
              <a:avLst/>
            </a:prstTxWarp>
          </a:bodyPr>
          <a:lstStyle>
            <a:lvl1pPr algn="l" defTabSz="913118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5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4" y="8719894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7" tIns="45642" rIns="91287" bIns="45642" numCol="1" anchor="b" anchorCtr="0" compatLnSpc="1">
            <a:prstTxWarp prst="textNoShape">
              <a:avLst/>
            </a:prstTxWarp>
          </a:bodyPr>
          <a:lstStyle>
            <a:lvl1pPr algn="r" defTabSz="913118" eaLnBrk="1" hangingPunct="1">
              <a:defRPr sz="1200"/>
            </a:lvl1pPr>
          </a:lstStyle>
          <a:p>
            <a:pPr>
              <a:defRPr/>
            </a:pPr>
            <a:fld id="{7F1A7904-D6C4-4642-B536-3F842F4E0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5" tIns="45773" rIns="91545" bIns="4577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4" y="0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5" tIns="45773" rIns="91545" bIns="4577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5063" y="688975"/>
            <a:ext cx="4587875" cy="3441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60744"/>
            <a:ext cx="5486400" cy="4131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5" tIns="45773" rIns="91545" bIns="457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19894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5" tIns="45773" rIns="91545" bIns="45773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4" y="8719894"/>
            <a:ext cx="2971800" cy="4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5" tIns="45773" rIns="91545" bIns="4577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347481C-2059-4891-81B3-C5C3F54A81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254" algn="l" defTabSz="91410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05" algn="l" defTabSz="91410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356" algn="l" defTabSz="91410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06" algn="l" defTabSz="91410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47481C-2059-4891-81B3-C5C3F54A814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47481C-2059-4891-81B3-C5C3F54A814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47481C-2059-4891-81B3-C5C3F54A814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47481C-2059-4891-81B3-C5C3F54A814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creen shot 2010-01-07 at 9.50.56 PM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409701"/>
            <a:ext cx="9144000" cy="28829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860598" y="1419032"/>
            <a:ext cx="4054802" cy="2877263"/>
          </a:xfrm>
        </p:spPr>
        <p:txBody>
          <a:bodyPr anchor="ctr">
            <a:normAutofit/>
          </a:bodyPr>
          <a:lstStyle>
            <a:lvl1pPr>
              <a:defRPr sz="24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0" y="478237"/>
            <a:ext cx="9144000" cy="83103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  <a:ln>
            <a:noFill/>
          </a:ln>
          <a:effectLst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 userDrawn="1"/>
        </p:nvSpPr>
        <p:spPr>
          <a:xfrm rot="10800000">
            <a:off x="0" y="4402112"/>
            <a:ext cx="9144000" cy="83103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  <a:ln>
            <a:noFill/>
          </a:ln>
          <a:effectLst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47720" y="754160"/>
            <a:ext cx="5412525" cy="492393"/>
          </a:xfrm>
        </p:spPr>
        <p:txBody>
          <a:bodyPr anchor="b">
            <a:normAutofit/>
          </a:bodyPr>
          <a:lstStyle>
            <a:lvl1pPr marL="64008" indent="0" algn="l">
              <a:buNone/>
              <a:defRPr sz="1300" b="1">
                <a:solidFill>
                  <a:srgbClr val="6D0F6F"/>
                </a:solidFill>
                <a:latin typeface="Arial"/>
                <a:cs typeface="Arial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pic>
        <p:nvPicPr>
          <p:cNvPr id="22" name="Picture 21" descr="Logo_ESMD_transparent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94006" y="365127"/>
            <a:ext cx="1692794" cy="668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6105C85-EC96-448C-8B16-67BD4F9CE206}" type="datetime1">
              <a:rPr lang="en-US" smtClean="0"/>
              <a:pPr>
                <a:defRPr/>
              </a:pPr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9F4EEF-8EBB-4763-9C7E-071761B04B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57898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57898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3CAEF-75AD-4505-A2DE-9D5A0DF37FC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44126" y="594967"/>
            <a:ext cx="8229600" cy="579385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44126" y="1417921"/>
            <a:ext cx="8229600" cy="454768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pic>
        <p:nvPicPr>
          <p:cNvPr id="20" name="Picture 19" descr="Screen shot 2010-01-07 at 10.04.47 PM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1"/>
            <a:ext cx="9144000" cy="228599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>
          <a:xfrm rot="10800000">
            <a:off x="0" y="304927"/>
            <a:ext cx="9144000" cy="457073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  <a:ln>
            <a:noFill/>
          </a:ln>
          <a:effectLst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 descr="Logo_ESMD_transparent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401653" y="6400800"/>
            <a:ext cx="854047" cy="337349"/>
          </a:xfrm>
          <a:prstGeom prst="rect">
            <a:avLst/>
          </a:prstGeom>
        </p:spPr>
      </p:pic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305207" y="-17398"/>
            <a:ext cx="762000" cy="365760"/>
          </a:xfrm>
          <a:prstGeom prst="rect">
            <a:avLst/>
          </a:prstGeom>
        </p:spPr>
        <p:txBody>
          <a:bodyPr vert="horz" anchor="t"/>
          <a:lstStyle>
            <a:lvl1pPr algn="r" eaLnBrk="1" latinLnBrk="0" hangingPunct="1">
              <a:defRPr kumimoji="0" sz="1000">
                <a:solidFill>
                  <a:schemeClr val="bg1">
                    <a:lumMod val="8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D132F1A4-FF0D-4B13-8344-2FB91BDF8D8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 userDrawn="1"/>
        </p:nvCxnSpPr>
        <p:spPr>
          <a:xfrm rot="16200000" flipH="1">
            <a:off x="-2870237" y="3759954"/>
            <a:ext cx="6197676" cy="1"/>
          </a:xfrm>
          <a:prstGeom prst="line">
            <a:avLst/>
          </a:prstGeom>
          <a:ln w="6350" cap="flat" cmpd="sng" algn="ctr">
            <a:solidFill>
              <a:srgbClr val="69646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5" r:id="rId1"/>
    <p:sldLayoutId id="2147484486" r:id="rId2"/>
    <p:sldLayoutId id="2147484488" r:id="rId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2600" b="1" kern="1200">
          <a:solidFill>
            <a:srgbClr val="6D0F6F"/>
          </a:solidFill>
          <a:latin typeface="Arial"/>
          <a:ea typeface="+mj-ea"/>
          <a:cs typeface="Arial"/>
        </a:defRPr>
      </a:lvl1pPr>
    </p:titleStyle>
    <p:bodyStyle>
      <a:lvl1pPr marL="365760" indent="-256032" algn="l" rtl="0" eaLnBrk="1" latinLnBrk="0" hangingPunct="1">
        <a:spcBef>
          <a:spcPts val="300"/>
        </a:spcBef>
        <a:spcAft>
          <a:spcPts val="1200"/>
        </a:spcAft>
        <a:buClr>
          <a:srgbClr val="6D0F6F"/>
        </a:buClr>
        <a:buFont typeface="Georgia"/>
        <a:buChar char="•"/>
        <a:defRPr kumimoji="0" sz="2000" kern="1200">
          <a:solidFill>
            <a:srgbClr val="0D467F"/>
          </a:solidFill>
          <a:latin typeface="Arial"/>
          <a:ea typeface="+mn-ea"/>
          <a:cs typeface="Arial"/>
        </a:defRPr>
      </a:lvl1pPr>
      <a:lvl2pPr marL="658368" indent="-246888" algn="l" rtl="0" eaLnBrk="1" latinLnBrk="0" hangingPunct="1">
        <a:spcBef>
          <a:spcPts val="300"/>
        </a:spcBef>
        <a:spcAft>
          <a:spcPts val="1200"/>
        </a:spcAft>
        <a:buClr>
          <a:srgbClr val="6D0F6F"/>
        </a:buClr>
        <a:buFont typeface="Georgia"/>
        <a:buChar char="▫"/>
        <a:defRPr kumimoji="0" sz="1700" kern="1200">
          <a:solidFill>
            <a:schemeClr val="tx1">
              <a:lumMod val="95000"/>
              <a:lumOff val="5000"/>
            </a:schemeClr>
          </a:solidFill>
          <a:latin typeface="Arial"/>
          <a:ea typeface="+mn-ea"/>
          <a:cs typeface="Arial"/>
        </a:defRPr>
      </a:lvl2pPr>
      <a:lvl3pPr marL="923544" indent="-219456" algn="l" rtl="0" eaLnBrk="1" latinLnBrk="0" hangingPunct="1">
        <a:spcBef>
          <a:spcPts val="300"/>
        </a:spcBef>
        <a:spcAft>
          <a:spcPts val="1200"/>
        </a:spcAft>
        <a:buClr>
          <a:srgbClr val="6D0F6F"/>
        </a:buClr>
        <a:buFont typeface="Wingdings 2"/>
        <a:buChar char=""/>
        <a:defRPr kumimoji="0" sz="1700" kern="1200">
          <a:solidFill>
            <a:schemeClr val="tx1">
              <a:lumMod val="95000"/>
              <a:lumOff val="5000"/>
            </a:schemeClr>
          </a:solidFill>
          <a:latin typeface="Arial"/>
          <a:ea typeface="+mn-ea"/>
          <a:cs typeface="Arial"/>
        </a:defRPr>
      </a:lvl3pPr>
      <a:lvl4pPr marL="1179576" indent="-201168" algn="l" rtl="0" eaLnBrk="1" latinLnBrk="0" hangingPunct="1">
        <a:spcBef>
          <a:spcPts val="300"/>
        </a:spcBef>
        <a:spcAft>
          <a:spcPts val="1200"/>
        </a:spcAft>
        <a:buClr>
          <a:srgbClr val="6D0F6F"/>
        </a:buClr>
        <a:buFont typeface="Wingdings 2"/>
        <a:buChar char=""/>
        <a:defRPr kumimoji="0" sz="1700" kern="1200">
          <a:solidFill>
            <a:schemeClr val="tx1">
              <a:lumMod val="95000"/>
              <a:lumOff val="5000"/>
            </a:schemeClr>
          </a:solidFill>
          <a:latin typeface="Arial"/>
          <a:ea typeface="+mn-ea"/>
          <a:cs typeface="Arial"/>
        </a:defRPr>
      </a:lvl4pPr>
      <a:lvl5pPr marL="1389888" indent="-182880" algn="l" rtl="0" eaLnBrk="1" latinLnBrk="0" hangingPunct="1">
        <a:spcBef>
          <a:spcPts val="300"/>
        </a:spcBef>
        <a:spcAft>
          <a:spcPts val="1200"/>
        </a:spcAft>
        <a:buClr>
          <a:srgbClr val="6D0F6F"/>
        </a:buClr>
        <a:buFont typeface="Georgia"/>
        <a:buChar char="▫"/>
        <a:defRPr kumimoji="0" sz="1700" kern="1200">
          <a:solidFill>
            <a:schemeClr val="tx1">
              <a:lumMod val="95000"/>
              <a:lumOff val="5000"/>
            </a:schemeClr>
          </a:solidFill>
          <a:latin typeface="Arial"/>
          <a:ea typeface="+mn-ea"/>
          <a:cs typeface="Arial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5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5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Today’s Medical Documentation Requests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idx="1"/>
          </p:nvPr>
        </p:nvSpPr>
        <p:spPr>
          <a:xfrm>
            <a:off x="520772" y="1553003"/>
            <a:ext cx="8229600" cy="4547689"/>
          </a:xfrm>
        </p:spPr>
        <p:txBody>
          <a:bodyPr lIns="0" tIns="0" rIns="0" bIns="0">
            <a:normAutofit lnSpcReduction="10000"/>
          </a:bodyPr>
          <a:lstStyle/>
          <a:p>
            <a:r>
              <a:rPr lang="en-US" dirty="0" smtClean="0"/>
              <a:t>Sent by Review </a:t>
            </a:r>
            <a:r>
              <a:rPr lang="en-US" dirty="0" smtClean="0"/>
              <a:t>Contractors (RC) </a:t>
            </a:r>
            <a:r>
              <a:rPr lang="en-US" dirty="0" smtClean="0"/>
              <a:t>such as:</a:t>
            </a:r>
          </a:p>
          <a:p>
            <a:pPr lvl="1"/>
            <a:r>
              <a:rPr lang="en-US" dirty="0" smtClean="0"/>
              <a:t>Carriers, </a:t>
            </a:r>
            <a:r>
              <a:rPr lang="en-US" dirty="0" err="1" smtClean="0"/>
              <a:t>FIs</a:t>
            </a:r>
            <a:r>
              <a:rPr lang="en-US" dirty="0" smtClean="0"/>
              <a:t>, MAC</a:t>
            </a:r>
          </a:p>
          <a:p>
            <a:pPr lvl="1"/>
            <a:r>
              <a:rPr lang="en-US" dirty="0" smtClean="0"/>
              <a:t>CERT Contractor</a:t>
            </a:r>
          </a:p>
          <a:p>
            <a:pPr lvl="1"/>
            <a:r>
              <a:rPr lang="en-US" dirty="0" smtClean="0"/>
              <a:t>RACs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Process</a:t>
            </a:r>
          </a:p>
          <a:p>
            <a:pPr lvl="1"/>
            <a:r>
              <a:rPr lang="en-US" dirty="0" smtClean="0"/>
              <a:t>RC sends paper request letter </a:t>
            </a:r>
          </a:p>
          <a:p>
            <a:pPr lvl="1">
              <a:buNone/>
            </a:pPr>
            <a:r>
              <a:rPr lang="en-US" dirty="0" smtClean="0"/>
              <a:t>to provider</a:t>
            </a:r>
          </a:p>
          <a:p>
            <a:pPr lvl="1"/>
            <a:r>
              <a:rPr lang="en-US" dirty="0" smtClean="0"/>
              <a:t>Provider sends paper medical</a:t>
            </a:r>
          </a:p>
          <a:p>
            <a:pPr lvl="1">
              <a:buNone/>
            </a:pPr>
            <a:r>
              <a:rPr lang="en-US" dirty="0" smtClean="0"/>
              <a:t>Record to the RC</a:t>
            </a:r>
          </a:p>
          <a:p>
            <a:pPr lvl="1"/>
            <a:endParaRPr lang="en-US" dirty="0" smtClean="0"/>
          </a:p>
        </p:txBody>
      </p:sp>
      <p:sp>
        <p:nvSpPr>
          <p:cNvPr id="7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F4EEF-8EBB-4763-9C7E-071761B04BE1}" type="slidenum">
              <a:rPr lang="en-US" smtClean="0"/>
              <a:pPr/>
              <a:t>1</a:t>
            </a:fld>
            <a:endParaRPr lang="en-US" dirty="0"/>
          </a:p>
        </p:txBody>
      </p:sp>
      <p:grpSp>
        <p:nvGrpSpPr>
          <p:cNvPr id="266" name="Group 265" descr="Today's Medical Documentation Requests"/>
          <p:cNvGrpSpPr/>
          <p:nvPr/>
        </p:nvGrpSpPr>
        <p:grpSpPr>
          <a:xfrm>
            <a:off x="4466813" y="2560657"/>
            <a:ext cx="4114603" cy="2989781"/>
            <a:chOff x="3400013" y="2992457"/>
            <a:chExt cx="4114603" cy="2989781"/>
          </a:xfrm>
        </p:grpSpPr>
        <p:grpSp>
          <p:nvGrpSpPr>
            <p:cNvPr id="8" name="Group 32"/>
            <p:cNvGrpSpPr>
              <a:grpSpLocks/>
            </p:cNvGrpSpPr>
            <p:nvPr/>
          </p:nvGrpSpPr>
          <p:grpSpPr bwMode="auto">
            <a:xfrm>
              <a:off x="4248950" y="2992457"/>
              <a:ext cx="681206" cy="836276"/>
              <a:chOff x="2469" y="3138"/>
              <a:chExt cx="561" cy="711"/>
            </a:xfrm>
          </p:grpSpPr>
          <p:sp>
            <p:nvSpPr>
              <p:cNvPr id="9" name="Rectangle 8"/>
              <p:cNvSpPr>
                <a:spLocks noChangeArrowheads="1"/>
              </p:cNvSpPr>
              <p:nvPr/>
            </p:nvSpPr>
            <p:spPr bwMode="auto">
              <a:xfrm>
                <a:off x="2623" y="3523"/>
                <a:ext cx="301" cy="23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/>
            </p:nvSpPr>
            <p:spPr bwMode="auto">
              <a:xfrm>
                <a:off x="2623" y="3597"/>
                <a:ext cx="301" cy="2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/>
            </p:nvSpPr>
            <p:spPr bwMode="auto">
              <a:xfrm>
                <a:off x="2623" y="3673"/>
                <a:ext cx="301" cy="24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/>
            </p:nvSpPr>
            <p:spPr bwMode="auto">
              <a:xfrm>
                <a:off x="2623" y="3748"/>
                <a:ext cx="301" cy="2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13"/>
              <p:cNvSpPr>
                <a:spLocks noEditPoints="1"/>
              </p:cNvSpPr>
              <p:nvPr/>
            </p:nvSpPr>
            <p:spPr bwMode="auto">
              <a:xfrm>
                <a:off x="2469" y="3138"/>
                <a:ext cx="561" cy="711"/>
              </a:xfrm>
              <a:custGeom>
                <a:avLst/>
                <a:gdLst/>
                <a:ahLst/>
                <a:cxnLst>
                  <a:cxn ang="0">
                    <a:pos x="485" y="0"/>
                  </a:cxn>
                  <a:cxn ang="0">
                    <a:pos x="0" y="0"/>
                  </a:cxn>
                  <a:cxn ang="0">
                    <a:pos x="76" y="636"/>
                  </a:cxn>
                  <a:cxn ang="0">
                    <a:pos x="561" y="711"/>
                  </a:cxn>
                  <a:cxn ang="0">
                    <a:pos x="485" y="161"/>
                  </a:cxn>
                  <a:cxn ang="0">
                    <a:pos x="492" y="213"/>
                  </a:cxn>
                  <a:cxn ang="0">
                    <a:pos x="504" y="225"/>
                  </a:cxn>
                  <a:cxn ang="0">
                    <a:pos x="495" y="231"/>
                  </a:cxn>
                  <a:cxn ang="0">
                    <a:pos x="464" y="231"/>
                  </a:cxn>
                  <a:cxn ang="0">
                    <a:pos x="435" y="231"/>
                  </a:cxn>
                  <a:cxn ang="0">
                    <a:pos x="413" y="231"/>
                  </a:cxn>
                  <a:cxn ang="0">
                    <a:pos x="406" y="213"/>
                  </a:cxn>
                  <a:cxn ang="0">
                    <a:pos x="406" y="156"/>
                  </a:cxn>
                  <a:cxn ang="0">
                    <a:pos x="411" y="132"/>
                  </a:cxn>
                  <a:cxn ang="0">
                    <a:pos x="421" y="142"/>
                  </a:cxn>
                  <a:cxn ang="0">
                    <a:pos x="433" y="154"/>
                  </a:cxn>
                  <a:cxn ang="0">
                    <a:pos x="446" y="167"/>
                  </a:cxn>
                  <a:cxn ang="0">
                    <a:pos x="461" y="182"/>
                  </a:cxn>
                  <a:cxn ang="0">
                    <a:pos x="477" y="198"/>
                  </a:cxn>
                  <a:cxn ang="0">
                    <a:pos x="76" y="603"/>
                  </a:cxn>
                  <a:cxn ang="0">
                    <a:pos x="61" y="603"/>
                  </a:cxn>
                  <a:cxn ang="0">
                    <a:pos x="48" y="603"/>
                  </a:cxn>
                  <a:cxn ang="0">
                    <a:pos x="39" y="603"/>
                  </a:cxn>
                  <a:cxn ang="0">
                    <a:pos x="33" y="603"/>
                  </a:cxn>
                  <a:cxn ang="0">
                    <a:pos x="33" y="318"/>
                  </a:cxn>
                  <a:cxn ang="0">
                    <a:pos x="33" y="33"/>
                  </a:cxn>
                  <a:cxn ang="0">
                    <a:pos x="58" y="33"/>
                  </a:cxn>
                  <a:cxn ang="0">
                    <a:pos x="106" y="33"/>
                  </a:cxn>
                  <a:cxn ang="0">
                    <a:pos x="171" y="33"/>
                  </a:cxn>
                  <a:cxn ang="0">
                    <a:pos x="243" y="33"/>
                  </a:cxn>
                  <a:cxn ang="0">
                    <a:pos x="314" y="33"/>
                  </a:cxn>
                  <a:cxn ang="0">
                    <a:pos x="380" y="33"/>
                  </a:cxn>
                  <a:cxn ang="0">
                    <a:pos x="427" y="33"/>
                  </a:cxn>
                  <a:cxn ang="0">
                    <a:pos x="453" y="33"/>
                  </a:cxn>
                  <a:cxn ang="0">
                    <a:pos x="453" y="64"/>
                  </a:cxn>
                  <a:cxn ang="0">
                    <a:pos x="453" y="128"/>
                  </a:cxn>
                  <a:cxn ang="0">
                    <a:pos x="393" y="76"/>
                  </a:cxn>
                  <a:cxn ang="0">
                    <a:pos x="76" y="603"/>
                  </a:cxn>
                  <a:cxn ang="0">
                    <a:pos x="519" y="679"/>
                  </a:cxn>
                  <a:cxn ang="0">
                    <a:pos x="482" y="679"/>
                  </a:cxn>
                  <a:cxn ang="0">
                    <a:pos x="424" y="679"/>
                  </a:cxn>
                  <a:cxn ang="0">
                    <a:pos x="355" y="679"/>
                  </a:cxn>
                  <a:cxn ang="0">
                    <a:pos x="282" y="679"/>
                  </a:cxn>
                  <a:cxn ang="0">
                    <a:pos x="213" y="679"/>
                  </a:cxn>
                  <a:cxn ang="0">
                    <a:pos x="155" y="679"/>
                  </a:cxn>
                  <a:cxn ang="0">
                    <a:pos x="118" y="679"/>
                  </a:cxn>
                  <a:cxn ang="0">
                    <a:pos x="108" y="673"/>
                  </a:cxn>
                  <a:cxn ang="0">
                    <a:pos x="108" y="652"/>
                  </a:cxn>
                  <a:cxn ang="0">
                    <a:pos x="108" y="629"/>
                  </a:cxn>
                  <a:cxn ang="0">
                    <a:pos x="108" y="613"/>
                  </a:cxn>
                  <a:cxn ang="0">
                    <a:pos x="108" y="466"/>
                  </a:cxn>
                  <a:cxn ang="0">
                    <a:pos x="108" y="175"/>
                  </a:cxn>
                  <a:cxn ang="0">
                    <a:pos x="115" y="109"/>
                  </a:cxn>
                  <a:cxn ang="0">
                    <a:pos x="140" y="109"/>
                  </a:cxn>
                  <a:cxn ang="0">
                    <a:pos x="176" y="109"/>
                  </a:cxn>
                  <a:cxn ang="0">
                    <a:pos x="218" y="109"/>
                  </a:cxn>
                  <a:cxn ang="0">
                    <a:pos x="263" y="109"/>
                  </a:cxn>
                  <a:cxn ang="0">
                    <a:pos x="306" y="109"/>
                  </a:cxn>
                  <a:cxn ang="0">
                    <a:pos x="345" y="109"/>
                  </a:cxn>
                  <a:cxn ang="0">
                    <a:pos x="373" y="109"/>
                  </a:cxn>
                  <a:cxn ang="0">
                    <a:pos x="382" y="255"/>
                  </a:cxn>
                  <a:cxn ang="0">
                    <a:pos x="528" y="338"/>
                  </a:cxn>
                  <a:cxn ang="0">
                    <a:pos x="528" y="608"/>
                  </a:cxn>
                </a:cxnLst>
                <a:rect l="0" t="0" r="r" b="b"/>
                <a:pathLst>
                  <a:path w="561" h="711">
                    <a:moveTo>
                      <a:pt x="485" y="161"/>
                    </a:moveTo>
                    <a:lnTo>
                      <a:pt x="485" y="0"/>
                    </a:lnTo>
                    <a:lnTo>
                      <a:pt x="469" y="0"/>
                    </a:lnTo>
                    <a:lnTo>
                      <a:pt x="0" y="0"/>
                    </a:lnTo>
                    <a:lnTo>
                      <a:pt x="0" y="636"/>
                    </a:lnTo>
                    <a:lnTo>
                      <a:pt x="76" y="636"/>
                    </a:lnTo>
                    <a:lnTo>
                      <a:pt x="76" y="711"/>
                    </a:lnTo>
                    <a:lnTo>
                      <a:pt x="561" y="711"/>
                    </a:lnTo>
                    <a:lnTo>
                      <a:pt x="561" y="237"/>
                    </a:lnTo>
                    <a:lnTo>
                      <a:pt x="485" y="161"/>
                    </a:lnTo>
                    <a:close/>
                    <a:moveTo>
                      <a:pt x="485" y="206"/>
                    </a:moveTo>
                    <a:lnTo>
                      <a:pt x="492" y="213"/>
                    </a:lnTo>
                    <a:lnTo>
                      <a:pt x="498" y="219"/>
                    </a:lnTo>
                    <a:lnTo>
                      <a:pt x="504" y="225"/>
                    </a:lnTo>
                    <a:lnTo>
                      <a:pt x="510" y="231"/>
                    </a:lnTo>
                    <a:lnTo>
                      <a:pt x="495" y="231"/>
                    </a:lnTo>
                    <a:lnTo>
                      <a:pt x="480" y="231"/>
                    </a:lnTo>
                    <a:lnTo>
                      <a:pt x="464" y="231"/>
                    </a:lnTo>
                    <a:lnTo>
                      <a:pt x="449" y="231"/>
                    </a:lnTo>
                    <a:lnTo>
                      <a:pt x="435" y="231"/>
                    </a:lnTo>
                    <a:lnTo>
                      <a:pt x="423" y="231"/>
                    </a:lnTo>
                    <a:lnTo>
                      <a:pt x="413" y="231"/>
                    </a:lnTo>
                    <a:lnTo>
                      <a:pt x="406" y="231"/>
                    </a:lnTo>
                    <a:lnTo>
                      <a:pt x="406" y="213"/>
                    </a:lnTo>
                    <a:lnTo>
                      <a:pt x="406" y="188"/>
                    </a:lnTo>
                    <a:lnTo>
                      <a:pt x="406" y="156"/>
                    </a:lnTo>
                    <a:lnTo>
                      <a:pt x="406" y="127"/>
                    </a:lnTo>
                    <a:lnTo>
                      <a:pt x="411" y="132"/>
                    </a:lnTo>
                    <a:lnTo>
                      <a:pt x="416" y="137"/>
                    </a:lnTo>
                    <a:lnTo>
                      <a:pt x="421" y="142"/>
                    </a:lnTo>
                    <a:lnTo>
                      <a:pt x="427" y="148"/>
                    </a:lnTo>
                    <a:lnTo>
                      <a:pt x="433" y="154"/>
                    </a:lnTo>
                    <a:lnTo>
                      <a:pt x="440" y="161"/>
                    </a:lnTo>
                    <a:lnTo>
                      <a:pt x="446" y="167"/>
                    </a:lnTo>
                    <a:lnTo>
                      <a:pt x="453" y="174"/>
                    </a:lnTo>
                    <a:lnTo>
                      <a:pt x="461" y="182"/>
                    </a:lnTo>
                    <a:lnTo>
                      <a:pt x="469" y="190"/>
                    </a:lnTo>
                    <a:lnTo>
                      <a:pt x="477" y="198"/>
                    </a:lnTo>
                    <a:lnTo>
                      <a:pt x="485" y="206"/>
                    </a:lnTo>
                    <a:close/>
                    <a:moveTo>
                      <a:pt x="76" y="603"/>
                    </a:moveTo>
                    <a:lnTo>
                      <a:pt x="68" y="603"/>
                    </a:lnTo>
                    <a:lnTo>
                      <a:pt x="61" y="603"/>
                    </a:lnTo>
                    <a:lnTo>
                      <a:pt x="54" y="603"/>
                    </a:lnTo>
                    <a:lnTo>
                      <a:pt x="48" y="603"/>
                    </a:lnTo>
                    <a:lnTo>
                      <a:pt x="42" y="603"/>
                    </a:lnTo>
                    <a:lnTo>
                      <a:pt x="39" y="603"/>
                    </a:lnTo>
                    <a:lnTo>
                      <a:pt x="35" y="603"/>
                    </a:lnTo>
                    <a:lnTo>
                      <a:pt x="33" y="603"/>
                    </a:lnTo>
                    <a:lnTo>
                      <a:pt x="33" y="505"/>
                    </a:lnTo>
                    <a:lnTo>
                      <a:pt x="33" y="318"/>
                    </a:lnTo>
                    <a:lnTo>
                      <a:pt x="33" y="131"/>
                    </a:lnTo>
                    <a:lnTo>
                      <a:pt x="33" y="33"/>
                    </a:lnTo>
                    <a:lnTo>
                      <a:pt x="42" y="33"/>
                    </a:lnTo>
                    <a:lnTo>
                      <a:pt x="58" y="33"/>
                    </a:lnTo>
                    <a:lnTo>
                      <a:pt x="79" y="33"/>
                    </a:lnTo>
                    <a:lnTo>
                      <a:pt x="106" y="33"/>
                    </a:lnTo>
                    <a:lnTo>
                      <a:pt x="138" y="33"/>
                    </a:lnTo>
                    <a:lnTo>
                      <a:pt x="171" y="33"/>
                    </a:lnTo>
                    <a:lnTo>
                      <a:pt x="206" y="33"/>
                    </a:lnTo>
                    <a:lnTo>
                      <a:pt x="243" y="33"/>
                    </a:lnTo>
                    <a:lnTo>
                      <a:pt x="279" y="33"/>
                    </a:lnTo>
                    <a:lnTo>
                      <a:pt x="314" y="33"/>
                    </a:lnTo>
                    <a:lnTo>
                      <a:pt x="348" y="33"/>
                    </a:lnTo>
                    <a:lnTo>
                      <a:pt x="380" y="33"/>
                    </a:lnTo>
                    <a:lnTo>
                      <a:pt x="406" y="33"/>
                    </a:lnTo>
                    <a:lnTo>
                      <a:pt x="427" y="33"/>
                    </a:lnTo>
                    <a:lnTo>
                      <a:pt x="443" y="33"/>
                    </a:lnTo>
                    <a:lnTo>
                      <a:pt x="453" y="33"/>
                    </a:lnTo>
                    <a:lnTo>
                      <a:pt x="453" y="43"/>
                    </a:lnTo>
                    <a:lnTo>
                      <a:pt x="453" y="64"/>
                    </a:lnTo>
                    <a:lnTo>
                      <a:pt x="453" y="92"/>
                    </a:lnTo>
                    <a:lnTo>
                      <a:pt x="453" y="128"/>
                    </a:lnTo>
                    <a:lnTo>
                      <a:pt x="400" y="76"/>
                    </a:lnTo>
                    <a:lnTo>
                      <a:pt x="393" y="76"/>
                    </a:lnTo>
                    <a:lnTo>
                      <a:pt x="76" y="76"/>
                    </a:lnTo>
                    <a:lnTo>
                      <a:pt x="76" y="603"/>
                    </a:lnTo>
                    <a:close/>
                    <a:moveTo>
                      <a:pt x="528" y="679"/>
                    </a:moveTo>
                    <a:lnTo>
                      <a:pt x="519" y="679"/>
                    </a:lnTo>
                    <a:lnTo>
                      <a:pt x="503" y="679"/>
                    </a:lnTo>
                    <a:lnTo>
                      <a:pt x="482" y="679"/>
                    </a:lnTo>
                    <a:lnTo>
                      <a:pt x="455" y="679"/>
                    </a:lnTo>
                    <a:lnTo>
                      <a:pt x="424" y="679"/>
                    </a:lnTo>
                    <a:lnTo>
                      <a:pt x="390" y="679"/>
                    </a:lnTo>
                    <a:lnTo>
                      <a:pt x="355" y="679"/>
                    </a:lnTo>
                    <a:lnTo>
                      <a:pt x="319" y="679"/>
                    </a:lnTo>
                    <a:lnTo>
                      <a:pt x="282" y="679"/>
                    </a:lnTo>
                    <a:lnTo>
                      <a:pt x="247" y="679"/>
                    </a:lnTo>
                    <a:lnTo>
                      <a:pt x="213" y="679"/>
                    </a:lnTo>
                    <a:lnTo>
                      <a:pt x="182" y="679"/>
                    </a:lnTo>
                    <a:lnTo>
                      <a:pt x="155" y="679"/>
                    </a:lnTo>
                    <a:lnTo>
                      <a:pt x="134" y="679"/>
                    </a:lnTo>
                    <a:lnTo>
                      <a:pt x="118" y="679"/>
                    </a:lnTo>
                    <a:lnTo>
                      <a:pt x="108" y="679"/>
                    </a:lnTo>
                    <a:lnTo>
                      <a:pt x="108" y="673"/>
                    </a:lnTo>
                    <a:lnTo>
                      <a:pt x="108" y="664"/>
                    </a:lnTo>
                    <a:lnTo>
                      <a:pt x="108" y="652"/>
                    </a:lnTo>
                    <a:lnTo>
                      <a:pt x="108" y="636"/>
                    </a:lnTo>
                    <a:lnTo>
                      <a:pt x="108" y="629"/>
                    </a:lnTo>
                    <a:lnTo>
                      <a:pt x="108" y="621"/>
                    </a:lnTo>
                    <a:lnTo>
                      <a:pt x="108" y="613"/>
                    </a:lnTo>
                    <a:lnTo>
                      <a:pt x="108" y="603"/>
                    </a:lnTo>
                    <a:lnTo>
                      <a:pt x="108" y="466"/>
                    </a:lnTo>
                    <a:lnTo>
                      <a:pt x="108" y="309"/>
                    </a:lnTo>
                    <a:lnTo>
                      <a:pt x="108" y="175"/>
                    </a:lnTo>
                    <a:lnTo>
                      <a:pt x="108" y="109"/>
                    </a:lnTo>
                    <a:lnTo>
                      <a:pt x="115" y="109"/>
                    </a:lnTo>
                    <a:lnTo>
                      <a:pt x="126" y="109"/>
                    </a:lnTo>
                    <a:lnTo>
                      <a:pt x="140" y="109"/>
                    </a:lnTo>
                    <a:lnTo>
                      <a:pt x="156" y="109"/>
                    </a:lnTo>
                    <a:lnTo>
                      <a:pt x="176" y="109"/>
                    </a:lnTo>
                    <a:lnTo>
                      <a:pt x="196" y="109"/>
                    </a:lnTo>
                    <a:lnTo>
                      <a:pt x="218" y="109"/>
                    </a:lnTo>
                    <a:lnTo>
                      <a:pt x="240" y="109"/>
                    </a:lnTo>
                    <a:lnTo>
                      <a:pt x="263" y="109"/>
                    </a:lnTo>
                    <a:lnTo>
                      <a:pt x="285" y="109"/>
                    </a:lnTo>
                    <a:lnTo>
                      <a:pt x="306" y="109"/>
                    </a:lnTo>
                    <a:lnTo>
                      <a:pt x="326" y="109"/>
                    </a:lnTo>
                    <a:lnTo>
                      <a:pt x="345" y="109"/>
                    </a:lnTo>
                    <a:lnTo>
                      <a:pt x="360" y="109"/>
                    </a:lnTo>
                    <a:lnTo>
                      <a:pt x="373" y="109"/>
                    </a:lnTo>
                    <a:lnTo>
                      <a:pt x="382" y="109"/>
                    </a:lnTo>
                    <a:lnTo>
                      <a:pt x="382" y="255"/>
                    </a:lnTo>
                    <a:lnTo>
                      <a:pt x="528" y="255"/>
                    </a:lnTo>
                    <a:lnTo>
                      <a:pt x="528" y="338"/>
                    </a:lnTo>
                    <a:lnTo>
                      <a:pt x="528" y="475"/>
                    </a:lnTo>
                    <a:lnTo>
                      <a:pt x="528" y="608"/>
                    </a:lnTo>
                    <a:lnTo>
                      <a:pt x="528" y="67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Text Box 38"/>
              <p:cNvSpPr txBox="1">
                <a:spLocks noChangeArrowheads="1"/>
              </p:cNvSpPr>
              <p:nvPr/>
            </p:nvSpPr>
            <p:spPr bwMode="auto">
              <a:xfrm>
                <a:off x="2534" y="3244"/>
                <a:ext cx="408" cy="296"/>
              </a:xfrm>
              <a:prstGeom prst="rect">
                <a:avLst/>
              </a:prstGeom>
              <a:noFill/>
              <a:ln w="12700" cap="sq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 dirty="0" err="1"/>
                  <a:t>Req</a:t>
                </a:r>
                <a:endParaRPr lang="en-US" sz="1200" dirty="0"/>
              </a:p>
              <a:p>
                <a:r>
                  <a:rPr lang="en-US" sz="1200" dirty="0"/>
                  <a:t>Letter</a:t>
                </a:r>
              </a:p>
            </p:txBody>
          </p:sp>
          <p:sp>
            <p:nvSpPr>
              <p:cNvPr id="267" name="Text Box 38"/>
              <p:cNvSpPr txBox="1">
                <a:spLocks noChangeArrowheads="1"/>
              </p:cNvSpPr>
              <p:nvPr/>
            </p:nvSpPr>
            <p:spPr bwMode="auto">
              <a:xfrm>
                <a:off x="2672" y="3276"/>
                <a:ext cx="152" cy="236"/>
              </a:xfrm>
              <a:prstGeom prst="rect">
                <a:avLst/>
              </a:prstGeom>
              <a:noFill/>
              <a:ln w="12700" cap="sq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endParaRPr lang="en-US" sz="1200" dirty="0"/>
              </a:p>
            </p:txBody>
          </p:sp>
        </p:grpSp>
        <p:pic>
          <p:nvPicPr>
            <p:cNvPr id="16" name="Picture 1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608711" y="3697262"/>
              <a:ext cx="905905" cy="8823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8" name="Shape 17"/>
            <p:cNvCxnSpPr/>
            <p:nvPr/>
          </p:nvCxnSpPr>
          <p:spPr>
            <a:xfrm rot="10800000" flipV="1">
              <a:off x="3645522" y="3874520"/>
              <a:ext cx="2937432" cy="781375"/>
            </a:xfrm>
            <a:prstGeom prst="curved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Picture 4" descr="C:\Program Files (x86)\Microsoft Office\MEDIA\CAGCAT10\j0240719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0013" y="4769922"/>
              <a:ext cx="772049" cy="1212316"/>
            </a:xfrm>
            <a:prstGeom prst="rect">
              <a:avLst/>
            </a:prstGeom>
            <a:noFill/>
          </p:spPr>
        </p:pic>
        <p:grpSp>
          <p:nvGrpSpPr>
            <p:cNvPr id="145" name="Group 144"/>
            <p:cNvGrpSpPr/>
            <p:nvPr/>
          </p:nvGrpSpPr>
          <p:grpSpPr>
            <a:xfrm flipH="1">
              <a:off x="4736781" y="3418672"/>
              <a:ext cx="706582" cy="896937"/>
              <a:chOff x="6972300" y="4405313"/>
              <a:chExt cx="777875" cy="896937"/>
            </a:xfrm>
          </p:grpSpPr>
          <p:sp>
            <p:nvSpPr>
              <p:cNvPr id="1028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6972300" y="4405313"/>
                <a:ext cx="777875" cy="896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0" name="Freeform 6"/>
              <p:cNvSpPr>
                <a:spLocks/>
              </p:cNvSpPr>
              <p:nvPr/>
            </p:nvSpPr>
            <p:spPr bwMode="auto">
              <a:xfrm>
                <a:off x="7232650" y="4697413"/>
                <a:ext cx="123825" cy="36512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2" y="15"/>
                  </a:cxn>
                  <a:cxn ang="0">
                    <a:pos x="0" y="23"/>
                  </a:cxn>
                  <a:cxn ang="0">
                    <a:pos x="0" y="27"/>
                  </a:cxn>
                  <a:cxn ang="0">
                    <a:pos x="2" y="33"/>
                  </a:cxn>
                  <a:cxn ang="0">
                    <a:pos x="4" y="35"/>
                  </a:cxn>
                  <a:cxn ang="0">
                    <a:pos x="9" y="41"/>
                  </a:cxn>
                  <a:cxn ang="0">
                    <a:pos x="16" y="45"/>
                  </a:cxn>
                  <a:cxn ang="0">
                    <a:pos x="16" y="45"/>
                  </a:cxn>
                  <a:cxn ang="0">
                    <a:pos x="31" y="46"/>
                  </a:cxn>
                  <a:cxn ang="0">
                    <a:pos x="50" y="46"/>
                  </a:cxn>
                  <a:cxn ang="0">
                    <a:pos x="60" y="45"/>
                  </a:cxn>
                  <a:cxn ang="0">
                    <a:pos x="68" y="41"/>
                  </a:cxn>
                  <a:cxn ang="0">
                    <a:pos x="74" y="35"/>
                  </a:cxn>
                  <a:cxn ang="0">
                    <a:pos x="77" y="31"/>
                  </a:cxn>
                  <a:cxn ang="0">
                    <a:pos x="78" y="27"/>
                  </a:cxn>
                  <a:cxn ang="0">
                    <a:pos x="78" y="27"/>
                  </a:cxn>
                  <a:cxn ang="0">
                    <a:pos x="78" y="21"/>
                  </a:cxn>
                  <a:cxn ang="0">
                    <a:pos x="77" y="13"/>
                  </a:cxn>
                  <a:cxn ang="0">
                    <a:pos x="72" y="0"/>
                  </a:cxn>
                  <a:cxn ang="0">
                    <a:pos x="72" y="0"/>
                  </a:cxn>
                  <a:cxn ang="0">
                    <a:pos x="60" y="13"/>
                  </a:cxn>
                  <a:cxn ang="0">
                    <a:pos x="47" y="23"/>
                  </a:cxn>
                  <a:cxn ang="0">
                    <a:pos x="37" y="27"/>
                  </a:cxn>
                  <a:cxn ang="0">
                    <a:pos x="27" y="27"/>
                  </a:cxn>
                  <a:cxn ang="0">
                    <a:pos x="19" y="25"/>
                  </a:cxn>
                  <a:cxn ang="0">
                    <a:pos x="12" y="21"/>
                  </a:cxn>
                  <a:cxn ang="0">
                    <a:pos x="2" y="15"/>
                  </a:cxn>
                  <a:cxn ang="0">
                    <a:pos x="2" y="15"/>
                  </a:cxn>
                </a:cxnLst>
                <a:rect l="0" t="0" r="r" b="b"/>
                <a:pathLst>
                  <a:path w="78" h="46">
                    <a:moveTo>
                      <a:pt x="2" y="15"/>
                    </a:moveTo>
                    <a:lnTo>
                      <a:pt x="2" y="15"/>
                    </a:lnTo>
                    <a:lnTo>
                      <a:pt x="0" y="23"/>
                    </a:lnTo>
                    <a:lnTo>
                      <a:pt x="0" y="27"/>
                    </a:lnTo>
                    <a:lnTo>
                      <a:pt x="2" y="33"/>
                    </a:lnTo>
                    <a:lnTo>
                      <a:pt x="4" y="35"/>
                    </a:lnTo>
                    <a:lnTo>
                      <a:pt x="9" y="41"/>
                    </a:lnTo>
                    <a:lnTo>
                      <a:pt x="16" y="45"/>
                    </a:lnTo>
                    <a:lnTo>
                      <a:pt x="16" y="45"/>
                    </a:lnTo>
                    <a:lnTo>
                      <a:pt x="31" y="46"/>
                    </a:lnTo>
                    <a:lnTo>
                      <a:pt x="50" y="46"/>
                    </a:lnTo>
                    <a:lnTo>
                      <a:pt x="60" y="45"/>
                    </a:lnTo>
                    <a:lnTo>
                      <a:pt x="68" y="41"/>
                    </a:lnTo>
                    <a:lnTo>
                      <a:pt x="74" y="35"/>
                    </a:lnTo>
                    <a:lnTo>
                      <a:pt x="77" y="31"/>
                    </a:lnTo>
                    <a:lnTo>
                      <a:pt x="78" y="27"/>
                    </a:lnTo>
                    <a:lnTo>
                      <a:pt x="78" y="27"/>
                    </a:lnTo>
                    <a:lnTo>
                      <a:pt x="78" y="21"/>
                    </a:lnTo>
                    <a:lnTo>
                      <a:pt x="77" y="13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60" y="13"/>
                    </a:lnTo>
                    <a:lnTo>
                      <a:pt x="47" y="23"/>
                    </a:lnTo>
                    <a:lnTo>
                      <a:pt x="37" y="27"/>
                    </a:lnTo>
                    <a:lnTo>
                      <a:pt x="27" y="27"/>
                    </a:lnTo>
                    <a:lnTo>
                      <a:pt x="19" y="25"/>
                    </a:lnTo>
                    <a:lnTo>
                      <a:pt x="12" y="21"/>
                    </a:lnTo>
                    <a:lnTo>
                      <a:pt x="2" y="15"/>
                    </a:lnTo>
                    <a:lnTo>
                      <a:pt x="2" y="15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1" name="Freeform 7"/>
              <p:cNvSpPr>
                <a:spLocks/>
              </p:cNvSpPr>
              <p:nvPr/>
            </p:nvSpPr>
            <p:spPr bwMode="auto">
              <a:xfrm>
                <a:off x="6975475" y="5235575"/>
                <a:ext cx="503238" cy="63500"/>
              </a:xfrm>
              <a:custGeom>
                <a:avLst/>
                <a:gdLst/>
                <a:ahLst/>
                <a:cxnLst>
                  <a:cxn ang="0">
                    <a:pos x="317" y="39"/>
                  </a:cxn>
                  <a:cxn ang="0">
                    <a:pos x="317" y="39"/>
                  </a:cxn>
                  <a:cxn ang="0">
                    <a:pos x="316" y="43"/>
                  </a:cxn>
                  <a:cxn ang="0">
                    <a:pos x="313" y="47"/>
                  </a:cxn>
                  <a:cxn ang="0">
                    <a:pos x="309" y="51"/>
                  </a:cxn>
                  <a:cxn ang="0">
                    <a:pos x="305" y="55"/>
                  </a:cxn>
                  <a:cxn ang="0">
                    <a:pos x="289" y="62"/>
                  </a:cxn>
                  <a:cxn ang="0">
                    <a:pos x="270" y="68"/>
                  </a:cxn>
                  <a:cxn ang="0">
                    <a:pos x="246" y="72"/>
                  </a:cxn>
                  <a:cxn ang="0">
                    <a:pos x="220" y="76"/>
                  </a:cxn>
                  <a:cxn ang="0">
                    <a:pos x="190" y="78"/>
                  </a:cxn>
                  <a:cxn ang="0">
                    <a:pos x="158" y="80"/>
                  </a:cxn>
                  <a:cxn ang="0">
                    <a:pos x="158" y="80"/>
                  </a:cxn>
                  <a:cxn ang="0">
                    <a:pos x="127" y="78"/>
                  </a:cxn>
                  <a:cxn ang="0">
                    <a:pos x="96" y="76"/>
                  </a:cxn>
                  <a:cxn ang="0">
                    <a:pos x="70" y="72"/>
                  </a:cxn>
                  <a:cxn ang="0">
                    <a:pos x="46" y="68"/>
                  </a:cxn>
                  <a:cxn ang="0">
                    <a:pos x="27" y="62"/>
                  </a:cxn>
                  <a:cxn ang="0">
                    <a:pos x="13" y="55"/>
                  </a:cxn>
                  <a:cxn ang="0">
                    <a:pos x="7" y="51"/>
                  </a:cxn>
                  <a:cxn ang="0">
                    <a:pos x="2" y="47"/>
                  </a:cxn>
                  <a:cxn ang="0">
                    <a:pos x="0" y="43"/>
                  </a:cxn>
                  <a:cxn ang="0">
                    <a:pos x="0" y="39"/>
                  </a:cxn>
                  <a:cxn ang="0">
                    <a:pos x="0" y="39"/>
                  </a:cxn>
                  <a:cxn ang="0">
                    <a:pos x="0" y="35"/>
                  </a:cxn>
                  <a:cxn ang="0">
                    <a:pos x="2" y="31"/>
                  </a:cxn>
                  <a:cxn ang="0">
                    <a:pos x="7" y="27"/>
                  </a:cxn>
                  <a:cxn ang="0">
                    <a:pos x="13" y="23"/>
                  </a:cxn>
                  <a:cxn ang="0">
                    <a:pos x="27" y="18"/>
                  </a:cxn>
                  <a:cxn ang="0">
                    <a:pos x="46" y="12"/>
                  </a:cxn>
                  <a:cxn ang="0">
                    <a:pos x="70" y="6"/>
                  </a:cxn>
                  <a:cxn ang="0">
                    <a:pos x="96" y="4"/>
                  </a:cxn>
                  <a:cxn ang="0">
                    <a:pos x="127" y="0"/>
                  </a:cxn>
                  <a:cxn ang="0">
                    <a:pos x="158" y="0"/>
                  </a:cxn>
                  <a:cxn ang="0">
                    <a:pos x="158" y="0"/>
                  </a:cxn>
                  <a:cxn ang="0">
                    <a:pos x="190" y="0"/>
                  </a:cxn>
                  <a:cxn ang="0">
                    <a:pos x="220" y="4"/>
                  </a:cxn>
                  <a:cxn ang="0">
                    <a:pos x="246" y="6"/>
                  </a:cxn>
                  <a:cxn ang="0">
                    <a:pos x="270" y="12"/>
                  </a:cxn>
                  <a:cxn ang="0">
                    <a:pos x="289" y="18"/>
                  </a:cxn>
                  <a:cxn ang="0">
                    <a:pos x="305" y="23"/>
                  </a:cxn>
                  <a:cxn ang="0">
                    <a:pos x="309" y="27"/>
                  </a:cxn>
                  <a:cxn ang="0">
                    <a:pos x="313" y="31"/>
                  </a:cxn>
                  <a:cxn ang="0">
                    <a:pos x="316" y="35"/>
                  </a:cxn>
                  <a:cxn ang="0">
                    <a:pos x="317" y="39"/>
                  </a:cxn>
                  <a:cxn ang="0">
                    <a:pos x="317" y="39"/>
                  </a:cxn>
                </a:cxnLst>
                <a:rect l="0" t="0" r="r" b="b"/>
                <a:pathLst>
                  <a:path w="317" h="80">
                    <a:moveTo>
                      <a:pt x="317" y="39"/>
                    </a:moveTo>
                    <a:lnTo>
                      <a:pt x="317" y="39"/>
                    </a:lnTo>
                    <a:lnTo>
                      <a:pt x="316" y="43"/>
                    </a:lnTo>
                    <a:lnTo>
                      <a:pt x="313" y="47"/>
                    </a:lnTo>
                    <a:lnTo>
                      <a:pt x="309" y="51"/>
                    </a:lnTo>
                    <a:lnTo>
                      <a:pt x="305" y="55"/>
                    </a:lnTo>
                    <a:lnTo>
                      <a:pt x="289" y="62"/>
                    </a:lnTo>
                    <a:lnTo>
                      <a:pt x="270" y="68"/>
                    </a:lnTo>
                    <a:lnTo>
                      <a:pt x="246" y="72"/>
                    </a:lnTo>
                    <a:lnTo>
                      <a:pt x="220" y="76"/>
                    </a:lnTo>
                    <a:lnTo>
                      <a:pt x="190" y="78"/>
                    </a:lnTo>
                    <a:lnTo>
                      <a:pt x="158" y="80"/>
                    </a:lnTo>
                    <a:lnTo>
                      <a:pt x="158" y="80"/>
                    </a:lnTo>
                    <a:lnTo>
                      <a:pt x="127" y="78"/>
                    </a:lnTo>
                    <a:lnTo>
                      <a:pt x="96" y="76"/>
                    </a:lnTo>
                    <a:lnTo>
                      <a:pt x="70" y="72"/>
                    </a:lnTo>
                    <a:lnTo>
                      <a:pt x="46" y="68"/>
                    </a:lnTo>
                    <a:lnTo>
                      <a:pt x="27" y="62"/>
                    </a:lnTo>
                    <a:lnTo>
                      <a:pt x="13" y="55"/>
                    </a:lnTo>
                    <a:lnTo>
                      <a:pt x="7" y="51"/>
                    </a:lnTo>
                    <a:lnTo>
                      <a:pt x="2" y="47"/>
                    </a:lnTo>
                    <a:lnTo>
                      <a:pt x="0" y="43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0" y="35"/>
                    </a:lnTo>
                    <a:lnTo>
                      <a:pt x="2" y="31"/>
                    </a:lnTo>
                    <a:lnTo>
                      <a:pt x="7" y="27"/>
                    </a:lnTo>
                    <a:lnTo>
                      <a:pt x="13" y="23"/>
                    </a:lnTo>
                    <a:lnTo>
                      <a:pt x="27" y="18"/>
                    </a:lnTo>
                    <a:lnTo>
                      <a:pt x="46" y="12"/>
                    </a:lnTo>
                    <a:lnTo>
                      <a:pt x="70" y="6"/>
                    </a:lnTo>
                    <a:lnTo>
                      <a:pt x="96" y="4"/>
                    </a:lnTo>
                    <a:lnTo>
                      <a:pt x="127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90" y="0"/>
                    </a:lnTo>
                    <a:lnTo>
                      <a:pt x="220" y="4"/>
                    </a:lnTo>
                    <a:lnTo>
                      <a:pt x="246" y="6"/>
                    </a:lnTo>
                    <a:lnTo>
                      <a:pt x="270" y="12"/>
                    </a:lnTo>
                    <a:lnTo>
                      <a:pt x="289" y="18"/>
                    </a:lnTo>
                    <a:lnTo>
                      <a:pt x="305" y="23"/>
                    </a:lnTo>
                    <a:lnTo>
                      <a:pt x="309" y="27"/>
                    </a:lnTo>
                    <a:lnTo>
                      <a:pt x="313" y="31"/>
                    </a:lnTo>
                    <a:lnTo>
                      <a:pt x="316" y="35"/>
                    </a:lnTo>
                    <a:lnTo>
                      <a:pt x="317" y="39"/>
                    </a:lnTo>
                    <a:lnTo>
                      <a:pt x="317" y="39"/>
                    </a:lnTo>
                    <a:close/>
                  </a:path>
                </a:pathLst>
              </a:custGeom>
              <a:solidFill>
                <a:srgbClr val="A5BED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7310438" y="4718050"/>
                <a:ext cx="228600" cy="114300"/>
              </a:xfrm>
              <a:custGeom>
                <a:avLst/>
                <a:gdLst/>
                <a:ahLst/>
                <a:cxnLst>
                  <a:cxn ang="0">
                    <a:pos x="144" y="111"/>
                  </a:cxn>
                  <a:cxn ang="0">
                    <a:pos x="144" y="37"/>
                  </a:cxn>
                  <a:cxn ang="0">
                    <a:pos x="144" y="37"/>
                  </a:cxn>
                  <a:cxn ang="0">
                    <a:pos x="141" y="39"/>
                  </a:cxn>
                  <a:cxn ang="0">
                    <a:pos x="134" y="45"/>
                  </a:cxn>
                  <a:cxn ang="0">
                    <a:pos x="124" y="49"/>
                  </a:cxn>
                  <a:cxn ang="0">
                    <a:pos x="109" y="53"/>
                  </a:cxn>
                  <a:cxn ang="0">
                    <a:pos x="101" y="53"/>
                  </a:cxn>
                  <a:cxn ang="0">
                    <a:pos x="92" y="53"/>
                  </a:cxn>
                  <a:cxn ang="0">
                    <a:pos x="83" y="49"/>
                  </a:cxn>
                  <a:cxn ang="0">
                    <a:pos x="73" y="45"/>
                  </a:cxn>
                  <a:cxn ang="0">
                    <a:pos x="62" y="37"/>
                  </a:cxn>
                  <a:cxn ang="0">
                    <a:pos x="52" y="27"/>
                  </a:cxn>
                  <a:cxn ang="0">
                    <a:pos x="41" y="16"/>
                  </a:cxn>
                  <a:cxn ang="0">
                    <a:pos x="29" y="0"/>
                  </a:cxn>
                  <a:cxn ang="0">
                    <a:pos x="29" y="0"/>
                  </a:cxn>
                  <a:cxn ang="0">
                    <a:pos x="28" y="10"/>
                  </a:cxn>
                  <a:cxn ang="0">
                    <a:pos x="25" y="18"/>
                  </a:cxn>
                  <a:cxn ang="0">
                    <a:pos x="20" y="31"/>
                  </a:cxn>
                  <a:cxn ang="0">
                    <a:pos x="15" y="39"/>
                  </a:cxn>
                  <a:cxn ang="0">
                    <a:pos x="13" y="41"/>
                  </a:cxn>
                  <a:cxn ang="0">
                    <a:pos x="13" y="41"/>
                  </a:cxn>
                  <a:cxn ang="0">
                    <a:pos x="11" y="57"/>
                  </a:cxn>
                  <a:cxn ang="0">
                    <a:pos x="6" y="76"/>
                  </a:cxn>
                  <a:cxn ang="0">
                    <a:pos x="0" y="100"/>
                  </a:cxn>
                  <a:cxn ang="0">
                    <a:pos x="0" y="115"/>
                  </a:cxn>
                  <a:cxn ang="0">
                    <a:pos x="0" y="115"/>
                  </a:cxn>
                  <a:cxn ang="0">
                    <a:pos x="14" y="127"/>
                  </a:cxn>
                  <a:cxn ang="0">
                    <a:pos x="26" y="135"/>
                  </a:cxn>
                  <a:cxn ang="0">
                    <a:pos x="42" y="141"/>
                  </a:cxn>
                  <a:cxn ang="0">
                    <a:pos x="52" y="141"/>
                  </a:cxn>
                  <a:cxn ang="0">
                    <a:pos x="62" y="143"/>
                  </a:cxn>
                  <a:cxn ang="0">
                    <a:pos x="73" y="143"/>
                  </a:cxn>
                  <a:cxn ang="0">
                    <a:pos x="86" y="139"/>
                  </a:cxn>
                  <a:cxn ang="0">
                    <a:pos x="98" y="135"/>
                  </a:cxn>
                  <a:cxn ang="0">
                    <a:pos x="113" y="129"/>
                  </a:cxn>
                  <a:cxn ang="0">
                    <a:pos x="128" y="121"/>
                  </a:cxn>
                  <a:cxn ang="0">
                    <a:pos x="144" y="111"/>
                  </a:cxn>
                  <a:cxn ang="0">
                    <a:pos x="144" y="111"/>
                  </a:cxn>
                </a:cxnLst>
                <a:rect l="0" t="0" r="r" b="b"/>
                <a:pathLst>
                  <a:path w="144" h="143">
                    <a:moveTo>
                      <a:pt x="144" y="111"/>
                    </a:moveTo>
                    <a:lnTo>
                      <a:pt x="144" y="37"/>
                    </a:lnTo>
                    <a:lnTo>
                      <a:pt x="144" y="37"/>
                    </a:lnTo>
                    <a:lnTo>
                      <a:pt x="141" y="39"/>
                    </a:lnTo>
                    <a:lnTo>
                      <a:pt x="134" y="45"/>
                    </a:lnTo>
                    <a:lnTo>
                      <a:pt x="124" y="49"/>
                    </a:lnTo>
                    <a:lnTo>
                      <a:pt x="109" y="53"/>
                    </a:lnTo>
                    <a:lnTo>
                      <a:pt x="101" y="53"/>
                    </a:lnTo>
                    <a:lnTo>
                      <a:pt x="92" y="53"/>
                    </a:lnTo>
                    <a:lnTo>
                      <a:pt x="83" y="49"/>
                    </a:lnTo>
                    <a:lnTo>
                      <a:pt x="73" y="45"/>
                    </a:lnTo>
                    <a:lnTo>
                      <a:pt x="62" y="37"/>
                    </a:lnTo>
                    <a:lnTo>
                      <a:pt x="52" y="27"/>
                    </a:lnTo>
                    <a:lnTo>
                      <a:pt x="41" y="16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28" y="10"/>
                    </a:lnTo>
                    <a:lnTo>
                      <a:pt x="25" y="18"/>
                    </a:lnTo>
                    <a:lnTo>
                      <a:pt x="20" y="31"/>
                    </a:lnTo>
                    <a:lnTo>
                      <a:pt x="15" y="39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1" y="57"/>
                    </a:lnTo>
                    <a:lnTo>
                      <a:pt x="6" y="76"/>
                    </a:lnTo>
                    <a:lnTo>
                      <a:pt x="0" y="100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14" y="127"/>
                    </a:lnTo>
                    <a:lnTo>
                      <a:pt x="26" y="135"/>
                    </a:lnTo>
                    <a:lnTo>
                      <a:pt x="42" y="141"/>
                    </a:lnTo>
                    <a:lnTo>
                      <a:pt x="52" y="141"/>
                    </a:lnTo>
                    <a:lnTo>
                      <a:pt x="62" y="143"/>
                    </a:lnTo>
                    <a:lnTo>
                      <a:pt x="73" y="143"/>
                    </a:lnTo>
                    <a:lnTo>
                      <a:pt x="86" y="139"/>
                    </a:lnTo>
                    <a:lnTo>
                      <a:pt x="98" y="135"/>
                    </a:lnTo>
                    <a:lnTo>
                      <a:pt x="113" y="129"/>
                    </a:lnTo>
                    <a:lnTo>
                      <a:pt x="128" y="121"/>
                    </a:lnTo>
                    <a:lnTo>
                      <a:pt x="144" y="111"/>
                    </a:lnTo>
                    <a:lnTo>
                      <a:pt x="144" y="1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7310438" y="4733925"/>
                <a:ext cx="196850" cy="84137"/>
              </a:xfrm>
              <a:custGeom>
                <a:avLst/>
                <a:gdLst/>
                <a:ahLst/>
                <a:cxnLst>
                  <a:cxn ang="0">
                    <a:pos x="124" y="88"/>
                  </a:cxn>
                  <a:cxn ang="0">
                    <a:pos x="121" y="42"/>
                  </a:cxn>
                  <a:cxn ang="0">
                    <a:pos x="121" y="42"/>
                  </a:cxn>
                  <a:cxn ang="0">
                    <a:pos x="116" y="45"/>
                  </a:cxn>
                  <a:cxn ang="0">
                    <a:pos x="108" y="47"/>
                  </a:cxn>
                  <a:cxn ang="0">
                    <a:pos x="99" y="49"/>
                  </a:cxn>
                  <a:cxn ang="0">
                    <a:pos x="86" y="49"/>
                  </a:cxn>
                  <a:cxn ang="0">
                    <a:pos x="71" y="43"/>
                  </a:cxn>
                  <a:cxn ang="0">
                    <a:pos x="62" y="38"/>
                  </a:cxn>
                  <a:cxn ang="0">
                    <a:pos x="53" y="32"/>
                  </a:cxn>
                  <a:cxn ang="0">
                    <a:pos x="43" y="22"/>
                  </a:cxn>
                  <a:cxn ang="0">
                    <a:pos x="33" y="12"/>
                  </a:cxn>
                  <a:cxn ang="0">
                    <a:pos x="33" y="12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21" y="10"/>
                  </a:cxn>
                  <a:cxn ang="0">
                    <a:pos x="17" y="16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1" y="38"/>
                  </a:cxn>
                  <a:cxn ang="0">
                    <a:pos x="6" y="57"/>
                  </a:cxn>
                  <a:cxn ang="0">
                    <a:pos x="0" y="81"/>
                  </a:cxn>
                  <a:cxn ang="0">
                    <a:pos x="0" y="86"/>
                  </a:cxn>
                  <a:cxn ang="0">
                    <a:pos x="4" y="77"/>
                  </a:cxn>
                  <a:cxn ang="0">
                    <a:pos x="4" y="77"/>
                  </a:cxn>
                  <a:cxn ang="0">
                    <a:pos x="7" y="79"/>
                  </a:cxn>
                  <a:cxn ang="0">
                    <a:pos x="15" y="83"/>
                  </a:cxn>
                  <a:cxn ang="0">
                    <a:pos x="26" y="90"/>
                  </a:cxn>
                  <a:cxn ang="0">
                    <a:pos x="41" y="98"/>
                  </a:cxn>
                  <a:cxn ang="0">
                    <a:pos x="58" y="104"/>
                  </a:cxn>
                  <a:cxn ang="0">
                    <a:pos x="68" y="106"/>
                  </a:cxn>
                  <a:cxn ang="0">
                    <a:pos x="78" y="106"/>
                  </a:cxn>
                  <a:cxn ang="0">
                    <a:pos x="89" y="104"/>
                  </a:cxn>
                  <a:cxn ang="0">
                    <a:pos x="100" y="100"/>
                  </a:cxn>
                  <a:cxn ang="0">
                    <a:pos x="111" y="96"/>
                  </a:cxn>
                  <a:cxn ang="0">
                    <a:pos x="124" y="88"/>
                  </a:cxn>
                  <a:cxn ang="0">
                    <a:pos x="124" y="88"/>
                  </a:cxn>
                </a:cxnLst>
                <a:rect l="0" t="0" r="r" b="b"/>
                <a:pathLst>
                  <a:path w="124" h="106">
                    <a:moveTo>
                      <a:pt x="124" y="88"/>
                    </a:moveTo>
                    <a:lnTo>
                      <a:pt x="121" y="42"/>
                    </a:lnTo>
                    <a:lnTo>
                      <a:pt x="121" y="42"/>
                    </a:lnTo>
                    <a:lnTo>
                      <a:pt x="116" y="45"/>
                    </a:lnTo>
                    <a:lnTo>
                      <a:pt x="108" y="47"/>
                    </a:lnTo>
                    <a:lnTo>
                      <a:pt x="99" y="49"/>
                    </a:lnTo>
                    <a:lnTo>
                      <a:pt x="86" y="49"/>
                    </a:lnTo>
                    <a:lnTo>
                      <a:pt x="71" y="43"/>
                    </a:lnTo>
                    <a:lnTo>
                      <a:pt x="62" y="38"/>
                    </a:lnTo>
                    <a:lnTo>
                      <a:pt x="53" y="32"/>
                    </a:lnTo>
                    <a:lnTo>
                      <a:pt x="43" y="22"/>
                    </a:lnTo>
                    <a:lnTo>
                      <a:pt x="33" y="12"/>
                    </a:lnTo>
                    <a:lnTo>
                      <a:pt x="33" y="1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1" y="10"/>
                    </a:lnTo>
                    <a:lnTo>
                      <a:pt x="17" y="16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1" y="38"/>
                    </a:lnTo>
                    <a:lnTo>
                      <a:pt x="6" y="57"/>
                    </a:lnTo>
                    <a:lnTo>
                      <a:pt x="0" y="81"/>
                    </a:lnTo>
                    <a:lnTo>
                      <a:pt x="0" y="86"/>
                    </a:lnTo>
                    <a:lnTo>
                      <a:pt x="4" y="77"/>
                    </a:lnTo>
                    <a:lnTo>
                      <a:pt x="4" y="77"/>
                    </a:lnTo>
                    <a:lnTo>
                      <a:pt x="7" y="79"/>
                    </a:lnTo>
                    <a:lnTo>
                      <a:pt x="15" y="83"/>
                    </a:lnTo>
                    <a:lnTo>
                      <a:pt x="26" y="90"/>
                    </a:lnTo>
                    <a:lnTo>
                      <a:pt x="41" y="98"/>
                    </a:lnTo>
                    <a:lnTo>
                      <a:pt x="58" y="104"/>
                    </a:lnTo>
                    <a:lnTo>
                      <a:pt x="68" y="106"/>
                    </a:lnTo>
                    <a:lnTo>
                      <a:pt x="78" y="106"/>
                    </a:lnTo>
                    <a:lnTo>
                      <a:pt x="89" y="104"/>
                    </a:lnTo>
                    <a:lnTo>
                      <a:pt x="100" y="100"/>
                    </a:lnTo>
                    <a:lnTo>
                      <a:pt x="111" y="96"/>
                    </a:lnTo>
                    <a:lnTo>
                      <a:pt x="124" y="88"/>
                    </a:lnTo>
                    <a:lnTo>
                      <a:pt x="124" y="8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7310438" y="4733925"/>
                <a:ext cx="196850" cy="84137"/>
              </a:xfrm>
              <a:custGeom>
                <a:avLst/>
                <a:gdLst/>
                <a:ahLst/>
                <a:cxnLst>
                  <a:cxn ang="0">
                    <a:pos x="124" y="88"/>
                  </a:cxn>
                  <a:cxn ang="0">
                    <a:pos x="121" y="42"/>
                  </a:cxn>
                  <a:cxn ang="0">
                    <a:pos x="121" y="42"/>
                  </a:cxn>
                  <a:cxn ang="0">
                    <a:pos x="115" y="45"/>
                  </a:cxn>
                  <a:cxn ang="0">
                    <a:pos x="107" y="47"/>
                  </a:cxn>
                  <a:cxn ang="0">
                    <a:pos x="96" y="47"/>
                  </a:cxn>
                  <a:cxn ang="0">
                    <a:pos x="82" y="45"/>
                  </a:cxn>
                  <a:cxn ang="0">
                    <a:pos x="66" y="38"/>
                  </a:cxn>
                  <a:cxn ang="0">
                    <a:pos x="55" y="32"/>
                  </a:cxn>
                  <a:cxn ang="0">
                    <a:pos x="47" y="24"/>
                  </a:cxn>
                  <a:cxn ang="0">
                    <a:pos x="35" y="1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21" y="10"/>
                  </a:cxn>
                  <a:cxn ang="0">
                    <a:pos x="17" y="16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1" y="38"/>
                  </a:cxn>
                  <a:cxn ang="0">
                    <a:pos x="6" y="57"/>
                  </a:cxn>
                  <a:cxn ang="0">
                    <a:pos x="0" y="81"/>
                  </a:cxn>
                  <a:cxn ang="0">
                    <a:pos x="0" y="86"/>
                  </a:cxn>
                  <a:cxn ang="0">
                    <a:pos x="0" y="86"/>
                  </a:cxn>
                  <a:cxn ang="0">
                    <a:pos x="4" y="77"/>
                  </a:cxn>
                  <a:cxn ang="0">
                    <a:pos x="4" y="77"/>
                  </a:cxn>
                  <a:cxn ang="0">
                    <a:pos x="7" y="79"/>
                  </a:cxn>
                  <a:cxn ang="0">
                    <a:pos x="15" y="83"/>
                  </a:cxn>
                  <a:cxn ang="0">
                    <a:pos x="26" y="90"/>
                  </a:cxn>
                  <a:cxn ang="0">
                    <a:pos x="41" y="98"/>
                  </a:cxn>
                  <a:cxn ang="0">
                    <a:pos x="58" y="104"/>
                  </a:cxn>
                  <a:cxn ang="0">
                    <a:pos x="68" y="106"/>
                  </a:cxn>
                  <a:cxn ang="0">
                    <a:pos x="78" y="106"/>
                  </a:cxn>
                  <a:cxn ang="0">
                    <a:pos x="89" y="104"/>
                  </a:cxn>
                  <a:cxn ang="0">
                    <a:pos x="100" y="100"/>
                  </a:cxn>
                  <a:cxn ang="0">
                    <a:pos x="111" y="96"/>
                  </a:cxn>
                  <a:cxn ang="0">
                    <a:pos x="124" y="88"/>
                  </a:cxn>
                  <a:cxn ang="0">
                    <a:pos x="124" y="88"/>
                  </a:cxn>
                </a:cxnLst>
                <a:rect l="0" t="0" r="r" b="b"/>
                <a:pathLst>
                  <a:path w="124" h="106">
                    <a:moveTo>
                      <a:pt x="124" y="88"/>
                    </a:moveTo>
                    <a:lnTo>
                      <a:pt x="121" y="42"/>
                    </a:lnTo>
                    <a:lnTo>
                      <a:pt x="121" y="42"/>
                    </a:lnTo>
                    <a:lnTo>
                      <a:pt x="115" y="45"/>
                    </a:lnTo>
                    <a:lnTo>
                      <a:pt x="107" y="47"/>
                    </a:lnTo>
                    <a:lnTo>
                      <a:pt x="96" y="47"/>
                    </a:lnTo>
                    <a:lnTo>
                      <a:pt x="82" y="45"/>
                    </a:lnTo>
                    <a:lnTo>
                      <a:pt x="66" y="38"/>
                    </a:lnTo>
                    <a:lnTo>
                      <a:pt x="55" y="32"/>
                    </a:lnTo>
                    <a:lnTo>
                      <a:pt x="47" y="24"/>
                    </a:lnTo>
                    <a:lnTo>
                      <a:pt x="35" y="1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1" y="10"/>
                    </a:lnTo>
                    <a:lnTo>
                      <a:pt x="17" y="16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1" y="38"/>
                    </a:lnTo>
                    <a:lnTo>
                      <a:pt x="6" y="57"/>
                    </a:lnTo>
                    <a:lnTo>
                      <a:pt x="0" y="81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4" y="77"/>
                    </a:lnTo>
                    <a:lnTo>
                      <a:pt x="4" y="77"/>
                    </a:lnTo>
                    <a:lnTo>
                      <a:pt x="7" y="79"/>
                    </a:lnTo>
                    <a:lnTo>
                      <a:pt x="15" y="83"/>
                    </a:lnTo>
                    <a:lnTo>
                      <a:pt x="26" y="90"/>
                    </a:lnTo>
                    <a:lnTo>
                      <a:pt x="41" y="98"/>
                    </a:lnTo>
                    <a:lnTo>
                      <a:pt x="58" y="104"/>
                    </a:lnTo>
                    <a:lnTo>
                      <a:pt x="68" y="106"/>
                    </a:lnTo>
                    <a:lnTo>
                      <a:pt x="78" y="106"/>
                    </a:lnTo>
                    <a:lnTo>
                      <a:pt x="89" y="104"/>
                    </a:lnTo>
                    <a:lnTo>
                      <a:pt x="100" y="100"/>
                    </a:lnTo>
                    <a:lnTo>
                      <a:pt x="111" y="96"/>
                    </a:lnTo>
                    <a:lnTo>
                      <a:pt x="124" y="88"/>
                    </a:lnTo>
                    <a:lnTo>
                      <a:pt x="124" y="88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5" name="Freeform 11"/>
              <p:cNvSpPr>
                <a:spLocks/>
              </p:cNvSpPr>
              <p:nvPr/>
            </p:nvSpPr>
            <p:spPr bwMode="auto">
              <a:xfrm>
                <a:off x="7310438" y="4732338"/>
                <a:ext cx="196850" cy="85725"/>
              </a:xfrm>
              <a:custGeom>
                <a:avLst/>
                <a:gdLst/>
                <a:ahLst/>
                <a:cxnLst>
                  <a:cxn ang="0">
                    <a:pos x="119" y="74"/>
                  </a:cxn>
                  <a:cxn ang="0">
                    <a:pos x="119" y="74"/>
                  </a:cxn>
                  <a:cxn ang="0">
                    <a:pos x="116" y="76"/>
                  </a:cxn>
                  <a:cxn ang="0">
                    <a:pos x="106" y="84"/>
                  </a:cxn>
                  <a:cxn ang="0">
                    <a:pos x="94" y="89"/>
                  </a:cxn>
                  <a:cxn ang="0">
                    <a:pos x="86" y="93"/>
                  </a:cxn>
                  <a:cxn ang="0">
                    <a:pos x="78" y="93"/>
                  </a:cxn>
                  <a:cxn ang="0">
                    <a:pos x="70" y="93"/>
                  </a:cxn>
                  <a:cxn ang="0">
                    <a:pos x="62" y="91"/>
                  </a:cxn>
                  <a:cxn ang="0">
                    <a:pos x="54" y="87"/>
                  </a:cxn>
                  <a:cxn ang="0">
                    <a:pos x="48" y="80"/>
                  </a:cxn>
                  <a:cxn ang="0">
                    <a:pos x="42" y="68"/>
                  </a:cxn>
                  <a:cxn ang="0">
                    <a:pos x="38" y="54"/>
                  </a:cxn>
                  <a:cxn ang="0">
                    <a:pos x="34" y="35"/>
                  </a:cxn>
                  <a:cxn ang="0">
                    <a:pos x="32" y="11"/>
                  </a:cxn>
                  <a:cxn ang="0">
                    <a:pos x="25" y="0"/>
                  </a:cxn>
                  <a:cxn ang="0">
                    <a:pos x="21" y="5"/>
                  </a:cxn>
                  <a:cxn ang="0">
                    <a:pos x="15" y="17"/>
                  </a:cxn>
                  <a:cxn ang="0">
                    <a:pos x="15" y="17"/>
                  </a:cxn>
                  <a:cxn ang="0">
                    <a:pos x="10" y="43"/>
                  </a:cxn>
                  <a:cxn ang="0">
                    <a:pos x="5" y="64"/>
                  </a:cxn>
                  <a:cxn ang="0">
                    <a:pos x="0" y="82"/>
                  </a:cxn>
                  <a:cxn ang="0">
                    <a:pos x="0" y="82"/>
                  </a:cxn>
                  <a:cxn ang="0">
                    <a:pos x="12" y="89"/>
                  </a:cxn>
                  <a:cxn ang="0">
                    <a:pos x="25" y="95"/>
                  </a:cxn>
                  <a:cxn ang="0">
                    <a:pos x="42" y="103"/>
                  </a:cxn>
                  <a:cxn ang="0">
                    <a:pos x="62" y="107"/>
                  </a:cxn>
                  <a:cxn ang="0">
                    <a:pos x="72" y="107"/>
                  </a:cxn>
                  <a:cxn ang="0">
                    <a:pos x="82" y="107"/>
                  </a:cxn>
                  <a:cxn ang="0">
                    <a:pos x="92" y="105"/>
                  </a:cxn>
                  <a:cxn ang="0">
                    <a:pos x="104" y="101"/>
                  </a:cxn>
                  <a:cxn ang="0">
                    <a:pos x="114" y="97"/>
                  </a:cxn>
                  <a:cxn ang="0">
                    <a:pos x="124" y="89"/>
                  </a:cxn>
                  <a:cxn ang="0">
                    <a:pos x="119" y="74"/>
                  </a:cxn>
                </a:cxnLst>
                <a:rect l="0" t="0" r="r" b="b"/>
                <a:pathLst>
                  <a:path w="124" h="107">
                    <a:moveTo>
                      <a:pt x="119" y="74"/>
                    </a:moveTo>
                    <a:lnTo>
                      <a:pt x="119" y="74"/>
                    </a:lnTo>
                    <a:lnTo>
                      <a:pt x="116" y="76"/>
                    </a:lnTo>
                    <a:lnTo>
                      <a:pt x="106" y="84"/>
                    </a:lnTo>
                    <a:lnTo>
                      <a:pt x="94" y="89"/>
                    </a:lnTo>
                    <a:lnTo>
                      <a:pt x="86" y="93"/>
                    </a:lnTo>
                    <a:lnTo>
                      <a:pt x="78" y="93"/>
                    </a:lnTo>
                    <a:lnTo>
                      <a:pt x="70" y="93"/>
                    </a:lnTo>
                    <a:lnTo>
                      <a:pt x="62" y="91"/>
                    </a:lnTo>
                    <a:lnTo>
                      <a:pt x="54" y="87"/>
                    </a:lnTo>
                    <a:lnTo>
                      <a:pt x="48" y="80"/>
                    </a:lnTo>
                    <a:lnTo>
                      <a:pt x="42" y="68"/>
                    </a:lnTo>
                    <a:lnTo>
                      <a:pt x="38" y="54"/>
                    </a:lnTo>
                    <a:lnTo>
                      <a:pt x="34" y="35"/>
                    </a:lnTo>
                    <a:lnTo>
                      <a:pt x="32" y="11"/>
                    </a:lnTo>
                    <a:lnTo>
                      <a:pt x="25" y="0"/>
                    </a:lnTo>
                    <a:lnTo>
                      <a:pt x="21" y="5"/>
                    </a:lnTo>
                    <a:lnTo>
                      <a:pt x="15" y="17"/>
                    </a:lnTo>
                    <a:lnTo>
                      <a:pt x="15" y="17"/>
                    </a:lnTo>
                    <a:lnTo>
                      <a:pt x="10" y="43"/>
                    </a:lnTo>
                    <a:lnTo>
                      <a:pt x="5" y="64"/>
                    </a:lnTo>
                    <a:lnTo>
                      <a:pt x="0" y="82"/>
                    </a:lnTo>
                    <a:lnTo>
                      <a:pt x="0" y="82"/>
                    </a:lnTo>
                    <a:lnTo>
                      <a:pt x="12" y="89"/>
                    </a:lnTo>
                    <a:lnTo>
                      <a:pt x="25" y="95"/>
                    </a:lnTo>
                    <a:lnTo>
                      <a:pt x="42" y="103"/>
                    </a:lnTo>
                    <a:lnTo>
                      <a:pt x="62" y="107"/>
                    </a:lnTo>
                    <a:lnTo>
                      <a:pt x="72" y="107"/>
                    </a:lnTo>
                    <a:lnTo>
                      <a:pt x="82" y="107"/>
                    </a:lnTo>
                    <a:lnTo>
                      <a:pt x="92" y="105"/>
                    </a:lnTo>
                    <a:lnTo>
                      <a:pt x="104" y="101"/>
                    </a:lnTo>
                    <a:lnTo>
                      <a:pt x="114" y="97"/>
                    </a:lnTo>
                    <a:lnTo>
                      <a:pt x="124" y="89"/>
                    </a:lnTo>
                    <a:lnTo>
                      <a:pt x="119" y="74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6" name="Freeform 12"/>
              <p:cNvSpPr>
                <a:spLocks/>
              </p:cNvSpPr>
              <p:nvPr/>
            </p:nvSpPr>
            <p:spPr bwMode="auto">
              <a:xfrm>
                <a:off x="7485063" y="4733925"/>
                <a:ext cx="104775" cy="88900"/>
              </a:xfrm>
              <a:custGeom>
                <a:avLst/>
                <a:gdLst/>
                <a:ahLst/>
                <a:cxnLst>
                  <a:cxn ang="0">
                    <a:pos x="51" y="100"/>
                  </a:cxn>
                  <a:cxn ang="0">
                    <a:pos x="51" y="100"/>
                  </a:cxn>
                  <a:cxn ang="0">
                    <a:pos x="44" y="106"/>
                  </a:cxn>
                  <a:cxn ang="0">
                    <a:pos x="37" y="110"/>
                  </a:cxn>
                  <a:cxn ang="0">
                    <a:pos x="32" y="112"/>
                  </a:cxn>
                  <a:cxn ang="0">
                    <a:pos x="25" y="110"/>
                  </a:cxn>
                  <a:cxn ang="0">
                    <a:pos x="19" y="108"/>
                  </a:cxn>
                  <a:cxn ang="0">
                    <a:pos x="14" y="102"/>
                  </a:cxn>
                  <a:cxn ang="0">
                    <a:pos x="9" y="96"/>
                  </a:cxn>
                  <a:cxn ang="0">
                    <a:pos x="5" y="88"/>
                  </a:cxn>
                  <a:cxn ang="0">
                    <a:pos x="5" y="88"/>
                  </a:cxn>
                  <a:cxn ang="0">
                    <a:pos x="3" y="79"/>
                  </a:cxn>
                  <a:cxn ang="0">
                    <a:pos x="0" y="69"/>
                  </a:cxn>
                  <a:cxn ang="0">
                    <a:pos x="0" y="57"/>
                  </a:cxn>
                  <a:cxn ang="0">
                    <a:pos x="1" y="47"/>
                  </a:cxn>
                  <a:cxn ang="0">
                    <a:pos x="4" y="36"/>
                  </a:cxn>
                  <a:cxn ang="0">
                    <a:pos x="7" y="26"/>
                  </a:cxn>
                  <a:cxn ang="0">
                    <a:pos x="11" y="18"/>
                  </a:cxn>
                  <a:cxn ang="0">
                    <a:pos x="17" y="10"/>
                  </a:cxn>
                  <a:cxn ang="0">
                    <a:pos x="17" y="10"/>
                  </a:cxn>
                  <a:cxn ang="0">
                    <a:pos x="23" y="4"/>
                  </a:cxn>
                  <a:cxn ang="0">
                    <a:pos x="29" y="2"/>
                  </a:cxn>
                  <a:cxn ang="0">
                    <a:pos x="35" y="0"/>
                  </a:cxn>
                  <a:cxn ang="0">
                    <a:pos x="42" y="0"/>
                  </a:cxn>
                  <a:cxn ang="0">
                    <a:pos x="47" y="4"/>
                  </a:cxn>
                  <a:cxn ang="0">
                    <a:pos x="53" y="8"/>
                  </a:cxn>
                  <a:cxn ang="0">
                    <a:pos x="57" y="14"/>
                  </a:cxn>
                  <a:cxn ang="0">
                    <a:pos x="62" y="24"/>
                  </a:cxn>
                  <a:cxn ang="0">
                    <a:pos x="62" y="24"/>
                  </a:cxn>
                  <a:cxn ang="0">
                    <a:pos x="65" y="34"/>
                  </a:cxn>
                  <a:cxn ang="0">
                    <a:pos x="66" y="43"/>
                  </a:cxn>
                  <a:cxn ang="0">
                    <a:pos x="66" y="53"/>
                  </a:cxn>
                  <a:cxn ang="0">
                    <a:pos x="65" y="65"/>
                  </a:cxn>
                  <a:cxn ang="0">
                    <a:pos x="63" y="75"/>
                  </a:cxn>
                  <a:cxn ang="0">
                    <a:pos x="60" y="85"/>
                  </a:cxn>
                  <a:cxn ang="0">
                    <a:pos x="55" y="92"/>
                  </a:cxn>
                  <a:cxn ang="0">
                    <a:pos x="51" y="100"/>
                  </a:cxn>
                  <a:cxn ang="0">
                    <a:pos x="51" y="100"/>
                  </a:cxn>
                </a:cxnLst>
                <a:rect l="0" t="0" r="r" b="b"/>
                <a:pathLst>
                  <a:path w="66" h="112">
                    <a:moveTo>
                      <a:pt x="51" y="100"/>
                    </a:moveTo>
                    <a:lnTo>
                      <a:pt x="51" y="100"/>
                    </a:lnTo>
                    <a:lnTo>
                      <a:pt x="44" y="106"/>
                    </a:lnTo>
                    <a:lnTo>
                      <a:pt x="37" y="110"/>
                    </a:lnTo>
                    <a:lnTo>
                      <a:pt x="32" y="112"/>
                    </a:lnTo>
                    <a:lnTo>
                      <a:pt x="25" y="110"/>
                    </a:lnTo>
                    <a:lnTo>
                      <a:pt x="19" y="108"/>
                    </a:lnTo>
                    <a:lnTo>
                      <a:pt x="14" y="102"/>
                    </a:lnTo>
                    <a:lnTo>
                      <a:pt x="9" y="96"/>
                    </a:lnTo>
                    <a:lnTo>
                      <a:pt x="5" y="88"/>
                    </a:lnTo>
                    <a:lnTo>
                      <a:pt x="5" y="88"/>
                    </a:lnTo>
                    <a:lnTo>
                      <a:pt x="3" y="79"/>
                    </a:lnTo>
                    <a:lnTo>
                      <a:pt x="0" y="69"/>
                    </a:lnTo>
                    <a:lnTo>
                      <a:pt x="0" y="57"/>
                    </a:lnTo>
                    <a:lnTo>
                      <a:pt x="1" y="47"/>
                    </a:lnTo>
                    <a:lnTo>
                      <a:pt x="4" y="36"/>
                    </a:lnTo>
                    <a:lnTo>
                      <a:pt x="7" y="26"/>
                    </a:lnTo>
                    <a:lnTo>
                      <a:pt x="11" y="18"/>
                    </a:lnTo>
                    <a:lnTo>
                      <a:pt x="17" y="10"/>
                    </a:lnTo>
                    <a:lnTo>
                      <a:pt x="17" y="10"/>
                    </a:lnTo>
                    <a:lnTo>
                      <a:pt x="23" y="4"/>
                    </a:lnTo>
                    <a:lnTo>
                      <a:pt x="29" y="2"/>
                    </a:lnTo>
                    <a:lnTo>
                      <a:pt x="35" y="0"/>
                    </a:lnTo>
                    <a:lnTo>
                      <a:pt x="42" y="0"/>
                    </a:lnTo>
                    <a:lnTo>
                      <a:pt x="47" y="4"/>
                    </a:lnTo>
                    <a:lnTo>
                      <a:pt x="53" y="8"/>
                    </a:lnTo>
                    <a:lnTo>
                      <a:pt x="57" y="14"/>
                    </a:lnTo>
                    <a:lnTo>
                      <a:pt x="62" y="24"/>
                    </a:lnTo>
                    <a:lnTo>
                      <a:pt x="62" y="24"/>
                    </a:lnTo>
                    <a:lnTo>
                      <a:pt x="65" y="34"/>
                    </a:lnTo>
                    <a:lnTo>
                      <a:pt x="66" y="43"/>
                    </a:lnTo>
                    <a:lnTo>
                      <a:pt x="66" y="53"/>
                    </a:lnTo>
                    <a:lnTo>
                      <a:pt x="65" y="65"/>
                    </a:lnTo>
                    <a:lnTo>
                      <a:pt x="63" y="75"/>
                    </a:lnTo>
                    <a:lnTo>
                      <a:pt x="60" y="85"/>
                    </a:lnTo>
                    <a:lnTo>
                      <a:pt x="55" y="92"/>
                    </a:lnTo>
                    <a:lnTo>
                      <a:pt x="51" y="100"/>
                    </a:lnTo>
                    <a:lnTo>
                      <a:pt x="51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7502525" y="4749800"/>
                <a:ext cx="69850" cy="57150"/>
              </a:xfrm>
              <a:custGeom>
                <a:avLst/>
                <a:gdLst/>
                <a:ahLst/>
                <a:cxnLst>
                  <a:cxn ang="0">
                    <a:pos x="33" y="65"/>
                  </a:cxn>
                  <a:cxn ang="0">
                    <a:pos x="33" y="65"/>
                  </a:cxn>
                  <a:cxn ang="0">
                    <a:pos x="30" y="68"/>
                  </a:cxn>
                  <a:cxn ang="0">
                    <a:pos x="25" y="70"/>
                  </a:cxn>
                  <a:cxn ang="0">
                    <a:pos x="21" y="72"/>
                  </a:cxn>
                  <a:cxn ang="0">
                    <a:pos x="17" y="70"/>
                  </a:cxn>
                  <a:cxn ang="0">
                    <a:pos x="13" y="68"/>
                  </a:cxn>
                  <a:cxn ang="0">
                    <a:pos x="9" y="66"/>
                  </a:cxn>
                  <a:cxn ang="0">
                    <a:pos x="6" y="63"/>
                  </a:cxn>
                  <a:cxn ang="0">
                    <a:pos x="4" y="57"/>
                  </a:cxn>
                  <a:cxn ang="0">
                    <a:pos x="4" y="57"/>
                  </a:cxn>
                  <a:cxn ang="0">
                    <a:pos x="2" y="51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2" y="29"/>
                  </a:cxn>
                  <a:cxn ang="0">
                    <a:pos x="3" y="23"/>
                  </a:cxn>
                  <a:cxn ang="0">
                    <a:pos x="5" y="18"/>
                  </a:cxn>
                  <a:cxn ang="0">
                    <a:pos x="8" y="12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5" y="2"/>
                  </a:cxn>
                  <a:cxn ang="0">
                    <a:pos x="20" y="0"/>
                  </a:cxn>
                  <a:cxn ang="0">
                    <a:pos x="24" y="0"/>
                  </a:cxn>
                  <a:cxn ang="0">
                    <a:pos x="27" y="0"/>
                  </a:cxn>
                  <a:cxn ang="0">
                    <a:pos x="32" y="2"/>
                  </a:cxn>
                  <a:cxn ang="0">
                    <a:pos x="35" y="4"/>
                  </a:cxn>
                  <a:cxn ang="0">
                    <a:pos x="39" y="10"/>
                  </a:cxn>
                  <a:cxn ang="0">
                    <a:pos x="41" y="14"/>
                  </a:cxn>
                  <a:cxn ang="0">
                    <a:pos x="41" y="14"/>
                  </a:cxn>
                  <a:cxn ang="0">
                    <a:pos x="43" y="22"/>
                  </a:cxn>
                  <a:cxn ang="0">
                    <a:pos x="44" y="27"/>
                  </a:cxn>
                  <a:cxn ang="0">
                    <a:pos x="44" y="35"/>
                  </a:cxn>
                  <a:cxn ang="0">
                    <a:pos x="43" y="41"/>
                  </a:cxn>
                  <a:cxn ang="0">
                    <a:pos x="42" y="47"/>
                  </a:cxn>
                  <a:cxn ang="0">
                    <a:pos x="40" y="55"/>
                  </a:cxn>
                  <a:cxn ang="0">
                    <a:pos x="36" y="61"/>
                  </a:cxn>
                  <a:cxn ang="0">
                    <a:pos x="33" y="65"/>
                  </a:cxn>
                  <a:cxn ang="0">
                    <a:pos x="33" y="65"/>
                  </a:cxn>
                </a:cxnLst>
                <a:rect l="0" t="0" r="r" b="b"/>
                <a:pathLst>
                  <a:path w="44" h="72">
                    <a:moveTo>
                      <a:pt x="33" y="65"/>
                    </a:moveTo>
                    <a:lnTo>
                      <a:pt x="33" y="65"/>
                    </a:lnTo>
                    <a:lnTo>
                      <a:pt x="30" y="68"/>
                    </a:lnTo>
                    <a:lnTo>
                      <a:pt x="25" y="70"/>
                    </a:lnTo>
                    <a:lnTo>
                      <a:pt x="21" y="72"/>
                    </a:lnTo>
                    <a:lnTo>
                      <a:pt x="17" y="70"/>
                    </a:lnTo>
                    <a:lnTo>
                      <a:pt x="13" y="68"/>
                    </a:lnTo>
                    <a:lnTo>
                      <a:pt x="9" y="66"/>
                    </a:lnTo>
                    <a:lnTo>
                      <a:pt x="6" y="63"/>
                    </a:lnTo>
                    <a:lnTo>
                      <a:pt x="4" y="57"/>
                    </a:lnTo>
                    <a:lnTo>
                      <a:pt x="4" y="57"/>
                    </a:lnTo>
                    <a:lnTo>
                      <a:pt x="2" y="51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2" y="29"/>
                    </a:lnTo>
                    <a:lnTo>
                      <a:pt x="3" y="23"/>
                    </a:lnTo>
                    <a:lnTo>
                      <a:pt x="5" y="18"/>
                    </a:lnTo>
                    <a:lnTo>
                      <a:pt x="8" y="12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5" y="2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32" y="2"/>
                    </a:lnTo>
                    <a:lnTo>
                      <a:pt x="35" y="4"/>
                    </a:lnTo>
                    <a:lnTo>
                      <a:pt x="39" y="10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43" y="22"/>
                    </a:lnTo>
                    <a:lnTo>
                      <a:pt x="44" y="27"/>
                    </a:lnTo>
                    <a:lnTo>
                      <a:pt x="44" y="35"/>
                    </a:lnTo>
                    <a:lnTo>
                      <a:pt x="43" y="41"/>
                    </a:lnTo>
                    <a:lnTo>
                      <a:pt x="42" y="47"/>
                    </a:lnTo>
                    <a:lnTo>
                      <a:pt x="40" y="55"/>
                    </a:lnTo>
                    <a:lnTo>
                      <a:pt x="36" y="61"/>
                    </a:lnTo>
                    <a:lnTo>
                      <a:pt x="33" y="65"/>
                    </a:lnTo>
                    <a:lnTo>
                      <a:pt x="33" y="65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7178675" y="4691063"/>
                <a:ext cx="230188" cy="346075"/>
              </a:xfrm>
              <a:custGeom>
                <a:avLst/>
                <a:gdLst/>
                <a:ahLst/>
                <a:cxnLst>
                  <a:cxn ang="0">
                    <a:pos x="114" y="49"/>
                  </a:cxn>
                  <a:cxn ang="0">
                    <a:pos x="114" y="33"/>
                  </a:cxn>
                  <a:cxn ang="0">
                    <a:pos x="112" y="8"/>
                  </a:cxn>
                  <a:cxn ang="0">
                    <a:pos x="109" y="0"/>
                  </a:cxn>
                  <a:cxn ang="0">
                    <a:pos x="30" y="35"/>
                  </a:cxn>
                  <a:cxn ang="0">
                    <a:pos x="28" y="39"/>
                  </a:cxn>
                  <a:cxn ang="0">
                    <a:pos x="18" y="74"/>
                  </a:cxn>
                  <a:cxn ang="0">
                    <a:pos x="13" y="97"/>
                  </a:cxn>
                  <a:cxn ang="0">
                    <a:pos x="12" y="115"/>
                  </a:cxn>
                  <a:cxn ang="0">
                    <a:pos x="12" y="201"/>
                  </a:cxn>
                  <a:cxn ang="0">
                    <a:pos x="11" y="295"/>
                  </a:cxn>
                  <a:cxn ang="0">
                    <a:pos x="9" y="318"/>
                  </a:cxn>
                  <a:cxn ang="0">
                    <a:pos x="1" y="367"/>
                  </a:cxn>
                  <a:cxn ang="0">
                    <a:pos x="1" y="393"/>
                  </a:cxn>
                  <a:cxn ang="0">
                    <a:pos x="4" y="401"/>
                  </a:cxn>
                  <a:cxn ang="0">
                    <a:pos x="10" y="408"/>
                  </a:cxn>
                  <a:cxn ang="0">
                    <a:pos x="19" y="410"/>
                  </a:cxn>
                  <a:cxn ang="0">
                    <a:pos x="34" y="408"/>
                  </a:cxn>
                  <a:cxn ang="0">
                    <a:pos x="59" y="410"/>
                  </a:cxn>
                  <a:cxn ang="0">
                    <a:pos x="92" y="420"/>
                  </a:cxn>
                  <a:cxn ang="0">
                    <a:pos x="111" y="430"/>
                  </a:cxn>
                  <a:cxn ang="0">
                    <a:pos x="128" y="434"/>
                  </a:cxn>
                  <a:cxn ang="0">
                    <a:pos x="141" y="422"/>
                  </a:cxn>
                  <a:cxn ang="0">
                    <a:pos x="145" y="401"/>
                  </a:cxn>
                  <a:cxn ang="0">
                    <a:pos x="143" y="375"/>
                  </a:cxn>
                  <a:cxn ang="0">
                    <a:pos x="142" y="367"/>
                  </a:cxn>
                  <a:cxn ang="0">
                    <a:pos x="141" y="334"/>
                  </a:cxn>
                  <a:cxn ang="0">
                    <a:pos x="143" y="283"/>
                  </a:cxn>
                  <a:cxn ang="0">
                    <a:pos x="144" y="273"/>
                  </a:cxn>
                  <a:cxn ang="0">
                    <a:pos x="142" y="258"/>
                  </a:cxn>
                  <a:cxn ang="0">
                    <a:pos x="137" y="240"/>
                  </a:cxn>
                  <a:cxn ang="0">
                    <a:pos x="135" y="227"/>
                  </a:cxn>
                  <a:cxn ang="0">
                    <a:pos x="134" y="182"/>
                  </a:cxn>
                  <a:cxn ang="0">
                    <a:pos x="134" y="162"/>
                  </a:cxn>
                  <a:cxn ang="0">
                    <a:pos x="132" y="133"/>
                  </a:cxn>
                  <a:cxn ang="0">
                    <a:pos x="126" y="94"/>
                  </a:cxn>
                  <a:cxn ang="0">
                    <a:pos x="114" y="49"/>
                  </a:cxn>
                </a:cxnLst>
                <a:rect l="0" t="0" r="r" b="b"/>
                <a:pathLst>
                  <a:path w="145" h="436">
                    <a:moveTo>
                      <a:pt x="114" y="49"/>
                    </a:moveTo>
                    <a:lnTo>
                      <a:pt x="114" y="49"/>
                    </a:lnTo>
                    <a:lnTo>
                      <a:pt x="114" y="45"/>
                    </a:lnTo>
                    <a:lnTo>
                      <a:pt x="114" y="33"/>
                    </a:lnTo>
                    <a:lnTo>
                      <a:pt x="114" y="17"/>
                    </a:lnTo>
                    <a:lnTo>
                      <a:pt x="112" y="8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104" y="0"/>
                    </a:lnTo>
                    <a:lnTo>
                      <a:pt x="30" y="35"/>
                    </a:lnTo>
                    <a:lnTo>
                      <a:pt x="30" y="35"/>
                    </a:lnTo>
                    <a:lnTo>
                      <a:pt x="28" y="39"/>
                    </a:lnTo>
                    <a:lnTo>
                      <a:pt x="23" y="53"/>
                    </a:lnTo>
                    <a:lnTo>
                      <a:pt x="18" y="74"/>
                    </a:lnTo>
                    <a:lnTo>
                      <a:pt x="14" y="86"/>
                    </a:lnTo>
                    <a:lnTo>
                      <a:pt x="13" y="97"/>
                    </a:lnTo>
                    <a:lnTo>
                      <a:pt x="13" y="97"/>
                    </a:lnTo>
                    <a:lnTo>
                      <a:pt x="12" y="115"/>
                    </a:lnTo>
                    <a:lnTo>
                      <a:pt x="11" y="140"/>
                    </a:lnTo>
                    <a:lnTo>
                      <a:pt x="12" y="201"/>
                    </a:lnTo>
                    <a:lnTo>
                      <a:pt x="12" y="266"/>
                    </a:lnTo>
                    <a:lnTo>
                      <a:pt x="11" y="295"/>
                    </a:lnTo>
                    <a:lnTo>
                      <a:pt x="9" y="318"/>
                    </a:lnTo>
                    <a:lnTo>
                      <a:pt x="9" y="318"/>
                    </a:lnTo>
                    <a:lnTo>
                      <a:pt x="3" y="352"/>
                    </a:lnTo>
                    <a:lnTo>
                      <a:pt x="1" y="367"/>
                    </a:lnTo>
                    <a:lnTo>
                      <a:pt x="0" y="381"/>
                    </a:lnTo>
                    <a:lnTo>
                      <a:pt x="1" y="393"/>
                    </a:lnTo>
                    <a:lnTo>
                      <a:pt x="2" y="397"/>
                    </a:lnTo>
                    <a:lnTo>
                      <a:pt x="4" y="401"/>
                    </a:lnTo>
                    <a:lnTo>
                      <a:pt x="6" y="404"/>
                    </a:lnTo>
                    <a:lnTo>
                      <a:pt x="10" y="408"/>
                    </a:lnTo>
                    <a:lnTo>
                      <a:pt x="19" y="410"/>
                    </a:lnTo>
                    <a:lnTo>
                      <a:pt x="19" y="410"/>
                    </a:lnTo>
                    <a:lnTo>
                      <a:pt x="27" y="408"/>
                    </a:lnTo>
                    <a:lnTo>
                      <a:pt x="34" y="408"/>
                    </a:lnTo>
                    <a:lnTo>
                      <a:pt x="46" y="408"/>
                    </a:lnTo>
                    <a:lnTo>
                      <a:pt x="59" y="410"/>
                    </a:lnTo>
                    <a:lnTo>
                      <a:pt x="75" y="414"/>
                    </a:lnTo>
                    <a:lnTo>
                      <a:pt x="92" y="420"/>
                    </a:lnTo>
                    <a:lnTo>
                      <a:pt x="111" y="430"/>
                    </a:lnTo>
                    <a:lnTo>
                      <a:pt x="111" y="430"/>
                    </a:lnTo>
                    <a:lnTo>
                      <a:pt x="121" y="436"/>
                    </a:lnTo>
                    <a:lnTo>
                      <a:pt x="128" y="434"/>
                    </a:lnTo>
                    <a:lnTo>
                      <a:pt x="135" y="430"/>
                    </a:lnTo>
                    <a:lnTo>
                      <a:pt x="141" y="422"/>
                    </a:lnTo>
                    <a:lnTo>
                      <a:pt x="144" y="412"/>
                    </a:lnTo>
                    <a:lnTo>
                      <a:pt x="145" y="401"/>
                    </a:lnTo>
                    <a:lnTo>
                      <a:pt x="145" y="389"/>
                    </a:lnTo>
                    <a:lnTo>
                      <a:pt x="143" y="375"/>
                    </a:lnTo>
                    <a:lnTo>
                      <a:pt x="143" y="375"/>
                    </a:lnTo>
                    <a:lnTo>
                      <a:pt x="142" y="367"/>
                    </a:lnTo>
                    <a:lnTo>
                      <a:pt x="141" y="356"/>
                    </a:lnTo>
                    <a:lnTo>
                      <a:pt x="141" y="334"/>
                    </a:lnTo>
                    <a:lnTo>
                      <a:pt x="142" y="309"/>
                    </a:lnTo>
                    <a:lnTo>
                      <a:pt x="143" y="283"/>
                    </a:lnTo>
                    <a:lnTo>
                      <a:pt x="143" y="283"/>
                    </a:lnTo>
                    <a:lnTo>
                      <a:pt x="144" y="273"/>
                    </a:lnTo>
                    <a:lnTo>
                      <a:pt x="143" y="264"/>
                    </a:lnTo>
                    <a:lnTo>
                      <a:pt x="142" y="258"/>
                    </a:lnTo>
                    <a:lnTo>
                      <a:pt x="141" y="252"/>
                    </a:lnTo>
                    <a:lnTo>
                      <a:pt x="137" y="240"/>
                    </a:lnTo>
                    <a:lnTo>
                      <a:pt x="135" y="234"/>
                    </a:lnTo>
                    <a:lnTo>
                      <a:pt x="135" y="227"/>
                    </a:lnTo>
                    <a:lnTo>
                      <a:pt x="135" y="227"/>
                    </a:lnTo>
                    <a:lnTo>
                      <a:pt x="134" y="182"/>
                    </a:lnTo>
                    <a:lnTo>
                      <a:pt x="134" y="182"/>
                    </a:lnTo>
                    <a:lnTo>
                      <a:pt x="134" y="162"/>
                    </a:lnTo>
                    <a:lnTo>
                      <a:pt x="133" y="148"/>
                    </a:lnTo>
                    <a:lnTo>
                      <a:pt x="132" y="133"/>
                    </a:lnTo>
                    <a:lnTo>
                      <a:pt x="130" y="113"/>
                    </a:lnTo>
                    <a:lnTo>
                      <a:pt x="126" y="94"/>
                    </a:lnTo>
                    <a:lnTo>
                      <a:pt x="121" y="72"/>
                    </a:lnTo>
                    <a:lnTo>
                      <a:pt x="114" y="49"/>
                    </a:lnTo>
                    <a:lnTo>
                      <a:pt x="114" y="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7091363" y="5102225"/>
                <a:ext cx="182563" cy="169862"/>
              </a:xfrm>
              <a:custGeom>
                <a:avLst/>
                <a:gdLst/>
                <a:ahLst/>
                <a:cxnLst>
                  <a:cxn ang="0">
                    <a:pos x="48" y="4"/>
                  </a:cxn>
                  <a:cxn ang="0">
                    <a:pos x="44" y="21"/>
                  </a:cxn>
                  <a:cxn ang="0">
                    <a:pos x="37" y="41"/>
                  </a:cxn>
                  <a:cxn ang="0">
                    <a:pos x="35" y="43"/>
                  </a:cxn>
                  <a:cxn ang="0">
                    <a:pos x="31" y="43"/>
                  </a:cxn>
                  <a:cxn ang="0">
                    <a:pos x="27" y="41"/>
                  </a:cxn>
                  <a:cxn ang="0">
                    <a:pos x="26" y="41"/>
                  </a:cxn>
                  <a:cxn ang="0">
                    <a:pos x="22" y="43"/>
                  </a:cxn>
                  <a:cxn ang="0">
                    <a:pos x="10" y="70"/>
                  </a:cxn>
                  <a:cxn ang="0">
                    <a:pos x="1" y="96"/>
                  </a:cxn>
                  <a:cxn ang="0">
                    <a:pos x="0" y="105"/>
                  </a:cxn>
                  <a:cxn ang="0">
                    <a:pos x="0" y="109"/>
                  </a:cxn>
                  <a:cxn ang="0">
                    <a:pos x="3" y="125"/>
                  </a:cxn>
                  <a:cxn ang="0">
                    <a:pos x="18" y="146"/>
                  </a:cxn>
                  <a:cxn ang="0">
                    <a:pos x="39" y="176"/>
                  </a:cxn>
                  <a:cxn ang="0">
                    <a:pos x="64" y="201"/>
                  </a:cxn>
                  <a:cxn ang="0">
                    <a:pos x="88" y="215"/>
                  </a:cxn>
                  <a:cxn ang="0">
                    <a:pos x="93" y="215"/>
                  </a:cxn>
                  <a:cxn ang="0">
                    <a:pos x="100" y="213"/>
                  </a:cxn>
                  <a:cxn ang="0">
                    <a:pos x="105" y="209"/>
                  </a:cxn>
                  <a:cxn ang="0">
                    <a:pos x="112" y="193"/>
                  </a:cxn>
                  <a:cxn ang="0">
                    <a:pos x="115" y="172"/>
                  </a:cxn>
                  <a:cxn ang="0">
                    <a:pos x="114" y="152"/>
                  </a:cxn>
                  <a:cxn ang="0">
                    <a:pos x="108" y="141"/>
                  </a:cxn>
                  <a:cxn ang="0">
                    <a:pos x="104" y="133"/>
                  </a:cxn>
                  <a:cxn ang="0">
                    <a:pos x="93" y="121"/>
                  </a:cxn>
                  <a:cxn ang="0">
                    <a:pos x="91" y="111"/>
                  </a:cxn>
                  <a:cxn ang="0">
                    <a:pos x="92" y="100"/>
                  </a:cxn>
                  <a:cxn ang="0">
                    <a:pos x="93" y="96"/>
                  </a:cxn>
                  <a:cxn ang="0">
                    <a:pos x="92" y="90"/>
                  </a:cxn>
                  <a:cxn ang="0">
                    <a:pos x="88" y="88"/>
                  </a:cxn>
                  <a:cxn ang="0">
                    <a:pos x="87" y="88"/>
                  </a:cxn>
                  <a:cxn ang="0">
                    <a:pos x="87" y="80"/>
                  </a:cxn>
                  <a:cxn ang="0">
                    <a:pos x="93" y="62"/>
                  </a:cxn>
                  <a:cxn ang="0">
                    <a:pos x="100" y="53"/>
                  </a:cxn>
                  <a:cxn ang="0">
                    <a:pos x="97" y="43"/>
                  </a:cxn>
                  <a:cxn ang="0">
                    <a:pos x="89" y="21"/>
                  </a:cxn>
                  <a:cxn ang="0">
                    <a:pos x="79" y="8"/>
                  </a:cxn>
                  <a:cxn ang="0">
                    <a:pos x="68" y="2"/>
                  </a:cxn>
                  <a:cxn ang="0">
                    <a:pos x="56" y="2"/>
                  </a:cxn>
                  <a:cxn ang="0">
                    <a:pos x="48" y="4"/>
                  </a:cxn>
                </a:cxnLst>
                <a:rect l="0" t="0" r="r" b="b"/>
                <a:pathLst>
                  <a:path w="115" h="215">
                    <a:moveTo>
                      <a:pt x="48" y="4"/>
                    </a:moveTo>
                    <a:lnTo>
                      <a:pt x="48" y="4"/>
                    </a:lnTo>
                    <a:lnTo>
                      <a:pt x="46" y="10"/>
                    </a:lnTo>
                    <a:lnTo>
                      <a:pt x="44" y="21"/>
                    </a:lnTo>
                    <a:lnTo>
                      <a:pt x="40" y="35"/>
                    </a:lnTo>
                    <a:lnTo>
                      <a:pt x="37" y="41"/>
                    </a:lnTo>
                    <a:lnTo>
                      <a:pt x="35" y="43"/>
                    </a:lnTo>
                    <a:lnTo>
                      <a:pt x="35" y="43"/>
                    </a:lnTo>
                    <a:lnTo>
                      <a:pt x="34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7" y="41"/>
                    </a:lnTo>
                    <a:lnTo>
                      <a:pt x="26" y="41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7" y="55"/>
                    </a:lnTo>
                    <a:lnTo>
                      <a:pt x="10" y="70"/>
                    </a:lnTo>
                    <a:lnTo>
                      <a:pt x="3" y="88"/>
                    </a:lnTo>
                    <a:lnTo>
                      <a:pt x="1" y="96"/>
                    </a:lnTo>
                    <a:lnTo>
                      <a:pt x="0" y="105"/>
                    </a:lnTo>
                    <a:lnTo>
                      <a:pt x="0" y="105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1" y="117"/>
                    </a:lnTo>
                    <a:lnTo>
                      <a:pt x="3" y="125"/>
                    </a:lnTo>
                    <a:lnTo>
                      <a:pt x="3" y="125"/>
                    </a:lnTo>
                    <a:lnTo>
                      <a:pt x="18" y="146"/>
                    </a:lnTo>
                    <a:lnTo>
                      <a:pt x="28" y="160"/>
                    </a:lnTo>
                    <a:lnTo>
                      <a:pt x="39" y="176"/>
                    </a:lnTo>
                    <a:lnTo>
                      <a:pt x="51" y="189"/>
                    </a:lnTo>
                    <a:lnTo>
                      <a:pt x="64" y="201"/>
                    </a:lnTo>
                    <a:lnTo>
                      <a:pt x="76" y="209"/>
                    </a:lnTo>
                    <a:lnTo>
                      <a:pt x="88" y="215"/>
                    </a:lnTo>
                    <a:lnTo>
                      <a:pt x="88" y="215"/>
                    </a:lnTo>
                    <a:lnTo>
                      <a:pt x="93" y="215"/>
                    </a:lnTo>
                    <a:lnTo>
                      <a:pt x="93" y="215"/>
                    </a:lnTo>
                    <a:lnTo>
                      <a:pt x="100" y="213"/>
                    </a:lnTo>
                    <a:lnTo>
                      <a:pt x="105" y="209"/>
                    </a:lnTo>
                    <a:lnTo>
                      <a:pt x="105" y="209"/>
                    </a:lnTo>
                    <a:lnTo>
                      <a:pt x="108" y="201"/>
                    </a:lnTo>
                    <a:lnTo>
                      <a:pt x="112" y="193"/>
                    </a:lnTo>
                    <a:lnTo>
                      <a:pt x="114" y="184"/>
                    </a:lnTo>
                    <a:lnTo>
                      <a:pt x="115" y="172"/>
                    </a:lnTo>
                    <a:lnTo>
                      <a:pt x="115" y="158"/>
                    </a:lnTo>
                    <a:lnTo>
                      <a:pt x="114" y="152"/>
                    </a:lnTo>
                    <a:lnTo>
                      <a:pt x="112" y="146"/>
                    </a:lnTo>
                    <a:lnTo>
                      <a:pt x="108" y="141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98" y="127"/>
                    </a:lnTo>
                    <a:lnTo>
                      <a:pt x="93" y="121"/>
                    </a:lnTo>
                    <a:lnTo>
                      <a:pt x="92" y="117"/>
                    </a:lnTo>
                    <a:lnTo>
                      <a:pt x="91" y="111"/>
                    </a:lnTo>
                    <a:lnTo>
                      <a:pt x="91" y="105"/>
                    </a:lnTo>
                    <a:lnTo>
                      <a:pt x="92" y="100"/>
                    </a:lnTo>
                    <a:lnTo>
                      <a:pt x="92" y="100"/>
                    </a:lnTo>
                    <a:lnTo>
                      <a:pt x="93" y="96"/>
                    </a:lnTo>
                    <a:lnTo>
                      <a:pt x="93" y="92"/>
                    </a:lnTo>
                    <a:lnTo>
                      <a:pt x="92" y="90"/>
                    </a:lnTo>
                    <a:lnTo>
                      <a:pt x="91" y="90"/>
                    </a:lnTo>
                    <a:lnTo>
                      <a:pt x="88" y="88"/>
                    </a:lnTo>
                    <a:lnTo>
                      <a:pt x="87" y="88"/>
                    </a:lnTo>
                    <a:lnTo>
                      <a:pt x="87" y="88"/>
                    </a:lnTo>
                    <a:lnTo>
                      <a:pt x="87" y="88"/>
                    </a:lnTo>
                    <a:lnTo>
                      <a:pt x="87" y="80"/>
                    </a:lnTo>
                    <a:lnTo>
                      <a:pt x="89" y="74"/>
                    </a:lnTo>
                    <a:lnTo>
                      <a:pt x="93" y="62"/>
                    </a:lnTo>
                    <a:lnTo>
                      <a:pt x="97" y="55"/>
                    </a:lnTo>
                    <a:lnTo>
                      <a:pt x="100" y="53"/>
                    </a:lnTo>
                    <a:lnTo>
                      <a:pt x="100" y="53"/>
                    </a:lnTo>
                    <a:lnTo>
                      <a:pt x="97" y="43"/>
                    </a:lnTo>
                    <a:lnTo>
                      <a:pt x="94" y="33"/>
                    </a:lnTo>
                    <a:lnTo>
                      <a:pt x="89" y="21"/>
                    </a:lnTo>
                    <a:lnTo>
                      <a:pt x="83" y="12"/>
                    </a:lnTo>
                    <a:lnTo>
                      <a:pt x="79" y="8"/>
                    </a:lnTo>
                    <a:lnTo>
                      <a:pt x="74" y="4"/>
                    </a:lnTo>
                    <a:lnTo>
                      <a:pt x="68" y="2"/>
                    </a:lnTo>
                    <a:lnTo>
                      <a:pt x="63" y="0"/>
                    </a:lnTo>
                    <a:lnTo>
                      <a:pt x="56" y="2"/>
                    </a:lnTo>
                    <a:lnTo>
                      <a:pt x="48" y="4"/>
                    </a:lnTo>
                    <a:lnTo>
                      <a:pt x="4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7154863" y="5116513"/>
                <a:ext cx="76200" cy="71437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10" y="20"/>
                  </a:cxn>
                  <a:cxn ang="0">
                    <a:pos x="5" y="38"/>
                  </a:cxn>
                  <a:cxn ang="0">
                    <a:pos x="1" y="53"/>
                  </a:cxn>
                  <a:cxn ang="0">
                    <a:pos x="1" y="53"/>
                  </a:cxn>
                  <a:cxn ang="0">
                    <a:pos x="0" y="65"/>
                  </a:cxn>
                  <a:cxn ang="0">
                    <a:pos x="1" y="75"/>
                  </a:cxn>
                  <a:cxn ang="0">
                    <a:pos x="4" y="81"/>
                  </a:cxn>
                  <a:cxn ang="0">
                    <a:pos x="7" y="84"/>
                  </a:cxn>
                  <a:cxn ang="0">
                    <a:pos x="7" y="84"/>
                  </a:cxn>
                  <a:cxn ang="0">
                    <a:pos x="11" y="88"/>
                  </a:cxn>
                  <a:cxn ang="0">
                    <a:pos x="18" y="90"/>
                  </a:cxn>
                  <a:cxn ang="0">
                    <a:pos x="21" y="88"/>
                  </a:cxn>
                  <a:cxn ang="0">
                    <a:pos x="25" y="86"/>
                  </a:cxn>
                  <a:cxn ang="0">
                    <a:pos x="27" y="83"/>
                  </a:cxn>
                  <a:cxn ang="0">
                    <a:pos x="30" y="79"/>
                  </a:cxn>
                  <a:cxn ang="0">
                    <a:pos x="30" y="79"/>
                  </a:cxn>
                  <a:cxn ang="0">
                    <a:pos x="42" y="49"/>
                  </a:cxn>
                  <a:cxn ang="0">
                    <a:pos x="48" y="34"/>
                  </a:cxn>
                  <a:cxn ang="0">
                    <a:pos x="48" y="34"/>
                  </a:cxn>
                  <a:cxn ang="0">
                    <a:pos x="46" y="28"/>
                  </a:cxn>
                  <a:cxn ang="0">
                    <a:pos x="44" y="22"/>
                  </a:cxn>
                  <a:cxn ang="0">
                    <a:pos x="42" y="14"/>
                  </a:cxn>
                  <a:cxn ang="0">
                    <a:pos x="37" y="8"/>
                  </a:cxn>
                  <a:cxn ang="0">
                    <a:pos x="32" y="2"/>
                  </a:cxn>
                  <a:cxn ang="0">
                    <a:pos x="25" y="0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48" h="90">
                    <a:moveTo>
                      <a:pt x="17" y="0"/>
                    </a:moveTo>
                    <a:lnTo>
                      <a:pt x="17" y="0"/>
                    </a:lnTo>
                    <a:lnTo>
                      <a:pt x="10" y="20"/>
                    </a:lnTo>
                    <a:lnTo>
                      <a:pt x="5" y="38"/>
                    </a:lnTo>
                    <a:lnTo>
                      <a:pt x="1" y="53"/>
                    </a:lnTo>
                    <a:lnTo>
                      <a:pt x="1" y="53"/>
                    </a:lnTo>
                    <a:lnTo>
                      <a:pt x="0" y="65"/>
                    </a:lnTo>
                    <a:lnTo>
                      <a:pt x="1" y="75"/>
                    </a:lnTo>
                    <a:lnTo>
                      <a:pt x="4" y="81"/>
                    </a:lnTo>
                    <a:lnTo>
                      <a:pt x="7" y="84"/>
                    </a:lnTo>
                    <a:lnTo>
                      <a:pt x="7" y="84"/>
                    </a:lnTo>
                    <a:lnTo>
                      <a:pt x="11" y="88"/>
                    </a:lnTo>
                    <a:lnTo>
                      <a:pt x="18" y="90"/>
                    </a:lnTo>
                    <a:lnTo>
                      <a:pt x="21" y="88"/>
                    </a:lnTo>
                    <a:lnTo>
                      <a:pt x="25" y="86"/>
                    </a:lnTo>
                    <a:lnTo>
                      <a:pt x="27" y="83"/>
                    </a:lnTo>
                    <a:lnTo>
                      <a:pt x="30" y="79"/>
                    </a:lnTo>
                    <a:lnTo>
                      <a:pt x="30" y="79"/>
                    </a:lnTo>
                    <a:lnTo>
                      <a:pt x="42" y="49"/>
                    </a:lnTo>
                    <a:lnTo>
                      <a:pt x="48" y="34"/>
                    </a:lnTo>
                    <a:lnTo>
                      <a:pt x="48" y="34"/>
                    </a:lnTo>
                    <a:lnTo>
                      <a:pt x="46" y="28"/>
                    </a:lnTo>
                    <a:lnTo>
                      <a:pt x="44" y="22"/>
                    </a:lnTo>
                    <a:lnTo>
                      <a:pt x="42" y="14"/>
                    </a:lnTo>
                    <a:lnTo>
                      <a:pt x="37" y="8"/>
                    </a:lnTo>
                    <a:lnTo>
                      <a:pt x="32" y="2"/>
                    </a:lnTo>
                    <a:lnTo>
                      <a:pt x="25" y="0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7146925" y="5226050"/>
                <a:ext cx="109538" cy="34925"/>
              </a:xfrm>
              <a:custGeom>
                <a:avLst/>
                <a:gdLst/>
                <a:ahLst/>
                <a:cxnLst>
                  <a:cxn ang="0">
                    <a:pos x="50" y="30"/>
                  </a:cxn>
                  <a:cxn ang="0">
                    <a:pos x="50" y="30"/>
                  </a:cxn>
                  <a:cxn ang="0">
                    <a:pos x="58" y="30"/>
                  </a:cxn>
                  <a:cxn ang="0">
                    <a:pos x="60" y="28"/>
                  </a:cxn>
                  <a:cxn ang="0">
                    <a:pos x="62" y="26"/>
                  </a:cxn>
                  <a:cxn ang="0">
                    <a:pos x="65" y="22"/>
                  </a:cxn>
                  <a:cxn ang="0">
                    <a:pos x="66" y="16"/>
                  </a:cxn>
                  <a:cxn ang="0">
                    <a:pos x="68" y="2"/>
                  </a:cxn>
                  <a:cxn ang="0">
                    <a:pos x="68" y="2"/>
                  </a:cxn>
                  <a:cxn ang="0">
                    <a:pos x="69" y="8"/>
                  </a:cxn>
                  <a:cxn ang="0">
                    <a:pos x="69" y="22"/>
                  </a:cxn>
                  <a:cxn ang="0">
                    <a:pos x="68" y="30"/>
                  </a:cxn>
                  <a:cxn ang="0">
                    <a:pos x="67" y="35"/>
                  </a:cxn>
                  <a:cxn ang="0">
                    <a:pos x="63" y="41"/>
                  </a:cxn>
                  <a:cxn ang="0">
                    <a:pos x="59" y="43"/>
                  </a:cxn>
                  <a:cxn ang="0">
                    <a:pos x="59" y="43"/>
                  </a:cxn>
                  <a:cxn ang="0">
                    <a:pos x="52" y="43"/>
                  </a:cxn>
                  <a:cxn ang="0">
                    <a:pos x="52" y="43"/>
                  </a:cxn>
                  <a:cxn ang="0">
                    <a:pos x="46" y="41"/>
                  </a:cxn>
                  <a:cxn ang="0">
                    <a:pos x="38" y="35"/>
                  </a:cxn>
                  <a:cxn ang="0">
                    <a:pos x="21" y="22"/>
                  </a:cxn>
                  <a:cxn ang="0">
                    <a:pos x="7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2"/>
                  </a:cxn>
                  <a:cxn ang="0">
                    <a:pos x="16" y="14"/>
                  </a:cxn>
                  <a:cxn ang="0">
                    <a:pos x="24" y="20"/>
                  </a:cxn>
                  <a:cxn ang="0">
                    <a:pos x="33" y="26"/>
                  </a:cxn>
                  <a:cxn ang="0">
                    <a:pos x="42" y="30"/>
                  </a:cxn>
                  <a:cxn ang="0">
                    <a:pos x="50" y="30"/>
                  </a:cxn>
                  <a:cxn ang="0">
                    <a:pos x="50" y="30"/>
                  </a:cxn>
                </a:cxnLst>
                <a:rect l="0" t="0" r="r" b="b"/>
                <a:pathLst>
                  <a:path w="69" h="43">
                    <a:moveTo>
                      <a:pt x="50" y="30"/>
                    </a:moveTo>
                    <a:lnTo>
                      <a:pt x="50" y="30"/>
                    </a:lnTo>
                    <a:lnTo>
                      <a:pt x="58" y="30"/>
                    </a:lnTo>
                    <a:lnTo>
                      <a:pt x="60" y="28"/>
                    </a:lnTo>
                    <a:lnTo>
                      <a:pt x="62" y="26"/>
                    </a:lnTo>
                    <a:lnTo>
                      <a:pt x="65" y="22"/>
                    </a:lnTo>
                    <a:lnTo>
                      <a:pt x="66" y="16"/>
                    </a:lnTo>
                    <a:lnTo>
                      <a:pt x="68" y="2"/>
                    </a:lnTo>
                    <a:lnTo>
                      <a:pt x="68" y="2"/>
                    </a:lnTo>
                    <a:lnTo>
                      <a:pt x="69" y="8"/>
                    </a:lnTo>
                    <a:lnTo>
                      <a:pt x="69" y="22"/>
                    </a:lnTo>
                    <a:lnTo>
                      <a:pt x="68" y="30"/>
                    </a:lnTo>
                    <a:lnTo>
                      <a:pt x="67" y="35"/>
                    </a:lnTo>
                    <a:lnTo>
                      <a:pt x="63" y="41"/>
                    </a:lnTo>
                    <a:lnTo>
                      <a:pt x="59" y="43"/>
                    </a:lnTo>
                    <a:lnTo>
                      <a:pt x="59" y="43"/>
                    </a:lnTo>
                    <a:lnTo>
                      <a:pt x="52" y="43"/>
                    </a:lnTo>
                    <a:lnTo>
                      <a:pt x="52" y="43"/>
                    </a:lnTo>
                    <a:lnTo>
                      <a:pt x="46" y="41"/>
                    </a:lnTo>
                    <a:lnTo>
                      <a:pt x="38" y="35"/>
                    </a:lnTo>
                    <a:lnTo>
                      <a:pt x="21" y="22"/>
                    </a:lnTo>
                    <a:lnTo>
                      <a:pt x="7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16" y="14"/>
                    </a:lnTo>
                    <a:lnTo>
                      <a:pt x="24" y="20"/>
                    </a:lnTo>
                    <a:lnTo>
                      <a:pt x="33" y="26"/>
                    </a:lnTo>
                    <a:lnTo>
                      <a:pt x="42" y="30"/>
                    </a:lnTo>
                    <a:lnTo>
                      <a:pt x="50" y="30"/>
                    </a:lnTo>
                    <a:lnTo>
                      <a:pt x="50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7102475" y="5159375"/>
                <a:ext cx="15875" cy="3810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7" y="6"/>
                  </a:cxn>
                  <a:cxn ang="0">
                    <a:pos x="2" y="18"/>
                  </a:cxn>
                  <a:cxn ang="0">
                    <a:pos x="1" y="24"/>
                  </a:cxn>
                  <a:cxn ang="0">
                    <a:pos x="0" y="31"/>
                  </a:cxn>
                  <a:cxn ang="0">
                    <a:pos x="1" y="39"/>
                  </a:cxn>
                  <a:cxn ang="0">
                    <a:pos x="5" y="47"/>
                  </a:cxn>
                  <a:cxn ang="0">
                    <a:pos x="5" y="47"/>
                  </a:cxn>
                  <a:cxn ang="0">
                    <a:pos x="4" y="45"/>
                  </a:cxn>
                  <a:cxn ang="0">
                    <a:pos x="3" y="35"/>
                  </a:cxn>
                  <a:cxn ang="0">
                    <a:pos x="3" y="28"/>
                  </a:cxn>
                  <a:cxn ang="0">
                    <a:pos x="4" y="20"/>
                  </a:cxn>
                  <a:cxn ang="0">
                    <a:pos x="6" y="12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10" h="47">
                    <a:moveTo>
                      <a:pt x="10" y="0"/>
                    </a:moveTo>
                    <a:lnTo>
                      <a:pt x="10" y="0"/>
                    </a:lnTo>
                    <a:lnTo>
                      <a:pt x="7" y="6"/>
                    </a:lnTo>
                    <a:lnTo>
                      <a:pt x="2" y="18"/>
                    </a:lnTo>
                    <a:lnTo>
                      <a:pt x="1" y="24"/>
                    </a:lnTo>
                    <a:lnTo>
                      <a:pt x="0" y="31"/>
                    </a:lnTo>
                    <a:lnTo>
                      <a:pt x="1" y="39"/>
                    </a:lnTo>
                    <a:lnTo>
                      <a:pt x="5" y="47"/>
                    </a:lnTo>
                    <a:lnTo>
                      <a:pt x="5" y="47"/>
                    </a:lnTo>
                    <a:lnTo>
                      <a:pt x="4" y="45"/>
                    </a:lnTo>
                    <a:lnTo>
                      <a:pt x="3" y="35"/>
                    </a:lnTo>
                    <a:lnTo>
                      <a:pt x="3" y="28"/>
                    </a:lnTo>
                    <a:lnTo>
                      <a:pt x="4" y="20"/>
                    </a:lnTo>
                    <a:lnTo>
                      <a:pt x="6" y="12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7192963" y="5199063"/>
                <a:ext cx="33338" cy="30162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0"/>
                  </a:cxn>
                  <a:cxn ang="0">
                    <a:pos x="12" y="2"/>
                  </a:cxn>
                  <a:cxn ang="0">
                    <a:pos x="8" y="10"/>
                  </a:cxn>
                  <a:cxn ang="0">
                    <a:pos x="5" y="14"/>
                  </a:cxn>
                  <a:cxn ang="0">
                    <a:pos x="4" y="18"/>
                  </a:cxn>
                  <a:cxn ang="0">
                    <a:pos x="3" y="23"/>
                  </a:cxn>
                  <a:cxn ang="0">
                    <a:pos x="5" y="29"/>
                  </a:cxn>
                  <a:cxn ang="0">
                    <a:pos x="5" y="29"/>
                  </a:cxn>
                  <a:cxn ang="0">
                    <a:pos x="9" y="31"/>
                  </a:cxn>
                  <a:cxn ang="0">
                    <a:pos x="11" y="31"/>
                  </a:cxn>
                  <a:cxn ang="0">
                    <a:pos x="13" y="27"/>
                  </a:cxn>
                  <a:cxn ang="0">
                    <a:pos x="15" y="22"/>
                  </a:cxn>
                  <a:cxn ang="0">
                    <a:pos x="19" y="12"/>
                  </a:cxn>
                  <a:cxn ang="0">
                    <a:pos x="21" y="6"/>
                  </a:cxn>
                  <a:cxn ang="0">
                    <a:pos x="21" y="6"/>
                  </a:cxn>
                  <a:cxn ang="0">
                    <a:pos x="20" y="12"/>
                  </a:cxn>
                  <a:cxn ang="0">
                    <a:pos x="17" y="25"/>
                  </a:cxn>
                  <a:cxn ang="0">
                    <a:pos x="15" y="33"/>
                  </a:cxn>
                  <a:cxn ang="0">
                    <a:pos x="12" y="37"/>
                  </a:cxn>
                  <a:cxn ang="0">
                    <a:pos x="9" y="39"/>
                  </a:cxn>
                  <a:cxn ang="0">
                    <a:pos x="4" y="35"/>
                  </a:cxn>
                  <a:cxn ang="0">
                    <a:pos x="4" y="35"/>
                  </a:cxn>
                  <a:cxn ang="0">
                    <a:pos x="1" y="31"/>
                  </a:cxn>
                  <a:cxn ang="0">
                    <a:pos x="0" y="25"/>
                  </a:cxn>
                  <a:cxn ang="0">
                    <a:pos x="1" y="20"/>
                  </a:cxn>
                  <a:cxn ang="0">
                    <a:pos x="2" y="14"/>
                  </a:cxn>
                  <a:cxn ang="0">
                    <a:pos x="5" y="10"/>
                  </a:cxn>
                  <a:cxn ang="0">
                    <a:pos x="9" y="4"/>
                  </a:cxn>
                  <a:cxn ang="0">
                    <a:pos x="12" y="2"/>
                  </a:cxn>
                  <a:cxn ang="0">
                    <a:pos x="15" y="0"/>
                  </a:cxn>
                  <a:cxn ang="0">
                    <a:pos x="15" y="0"/>
                  </a:cxn>
                </a:cxnLst>
                <a:rect l="0" t="0" r="r" b="b"/>
                <a:pathLst>
                  <a:path w="21" h="39">
                    <a:moveTo>
                      <a:pt x="15" y="0"/>
                    </a:moveTo>
                    <a:lnTo>
                      <a:pt x="15" y="0"/>
                    </a:lnTo>
                    <a:lnTo>
                      <a:pt x="12" y="2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3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3" y="27"/>
                    </a:lnTo>
                    <a:lnTo>
                      <a:pt x="15" y="22"/>
                    </a:lnTo>
                    <a:lnTo>
                      <a:pt x="19" y="12"/>
                    </a:lnTo>
                    <a:lnTo>
                      <a:pt x="21" y="6"/>
                    </a:lnTo>
                    <a:lnTo>
                      <a:pt x="21" y="6"/>
                    </a:lnTo>
                    <a:lnTo>
                      <a:pt x="20" y="12"/>
                    </a:lnTo>
                    <a:lnTo>
                      <a:pt x="17" y="25"/>
                    </a:lnTo>
                    <a:lnTo>
                      <a:pt x="15" y="33"/>
                    </a:lnTo>
                    <a:lnTo>
                      <a:pt x="12" y="37"/>
                    </a:lnTo>
                    <a:lnTo>
                      <a:pt x="9" y="39"/>
                    </a:lnTo>
                    <a:lnTo>
                      <a:pt x="4" y="35"/>
                    </a:lnTo>
                    <a:lnTo>
                      <a:pt x="4" y="35"/>
                    </a:lnTo>
                    <a:lnTo>
                      <a:pt x="1" y="31"/>
                    </a:lnTo>
                    <a:lnTo>
                      <a:pt x="0" y="25"/>
                    </a:lnTo>
                    <a:lnTo>
                      <a:pt x="1" y="20"/>
                    </a:lnTo>
                    <a:lnTo>
                      <a:pt x="2" y="14"/>
                    </a:lnTo>
                    <a:lnTo>
                      <a:pt x="5" y="10"/>
                    </a:lnTo>
                    <a:lnTo>
                      <a:pt x="9" y="4"/>
                    </a:lnTo>
                    <a:lnTo>
                      <a:pt x="12" y="2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7261225" y="5129213"/>
                <a:ext cx="207963" cy="150812"/>
              </a:xfrm>
              <a:custGeom>
                <a:avLst/>
                <a:gdLst/>
                <a:ahLst/>
                <a:cxnLst>
                  <a:cxn ang="0">
                    <a:pos x="14" y="27"/>
                  </a:cxn>
                  <a:cxn ang="0">
                    <a:pos x="16" y="47"/>
                  </a:cxn>
                  <a:cxn ang="0">
                    <a:pos x="16" y="70"/>
                  </a:cxn>
                  <a:cxn ang="0">
                    <a:pos x="16" y="78"/>
                  </a:cxn>
                  <a:cxn ang="0">
                    <a:pos x="13" y="82"/>
                  </a:cxn>
                  <a:cxn ang="0">
                    <a:pos x="9" y="82"/>
                  </a:cxn>
                  <a:cxn ang="0">
                    <a:pos x="6" y="84"/>
                  </a:cxn>
                  <a:cxn ang="0">
                    <a:pos x="5" y="90"/>
                  </a:cxn>
                  <a:cxn ang="0">
                    <a:pos x="1" y="119"/>
                  </a:cxn>
                  <a:cxn ang="0">
                    <a:pos x="0" y="154"/>
                  </a:cxn>
                  <a:cxn ang="0">
                    <a:pos x="4" y="176"/>
                  </a:cxn>
                  <a:cxn ang="0">
                    <a:pos x="9" y="186"/>
                  </a:cxn>
                  <a:cxn ang="0">
                    <a:pos x="14" y="190"/>
                  </a:cxn>
                  <a:cxn ang="0">
                    <a:pos x="37" y="192"/>
                  </a:cxn>
                  <a:cxn ang="0">
                    <a:pos x="65" y="190"/>
                  </a:cxn>
                  <a:cxn ang="0">
                    <a:pos x="94" y="184"/>
                  </a:cxn>
                  <a:cxn ang="0">
                    <a:pos x="118" y="170"/>
                  </a:cxn>
                  <a:cxn ang="0">
                    <a:pos x="129" y="156"/>
                  </a:cxn>
                  <a:cxn ang="0">
                    <a:pos x="130" y="153"/>
                  </a:cxn>
                  <a:cxn ang="0">
                    <a:pos x="131" y="131"/>
                  </a:cxn>
                  <a:cxn ang="0">
                    <a:pos x="126" y="108"/>
                  </a:cxn>
                  <a:cxn ang="0">
                    <a:pos x="120" y="98"/>
                  </a:cxn>
                  <a:cxn ang="0">
                    <a:pos x="110" y="90"/>
                  </a:cxn>
                  <a:cxn ang="0">
                    <a:pos x="95" y="86"/>
                  </a:cxn>
                  <a:cxn ang="0">
                    <a:pos x="89" y="86"/>
                  </a:cxn>
                  <a:cxn ang="0">
                    <a:pos x="81" y="78"/>
                  </a:cxn>
                  <a:cxn ang="0">
                    <a:pos x="78" y="63"/>
                  </a:cxn>
                  <a:cxn ang="0">
                    <a:pos x="76" y="55"/>
                  </a:cxn>
                  <a:cxn ang="0">
                    <a:pos x="74" y="53"/>
                  </a:cxn>
                  <a:cxn ang="0">
                    <a:pos x="70" y="59"/>
                  </a:cxn>
                  <a:cxn ang="0">
                    <a:pos x="66" y="63"/>
                  </a:cxn>
                  <a:cxn ang="0">
                    <a:pos x="66" y="63"/>
                  </a:cxn>
                  <a:cxn ang="0">
                    <a:pos x="66" y="47"/>
                  </a:cxn>
                  <a:cxn ang="0">
                    <a:pos x="73" y="20"/>
                  </a:cxn>
                  <a:cxn ang="0">
                    <a:pos x="75" y="14"/>
                  </a:cxn>
                  <a:cxn ang="0">
                    <a:pos x="62" y="4"/>
                  </a:cxn>
                  <a:cxn ang="0">
                    <a:pos x="43" y="0"/>
                  </a:cxn>
                  <a:cxn ang="0">
                    <a:pos x="33" y="4"/>
                  </a:cxn>
                  <a:cxn ang="0">
                    <a:pos x="23" y="12"/>
                  </a:cxn>
                  <a:cxn ang="0">
                    <a:pos x="14" y="27"/>
                  </a:cxn>
                </a:cxnLst>
                <a:rect l="0" t="0" r="r" b="b"/>
                <a:pathLst>
                  <a:path w="131" h="192">
                    <a:moveTo>
                      <a:pt x="14" y="27"/>
                    </a:moveTo>
                    <a:lnTo>
                      <a:pt x="14" y="27"/>
                    </a:lnTo>
                    <a:lnTo>
                      <a:pt x="14" y="33"/>
                    </a:lnTo>
                    <a:lnTo>
                      <a:pt x="16" y="47"/>
                    </a:lnTo>
                    <a:lnTo>
                      <a:pt x="17" y="63"/>
                    </a:lnTo>
                    <a:lnTo>
                      <a:pt x="16" y="70"/>
                    </a:lnTo>
                    <a:lnTo>
                      <a:pt x="16" y="78"/>
                    </a:lnTo>
                    <a:lnTo>
                      <a:pt x="16" y="78"/>
                    </a:lnTo>
                    <a:lnTo>
                      <a:pt x="15" y="82"/>
                    </a:lnTo>
                    <a:lnTo>
                      <a:pt x="13" y="82"/>
                    </a:lnTo>
                    <a:lnTo>
                      <a:pt x="9" y="82"/>
                    </a:lnTo>
                    <a:lnTo>
                      <a:pt x="9" y="82"/>
                    </a:lnTo>
                    <a:lnTo>
                      <a:pt x="7" y="84"/>
                    </a:lnTo>
                    <a:lnTo>
                      <a:pt x="6" y="84"/>
                    </a:lnTo>
                    <a:lnTo>
                      <a:pt x="5" y="90"/>
                    </a:lnTo>
                    <a:lnTo>
                      <a:pt x="5" y="90"/>
                    </a:lnTo>
                    <a:lnTo>
                      <a:pt x="3" y="104"/>
                    </a:lnTo>
                    <a:lnTo>
                      <a:pt x="1" y="119"/>
                    </a:lnTo>
                    <a:lnTo>
                      <a:pt x="0" y="137"/>
                    </a:lnTo>
                    <a:lnTo>
                      <a:pt x="0" y="154"/>
                    </a:lnTo>
                    <a:lnTo>
                      <a:pt x="3" y="170"/>
                    </a:lnTo>
                    <a:lnTo>
                      <a:pt x="4" y="176"/>
                    </a:lnTo>
                    <a:lnTo>
                      <a:pt x="7" y="182"/>
                    </a:lnTo>
                    <a:lnTo>
                      <a:pt x="9" y="186"/>
                    </a:lnTo>
                    <a:lnTo>
                      <a:pt x="14" y="190"/>
                    </a:lnTo>
                    <a:lnTo>
                      <a:pt x="14" y="190"/>
                    </a:lnTo>
                    <a:lnTo>
                      <a:pt x="24" y="192"/>
                    </a:lnTo>
                    <a:lnTo>
                      <a:pt x="37" y="192"/>
                    </a:lnTo>
                    <a:lnTo>
                      <a:pt x="37" y="192"/>
                    </a:lnTo>
                    <a:lnTo>
                      <a:pt x="65" y="190"/>
                    </a:lnTo>
                    <a:lnTo>
                      <a:pt x="80" y="188"/>
                    </a:lnTo>
                    <a:lnTo>
                      <a:pt x="94" y="184"/>
                    </a:lnTo>
                    <a:lnTo>
                      <a:pt x="107" y="178"/>
                    </a:lnTo>
                    <a:lnTo>
                      <a:pt x="118" y="170"/>
                    </a:lnTo>
                    <a:lnTo>
                      <a:pt x="126" y="162"/>
                    </a:lnTo>
                    <a:lnTo>
                      <a:pt x="129" y="156"/>
                    </a:lnTo>
                    <a:lnTo>
                      <a:pt x="130" y="153"/>
                    </a:lnTo>
                    <a:lnTo>
                      <a:pt x="130" y="153"/>
                    </a:lnTo>
                    <a:lnTo>
                      <a:pt x="131" y="143"/>
                    </a:lnTo>
                    <a:lnTo>
                      <a:pt x="131" y="131"/>
                    </a:lnTo>
                    <a:lnTo>
                      <a:pt x="130" y="119"/>
                    </a:lnTo>
                    <a:lnTo>
                      <a:pt x="126" y="108"/>
                    </a:lnTo>
                    <a:lnTo>
                      <a:pt x="123" y="102"/>
                    </a:lnTo>
                    <a:lnTo>
                      <a:pt x="120" y="98"/>
                    </a:lnTo>
                    <a:lnTo>
                      <a:pt x="114" y="94"/>
                    </a:lnTo>
                    <a:lnTo>
                      <a:pt x="110" y="90"/>
                    </a:lnTo>
                    <a:lnTo>
                      <a:pt x="103" y="88"/>
                    </a:lnTo>
                    <a:lnTo>
                      <a:pt x="95" y="86"/>
                    </a:lnTo>
                    <a:lnTo>
                      <a:pt x="95" y="86"/>
                    </a:lnTo>
                    <a:lnTo>
                      <a:pt x="89" y="86"/>
                    </a:lnTo>
                    <a:lnTo>
                      <a:pt x="84" y="82"/>
                    </a:lnTo>
                    <a:lnTo>
                      <a:pt x="81" y="78"/>
                    </a:lnTo>
                    <a:lnTo>
                      <a:pt x="79" y="72"/>
                    </a:lnTo>
                    <a:lnTo>
                      <a:pt x="78" y="63"/>
                    </a:lnTo>
                    <a:lnTo>
                      <a:pt x="76" y="59"/>
                    </a:lnTo>
                    <a:lnTo>
                      <a:pt x="76" y="55"/>
                    </a:lnTo>
                    <a:lnTo>
                      <a:pt x="76" y="55"/>
                    </a:lnTo>
                    <a:lnTo>
                      <a:pt x="74" y="53"/>
                    </a:lnTo>
                    <a:lnTo>
                      <a:pt x="72" y="55"/>
                    </a:lnTo>
                    <a:lnTo>
                      <a:pt x="70" y="59"/>
                    </a:lnTo>
                    <a:lnTo>
                      <a:pt x="67" y="63"/>
                    </a:lnTo>
                    <a:lnTo>
                      <a:pt x="66" y="63"/>
                    </a:lnTo>
                    <a:lnTo>
                      <a:pt x="66" y="63"/>
                    </a:lnTo>
                    <a:lnTo>
                      <a:pt x="66" y="63"/>
                    </a:lnTo>
                    <a:lnTo>
                      <a:pt x="65" y="55"/>
                    </a:lnTo>
                    <a:lnTo>
                      <a:pt x="66" y="47"/>
                    </a:lnTo>
                    <a:lnTo>
                      <a:pt x="70" y="31"/>
                    </a:lnTo>
                    <a:lnTo>
                      <a:pt x="73" y="20"/>
                    </a:lnTo>
                    <a:lnTo>
                      <a:pt x="75" y="14"/>
                    </a:lnTo>
                    <a:lnTo>
                      <a:pt x="75" y="14"/>
                    </a:lnTo>
                    <a:lnTo>
                      <a:pt x="69" y="8"/>
                    </a:lnTo>
                    <a:lnTo>
                      <a:pt x="62" y="4"/>
                    </a:lnTo>
                    <a:lnTo>
                      <a:pt x="53" y="2"/>
                    </a:lnTo>
                    <a:lnTo>
                      <a:pt x="43" y="0"/>
                    </a:lnTo>
                    <a:lnTo>
                      <a:pt x="37" y="2"/>
                    </a:lnTo>
                    <a:lnTo>
                      <a:pt x="33" y="4"/>
                    </a:lnTo>
                    <a:lnTo>
                      <a:pt x="27" y="8"/>
                    </a:lnTo>
                    <a:lnTo>
                      <a:pt x="23" y="12"/>
                    </a:lnTo>
                    <a:lnTo>
                      <a:pt x="18" y="20"/>
                    </a:lnTo>
                    <a:lnTo>
                      <a:pt x="14" y="27"/>
                    </a:lnTo>
                    <a:lnTo>
                      <a:pt x="14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7302500" y="5145088"/>
                <a:ext cx="60325" cy="73025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0" y="17"/>
                  </a:cxn>
                  <a:cxn ang="0">
                    <a:pos x="1" y="37"/>
                  </a:cxn>
                  <a:cxn ang="0">
                    <a:pos x="2" y="54"/>
                  </a:cxn>
                  <a:cxn ang="0">
                    <a:pos x="3" y="72"/>
                  </a:cxn>
                  <a:cxn ang="0">
                    <a:pos x="3" y="72"/>
                  </a:cxn>
                  <a:cxn ang="0">
                    <a:pos x="6" y="78"/>
                  </a:cxn>
                  <a:cxn ang="0">
                    <a:pos x="7" y="82"/>
                  </a:cxn>
                  <a:cxn ang="0">
                    <a:pos x="11" y="88"/>
                  </a:cxn>
                  <a:cxn ang="0">
                    <a:pos x="16" y="89"/>
                  </a:cxn>
                  <a:cxn ang="0">
                    <a:pos x="21" y="91"/>
                  </a:cxn>
                  <a:cxn ang="0">
                    <a:pos x="21" y="91"/>
                  </a:cxn>
                  <a:cxn ang="0">
                    <a:pos x="27" y="89"/>
                  </a:cxn>
                  <a:cxn ang="0">
                    <a:pos x="33" y="84"/>
                  </a:cxn>
                  <a:cxn ang="0">
                    <a:pos x="35" y="80"/>
                  </a:cxn>
                  <a:cxn ang="0">
                    <a:pos x="36" y="74"/>
                  </a:cxn>
                  <a:cxn ang="0">
                    <a:pos x="38" y="68"/>
                  </a:cxn>
                  <a:cxn ang="0">
                    <a:pos x="38" y="60"/>
                  </a:cxn>
                  <a:cxn ang="0">
                    <a:pos x="38" y="60"/>
                  </a:cxn>
                  <a:cxn ang="0">
                    <a:pos x="38" y="5"/>
                  </a:cxn>
                  <a:cxn ang="0">
                    <a:pos x="38" y="5"/>
                  </a:cxn>
                  <a:cxn ang="0">
                    <a:pos x="35" y="3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19" y="0"/>
                  </a:cxn>
                  <a:cxn ang="0">
                    <a:pos x="14" y="1"/>
                  </a:cxn>
                  <a:cxn ang="0">
                    <a:pos x="7" y="7"/>
                  </a:cxn>
                  <a:cxn ang="0">
                    <a:pos x="0" y="17"/>
                  </a:cxn>
                  <a:cxn ang="0">
                    <a:pos x="0" y="17"/>
                  </a:cxn>
                </a:cxnLst>
                <a:rect l="0" t="0" r="r" b="b"/>
                <a:pathLst>
                  <a:path w="38" h="91">
                    <a:moveTo>
                      <a:pt x="0" y="17"/>
                    </a:moveTo>
                    <a:lnTo>
                      <a:pt x="0" y="17"/>
                    </a:lnTo>
                    <a:lnTo>
                      <a:pt x="1" y="37"/>
                    </a:lnTo>
                    <a:lnTo>
                      <a:pt x="2" y="54"/>
                    </a:lnTo>
                    <a:lnTo>
                      <a:pt x="3" y="72"/>
                    </a:lnTo>
                    <a:lnTo>
                      <a:pt x="3" y="72"/>
                    </a:lnTo>
                    <a:lnTo>
                      <a:pt x="6" y="78"/>
                    </a:lnTo>
                    <a:lnTo>
                      <a:pt x="7" y="82"/>
                    </a:lnTo>
                    <a:lnTo>
                      <a:pt x="11" y="88"/>
                    </a:lnTo>
                    <a:lnTo>
                      <a:pt x="16" y="89"/>
                    </a:lnTo>
                    <a:lnTo>
                      <a:pt x="21" y="91"/>
                    </a:lnTo>
                    <a:lnTo>
                      <a:pt x="21" y="91"/>
                    </a:lnTo>
                    <a:lnTo>
                      <a:pt x="27" y="89"/>
                    </a:lnTo>
                    <a:lnTo>
                      <a:pt x="33" y="84"/>
                    </a:lnTo>
                    <a:lnTo>
                      <a:pt x="35" y="80"/>
                    </a:lnTo>
                    <a:lnTo>
                      <a:pt x="36" y="74"/>
                    </a:lnTo>
                    <a:lnTo>
                      <a:pt x="38" y="68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38" y="5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19" y="0"/>
                    </a:lnTo>
                    <a:lnTo>
                      <a:pt x="14" y="1"/>
                    </a:lnTo>
                    <a:lnTo>
                      <a:pt x="7" y="7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7346950" y="5210175"/>
                <a:ext cx="112713" cy="60325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62" y="0"/>
                  </a:cxn>
                  <a:cxn ang="0">
                    <a:pos x="64" y="4"/>
                  </a:cxn>
                  <a:cxn ang="0">
                    <a:pos x="68" y="17"/>
                  </a:cxn>
                  <a:cxn ang="0">
                    <a:pos x="71" y="25"/>
                  </a:cxn>
                  <a:cxn ang="0">
                    <a:pos x="71" y="35"/>
                  </a:cxn>
                  <a:cxn ang="0">
                    <a:pos x="69" y="43"/>
                  </a:cxn>
                  <a:cxn ang="0">
                    <a:pos x="66" y="50"/>
                  </a:cxn>
                  <a:cxn ang="0">
                    <a:pos x="66" y="50"/>
                  </a:cxn>
                  <a:cxn ang="0">
                    <a:pos x="60" y="58"/>
                  </a:cxn>
                  <a:cxn ang="0">
                    <a:pos x="52" y="64"/>
                  </a:cxn>
                  <a:cxn ang="0">
                    <a:pos x="41" y="68"/>
                  </a:cxn>
                  <a:cxn ang="0">
                    <a:pos x="31" y="72"/>
                  </a:cxn>
                  <a:cxn ang="0">
                    <a:pos x="11" y="76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0" y="72"/>
                  </a:cxn>
                  <a:cxn ang="0">
                    <a:pos x="22" y="68"/>
                  </a:cxn>
                  <a:cxn ang="0">
                    <a:pos x="36" y="62"/>
                  </a:cxn>
                  <a:cxn ang="0">
                    <a:pos x="44" y="58"/>
                  </a:cxn>
                  <a:cxn ang="0">
                    <a:pos x="49" y="52"/>
                  </a:cxn>
                  <a:cxn ang="0">
                    <a:pos x="55" y="47"/>
                  </a:cxn>
                  <a:cxn ang="0">
                    <a:pos x="60" y="39"/>
                  </a:cxn>
                  <a:cxn ang="0">
                    <a:pos x="63" y="31"/>
                  </a:cxn>
                  <a:cxn ang="0">
                    <a:pos x="65" y="21"/>
                  </a:cxn>
                  <a:cxn ang="0">
                    <a:pos x="64" y="11"/>
                  </a:cxn>
                  <a:cxn ang="0">
                    <a:pos x="62" y="0"/>
                  </a:cxn>
                  <a:cxn ang="0">
                    <a:pos x="62" y="0"/>
                  </a:cxn>
                </a:cxnLst>
                <a:rect l="0" t="0" r="r" b="b"/>
                <a:pathLst>
                  <a:path w="71" h="76">
                    <a:moveTo>
                      <a:pt x="62" y="0"/>
                    </a:moveTo>
                    <a:lnTo>
                      <a:pt x="62" y="0"/>
                    </a:lnTo>
                    <a:lnTo>
                      <a:pt x="64" y="4"/>
                    </a:lnTo>
                    <a:lnTo>
                      <a:pt x="68" y="17"/>
                    </a:lnTo>
                    <a:lnTo>
                      <a:pt x="71" y="25"/>
                    </a:lnTo>
                    <a:lnTo>
                      <a:pt x="71" y="35"/>
                    </a:lnTo>
                    <a:lnTo>
                      <a:pt x="69" y="43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0" y="58"/>
                    </a:lnTo>
                    <a:lnTo>
                      <a:pt x="52" y="64"/>
                    </a:lnTo>
                    <a:lnTo>
                      <a:pt x="41" y="68"/>
                    </a:lnTo>
                    <a:lnTo>
                      <a:pt x="31" y="72"/>
                    </a:lnTo>
                    <a:lnTo>
                      <a:pt x="11" y="76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10" y="72"/>
                    </a:lnTo>
                    <a:lnTo>
                      <a:pt x="22" y="68"/>
                    </a:lnTo>
                    <a:lnTo>
                      <a:pt x="36" y="62"/>
                    </a:lnTo>
                    <a:lnTo>
                      <a:pt x="44" y="58"/>
                    </a:lnTo>
                    <a:lnTo>
                      <a:pt x="49" y="52"/>
                    </a:lnTo>
                    <a:lnTo>
                      <a:pt x="55" y="47"/>
                    </a:lnTo>
                    <a:lnTo>
                      <a:pt x="60" y="39"/>
                    </a:lnTo>
                    <a:lnTo>
                      <a:pt x="63" y="31"/>
                    </a:lnTo>
                    <a:lnTo>
                      <a:pt x="65" y="21"/>
                    </a:lnTo>
                    <a:lnTo>
                      <a:pt x="64" y="11"/>
                    </a:lnTo>
                    <a:lnTo>
                      <a:pt x="62" y="0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7367588" y="5205413"/>
                <a:ext cx="30163" cy="3492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1" y="4"/>
                  </a:cxn>
                  <a:cxn ang="0">
                    <a:pos x="6" y="13"/>
                  </a:cxn>
                  <a:cxn ang="0">
                    <a:pos x="4" y="17"/>
                  </a:cxn>
                  <a:cxn ang="0">
                    <a:pos x="4" y="23"/>
                  </a:cxn>
                  <a:cxn ang="0">
                    <a:pos x="4" y="29"/>
                  </a:cxn>
                  <a:cxn ang="0">
                    <a:pos x="6" y="35"/>
                  </a:cxn>
                  <a:cxn ang="0">
                    <a:pos x="6" y="35"/>
                  </a:cxn>
                  <a:cxn ang="0">
                    <a:pos x="9" y="37"/>
                  </a:cxn>
                  <a:cxn ang="0">
                    <a:pos x="13" y="35"/>
                  </a:cxn>
                  <a:cxn ang="0">
                    <a:pos x="15" y="29"/>
                  </a:cxn>
                  <a:cxn ang="0">
                    <a:pos x="16" y="23"/>
                  </a:cxn>
                  <a:cxn ang="0">
                    <a:pos x="18" y="10"/>
                  </a:cxn>
                  <a:cxn ang="0">
                    <a:pos x="19" y="4"/>
                  </a:cxn>
                  <a:cxn ang="0">
                    <a:pos x="19" y="4"/>
                  </a:cxn>
                  <a:cxn ang="0">
                    <a:pos x="19" y="12"/>
                  </a:cxn>
                  <a:cxn ang="0">
                    <a:pos x="18" y="25"/>
                  </a:cxn>
                  <a:cxn ang="0">
                    <a:pos x="17" y="33"/>
                  </a:cxn>
                  <a:cxn ang="0">
                    <a:pos x="15" y="39"/>
                  </a:cxn>
                  <a:cxn ang="0">
                    <a:pos x="12" y="43"/>
                  </a:cxn>
                  <a:cxn ang="0">
                    <a:pos x="6" y="43"/>
                  </a:cxn>
                  <a:cxn ang="0">
                    <a:pos x="6" y="43"/>
                  </a:cxn>
                  <a:cxn ang="0">
                    <a:pos x="3" y="39"/>
                  </a:cxn>
                  <a:cxn ang="0">
                    <a:pos x="0" y="33"/>
                  </a:cxn>
                  <a:cxn ang="0">
                    <a:pos x="0" y="27"/>
                  </a:cxn>
                  <a:cxn ang="0">
                    <a:pos x="2" y="21"/>
                  </a:cxn>
                  <a:cxn ang="0">
                    <a:pos x="4" y="13"/>
                  </a:cxn>
                  <a:cxn ang="0">
                    <a:pos x="6" y="8"/>
                  </a:cxn>
                  <a:cxn ang="0">
                    <a:pos x="9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9" h="43">
                    <a:moveTo>
                      <a:pt x="13" y="0"/>
                    </a:moveTo>
                    <a:lnTo>
                      <a:pt x="13" y="0"/>
                    </a:lnTo>
                    <a:lnTo>
                      <a:pt x="11" y="4"/>
                    </a:lnTo>
                    <a:lnTo>
                      <a:pt x="6" y="13"/>
                    </a:lnTo>
                    <a:lnTo>
                      <a:pt x="4" y="17"/>
                    </a:lnTo>
                    <a:lnTo>
                      <a:pt x="4" y="23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6" y="35"/>
                    </a:lnTo>
                    <a:lnTo>
                      <a:pt x="9" y="37"/>
                    </a:lnTo>
                    <a:lnTo>
                      <a:pt x="13" y="35"/>
                    </a:lnTo>
                    <a:lnTo>
                      <a:pt x="15" y="29"/>
                    </a:lnTo>
                    <a:lnTo>
                      <a:pt x="16" y="23"/>
                    </a:lnTo>
                    <a:lnTo>
                      <a:pt x="18" y="10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9" y="12"/>
                    </a:lnTo>
                    <a:lnTo>
                      <a:pt x="18" y="25"/>
                    </a:lnTo>
                    <a:lnTo>
                      <a:pt x="17" y="33"/>
                    </a:lnTo>
                    <a:lnTo>
                      <a:pt x="15" y="39"/>
                    </a:lnTo>
                    <a:lnTo>
                      <a:pt x="12" y="43"/>
                    </a:lnTo>
                    <a:lnTo>
                      <a:pt x="6" y="43"/>
                    </a:lnTo>
                    <a:lnTo>
                      <a:pt x="6" y="43"/>
                    </a:lnTo>
                    <a:lnTo>
                      <a:pt x="3" y="39"/>
                    </a:lnTo>
                    <a:lnTo>
                      <a:pt x="0" y="33"/>
                    </a:lnTo>
                    <a:lnTo>
                      <a:pt x="0" y="27"/>
                    </a:lnTo>
                    <a:lnTo>
                      <a:pt x="2" y="21"/>
                    </a:lnTo>
                    <a:lnTo>
                      <a:pt x="4" y="13"/>
                    </a:lnTo>
                    <a:lnTo>
                      <a:pt x="6" y="8"/>
                    </a:lnTo>
                    <a:lnTo>
                      <a:pt x="9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7131050" y="4973638"/>
                <a:ext cx="261938" cy="255587"/>
              </a:xfrm>
              <a:custGeom>
                <a:avLst/>
                <a:gdLst/>
                <a:ahLst/>
                <a:cxnLst>
                  <a:cxn ang="0">
                    <a:pos x="161" y="50"/>
                  </a:cxn>
                  <a:cxn ang="0">
                    <a:pos x="157" y="91"/>
                  </a:cxn>
                  <a:cxn ang="0">
                    <a:pos x="156" y="121"/>
                  </a:cxn>
                  <a:cxn ang="0">
                    <a:pos x="156" y="162"/>
                  </a:cxn>
                  <a:cxn ang="0">
                    <a:pos x="161" y="215"/>
                  </a:cxn>
                  <a:cxn ang="0">
                    <a:pos x="163" y="228"/>
                  </a:cxn>
                  <a:cxn ang="0">
                    <a:pos x="165" y="256"/>
                  </a:cxn>
                  <a:cxn ang="0">
                    <a:pos x="162" y="273"/>
                  </a:cxn>
                  <a:cxn ang="0">
                    <a:pos x="156" y="289"/>
                  </a:cxn>
                  <a:cxn ang="0">
                    <a:pos x="148" y="299"/>
                  </a:cxn>
                  <a:cxn ang="0">
                    <a:pos x="133" y="316"/>
                  </a:cxn>
                  <a:cxn ang="0">
                    <a:pos x="118" y="322"/>
                  </a:cxn>
                  <a:cxn ang="0">
                    <a:pos x="105" y="320"/>
                  </a:cxn>
                  <a:cxn ang="0">
                    <a:pos x="91" y="312"/>
                  </a:cxn>
                  <a:cxn ang="0">
                    <a:pos x="88" y="310"/>
                  </a:cxn>
                  <a:cxn ang="0">
                    <a:pos x="83" y="301"/>
                  </a:cxn>
                  <a:cxn ang="0">
                    <a:pos x="82" y="285"/>
                  </a:cxn>
                  <a:cxn ang="0">
                    <a:pos x="87" y="254"/>
                  </a:cxn>
                  <a:cxn ang="0">
                    <a:pos x="91" y="217"/>
                  </a:cxn>
                  <a:cxn ang="0">
                    <a:pos x="90" y="193"/>
                  </a:cxn>
                  <a:cxn ang="0">
                    <a:pos x="90" y="193"/>
                  </a:cxn>
                  <a:cxn ang="0">
                    <a:pos x="87" y="197"/>
                  </a:cxn>
                  <a:cxn ang="0">
                    <a:pos x="73" y="238"/>
                  </a:cxn>
                  <a:cxn ang="0">
                    <a:pos x="70" y="256"/>
                  </a:cxn>
                  <a:cxn ang="0">
                    <a:pos x="62" y="281"/>
                  </a:cxn>
                  <a:cxn ang="0">
                    <a:pos x="54" y="287"/>
                  </a:cxn>
                  <a:cxn ang="0">
                    <a:pos x="48" y="287"/>
                  </a:cxn>
                  <a:cxn ang="0">
                    <a:pos x="35" y="283"/>
                  </a:cxn>
                  <a:cxn ang="0">
                    <a:pos x="24" y="273"/>
                  </a:cxn>
                  <a:cxn ang="0">
                    <a:pos x="14" y="258"/>
                  </a:cxn>
                  <a:cxn ang="0">
                    <a:pos x="4" y="230"/>
                  </a:cxn>
                  <a:cxn ang="0">
                    <a:pos x="0" y="201"/>
                  </a:cxn>
                  <a:cxn ang="0">
                    <a:pos x="1" y="183"/>
                  </a:cxn>
                  <a:cxn ang="0">
                    <a:pos x="2" y="175"/>
                  </a:cxn>
                  <a:cxn ang="0">
                    <a:pos x="7" y="162"/>
                  </a:cxn>
                  <a:cxn ang="0">
                    <a:pos x="20" y="144"/>
                  </a:cxn>
                  <a:cxn ang="0">
                    <a:pos x="28" y="129"/>
                  </a:cxn>
                  <a:cxn ang="0">
                    <a:pos x="43" y="88"/>
                  </a:cxn>
                  <a:cxn ang="0">
                    <a:pos x="48" y="46"/>
                  </a:cxn>
                  <a:cxn ang="0">
                    <a:pos x="49" y="37"/>
                  </a:cxn>
                  <a:cxn ang="0">
                    <a:pos x="53" y="23"/>
                  </a:cxn>
                  <a:cxn ang="0">
                    <a:pos x="61" y="11"/>
                  </a:cxn>
                  <a:cxn ang="0">
                    <a:pos x="77" y="1"/>
                  </a:cxn>
                  <a:cxn ang="0">
                    <a:pos x="101" y="0"/>
                  </a:cxn>
                  <a:cxn ang="0">
                    <a:pos x="124" y="7"/>
                  </a:cxn>
                  <a:cxn ang="0">
                    <a:pos x="139" y="23"/>
                  </a:cxn>
                  <a:cxn ang="0">
                    <a:pos x="158" y="46"/>
                  </a:cxn>
                  <a:cxn ang="0">
                    <a:pos x="161" y="50"/>
                  </a:cxn>
                </a:cxnLst>
                <a:rect l="0" t="0" r="r" b="b"/>
                <a:pathLst>
                  <a:path w="165" h="322">
                    <a:moveTo>
                      <a:pt x="161" y="50"/>
                    </a:moveTo>
                    <a:lnTo>
                      <a:pt x="161" y="50"/>
                    </a:lnTo>
                    <a:lnTo>
                      <a:pt x="158" y="70"/>
                    </a:lnTo>
                    <a:lnTo>
                      <a:pt x="157" y="91"/>
                    </a:lnTo>
                    <a:lnTo>
                      <a:pt x="156" y="121"/>
                    </a:lnTo>
                    <a:lnTo>
                      <a:pt x="156" y="121"/>
                    </a:lnTo>
                    <a:lnTo>
                      <a:pt x="155" y="142"/>
                    </a:lnTo>
                    <a:lnTo>
                      <a:pt x="156" y="162"/>
                    </a:lnTo>
                    <a:lnTo>
                      <a:pt x="158" y="193"/>
                    </a:lnTo>
                    <a:lnTo>
                      <a:pt x="161" y="215"/>
                    </a:lnTo>
                    <a:lnTo>
                      <a:pt x="163" y="228"/>
                    </a:lnTo>
                    <a:lnTo>
                      <a:pt x="163" y="228"/>
                    </a:lnTo>
                    <a:lnTo>
                      <a:pt x="165" y="244"/>
                    </a:lnTo>
                    <a:lnTo>
                      <a:pt x="165" y="256"/>
                    </a:lnTo>
                    <a:lnTo>
                      <a:pt x="164" y="265"/>
                    </a:lnTo>
                    <a:lnTo>
                      <a:pt x="162" y="273"/>
                    </a:lnTo>
                    <a:lnTo>
                      <a:pt x="160" y="281"/>
                    </a:lnTo>
                    <a:lnTo>
                      <a:pt x="156" y="289"/>
                    </a:lnTo>
                    <a:lnTo>
                      <a:pt x="148" y="299"/>
                    </a:lnTo>
                    <a:lnTo>
                      <a:pt x="148" y="299"/>
                    </a:lnTo>
                    <a:lnTo>
                      <a:pt x="141" y="308"/>
                    </a:lnTo>
                    <a:lnTo>
                      <a:pt x="133" y="316"/>
                    </a:lnTo>
                    <a:lnTo>
                      <a:pt x="126" y="320"/>
                    </a:lnTo>
                    <a:lnTo>
                      <a:pt x="118" y="322"/>
                    </a:lnTo>
                    <a:lnTo>
                      <a:pt x="111" y="322"/>
                    </a:lnTo>
                    <a:lnTo>
                      <a:pt x="105" y="320"/>
                    </a:lnTo>
                    <a:lnTo>
                      <a:pt x="98" y="318"/>
                    </a:lnTo>
                    <a:lnTo>
                      <a:pt x="91" y="312"/>
                    </a:lnTo>
                    <a:lnTo>
                      <a:pt x="91" y="312"/>
                    </a:lnTo>
                    <a:lnTo>
                      <a:pt x="88" y="310"/>
                    </a:lnTo>
                    <a:lnTo>
                      <a:pt x="86" y="306"/>
                    </a:lnTo>
                    <a:lnTo>
                      <a:pt x="83" y="301"/>
                    </a:lnTo>
                    <a:lnTo>
                      <a:pt x="82" y="297"/>
                    </a:lnTo>
                    <a:lnTo>
                      <a:pt x="82" y="285"/>
                    </a:lnTo>
                    <a:lnTo>
                      <a:pt x="85" y="271"/>
                    </a:lnTo>
                    <a:lnTo>
                      <a:pt x="87" y="254"/>
                    </a:lnTo>
                    <a:lnTo>
                      <a:pt x="90" y="236"/>
                    </a:lnTo>
                    <a:lnTo>
                      <a:pt x="91" y="217"/>
                    </a:lnTo>
                    <a:lnTo>
                      <a:pt x="91" y="205"/>
                    </a:lnTo>
                    <a:lnTo>
                      <a:pt x="90" y="193"/>
                    </a:lnTo>
                    <a:lnTo>
                      <a:pt x="90" y="193"/>
                    </a:lnTo>
                    <a:lnTo>
                      <a:pt x="90" y="193"/>
                    </a:lnTo>
                    <a:lnTo>
                      <a:pt x="89" y="193"/>
                    </a:lnTo>
                    <a:lnTo>
                      <a:pt x="87" y="197"/>
                    </a:lnTo>
                    <a:lnTo>
                      <a:pt x="80" y="215"/>
                    </a:lnTo>
                    <a:lnTo>
                      <a:pt x="73" y="238"/>
                    </a:lnTo>
                    <a:lnTo>
                      <a:pt x="70" y="256"/>
                    </a:lnTo>
                    <a:lnTo>
                      <a:pt x="70" y="256"/>
                    </a:lnTo>
                    <a:lnTo>
                      <a:pt x="67" y="273"/>
                    </a:lnTo>
                    <a:lnTo>
                      <a:pt x="62" y="281"/>
                    </a:lnTo>
                    <a:lnTo>
                      <a:pt x="58" y="285"/>
                    </a:lnTo>
                    <a:lnTo>
                      <a:pt x="54" y="287"/>
                    </a:lnTo>
                    <a:lnTo>
                      <a:pt x="54" y="287"/>
                    </a:lnTo>
                    <a:lnTo>
                      <a:pt x="48" y="287"/>
                    </a:lnTo>
                    <a:lnTo>
                      <a:pt x="41" y="287"/>
                    </a:lnTo>
                    <a:lnTo>
                      <a:pt x="35" y="283"/>
                    </a:lnTo>
                    <a:lnTo>
                      <a:pt x="29" y="279"/>
                    </a:lnTo>
                    <a:lnTo>
                      <a:pt x="24" y="273"/>
                    </a:lnTo>
                    <a:lnTo>
                      <a:pt x="19" y="265"/>
                    </a:lnTo>
                    <a:lnTo>
                      <a:pt x="14" y="258"/>
                    </a:lnTo>
                    <a:lnTo>
                      <a:pt x="11" y="250"/>
                    </a:lnTo>
                    <a:lnTo>
                      <a:pt x="4" y="230"/>
                    </a:lnTo>
                    <a:lnTo>
                      <a:pt x="1" y="211"/>
                    </a:lnTo>
                    <a:lnTo>
                      <a:pt x="0" y="201"/>
                    </a:lnTo>
                    <a:lnTo>
                      <a:pt x="0" y="191"/>
                    </a:lnTo>
                    <a:lnTo>
                      <a:pt x="1" y="183"/>
                    </a:lnTo>
                    <a:lnTo>
                      <a:pt x="2" y="175"/>
                    </a:lnTo>
                    <a:lnTo>
                      <a:pt x="2" y="175"/>
                    </a:lnTo>
                    <a:lnTo>
                      <a:pt x="5" y="168"/>
                    </a:lnTo>
                    <a:lnTo>
                      <a:pt x="7" y="162"/>
                    </a:lnTo>
                    <a:lnTo>
                      <a:pt x="13" y="154"/>
                    </a:lnTo>
                    <a:lnTo>
                      <a:pt x="20" y="144"/>
                    </a:lnTo>
                    <a:lnTo>
                      <a:pt x="28" y="129"/>
                    </a:lnTo>
                    <a:lnTo>
                      <a:pt x="28" y="129"/>
                    </a:lnTo>
                    <a:lnTo>
                      <a:pt x="38" y="105"/>
                    </a:lnTo>
                    <a:lnTo>
                      <a:pt x="43" y="88"/>
                    </a:lnTo>
                    <a:lnTo>
                      <a:pt x="47" y="70"/>
                    </a:lnTo>
                    <a:lnTo>
                      <a:pt x="48" y="46"/>
                    </a:lnTo>
                    <a:lnTo>
                      <a:pt x="48" y="46"/>
                    </a:lnTo>
                    <a:lnTo>
                      <a:pt x="49" y="37"/>
                    </a:lnTo>
                    <a:lnTo>
                      <a:pt x="51" y="29"/>
                    </a:lnTo>
                    <a:lnTo>
                      <a:pt x="53" y="23"/>
                    </a:lnTo>
                    <a:lnTo>
                      <a:pt x="57" y="17"/>
                    </a:lnTo>
                    <a:lnTo>
                      <a:pt x="61" y="11"/>
                    </a:lnTo>
                    <a:lnTo>
                      <a:pt x="66" y="7"/>
                    </a:lnTo>
                    <a:lnTo>
                      <a:pt x="77" y="1"/>
                    </a:lnTo>
                    <a:lnTo>
                      <a:pt x="89" y="0"/>
                    </a:lnTo>
                    <a:lnTo>
                      <a:pt x="101" y="0"/>
                    </a:lnTo>
                    <a:lnTo>
                      <a:pt x="114" y="3"/>
                    </a:lnTo>
                    <a:lnTo>
                      <a:pt x="124" y="7"/>
                    </a:lnTo>
                    <a:lnTo>
                      <a:pt x="124" y="7"/>
                    </a:lnTo>
                    <a:lnTo>
                      <a:pt x="139" y="23"/>
                    </a:lnTo>
                    <a:lnTo>
                      <a:pt x="151" y="37"/>
                    </a:lnTo>
                    <a:lnTo>
                      <a:pt x="158" y="46"/>
                    </a:lnTo>
                    <a:lnTo>
                      <a:pt x="161" y="50"/>
                    </a:lnTo>
                    <a:lnTo>
                      <a:pt x="161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7150100" y="4983163"/>
                <a:ext cx="230188" cy="231775"/>
              </a:xfrm>
              <a:custGeom>
                <a:avLst/>
                <a:gdLst/>
                <a:ahLst/>
                <a:cxnLst>
                  <a:cxn ang="0">
                    <a:pos x="140" y="206"/>
                  </a:cxn>
                  <a:cxn ang="0">
                    <a:pos x="137" y="184"/>
                  </a:cxn>
                  <a:cxn ang="0">
                    <a:pos x="137" y="116"/>
                  </a:cxn>
                  <a:cxn ang="0">
                    <a:pos x="137" y="92"/>
                  </a:cxn>
                  <a:cxn ang="0">
                    <a:pos x="142" y="34"/>
                  </a:cxn>
                  <a:cxn ang="0">
                    <a:pos x="136" y="34"/>
                  </a:cxn>
                  <a:cxn ang="0">
                    <a:pos x="130" y="28"/>
                  </a:cxn>
                  <a:cxn ang="0">
                    <a:pos x="126" y="24"/>
                  </a:cxn>
                  <a:cxn ang="0">
                    <a:pos x="116" y="6"/>
                  </a:cxn>
                  <a:cxn ang="0">
                    <a:pos x="107" y="0"/>
                  </a:cxn>
                  <a:cxn ang="0">
                    <a:pos x="104" y="0"/>
                  </a:cxn>
                  <a:cxn ang="0">
                    <a:pos x="93" y="8"/>
                  </a:cxn>
                  <a:cxn ang="0">
                    <a:pos x="84" y="20"/>
                  </a:cxn>
                  <a:cxn ang="0">
                    <a:pos x="71" y="30"/>
                  </a:cxn>
                  <a:cxn ang="0">
                    <a:pos x="71" y="28"/>
                  </a:cxn>
                  <a:cxn ang="0">
                    <a:pos x="64" y="22"/>
                  </a:cxn>
                  <a:cxn ang="0">
                    <a:pos x="47" y="4"/>
                  </a:cxn>
                  <a:cxn ang="0">
                    <a:pos x="46" y="18"/>
                  </a:cxn>
                  <a:cxn ang="0">
                    <a:pos x="45" y="39"/>
                  </a:cxn>
                  <a:cxn ang="0">
                    <a:pos x="41" y="69"/>
                  </a:cxn>
                  <a:cxn ang="0">
                    <a:pos x="39" y="78"/>
                  </a:cxn>
                  <a:cxn ang="0">
                    <a:pos x="23" y="121"/>
                  </a:cxn>
                  <a:cxn ang="0">
                    <a:pos x="11" y="147"/>
                  </a:cxn>
                  <a:cxn ang="0">
                    <a:pos x="1" y="164"/>
                  </a:cxn>
                  <a:cxn ang="0">
                    <a:pos x="0" y="168"/>
                  </a:cxn>
                  <a:cxn ang="0">
                    <a:pos x="2" y="176"/>
                  </a:cxn>
                  <a:cxn ang="0">
                    <a:pos x="7" y="180"/>
                  </a:cxn>
                  <a:cxn ang="0">
                    <a:pos x="16" y="182"/>
                  </a:cxn>
                  <a:cxn ang="0">
                    <a:pos x="18" y="184"/>
                  </a:cxn>
                  <a:cxn ang="0">
                    <a:pos x="29" y="207"/>
                  </a:cxn>
                  <a:cxn ang="0">
                    <a:pos x="33" y="239"/>
                  </a:cxn>
                  <a:cxn ang="0">
                    <a:pos x="35" y="241"/>
                  </a:cxn>
                  <a:cxn ang="0">
                    <a:pos x="39" y="239"/>
                  </a:cxn>
                  <a:cxn ang="0">
                    <a:pos x="49" y="221"/>
                  </a:cxn>
                  <a:cxn ang="0">
                    <a:pos x="70" y="166"/>
                  </a:cxn>
                  <a:cxn ang="0">
                    <a:pos x="74" y="161"/>
                  </a:cxn>
                  <a:cxn ang="0">
                    <a:pos x="77" y="157"/>
                  </a:cxn>
                  <a:cxn ang="0">
                    <a:pos x="77" y="157"/>
                  </a:cxn>
                  <a:cxn ang="0">
                    <a:pos x="82" y="163"/>
                  </a:cxn>
                  <a:cxn ang="0">
                    <a:pos x="85" y="176"/>
                  </a:cxn>
                  <a:cxn ang="0">
                    <a:pos x="86" y="202"/>
                  </a:cxn>
                  <a:cxn ang="0">
                    <a:pos x="85" y="219"/>
                  </a:cxn>
                  <a:cxn ang="0">
                    <a:pos x="82" y="256"/>
                  </a:cxn>
                  <a:cxn ang="0">
                    <a:pos x="79" y="270"/>
                  </a:cxn>
                  <a:cxn ang="0">
                    <a:pos x="79" y="280"/>
                  </a:cxn>
                  <a:cxn ang="0">
                    <a:pos x="80" y="284"/>
                  </a:cxn>
                  <a:cxn ang="0">
                    <a:pos x="92" y="292"/>
                  </a:cxn>
                  <a:cxn ang="0">
                    <a:pos x="110" y="292"/>
                  </a:cxn>
                  <a:cxn ang="0">
                    <a:pos x="122" y="288"/>
                  </a:cxn>
                  <a:cxn ang="0">
                    <a:pos x="134" y="276"/>
                  </a:cxn>
                  <a:cxn ang="0">
                    <a:pos x="139" y="270"/>
                  </a:cxn>
                  <a:cxn ang="0">
                    <a:pos x="143" y="258"/>
                  </a:cxn>
                  <a:cxn ang="0">
                    <a:pos x="144" y="251"/>
                  </a:cxn>
                  <a:cxn ang="0">
                    <a:pos x="144" y="233"/>
                  </a:cxn>
                  <a:cxn ang="0">
                    <a:pos x="140" y="206"/>
                  </a:cxn>
                </a:cxnLst>
                <a:rect l="0" t="0" r="r" b="b"/>
                <a:pathLst>
                  <a:path w="145" h="294">
                    <a:moveTo>
                      <a:pt x="140" y="206"/>
                    </a:moveTo>
                    <a:lnTo>
                      <a:pt x="140" y="206"/>
                    </a:lnTo>
                    <a:lnTo>
                      <a:pt x="139" y="198"/>
                    </a:lnTo>
                    <a:lnTo>
                      <a:pt x="137" y="184"/>
                    </a:lnTo>
                    <a:lnTo>
                      <a:pt x="136" y="149"/>
                    </a:lnTo>
                    <a:lnTo>
                      <a:pt x="137" y="116"/>
                    </a:lnTo>
                    <a:lnTo>
                      <a:pt x="137" y="92"/>
                    </a:lnTo>
                    <a:lnTo>
                      <a:pt x="137" y="92"/>
                    </a:lnTo>
                    <a:lnTo>
                      <a:pt x="142" y="34"/>
                    </a:lnTo>
                    <a:lnTo>
                      <a:pt x="142" y="34"/>
                    </a:lnTo>
                    <a:lnTo>
                      <a:pt x="141" y="34"/>
                    </a:lnTo>
                    <a:lnTo>
                      <a:pt x="136" y="34"/>
                    </a:lnTo>
                    <a:lnTo>
                      <a:pt x="132" y="32"/>
                    </a:lnTo>
                    <a:lnTo>
                      <a:pt x="130" y="28"/>
                    </a:lnTo>
                    <a:lnTo>
                      <a:pt x="126" y="24"/>
                    </a:lnTo>
                    <a:lnTo>
                      <a:pt x="126" y="24"/>
                    </a:lnTo>
                    <a:lnTo>
                      <a:pt x="122" y="14"/>
                    </a:lnTo>
                    <a:lnTo>
                      <a:pt x="116" y="6"/>
                    </a:lnTo>
                    <a:lnTo>
                      <a:pt x="111" y="0"/>
                    </a:lnTo>
                    <a:lnTo>
                      <a:pt x="107" y="0"/>
                    </a:lnTo>
                    <a:lnTo>
                      <a:pt x="104" y="0"/>
                    </a:lnTo>
                    <a:lnTo>
                      <a:pt x="104" y="0"/>
                    </a:lnTo>
                    <a:lnTo>
                      <a:pt x="98" y="2"/>
                    </a:lnTo>
                    <a:lnTo>
                      <a:pt x="93" y="8"/>
                    </a:lnTo>
                    <a:lnTo>
                      <a:pt x="84" y="20"/>
                    </a:lnTo>
                    <a:lnTo>
                      <a:pt x="84" y="20"/>
                    </a:lnTo>
                    <a:lnTo>
                      <a:pt x="78" y="26"/>
                    </a:lnTo>
                    <a:lnTo>
                      <a:pt x="71" y="30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1" y="28"/>
                    </a:lnTo>
                    <a:lnTo>
                      <a:pt x="64" y="22"/>
                    </a:lnTo>
                    <a:lnTo>
                      <a:pt x="55" y="14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18"/>
                    </a:lnTo>
                    <a:lnTo>
                      <a:pt x="45" y="39"/>
                    </a:lnTo>
                    <a:lnTo>
                      <a:pt x="45" y="39"/>
                    </a:lnTo>
                    <a:lnTo>
                      <a:pt x="44" y="59"/>
                    </a:lnTo>
                    <a:lnTo>
                      <a:pt x="41" y="69"/>
                    </a:lnTo>
                    <a:lnTo>
                      <a:pt x="39" y="78"/>
                    </a:lnTo>
                    <a:lnTo>
                      <a:pt x="39" y="78"/>
                    </a:lnTo>
                    <a:lnTo>
                      <a:pt x="31" y="102"/>
                    </a:lnTo>
                    <a:lnTo>
                      <a:pt x="23" y="121"/>
                    </a:lnTo>
                    <a:lnTo>
                      <a:pt x="17" y="137"/>
                    </a:lnTo>
                    <a:lnTo>
                      <a:pt x="11" y="147"/>
                    </a:lnTo>
                    <a:lnTo>
                      <a:pt x="3" y="161"/>
                    </a:lnTo>
                    <a:lnTo>
                      <a:pt x="1" y="164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4"/>
                    </a:lnTo>
                    <a:lnTo>
                      <a:pt x="2" y="176"/>
                    </a:lnTo>
                    <a:lnTo>
                      <a:pt x="4" y="178"/>
                    </a:lnTo>
                    <a:lnTo>
                      <a:pt x="7" y="180"/>
                    </a:lnTo>
                    <a:lnTo>
                      <a:pt x="13" y="180"/>
                    </a:lnTo>
                    <a:lnTo>
                      <a:pt x="16" y="182"/>
                    </a:lnTo>
                    <a:lnTo>
                      <a:pt x="18" y="184"/>
                    </a:lnTo>
                    <a:lnTo>
                      <a:pt x="18" y="184"/>
                    </a:lnTo>
                    <a:lnTo>
                      <a:pt x="23" y="194"/>
                    </a:lnTo>
                    <a:lnTo>
                      <a:pt x="29" y="207"/>
                    </a:lnTo>
                    <a:lnTo>
                      <a:pt x="32" y="223"/>
                    </a:lnTo>
                    <a:lnTo>
                      <a:pt x="33" y="239"/>
                    </a:lnTo>
                    <a:lnTo>
                      <a:pt x="33" y="239"/>
                    </a:lnTo>
                    <a:lnTo>
                      <a:pt x="35" y="241"/>
                    </a:lnTo>
                    <a:lnTo>
                      <a:pt x="36" y="243"/>
                    </a:lnTo>
                    <a:lnTo>
                      <a:pt x="39" y="239"/>
                    </a:lnTo>
                    <a:lnTo>
                      <a:pt x="44" y="231"/>
                    </a:lnTo>
                    <a:lnTo>
                      <a:pt x="49" y="221"/>
                    </a:lnTo>
                    <a:lnTo>
                      <a:pt x="60" y="194"/>
                    </a:lnTo>
                    <a:lnTo>
                      <a:pt x="70" y="166"/>
                    </a:lnTo>
                    <a:lnTo>
                      <a:pt x="70" y="166"/>
                    </a:lnTo>
                    <a:lnTo>
                      <a:pt x="74" y="161"/>
                    </a:lnTo>
                    <a:lnTo>
                      <a:pt x="75" y="159"/>
                    </a:lnTo>
                    <a:lnTo>
                      <a:pt x="77" y="157"/>
                    </a:lnTo>
                    <a:lnTo>
                      <a:pt x="77" y="157"/>
                    </a:lnTo>
                    <a:lnTo>
                      <a:pt x="77" y="157"/>
                    </a:lnTo>
                    <a:lnTo>
                      <a:pt x="79" y="159"/>
                    </a:lnTo>
                    <a:lnTo>
                      <a:pt x="82" y="163"/>
                    </a:lnTo>
                    <a:lnTo>
                      <a:pt x="83" y="168"/>
                    </a:lnTo>
                    <a:lnTo>
                      <a:pt x="85" y="176"/>
                    </a:lnTo>
                    <a:lnTo>
                      <a:pt x="86" y="188"/>
                    </a:lnTo>
                    <a:lnTo>
                      <a:pt x="86" y="202"/>
                    </a:lnTo>
                    <a:lnTo>
                      <a:pt x="85" y="219"/>
                    </a:lnTo>
                    <a:lnTo>
                      <a:pt x="85" y="219"/>
                    </a:lnTo>
                    <a:lnTo>
                      <a:pt x="84" y="237"/>
                    </a:lnTo>
                    <a:lnTo>
                      <a:pt x="82" y="256"/>
                    </a:lnTo>
                    <a:lnTo>
                      <a:pt x="82" y="256"/>
                    </a:lnTo>
                    <a:lnTo>
                      <a:pt x="79" y="270"/>
                    </a:lnTo>
                    <a:lnTo>
                      <a:pt x="78" y="278"/>
                    </a:lnTo>
                    <a:lnTo>
                      <a:pt x="79" y="280"/>
                    </a:lnTo>
                    <a:lnTo>
                      <a:pt x="80" y="284"/>
                    </a:lnTo>
                    <a:lnTo>
                      <a:pt x="80" y="284"/>
                    </a:lnTo>
                    <a:lnTo>
                      <a:pt x="85" y="288"/>
                    </a:lnTo>
                    <a:lnTo>
                      <a:pt x="92" y="292"/>
                    </a:lnTo>
                    <a:lnTo>
                      <a:pt x="99" y="294"/>
                    </a:lnTo>
                    <a:lnTo>
                      <a:pt x="110" y="292"/>
                    </a:lnTo>
                    <a:lnTo>
                      <a:pt x="110" y="292"/>
                    </a:lnTo>
                    <a:lnTo>
                      <a:pt x="122" y="288"/>
                    </a:lnTo>
                    <a:lnTo>
                      <a:pt x="127" y="282"/>
                    </a:lnTo>
                    <a:lnTo>
                      <a:pt x="134" y="276"/>
                    </a:lnTo>
                    <a:lnTo>
                      <a:pt x="134" y="276"/>
                    </a:lnTo>
                    <a:lnTo>
                      <a:pt x="139" y="270"/>
                    </a:lnTo>
                    <a:lnTo>
                      <a:pt x="141" y="264"/>
                    </a:lnTo>
                    <a:lnTo>
                      <a:pt x="143" y="258"/>
                    </a:lnTo>
                    <a:lnTo>
                      <a:pt x="144" y="251"/>
                    </a:lnTo>
                    <a:lnTo>
                      <a:pt x="144" y="251"/>
                    </a:lnTo>
                    <a:lnTo>
                      <a:pt x="145" y="243"/>
                    </a:lnTo>
                    <a:lnTo>
                      <a:pt x="144" y="233"/>
                    </a:lnTo>
                    <a:lnTo>
                      <a:pt x="143" y="219"/>
                    </a:lnTo>
                    <a:lnTo>
                      <a:pt x="140" y="206"/>
                    </a:lnTo>
                    <a:lnTo>
                      <a:pt x="140" y="206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7265988" y="4994275"/>
                <a:ext cx="106363" cy="212725"/>
              </a:xfrm>
              <a:custGeom>
                <a:avLst/>
                <a:gdLst/>
                <a:ahLst/>
                <a:cxnLst>
                  <a:cxn ang="0">
                    <a:pos x="38" y="217"/>
                  </a:cxn>
                  <a:cxn ang="0">
                    <a:pos x="48" y="213"/>
                  </a:cxn>
                  <a:cxn ang="0">
                    <a:pos x="60" y="211"/>
                  </a:cxn>
                  <a:cxn ang="0">
                    <a:pos x="66" y="207"/>
                  </a:cxn>
                  <a:cxn ang="0">
                    <a:pos x="67" y="199"/>
                  </a:cxn>
                  <a:cxn ang="0">
                    <a:pos x="62" y="174"/>
                  </a:cxn>
                  <a:cxn ang="0">
                    <a:pos x="61" y="172"/>
                  </a:cxn>
                  <a:cxn ang="0">
                    <a:pos x="60" y="168"/>
                  </a:cxn>
                  <a:cxn ang="0">
                    <a:pos x="61" y="147"/>
                  </a:cxn>
                  <a:cxn ang="0">
                    <a:pos x="61" y="115"/>
                  </a:cxn>
                  <a:cxn ang="0">
                    <a:pos x="59" y="98"/>
                  </a:cxn>
                  <a:cxn ang="0">
                    <a:pos x="58" y="45"/>
                  </a:cxn>
                  <a:cxn ang="0">
                    <a:pos x="58" y="37"/>
                  </a:cxn>
                  <a:cxn ang="0">
                    <a:pos x="53" y="21"/>
                  </a:cxn>
                  <a:cxn ang="0">
                    <a:pos x="47" y="8"/>
                  </a:cxn>
                  <a:cxn ang="0">
                    <a:pos x="38" y="0"/>
                  </a:cxn>
                  <a:cxn ang="0">
                    <a:pos x="32" y="0"/>
                  </a:cxn>
                  <a:cxn ang="0">
                    <a:pos x="24" y="8"/>
                  </a:cxn>
                  <a:cxn ang="0">
                    <a:pos x="15" y="23"/>
                  </a:cxn>
                  <a:cxn ang="0">
                    <a:pos x="6" y="29"/>
                  </a:cxn>
                  <a:cxn ang="0">
                    <a:pos x="0" y="29"/>
                  </a:cxn>
                  <a:cxn ang="0">
                    <a:pos x="7" y="68"/>
                  </a:cxn>
                  <a:cxn ang="0">
                    <a:pos x="13" y="88"/>
                  </a:cxn>
                  <a:cxn ang="0">
                    <a:pos x="16" y="100"/>
                  </a:cxn>
                  <a:cxn ang="0">
                    <a:pos x="20" y="133"/>
                  </a:cxn>
                  <a:cxn ang="0">
                    <a:pos x="20" y="190"/>
                  </a:cxn>
                  <a:cxn ang="0">
                    <a:pos x="17" y="213"/>
                  </a:cxn>
                  <a:cxn ang="0">
                    <a:pos x="17" y="219"/>
                  </a:cxn>
                  <a:cxn ang="0">
                    <a:pos x="24" y="217"/>
                  </a:cxn>
                  <a:cxn ang="0">
                    <a:pos x="26" y="221"/>
                  </a:cxn>
                  <a:cxn ang="0">
                    <a:pos x="25" y="225"/>
                  </a:cxn>
                  <a:cxn ang="0">
                    <a:pos x="21" y="233"/>
                  </a:cxn>
                  <a:cxn ang="0">
                    <a:pos x="12" y="246"/>
                  </a:cxn>
                  <a:cxn ang="0">
                    <a:pos x="9" y="252"/>
                  </a:cxn>
                  <a:cxn ang="0">
                    <a:pos x="7" y="264"/>
                  </a:cxn>
                  <a:cxn ang="0">
                    <a:pos x="10" y="268"/>
                  </a:cxn>
                  <a:cxn ang="0">
                    <a:pos x="13" y="266"/>
                  </a:cxn>
                  <a:cxn ang="0">
                    <a:pos x="17" y="256"/>
                  </a:cxn>
                  <a:cxn ang="0">
                    <a:pos x="23" y="238"/>
                  </a:cxn>
                  <a:cxn ang="0">
                    <a:pos x="33" y="221"/>
                  </a:cxn>
                  <a:cxn ang="0">
                    <a:pos x="38" y="217"/>
                  </a:cxn>
                </a:cxnLst>
                <a:rect l="0" t="0" r="r" b="b"/>
                <a:pathLst>
                  <a:path w="67" h="268">
                    <a:moveTo>
                      <a:pt x="38" y="217"/>
                    </a:moveTo>
                    <a:lnTo>
                      <a:pt x="38" y="217"/>
                    </a:lnTo>
                    <a:lnTo>
                      <a:pt x="42" y="215"/>
                    </a:lnTo>
                    <a:lnTo>
                      <a:pt x="48" y="213"/>
                    </a:lnTo>
                    <a:lnTo>
                      <a:pt x="57" y="213"/>
                    </a:lnTo>
                    <a:lnTo>
                      <a:pt x="60" y="211"/>
                    </a:lnTo>
                    <a:lnTo>
                      <a:pt x="63" y="209"/>
                    </a:lnTo>
                    <a:lnTo>
                      <a:pt x="66" y="207"/>
                    </a:lnTo>
                    <a:lnTo>
                      <a:pt x="67" y="199"/>
                    </a:lnTo>
                    <a:lnTo>
                      <a:pt x="67" y="199"/>
                    </a:lnTo>
                    <a:lnTo>
                      <a:pt x="64" y="188"/>
                    </a:lnTo>
                    <a:lnTo>
                      <a:pt x="62" y="174"/>
                    </a:lnTo>
                    <a:lnTo>
                      <a:pt x="62" y="174"/>
                    </a:lnTo>
                    <a:lnTo>
                      <a:pt x="61" y="172"/>
                    </a:lnTo>
                    <a:lnTo>
                      <a:pt x="61" y="172"/>
                    </a:lnTo>
                    <a:lnTo>
                      <a:pt x="60" y="168"/>
                    </a:lnTo>
                    <a:lnTo>
                      <a:pt x="60" y="162"/>
                    </a:lnTo>
                    <a:lnTo>
                      <a:pt x="61" y="147"/>
                    </a:lnTo>
                    <a:lnTo>
                      <a:pt x="61" y="129"/>
                    </a:lnTo>
                    <a:lnTo>
                      <a:pt x="61" y="115"/>
                    </a:lnTo>
                    <a:lnTo>
                      <a:pt x="61" y="115"/>
                    </a:lnTo>
                    <a:lnTo>
                      <a:pt x="59" y="98"/>
                    </a:lnTo>
                    <a:lnTo>
                      <a:pt x="59" y="80"/>
                    </a:lnTo>
                    <a:lnTo>
                      <a:pt x="58" y="45"/>
                    </a:lnTo>
                    <a:lnTo>
                      <a:pt x="58" y="45"/>
                    </a:lnTo>
                    <a:lnTo>
                      <a:pt x="58" y="37"/>
                    </a:lnTo>
                    <a:lnTo>
                      <a:pt x="56" y="29"/>
                    </a:lnTo>
                    <a:lnTo>
                      <a:pt x="53" y="21"/>
                    </a:lnTo>
                    <a:lnTo>
                      <a:pt x="50" y="14"/>
                    </a:lnTo>
                    <a:lnTo>
                      <a:pt x="47" y="8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29" y="2"/>
                    </a:lnTo>
                    <a:lnTo>
                      <a:pt x="24" y="8"/>
                    </a:lnTo>
                    <a:lnTo>
                      <a:pt x="19" y="18"/>
                    </a:lnTo>
                    <a:lnTo>
                      <a:pt x="15" y="23"/>
                    </a:lnTo>
                    <a:lnTo>
                      <a:pt x="11" y="27"/>
                    </a:lnTo>
                    <a:lnTo>
                      <a:pt x="6" y="29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3" y="51"/>
                    </a:lnTo>
                    <a:lnTo>
                      <a:pt x="7" y="68"/>
                    </a:lnTo>
                    <a:lnTo>
                      <a:pt x="10" y="78"/>
                    </a:lnTo>
                    <a:lnTo>
                      <a:pt x="13" y="88"/>
                    </a:lnTo>
                    <a:lnTo>
                      <a:pt x="13" y="88"/>
                    </a:lnTo>
                    <a:lnTo>
                      <a:pt x="16" y="100"/>
                    </a:lnTo>
                    <a:lnTo>
                      <a:pt x="19" y="115"/>
                    </a:lnTo>
                    <a:lnTo>
                      <a:pt x="20" y="133"/>
                    </a:lnTo>
                    <a:lnTo>
                      <a:pt x="21" y="152"/>
                    </a:lnTo>
                    <a:lnTo>
                      <a:pt x="20" y="190"/>
                    </a:lnTo>
                    <a:lnTo>
                      <a:pt x="17" y="213"/>
                    </a:lnTo>
                    <a:lnTo>
                      <a:pt x="17" y="213"/>
                    </a:lnTo>
                    <a:lnTo>
                      <a:pt x="17" y="217"/>
                    </a:lnTo>
                    <a:lnTo>
                      <a:pt x="17" y="219"/>
                    </a:lnTo>
                    <a:lnTo>
                      <a:pt x="21" y="219"/>
                    </a:lnTo>
                    <a:lnTo>
                      <a:pt x="24" y="217"/>
                    </a:lnTo>
                    <a:lnTo>
                      <a:pt x="25" y="219"/>
                    </a:lnTo>
                    <a:lnTo>
                      <a:pt x="26" y="221"/>
                    </a:lnTo>
                    <a:lnTo>
                      <a:pt x="26" y="221"/>
                    </a:lnTo>
                    <a:lnTo>
                      <a:pt x="25" y="225"/>
                    </a:lnTo>
                    <a:lnTo>
                      <a:pt x="24" y="227"/>
                    </a:lnTo>
                    <a:lnTo>
                      <a:pt x="21" y="233"/>
                    </a:lnTo>
                    <a:lnTo>
                      <a:pt x="16" y="238"/>
                    </a:lnTo>
                    <a:lnTo>
                      <a:pt x="12" y="246"/>
                    </a:lnTo>
                    <a:lnTo>
                      <a:pt x="12" y="246"/>
                    </a:lnTo>
                    <a:lnTo>
                      <a:pt x="9" y="252"/>
                    </a:lnTo>
                    <a:lnTo>
                      <a:pt x="7" y="258"/>
                    </a:lnTo>
                    <a:lnTo>
                      <a:pt x="7" y="264"/>
                    </a:lnTo>
                    <a:lnTo>
                      <a:pt x="10" y="268"/>
                    </a:lnTo>
                    <a:lnTo>
                      <a:pt x="10" y="268"/>
                    </a:lnTo>
                    <a:lnTo>
                      <a:pt x="12" y="268"/>
                    </a:lnTo>
                    <a:lnTo>
                      <a:pt x="13" y="266"/>
                    </a:lnTo>
                    <a:lnTo>
                      <a:pt x="17" y="256"/>
                    </a:lnTo>
                    <a:lnTo>
                      <a:pt x="17" y="256"/>
                    </a:lnTo>
                    <a:lnTo>
                      <a:pt x="20" y="248"/>
                    </a:lnTo>
                    <a:lnTo>
                      <a:pt x="23" y="238"/>
                    </a:lnTo>
                    <a:lnTo>
                      <a:pt x="29" y="227"/>
                    </a:lnTo>
                    <a:lnTo>
                      <a:pt x="33" y="221"/>
                    </a:lnTo>
                    <a:lnTo>
                      <a:pt x="38" y="217"/>
                    </a:lnTo>
                    <a:lnTo>
                      <a:pt x="38" y="217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7145338" y="5011738"/>
                <a:ext cx="127000" cy="180975"/>
              </a:xfrm>
              <a:custGeom>
                <a:avLst/>
                <a:gdLst/>
                <a:ahLst/>
                <a:cxnLst>
                  <a:cxn ang="0">
                    <a:pos x="50" y="194"/>
                  </a:cxn>
                  <a:cxn ang="0">
                    <a:pos x="50" y="194"/>
                  </a:cxn>
                  <a:cxn ang="0">
                    <a:pos x="44" y="172"/>
                  </a:cxn>
                  <a:cxn ang="0">
                    <a:pos x="41" y="161"/>
                  </a:cxn>
                  <a:cxn ang="0">
                    <a:pos x="35" y="149"/>
                  </a:cxn>
                  <a:cxn ang="0">
                    <a:pos x="35" y="149"/>
                  </a:cxn>
                  <a:cxn ang="0">
                    <a:pos x="33" y="145"/>
                  </a:cxn>
                  <a:cxn ang="0">
                    <a:pos x="38" y="149"/>
                  </a:cxn>
                  <a:cxn ang="0">
                    <a:pos x="50" y="169"/>
                  </a:cxn>
                  <a:cxn ang="0">
                    <a:pos x="50" y="169"/>
                  </a:cxn>
                  <a:cxn ang="0">
                    <a:pos x="51" y="169"/>
                  </a:cxn>
                  <a:cxn ang="0">
                    <a:pos x="52" y="165"/>
                  </a:cxn>
                  <a:cxn ang="0">
                    <a:pos x="55" y="153"/>
                  </a:cxn>
                  <a:cxn ang="0">
                    <a:pos x="63" y="116"/>
                  </a:cxn>
                  <a:cxn ang="0">
                    <a:pos x="68" y="96"/>
                  </a:cxn>
                  <a:cxn ang="0">
                    <a:pos x="72" y="79"/>
                  </a:cxn>
                  <a:cxn ang="0">
                    <a:pos x="74" y="73"/>
                  </a:cxn>
                  <a:cxn ang="0">
                    <a:pos x="77" y="69"/>
                  </a:cxn>
                  <a:cxn ang="0">
                    <a:pos x="78" y="69"/>
                  </a:cxn>
                  <a:cxn ang="0">
                    <a:pos x="80" y="69"/>
                  </a:cxn>
                  <a:cxn ang="0">
                    <a:pos x="80" y="69"/>
                  </a:cxn>
                  <a:cxn ang="0">
                    <a:pos x="69" y="47"/>
                  </a:cxn>
                  <a:cxn ang="0">
                    <a:pos x="59" y="26"/>
                  </a:cxn>
                  <a:cxn ang="0">
                    <a:pos x="52" y="8"/>
                  </a:cxn>
                  <a:cxn ang="0">
                    <a:pos x="48" y="0"/>
                  </a:cxn>
                  <a:cxn ang="0">
                    <a:pos x="48" y="0"/>
                  </a:cxn>
                  <a:cxn ang="0">
                    <a:pos x="48" y="2"/>
                  </a:cxn>
                  <a:cxn ang="0">
                    <a:pos x="48" y="2"/>
                  </a:cxn>
                  <a:cxn ang="0">
                    <a:pos x="45" y="20"/>
                  </a:cxn>
                  <a:cxn ang="0">
                    <a:pos x="41" y="40"/>
                  </a:cxn>
                  <a:cxn ang="0">
                    <a:pos x="41" y="40"/>
                  </a:cxn>
                  <a:cxn ang="0">
                    <a:pos x="36" y="53"/>
                  </a:cxn>
                  <a:cxn ang="0">
                    <a:pos x="31" y="71"/>
                  </a:cxn>
                  <a:cxn ang="0">
                    <a:pos x="23" y="92"/>
                  </a:cxn>
                  <a:cxn ang="0">
                    <a:pos x="17" y="102"/>
                  </a:cxn>
                  <a:cxn ang="0">
                    <a:pos x="11" y="114"/>
                  </a:cxn>
                  <a:cxn ang="0">
                    <a:pos x="11" y="114"/>
                  </a:cxn>
                  <a:cxn ang="0">
                    <a:pos x="4" y="124"/>
                  </a:cxn>
                  <a:cxn ang="0">
                    <a:pos x="2" y="127"/>
                  </a:cxn>
                  <a:cxn ang="0">
                    <a:pos x="0" y="135"/>
                  </a:cxn>
                  <a:cxn ang="0">
                    <a:pos x="0" y="135"/>
                  </a:cxn>
                  <a:cxn ang="0">
                    <a:pos x="0" y="149"/>
                  </a:cxn>
                  <a:cxn ang="0">
                    <a:pos x="1" y="163"/>
                  </a:cxn>
                  <a:cxn ang="0">
                    <a:pos x="4" y="180"/>
                  </a:cxn>
                  <a:cxn ang="0">
                    <a:pos x="11" y="196"/>
                  </a:cxn>
                  <a:cxn ang="0">
                    <a:pos x="11" y="196"/>
                  </a:cxn>
                  <a:cxn ang="0">
                    <a:pos x="15" y="206"/>
                  </a:cxn>
                  <a:cxn ang="0">
                    <a:pos x="23" y="215"/>
                  </a:cxn>
                  <a:cxn ang="0">
                    <a:pos x="31" y="223"/>
                  </a:cxn>
                  <a:cxn ang="0">
                    <a:pos x="35" y="227"/>
                  </a:cxn>
                  <a:cxn ang="0">
                    <a:pos x="40" y="227"/>
                  </a:cxn>
                  <a:cxn ang="0">
                    <a:pos x="40" y="227"/>
                  </a:cxn>
                  <a:cxn ang="0">
                    <a:pos x="47" y="223"/>
                  </a:cxn>
                  <a:cxn ang="0">
                    <a:pos x="47" y="223"/>
                  </a:cxn>
                  <a:cxn ang="0">
                    <a:pos x="49" y="215"/>
                  </a:cxn>
                  <a:cxn ang="0">
                    <a:pos x="50" y="208"/>
                  </a:cxn>
                  <a:cxn ang="0">
                    <a:pos x="50" y="200"/>
                  </a:cxn>
                  <a:cxn ang="0">
                    <a:pos x="50" y="194"/>
                  </a:cxn>
                  <a:cxn ang="0">
                    <a:pos x="50" y="194"/>
                  </a:cxn>
                </a:cxnLst>
                <a:rect l="0" t="0" r="r" b="b"/>
                <a:pathLst>
                  <a:path w="80" h="227">
                    <a:moveTo>
                      <a:pt x="50" y="194"/>
                    </a:moveTo>
                    <a:lnTo>
                      <a:pt x="50" y="194"/>
                    </a:lnTo>
                    <a:lnTo>
                      <a:pt x="44" y="172"/>
                    </a:lnTo>
                    <a:lnTo>
                      <a:pt x="41" y="161"/>
                    </a:lnTo>
                    <a:lnTo>
                      <a:pt x="35" y="149"/>
                    </a:lnTo>
                    <a:lnTo>
                      <a:pt x="35" y="149"/>
                    </a:lnTo>
                    <a:lnTo>
                      <a:pt x="33" y="145"/>
                    </a:lnTo>
                    <a:lnTo>
                      <a:pt x="38" y="149"/>
                    </a:lnTo>
                    <a:lnTo>
                      <a:pt x="50" y="169"/>
                    </a:lnTo>
                    <a:lnTo>
                      <a:pt x="50" y="169"/>
                    </a:lnTo>
                    <a:lnTo>
                      <a:pt x="51" y="169"/>
                    </a:lnTo>
                    <a:lnTo>
                      <a:pt x="52" y="165"/>
                    </a:lnTo>
                    <a:lnTo>
                      <a:pt x="55" y="153"/>
                    </a:lnTo>
                    <a:lnTo>
                      <a:pt x="63" y="116"/>
                    </a:lnTo>
                    <a:lnTo>
                      <a:pt x="68" y="96"/>
                    </a:lnTo>
                    <a:lnTo>
                      <a:pt x="72" y="79"/>
                    </a:lnTo>
                    <a:lnTo>
                      <a:pt x="74" y="73"/>
                    </a:lnTo>
                    <a:lnTo>
                      <a:pt x="77" y="69"/>
                    </a:lnTo>
                    <a:lnTo>
                      <a:pt x="78" y="69"/>
                    </a:lnTo>
                    <a:lnTo>
                      <a:pt x="80" y="69"/>
                    </a:lnTo>
                    <a:lnTo>
                      <a:pt x="80" y="69"/>
                    </a:lnTo>
                    <a:lnTo>
                      <a:pt x="69" y="47"/>
                    </a:lnTo>
                    <a:lnTo>
                      <a:pt x="59" y="26"/>
                    </a:lnTo>
                    <a:lnTo>
                      <a:pt x="52" y="8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45" y="20"/>
                    </a:lnTo>
                    <a:lnTo>
                      <a:pt x="41" y="40"/>
                    </a:lnTo>
                    <a:lnTo>
                      <a:pt x="41" y="40"/>
                    </a:lnTo>
                    <a:lnTo>
                      <a:pt x="36" y="53"/>
                    </a:lnTo>
                    <a:lnTo>
                      <a:pt x="31" y="71"/>
                    </a:lnTo>
                    <a:lnTo>
                      <a:pt x="23" y="92"/>
                    </a:lnTo>
                    <a:lnTo>
                      <a:pt x="17" y="102"/>
                    </a:lnTo>
                    <a:lnTo>
                      <a:pt x="11" y="114"/>
                    </a:lnTo>
                    <a:lnTo>
                      <a:pt x="11" y="114"/>
                    </a:lnTo>
                    <a:lnTo>
                      <a:pt x="4" y="124"/>
                    </a:lnTo>
                    <a:lnTo>
                      <a:pt x="2" y="127"/>
                    </a:lnTo>
                    <a:lnTo>
                      <a:pt x="0" y="135"/>
                    </a:lnTo>
                    <a:lnTo>
                      <a:pt x="0" y="135"/>
                    </a:lnTo>
                    <a:lnTo>
                      <a:pt x="0" y="149"/>
                    </a:lnTo>
                    <a:lnTo>
                      <a:pt x="1" y="163"/>
                    </a:lnTo>
                    <a:lnTo>
                      <a:pt x="4" y="180"/>
                    </a:lnTo>
                    <a:lnTo>
                      <a:pt x="11" y="196"/>
                    </a:lnTo>
                    <a:lnTo>
                      <a:pt x="11" y="196"/>
                    </a:lnTo>
                    <a:lnTo>
                      <a:pt x="15" y="206"/>
                    </a:lnTo>
                    <a:lnTo>
                      <a:pt x="23" y="215"/>
                    </a:lnTo>
                    <a:lnTo>
                      <a:pt x="31" y="223"/>
                    </a:lnTo>
                    <a:lnTo>
                      <a:pt x="35" y="227"/>
                    </a:lnTo>
                    <a:lnTo>
                      <a:pt x="40" y="227"/>
                    </a:lnTo>
                    <a:lnTo>
                      <a:pt x="40" y="227"/>
                    </a:lnTo>
                    <a:lnTo>
                      <a:pt x="47" y="223"/>
                    </a:lnTo>
                    <a:lnTo>
                      <a:pt x="47" y="223"/>
                    </a:lnTo>
                    <a:lnTo>
                      <a:pt x="49" y="215"/>
                    </a:lnTo>
                    <a:lnTo>
                      <a:pt x="50" y="208"/>
                    </a:lnTo>
                    <a:lnTo>
                      <a:pt x="50" y="200"/>
                    </a:lnTo>
                    <a:lnTo>
                      <a:pt x="50" y="194"/>
                    </a:lnTo>
                    <a:lnTo>
                      <a:pt x="50" y="194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7185025" y="4975225"/>
                <a:ext cx="190500" cy="231775"/>
              </a:xfrm>
              <a:custGeom>
                <a:avLst/>
                <a:gdLst/>
                <a:ahLst/>
                <a:cxnLst>
                  <a:cxn ang="0">
                    <a:pos x="70" y="264"/>
                  </a:cxn>
                  <a:cxn ang="0">
                    <a:pos x="77" y="247"/>
                  </a:cxn>
                  <a:cxn ang="0">
                    <a:pos x="75" y="243"/>
                  </a:cxn>
                  <a:cxn ang="0">
                    <a:pos x="68" y="243"/>
                  </a:cxn>
                  <a:cxn ang="0">
                    <a:pos x="70" y="229"/>
                  </a:cxn>
                  <a:cxn ang="0">
                    <a:pos x="65" y="157"/>
                  </a:cxn>
                  <a:cxn ang="0">
                    <a:pos x="55" y="112"/>
                  </a:cxn>
                  <a:cxn ang="0">
                    <a:pos x="48" y="92"/>
                  </a:cxn>
                  <a:cxn ang="0">
                    <a:pos x="48" y="53"/>
                  </a:cxn>
                  <a:cxn ang="0">
                    <a:pos x="56" y="47"/>
                  </a:cxn>
                  <a:cxn ang="0">
                    <a:pos x="70" y="40"/>
                  </a:cxn>
                  <a:cxn ang="0">
                    <a:pos x="83" y="26"/>
                  </a:cxn>
                  <a:cxn ang="0">
                    <a:pos x="93" y="28"/>
                  </a:cxn>
                  <a:cxn ang="0">
                    <a:pos x="102" y="49"/>
                  </a:cxn>
                  <a:cxn ang="0">
                    <a:pos x="107" y="79"/>
                  </a:cxn>
                  <a:cxn ang="0">
                    <a:pos x="109" y="173"/>
                  </a:cxn>
                  <a:cxn ang="0">
                    <a:pos x="112" y="204"/>
                  </a:cxn>
                  <a:cxn ang="0">
                    <a:pos x="118" y="216"/>
                  </a:cxn>
                  <a:cxn ang="0">
                    <a:pos x="114" y="157"/>
                  </a:cxn>
                  <a:cxn ang="0">
                    <a:pos x="115" y="102"/>
                  </a:cxn>
                  <a:cxn ang="0">
                    <a:pos x="117" y="38"/>
                  </a:cxn>
                  <a:cxn ang="0">
                    <a:pos x="93" y="10"/>
                  </a:cxn>
                  <a:cxn ang="0">
                    <a:pos x="72" y="2"/>
                  </a:cxn>
                  <a:cxn ang="0">
                    <a:pos x="45" y="2"/>
                  </a:cxn>
                  <a:cxn ang="0">
                    <a:pos x="24" y="16"/>
                  </a:cxn>
                  <a:cxn ang="0">
                    <a:pos x="32" y="26"/>
                  </a:cxn>
                  <a:cxn ang="0">
                    <a:pos x="38" y="44"/>
                  </a:cxn>
                  <a:cxn ang="0">
                    <a:pos x="43" y="88"/>
                  </a:cxn>
                  <a:cxn ang="0">
                    <a:pos x="51" y="122"/>
                  </a:cxn>
                  <a:cxn ang="0">
                    <a:pos x="47" y="159"/>
                  </a:cxn>
                  <a:cxn ang="0">
                    <a:pos x="33" y="208"/>
                  </a:cxn>
                  <a:cxn ang="0">
                    <a:pos x="24" y="225"/>
                  </a:cxn>
                  <a:cxn ang="0">
                    <a:pos x="15" y="223"/>
                  </a:cxn>
                  <a:cxn ang="0">
                    <a:pos x="2" y="194"/>
                  </a:cxn>
                  <a:cxn ang="0">
                    <a:pos x="0" y="196"/>
                  </a:cxn>
                  <a:cxn ang="0">
                    <a:pos x="10" y="233"/>
                  </a:cxn>
                  <a:cxn ang="0">
                    <a:pos x="22" y="251"/>
                  </a:cxn>
                  <a:cxn ang="0">
                    <a:pos x="17" y="266"/>
                  </a:cxn>
                  <a:cxn ang="0">
                    <a:pos x="14" y="276"/>
                  </a:cxn>
                  <a:cxn ang="0">
                    <a:pos x="23" y="274"/>
                  </a:cxn>
                  <a:cxn ang="0">
                    <a:pos x="28" y="253"/>
                  </a:cxn>
                  <a:cxn ang="0">
                    <a:pos x="33" y="231"/>
                  </a:cxn>
                  <a:cxn ang="0">
                    <a:pos x="55" y="167"/>
                  </a:cxn>
                  <a:cxn ang="0">
                    <a:pos x="57" y="169"/>
                  </a:cxn>
                  <a:cxn ang="0">
                    <a:pos x="62" y="214"/>
                  </a:cxn>
                  <a:cxn ang="0">
                    <a:pos x="62" y="249"/>
                  </a:cxn>
                  <a:cxn ang="0">
                    <a:pos x="56" y="280"/>
                  </a:cxn>
                  <a:cxn ang="0">
                    <a:pos x="58" y="294"/>
                  </a:cxn>
                  <a:cxn ang="0">
                    <a:pos x="61" y="294"/>
                  </a:cxn>
                  <a:cxn ang="0">
                    <a:pos x="62" y="278"/>
                  </a:cxn>
                </a:cxnLst>
                <a:rect l="0" t="0" r="r" b="b"/>
                <a:pathLst>
                  <a:path w="120" h="294">
                    <a:moveTo>
                      <a:pt x="65" y="272"/>
                    </a:moveTo>
                    <a:lnTo>
                      <a:pt x="65" y="272"/>
                    </a:lnTo>
                    <a:lnTo>
                      <a:pt x="70" y="264"/>
                    </a:lnTo>
                    <a:lnTo>
                      <a:pt x="73" y="259"/>
                    </a:lnTo>
                    <a:lnTo>
                      <a:pt x="76" y="253"/>
                    </a:lnTo>
                    <a:lnTo>
                      <a:pt x="77" y="247"/>
                    </a:lnTo>
                    <a:lnTo>
                      <a:pt x="77" y="247"/>
                    </a:lnTo>
                    <a:lnTo>
                      <a:pt x="76" y="245"/>
                    </a:lnTo>
                    <a:lnTo>
                      <a:pt x="75" y="243"/>
                    </a:lnTo>
                    <a:lnTo>
                      <a:pt x="72" y="245"/>
                    </a:lnTo>
                    <a:lnTo>
                      <a:pt x="68" y="245"/>
                    </a:lnTo>
                    <a:lnTo>
                      <a:pt x="68" y="243"/>
                    </a:lnTo>
                    <a:lnTo>
                      <a:pt x="68" y="239"/>
                    </a:lnTo>
                    <a:lnTo>
                      <a:pt x="68" y="239"/>
                    </a:lnTo>
                    <a:lnTo>
                      <a:pt x="70" y="229"/>
                    </a:lnTo>
                    <a:lnTo>
                      <a:pt x="70" y="216"/>
                    </a:lnTo>
                    <a:lnTo>
                      <a:pt x="67" y="176"/>
                    </a:lnTo>
                    <a:lnTo>
                      <a:pt x="65" y="157"/>
                    </a:lnTo>
                    <a:lnTo>
                      <a:pt x="62" y="137"/>
                    </a:lnTo>
                    <a:lnTo>
                      <a:pt x="58" y="122"/>
                    </a:lnTo>
                    <a:lnTo>
                      <a:pt x="55" y="112"/>
                    </a:lnTo>
                    <a:lnTo>
                      <a:pt x="55" y="112"/>
                    </a:lnTo>
                    <a:lnTo>
                      <a:pt x="51" y="102"/>
                    </a:lnTo>
                    <a:lnTo>
                      <a:pt x="48" y="92"/>
                    </a:lnTo>
                    <a:lnTo>
                      <a:pt x="47" y="83"/>
                    </a:lnTo>
                    <a:lnTo>
                      <a:pt x="47" y="71"/>
                    </a:lnTo>
                    <a:lnTo>
                      <a:pt x="48" y="53"/>
                    </a:lnTo>
                    <a:lnTo>
                      <a:pt x="49" y="47"/>
                    </a:lnTo>
                    <a:lnTo>
                      <a:pt x="49" y="47"/>
                    </a:lnTo>
                    <a:lnTo>
                      <a:pt x="56" y="47"/>
                    </a:lnTo>
                    <a:lnTo>
                      <a:pt x="62" y="45"/>
                    </a:lnTo>
                    <a:lnTo>
                      <a:pt x="66" y="44"/>
                    </a:lnTo>
                    <a:lnTo>
                      <a:pt x="70" y="40"/>
                    </a:lnTo>
                    <a:lnTo>
                      <a:pt x="75" y="32"/>
                    </a:lnTo>
                    <a:lnTo>
                      <a:pt x="80" y="28"/>
                    </a:lnTo>
                    <a:lnTo>
                      <a:pt x="83" y="26"/>
                    </a:lnTo>
                    <a:lnTo>
                      <a:pt x="83" y="26"/>
                    </a:lnTo>
                    <a:lnTo>
                      <a:pt x="89" y="26"/>
                    </a:lnTo>
                    <a:lnTo>
                      <a:pt x="93" y="28"/>
                    </a:lnTo>
                    <a:lnTo>
                      <a:pt x="96" y="34"/>
                    </a:lnTo>
                    <a:lnTo>
                      <a:pt x="100" y="42"/>
                    </a:lnTo>
                    <a:lnTo>
                      <a:pt x="102" y="49"/>
                    </a:lnTo>
                    <a:lnTo>
                      <a:pt x="104" y="59"/>
                    </a:lnTo>
                    <a:lnTo>
                      <a:pt x="105" y="69"/>
                    </a:lnTo>
                    <a:lnTo>
                      <a:pt x="107" y="79"/>
                    </a:lnTo>
                    <a:lnTo>
                      <a:pt x="107" y="79"/>
                    </a:lnTo>
                    <a:lnTo>
                      <a:pt x="108" y="137"/>
                    </a:lnTo>
                    <a:lnTo>
                      <a:pt x="109" y="173"/>
                    </a:lnTo>
                    <a:lnTo>
                      <a:pt x="111" y="196"/>
                    </a:lnTo>
                    <a:lnTo>
                      <a:pt x="111" y="196"/>
                    </a:lnTo>
                    <a:lnTo>
                      <a:pt x="112" y="204"/>
                    </a:lnTo>
                    <a:lnTo>
                      <a:pt x="114" y="208"/>
                    </a:lnTo>
                    <a:lnTo>
                      <a:pt x="118" y="216"/>
                    </a:lnTo>
                    <a:lnTo>
                      <a:pt x="118" y="216"/>
                    </a:lnTo>
                    <a:lnTo>
                      <a:pt x="117" y="206"/>
                    </a:lnTo>
                    <a:lnTo>
                      <a:pt x="115" y="192"/>
                    </a:lnTo>
                    <a:lnTo>
                      <a:pt x="114" y="157"/>
                    </a:lnTo>
                    <a:lnTo>
                      <a:pt x="115" y="124"/>
                    </a:lnTo>
                    <a:lnTo>
                      <a:pt x="115" y="102"/>
                    </a:lnTo>
                    <a:lnTo>
                      <a:pt x="115" y="102"/>
                    </a:lnTo>
                    <a:lnTo>
                      <a:pt x="120" y="44"/>
                    </a:lnTo>
                    <a:lnTo>
                      <a:pt x="120" y="44"/>
                    </a:lnTo>
                    <a:lnTo>
                      <a:pt x="117" y="38"/>
                    </a:lnTo>
                    <a:lnTo>
                      <a:pt x="108" y="26"/>
                    </a:lnTo>
                    <a:lnTo>
                      <a:pt x="101" y="18"/>
                    </a:lnTo>
                    <a:lnTo>
                      <a:pt x="93" y="10"/>
                    </a:lnTo>
                    <a:lnTo>
                      <a:pt x="83" y="4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58" y="0"/>
                    </a:lnTo>
                    <a:lnTo>
                      <a:pt x="45" y="2"/>
                    </a:lnTo>
                    <a:lnTo>
                      <a:pt x="45" y="2"/>
                    </a:lnTo>
                    <a:lnTo>
                      <a:pt x="34" y="6"/>
                    </a:lnTo>
                    <a:lnTo>
                      <a:pt x="27" y="12"/>
                    </a:lnTo>
                    <a:lnTo>
                      <a:pt x="24" y="16"/>
                    </a:lnTo>
                    <a:lnTo>
                      <a:pt x="23" y="20"/>
                    </a:lnTo>
                    <a:lnTo>
                      <a:pt x="23" y="20"/>
                    </a:lnTo>
                    <a:lnTo>
                      <a:pt x="32" y="26"/>
                    </a:lnTo>
                    <a:lnTo>
                      <a:pt x="36" y="32"/>
                    </a:lnTo>
                    <a:lnTo>
                      <a:pt x="38" y="38"/>
                    </a:lnTo>
                    <a:lnTo>
                      <a:pt x="38" y="44"/>
                    </a:lnTo>
                    <a:lnTo>
                      <a:pt x="38" y="53"/>
                    </a:lnTo>
                    <a:lnTo>
                      <a:pt x="39" y="69"/>
                    </a:lnTo>
                    <a:lnTo>
                      <a:pt x="43" y="88"/>
                    </a:lnTo>
                    <a:lnTo>
                      <a:pt x="51" y="118"/>
                    </a:lnTo>
                    <a:lnTo>
                      <a:pt x="51" y="118"/>
                    </a:lnTo>
                    <a:lnTo>
                      <a:pt x="51" y="122"/>
                    </a:lnTo>
                    <a:lnTo>
                      <a:pt x="52" y="128"/>
                    </a:lnTo>
                    <a:lnTo>
                      <a:pt x="51" y="141"/>
                    </a:lnTo>
                    <a:lnTo>
                      <a:pt x="47" y="159"/>
                    </a:lnTo>
                    <a:lnTo>
                      <a:pt x="43" y="176"/>
                    </a:lnTo>
                    <a:lnTo>
                      <a:pt x="38" y="192"/>
                    </a:lnTo>
                    <a:lnTo>
                      <a:pt x="33" y="208"/>
                    </a:lnTo>
                    <a:lnTo>
                      <a:pt x="28" y="219"/>
                    </a:lnTo>
                    <a:lnTo>
                      <a:pt x="24" y="225"/>
                    </a:lnTo>
                    <a:lnTo>
                      <a:pt x="24" y="225"/>
                    </a:lnTo>
                    <a:lnTo>
                      <a:pt x="22" y="227"/>
                    </a:lnTo>
                    <a:lnTo>
                      <a:pt x="19" y="227"/>
                    </a:lnTo>
                    <a:lnTo>
                      <a:pt x="15" y="223"/>
                    </a:lnTo>
                    <a:lnTo>
                      <a:pt x="10" y="217"/>
                    </a:lnTo>
                    <a:lnTo>
                      <a:pt x="8" y="208"/>
                    </a:lnTo>
                    <a:lnTo>
                      <a:pt x="2" y="194"/>
                    </a:lnTo>
                    <a:lnTo>
                      <a:pt x="1" y="192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1" y="208"/>
                    </a:lnTo>
                    <a:lnTo>
                      <a:pt x="5" y="219"/>
                    </a:lnTo>
                    <a:lnTo>
                      <a:pt x="10" y="233"/>
                    </a:lnTo>
                    <a:lnTo>
                      <a:pt x="20" y="249"/>
                    </a:lnTo>
                    <a:lnTo>
                      <a:pt x="20" y="249"/>
                    </a:lnTo>
                    <a:lnTo>
                      <a:pt x="22" y="251"/>
                    </a:lnTo>
                    <a:lnTo>
                      <a:pt x="22" y="253"/>
                    </a:lnTo>
                    <a:lnTo>
                      <a:pt x="20" y="261"/>
                    </a:lnTo>
                    <a:lnTo>
                      <a:pt x="17" y="266"/>
                    </a:lnTo>
                    <a:lnTo>
                      <a:pt x="11" y="272"/>
                    </a:lnTo>
                    <a:lnTo>
                      <a:pt x="11" y="272"/>
                    </a:lnTo>
                    <a:lnTo>
                      <a:pt x="14" y="276"/>
                    </a:lnTo>
                    <a:lnTo>
                      <a:pt x="17" y="276"/>
                    </a:lnTo>
                    <a:lnTo>
                      <a:pt x="20" y="276"/>
                    </a:lnTo>
                    <a:lnTo>
                      <a:pt x="23" y="274"/>
                    </a:lnTo>
                    <a:lnTo>
                      <a:pt x="24" y="270"/>
                    </a:lnTo>
                    <a:lnTo>
                      <a:pt x="26" y="264"/>
                    </a:lnTo>
                    <a:lnTo>
                      <a:pt x="28" y="253"/>
                    </a:lnTo>
                    <a:lnTo>
                      <a:pt x="28" y="253"/>
                    </a:lnTo>
                    <a:lnTo>
                      <a:pt x="29" y="243"/>
                    </a:lnTo>
                    <a:lnTo>
                      <a:pt x="33" y="231"/>
                    </a:lnTo>
                    <a:lnTo>
                      <a:pt x="42" y="204"/>
                    </a:lnTo>
                    <a:lnTo>
                      <a:pt x="51" y="178"/>
                    </a:lnTo>
                    <a:lnTo>
                      <a:pt x="55" y="167"/>
                    </a:lnTo>
                    <a:lnTo>
                      <a:pt x="55" y="167"/>
                    </a:lnTo>
                    <a:lnTo>
                      <a:pt x="55" y="167"/>
                    </a:lnTo>
                    <a:lnTo>
                      <a:pt x="57" y="169"/>
                    </a:lnTo>
                    <a:lnTo>
                      <a:pt x="60" y="180"/>
                    </a:lnTo>
                    <a:lnTo>
                      <a:pt x="62" y="200"/>
                    </a:lnTo>
                    <a:lnTo>
                      <a:pt x="62" y="214"/>
                    </a:lnTo>
                    <a:lnTo>
                      <a:pt x="62" y="233"/>
                    </a:lnTo>
                    <a:lnTo>
                      <a:pt x="62" y="233"/>
                    </a:lnTo>
                    <a:lnTo>
                      <a:pt x="62" y="249"/>
                    </a:lnTo>
                    <a:lnTo>
                      <a:pt x="60" y="266"/>
                    </a:lnTo>
                    <a:lnTo>
                      <a:pt x="60" y="266"/>
                    </a:lnTo>
                    <a:lnTo>
                      <a:pt x="56" y="280"/>
                    </a:lnTo>
                    <a:lnTo>
                      <a:pt x="56" y="288"/>
                    </a:lnTo>
                    <a:lnTo>
                      <a:pt x="57" y="292"/>
                    </a:lnTo>
                    <a:lnTo>
                      <a:pt x="58" y="294"/>
                    </a:lnTo>
                    <a:lnTo>
                      <a:pt x="58" y="294"/>
                    </a:lnTo>
                    <a:lnTo>
                      <a:pt x="61" y="294"/>
                    </a:lnTo>
                    <a:lnTo>
                      <a:pt x="61" y="294"/>
                    </a:lnTo>
                    <a:lnTo>
                      <a:pt x="58" y="290"/>
                    </a:lnTo>
                    <a:lnTo>
                      <a:pt x="60" y="284"/>
                    </a:lnTo>
                    <a:lnTo>
                      <a:pt x="62" y="278"/>
                    </a:lnTo>
                    <a:lnTo>
                      <a:pt x="65" y="272"/>
                    </a:lnTo>
                    <a:lnTo>
                      <a:pt x="65" y="272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7331075" y="5173663"/>
                <a:ext cx="41275" cy="28575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6" y="0"/>
                  </a:cxn>
                  <a:cxn ang="0">
                    <a:pos x="21" y="10"/>
                  </a:cxn>
                  <a:cxn ang="0">
                    <a:pos x="17" y="17"/>
                  </a:cxn>
                  <a:cxn ang="0">
                    <a:pos x="9" y="27"/>
                  </a:cxn>
                  <a:cxn ang="0">
                    <a:pos x="9" y="27"/>
                  </a:cxn>
                  <a:cxn ang="0">
                    <a:pos x="3" y="31"/>
                  </a:cxn>
                  <a:cxn ang="0">
                    <a:pos x="1" y="33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1" y="37"/>
                  </a:cxn>
                  <a:cxn ang="0">
                    <a:pos x="2" y="37"/>
                  </a:cxn>
                  <a:cxn ang="0">
                    <a:pos x="6" y="35"/>
                  </a:cxn>
                  <a:cxn ang="0">
                    <a:pos x="13" y="27"/>
                  </a:cxn>
                  <a:cxn ang="0">
                    <a:pos x="13" y="27"/>
                  </a:cxn>
                  <a:cxn ang="0">
                    <a:pos x="19" y="19"/>
                  </a:cxn>
                  <a:cxn ang="0">
                    <a:pos x="23" y="10"/>
                  </a:cxn>
                  <a:cxn ang="0">
                    <a:pos x="26" y="0"/>
                  </a:cxn>
                  <a:cxn ang="0">
                    <a:pos x="26" y="0"/>
                  </a:cxn>
                </a:cxnLst>
                <a:rect l="0" t="0" r="r" b="b"/>
                <a:pathLst>
                  <a:path w="26" h="37">
                    <a:moveTo>
                      <a:pt x="26" y="0"/>
                    </a:moveTo>
                    <a:lnTo>
                      <a:pt x="26" y="0"/>
                    </a:lnTo>
                    <a:lnTo>
                      <a:pt x="21" y="10"/>
                    </a:lnTo>
                    <a:lnTo>
                      <a:pt x="17" y="17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3" y="31"/>
                    </a:lnTo>
                    <a:lnTo>
                      <a:pt x="1" y="33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1" y="37"/>
                    </a:lnTo>
                    <a:lnTo>
                      <a:pt x="2" y="37"/>
                    </a:lnTo>
                    <a:lnTo>
                      <a:pt x="6" y="35"/>
                    </a:lnTo>
                    <a:lnTo>
                      <a:pt x="13" y="27"/>
                    </a:lnTo>
                    <a:lnTo>
                      <a:pt x="13" y="27"/>
                    </a:lnTo>
                    <a:lnTo>
                      <a:pt x="19" y="19"/>
                    </a:lnTo>
                    <a:lnTo>
                      <a:pt x="23" y="10"/>
                    </a:lnTo>
                    <a:lnTo>
                      <a:pt x="26" y="0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7150100" y="5026025"/>
                <a:ext cx="74613" cy="152400"/>
              </a:xfrm>
              <a:custGeom>
                <a:avLst/>
                <a:gdLst/>
                <a:ahLst/>
                <a:cxnLst>
                  <a:cxn ang="0">
                    <a:pos x="38" y="192"/>
                  </a:cxn>
                  <a:cxn ang="0">
                    <a:pos x="38" y="192"/>
                  </a:cxn>
                  <a:cxn ang="0">
                    <a:pos x="36" y="190"/>
                  </a:cxn>
                  <a:cxn ang="0">
                    <a:pos x="29" y="186"/>
                  </a:cxn>
                  <a:cxn ang="0">
                    <a:pos x="24" y="180"/>
                  </a:cxn>
                  <a:cxn ang="0">
                    <a:pos x="20" y="174"/>
                  </a:cxn>
                  <a:cxn ang="0">
                    <a:pos x="16" y="166"/>
                  </a:cxn>
                  <a:cxn ang="0">
                    <a:pos x="10" y="156"/>
                  </a:cxn>
                  <a:cxn ang="0">
                    <a:pos x="10" y="156"/>
                  </a:cxn>
                  <a:cxn ang="0">
                    <a:pos x="8" y="149"/>
                  </a:cxn>
                  <a:cxn ang="0">
                    <a:pos x="7" y="139"/>
                  </a:cxn>
                  <a:cxn ang="0">
                    <a:pos x="5" y="131"/>
                  </a:cxn>
                  <a:cxn ang="0">
                    <a:pos x="5" y="123"/>
                  </a:cxn>
                  <a:cxn ang="0">
                    <a:pos x="5" y="123"/>
                  </a:cxn>
                  <a:cxn ang="0">
                    <a:pos x="7" y="115"/>
                  </a:cxn>
                  <a:cxn ang="0">
                    <a:pos x="8" y="109"/>
                  </a:cxn>
                  <a:cxn ang="0">
                    <a:pos x="12" y="100"/>
                  </a:cxn>
                  <a:cxn ang="0">
                    <a:pos x="12" y="100"/>
                  </a:cxn>
                  <a:cxn ang="0">
                    <a:pos x="23" y="78"/>
                  </a:cxn>
                  <a:cxn ang="0">
                    <a:pos x="36" y="51"/>
                  </a:cxn>
                  <a:cxn ang="0">
                    <a:pos x="40" y="37"/>
                  </a:cxn>
                  <a:cxn ang="0">
                    <a:pos x="45" y="23"/>
                  </a:cxn>
                  <a:cxn ang="0">
                    <a:pos x="47" y="12"/>
                  </a:cxn>
                  <a:cxn ang="0">
                    <a:pos x="47" y="0"/>
                  </a:cxn>
                  <a:cxn ang="0">
                    <a:pos x="47" y="0"/>
                  </a:cxn>
                  <a:cxn ang="0">
                    <a:pos x="46" y="8"/>
                  </a:cxn>
                  <a:cxn ang="0">
                    <a:pos x="40" y="31"/>
                  </a:cxn>
                  <a:cxn ang="0">
                    <a:pos x="36" y="45"/>
                  </a:cxn>
                  <a:cxn ang="0">
                    <a:pos x="29" y="63"/>
                  </a:cxn>
                  <a:cxn ang="0">
                    <a:pos x="20" y="78"/>
                  </a:cxn>
                  <a:cxn ang="0">
                    <a:pos x="10" y="98"/>
                  </a:cxn>
                  <a:cxn ang="0">
                    <a:pos x="10" y="98"/>
                  </a:cxn>
                  <a:cxn ang="0">
                    <a:pos x="4" y="108"/>
                  </a:cxn>
                  <a:cxn ang="0">
                    <a:pos x="1" y="113"/>
                  </a:cxn>
                  <a:cxn ang="0">
                    <a:pos x="0" y="119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0" y="135"/>
                  </a:cxn>
                  <a:cxn ang="0">
                    <a:pos x="2" y="145"/>
                  </a:cxn>
                  <a:cxn ang="0">
                    <a:pos x="4" y="156"/>
                  </a:cxn>
                  <a:cxn ang="0">
                    <a:pos x="9" y="168"/>
                  </a:cxn>
                  <a:cxn ang="0">
                    <a:pos x="13" y="178"/>
                  </a:cxn>
                  <a:cxn ang="0">
                    <a:pos x="20" y="186"/>
                  </a:cxn>
                  <a:cxn ang="0">
                    <a:pos x="29" y="192"/>
                  </a:cxn>
                  <a:cxn ang="0">
                    <a:pos x="33" y="192"/>
                  </a:cxn>
                  <a:cxn ang="0">
                    <a:pos x="38" y="192"/>
                  </a:cxn>
                  <a:cxn ang="0">
                    <a:pos x="38" y="192"/>
                  </a:cxn>
                </a:cxnLst>
                <a:rect l="0" t="0" r="r" b="b"/>
                <a:pathLst>
                  <a:path w="47" h="192">
                    <a:moveTo>
                      <a:pt x="38" y="192"/>
                    </a:moveTo>
                    <a:lnTo>
                      <a:pt x="38" y="192"/>
                    </a:lnTo>
                    <a:lnTo>
                      <a:pt x="36" y="190"/>
                    </a:lnTo>
                    <a:lnTo>
                      <a:pt x="29" y="186"/>
                    </a:lnTo>
                    <a:lnTo>
                      <a:pt x="24" y="180"/>
                    </a:lnTo>
                    <a:lnTo>
                      <a:pt x="20" y="174"/>
                    </a:lnTo>
                    <a:lnTo>
                      <a:pt x="16" y="166"/>
                    </a:lnTo>
                    <a:lnTo>
                      <a:pt x="10" y="156"/>
                    </a:lnTo>
                    <a:lnTo>
                      <a:pt x="10" y="156"/>
                    </a:lnTo>
                    <a:lnTo>
                      <a:pt x="8" y="149"/>
                    </a:lnTo>
                    <a:lnTo>
                      <a:pt x="7" y="139"/>
                    </a:lnTo>
                    <a:lnTo>
                      <a:pt x="5" y="131"/>
                    </a:lnTo>
                    <a:lnTo>
                      <a:pt x="5" y="123"/>
                    </a:lnTo>
                    <a:lnTo>
                      <a:pt x="5" y="123"/>
                    </a:lnTo>
                    <a:lnTo>
                      <a:pt x="7" y="115"/>
                    </a:lnTo>
                    <a:lnTo>
                      <a:pt x="8" y="109"/>
                    </a:lnTo>
                    <a:lnTo>
                      <a:pt x="12" y="100"/>
                    </a:lnTo>
                    <a:lnTo>
                      <a:pt x="12" y="100"/>
                    </a:lnTo>
                    <a:lnTo>
                      <a:pt x="23" y="78"/>
                    </a:lnTo>
                    <a:lnTo>
                      <a:pt x="36" y="51"/>
                    </a:lnTo>
                    <a:lnTo>
                      <a:pt x="40" y="37"/>
                    </a:lnTo>
                    <a:lnTo>
                      <a:pt x="45" y="23"/>
                    </a:lnTo>
                    <a:lnTo>
                      <a:pt x="47" y="12"/>
                    </a:lnTo>
                    <a:lnTo>
                      <a:pt x="47" y="0"/>
                    </a:lnTo>
                    <a:lnTo>
                      <a:pt x="47" y="0"/>
                    </a:lnTo>
                    <a:lnTo>
                      <a:pt x="46" y="8"/>
                    </a:lnTo>
                    <a:lnTo>
                      <a:pt x="40" y="31"/>
                    </a:lnTo>
                    <a:lnTo>
                      <a:pt x="36" y="45"/>
                    </a:lnTo>
                    <a:lnTo>
                      <a:pt x="29" y="63"/>
                    </a:lnTo>
                    <a:lnTo>
                      <a:pt x="20" y="78"/>
                    </a:lnTo>
                    <a:lnTo>
                      <a:pt x="10" y="98"/>
                    </a:lnTo>
                    <a:lnTo>
                      <a:pt x="10" y="98"/>
                    </a:lnTo>
                    <a:lnTo>
                      <a:pt x="4" y="108"/>
                    </a:lnTo>
                    <a:lnTo>
                      <a:pt x="1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0" y="135"/>
                    </a:lnTo>
                    <a:lnTo>
                      <a:pt x="2" y="145"/>
                    </a:lnTo>
                    <a:lnTo>
                      <a:pt x="4" y="156"/>
                    </a:lnTo>
                    <a:lnTo>
                      <a:pt x="9" y="168"/>
                    </a:lnTo>
                    <a:lnTo>
                      <a:pt x="13" y="178"/>
                    </a:lnTo>
                    <a:lnTo>
                      <a:pt x="20" y="186"/>
                    </a:lnTo>
                    <a:lnTo>
                      <a:pt x="29" y="192"/>
                    </a:lnTo>
                    <a:lnTo>
                      <a:pt x="33" y="192"/>
                    </a:lnTo>
                    <a:lnTo>
                      <a:pt x="38" y="192"/>
                    </a:lnTo>
                    <a:lnTo>
                      <a:pt x="38" y="192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7292975" y="5033963"/>
                <a:ext cx="53975" cy="5238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3" y="6"/>
                  </a:cxn>
                  <a:cxn ang="0">
                    <a:pos x="7" y="17"/>
                  </a:cxn>
                  <a:cxn ang="0">
                    <a:pos x="12" y="25"/>
                  </a:cxn>
                  <a:cxn ang="0">
                    <a:pos x="16" y="35"/>
                  </a:cxn>
                  <a:cxn ang="0">
                    <a:pos x="22" y="43"/>
                  </a:cxn>
                  <a:cxn ang="0">
                    <a:pos x="28" y="51"/>
                  </a:cxn>
                  <a:cxn ang="0">
                    <a:pos x="28" y="51"/>
                  </a:cxn>
                  <a:cxn ang="0">
                    <a:pos x="32" y="55"/>
                  </a:cxn>
                  <a:cxn ang="0">
                    <a:pos x="34" y="60"/>
                  </a:cxn>
                  <a:cxn ang="0">
                    <a:pos x="34" y="62"/>
                  </a:cxn>
                  <a:cxn ang="0">
                    <a:pos x="33" y="66"/>
                  </a:cxn>
                  <a:cxn ang="0">
                    <a:pos x="31" y="66"/>
                  </a:cxn>
                  <a:cxn ang="0">
                    <a:pos x="26" y="66"/>
                  </a:cxn>
                  <a:cxn ang="0">
                    <a:pos x="22" y="62"/>
                  </a:cxn>
                  <a:cxn ang="0">
                    <a:pos x="17" y="55"/>
                  </a:cxn>
                  <a:cxn ang="0">
                    <a:pos x="17" y="55"/>
                  </a:cxn>
                  <a:cxn ang="0">
                    <a:pos x="12" y="47"/>
                  </a:cxn>
                  <a:cxn ang="0">
                    <a:pos x="8" y="39"/>
                  </a:cxn>
                  <a:cxn ang="0">
                    <a:pos x="5" y="29"/>
                  </a:cxn>
                  <a:cxn ang="0">
                    <a:pos x="3" y="21"/>
                  </a:cxn>
                  <a:cxn ang="0">
                    <a:pos x="0" y="13"/>
                  </a:cxn>
                  <a:cxn ang="0">
                    <a:pos x="0" y="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34" h="66">
                    <a:moveTo>
                      <a:pt x="2" y="0"/>
                    </a:moveTo>
                    <a:lnTo>
                      <a:pt x="2" y="0"/>
                    </a:lnTo>
                    <a:lnTo>
                      <a:pt x="3" y="6"/>
                    </a:lnTo>
                    <a:lnTo>
                      <a:pt x="7" y="17"/>
                    </a:lnTo>
                    <a:lnTo>
                      <a:pt x="12" y="25"/>
                    </a:lnTo>
                    <a:lnTo>
                      <a:pt x="16" y="35"/>
                    </a:lnTo>
                    <a:lnTo>
                      <a:pt x="22" y="43"/>
                    </a:lnTo>
                    <a:lnTo>
                      <a:pt x="28" y="51"/>
                    </a:lnTo>
                    <a:lnTo>
                      <a:pt x="28" y="51"/>
                    </a:lnTo>
                    <a:lnTo>
                      <a:pt x="32" y="55"/>
                    </a:lnTo>
                    <a:lnTo>
                      <a:pt x="34" y="60"/>
                    </a:lnTo>
                    <a:lnTo>
                      <a:pt x="34" y="62"/>
                    </a:lnTo>
                    <a:lnTo>
                      <a:pt x="33" y="66"/>
                    </a:lnTo>
                    <a:lnTo>
                      <a:pt x="31" y="66"/>
                    </a:lnTo>
                    <a:lnTo>
                      <a:pt x="26" y="66"/>
                    </a:lnTo>
                    <a:lnTo>
                      <a:pt x="22" y="62"/>
                    </a:lnTo>
                    <a:lnTo>
                      <a:pt x="17" y="55"/>
                    </a:lnTo>
                    <a:lnTo>
                      <a:pt x="17" y="55"/>
                    </a:lnTo>
                    <a:lnTo>
                      <a:pt x="12" y="47"/>
                    </a:lnTo>
                    <a:lnTo>
                      <a:pt x="8" y="39"/>
                    </a:lnTo>
                    <a:lnTo>
                      <a:pt x="5" y="29"/>
                    </a:lnTo>
                    <a:lnTo>
                      <a:pt x="3" y="21"/>
                    </a:lnTo>
                    <a:lnTo>
                      <a:pt x="0" y="13"/>
                    </a:lnTo>
                    <a:lnTo>
                      <a:pt x="0" y="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7312025" y="5075238"/>
                <a:ext cx="39688" cy="285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7"/>
                  </a:cxn>
                  <a:cxn ang="0">
                    <a:pos x="10" y="15"/>
                  </a:cxn>
                  <a:cxn ang="0">
                    <a:pos x="19" y="21"/>
                  </a:cxn>
                  <a:cxn ang="0">
                    <a:pos x="19" y="21"/>
                  </a:cxn>
                  <a:cxn ang="0">
                    <a:pos x="23" y="25"/>
                  </a:cxn>
                  <a:cxn ang="0">
                    <a:pos x="25" y="31"/>
                  </a:cxn>
                  <a:cxn ang="0">
                    <a:pos x="25" y="33"/>
                  </a:cxn>
                  <a:cxn ang="0">
                    <a:pos x="24" y="35"/>
                  </a:cxn>
                  <a:cxn ang="0">
                    <a:pos x="23" y="35"/>
                  </a:cxn>
                  <a:cxn ang="0">
                    <a:pos x="22" y="35"/>
                  </a:cxn>
                  <a:cxn ang="0">
                    <a:pos x="22" y="35"/>
                  </a:cxn>
                  <a:cxn ang="0">
                    <a:pos x="15" y="31"/>
                  </a:cxn>
                  <a:cxn ang="0">
                    <a:pos x="10" y="23"/>
                  </a:cxn>
                  <a:cxn ang="0">
                    <a:pos x="3" y="11"/>
                  </a:cxn>
                  <a:cxn ang="0">
                    <a:pos x="1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" h="35">
                    <a:moveTo>
                      <a:pt x="0" y="0"/>
                    </a:moveTo>
                    <a:lnTo>
                      <a:pt x="0" y="0"/>
                    </a:lnTo>
                    <a:lnTo>
                      <a:pt x="4" y="7"/>
                    </a:lnTo>
                    <a:lnTo>
                      <a:pt x="10" y="15"/>
                    </a:lnTo>
                    <a:lnTo>
                      <a:pt x="19" y="21"/>
                    </a:lnTo>
                    <a:lnTo>
                      <a:pt x="19" y="21"/>
                    </a:lnTo>
                    <a:lnTo>
                      <a:pt x="23" y="25"/>
                    </a:lnTo>
                    <a:lnTo>
                      <a:pt x="25" y="31"/>
                    </a:lnTo>
                    <a:lnTo>
                      <a:pt x="25" y="33"/>
                    </a:lnTo>
                    <a:lnTo>
                      <a:pt x="24" y="35"/>
                    </a:lnTo>
                    <a:lnTo>
                      <a:pt x="23" y="35"/>
                    </a:lnTo>
                    <a:lnTo>
                      <a:pt x="22" y="35"/>
                    </a:lnTo>
                    <a:lnTo>
                      <a:pt x="22" y="35"/>
                    </a:lnTo>
                    <a:lnTo>
                      <a:pt x="15" y="31"/>
                    </a:lnTo>
                    <a:lnTo>
                      <a:pt x="10" y="23"/>
                    </a:lnTo>
                    <a:lnTo>
                      <a:pt x="3" y="11"/>
                    </a:lnTo>
                    <a:lnTo>
                      <a:pt x="1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7180263" y="5105400"/>
                <a:ext cx="42863" cy="2063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14" y="8"/>
                  </a:cxn>
                  <a:cxn ang="0">
                    <a:pos x="21" y="13"/>
                  </a:cxn>
                  <a:cxn ang="0">
                    <a:pos x="25" y="17"/>
                  </a:cxn>
                  <a:cxn ang="0">
                    <a:pos x="26" y="21"/>
                  </a:cxn>
                  <a:cxn ang="0">
                    <a:pos x="26" y="21"/>
                  </a:cxn>
                  <a:cxn ang="0">
                    <a:pos x="27" y="23"/>
                  </a:cxn>
                  <a:cxn ang="0">
                    <a:pos x="26" y="25"/>
                  </a:cxn>
                  <a:cxn ang="0">
                    <a:pos x="21" y="2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2" y="8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27" h="25">
                    <a:moveTo>
                      <a:pt x="4" y="0"/>
                    </a:moveTo>
                    <a:lnTo>
                      <a:pt x="4" y="0"/>
                    </a:lnTo>
                    <a:lnTo>
                      <a:pt x="14" y="8"/>
                    </a:lnTo>
                    <a:lnTo>
                      <a:pt x="21" y="13"/>
                    </a:lnTo>
                    <a:lnTo>
                      <a:pt x="25" y="17"/>
                    </a:lnTo>
                    <a:lnTo>
                      <a:pt x="26" y="21"/>
                    </a:lnTo>
                    <a:lnTo>
                      <a:pt x="26" y="21"/>
                    </a:lnTo>
                    <a:lnTo>
                      <a:pt x="27" y="23"/>
                    </a:lnTo>
                    <a:lnTo>
                      <a:pt x="26" y="25"/>
                    </a:lnTo>
                    <a:lnTo>
                      <a:pt x="21" y="2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197725" y="4706938"/>
                <a:ext cx="195263" cy="311150"/>
              </a:xfrm>
              <a:custGeom>
                <a:avLst/>
                <a:gdLst/>
                <a:ahLst/>
                <a:cxnLst>
                  <a:cxn ang="0">
                    <a:pos x="102" y="12"/>
                  </a:cxn>
                  <a:cxn ang="0">
                    <a:pos x="27" y="34"/>
                  </a:cxn>
                  <a:cxn ang="0">
                    <a:pos x="27" y="34"/>
                  </a:cxn>
                  <a:cxn ang="0">
                    <a:pos x="27" y="34"/>
                  </a:cxn>
                  <a:cxn ang="0">
                    <a:pos x="26" y="35"/>
                  </a:cxn>
                  <a:cxn ang="0">
                    <a:pos x="25" y="37"/>
                  </a:cxn>
                  <a:cxn ang="0">
                    <a:pos x="25" y="39"/>
                  </a:cxn>
                  <a:cxn ang="0">
                    <a:pos x="22" y="41"/>
                  </a:cxn>
                  <a:cxn ang="0">
                    <a:pos x="22" y="43"/>
                  </a:cxn>
                  <a:cxn ang="0">
                    <a:pos x="19" y="49"/>
                  </a:cxn>
                  <a:cxn ang="0">
                    <a:pos x="18" y="53"/>
                  </a:cxn>
                  <a:cxn ang="0">
                    <a:pos x="17" y="57"/>
                  </a:cxn>
                  <a:cxn ang="0">
                    <a:pos x="15" y="69"/>
                  </a:cxn>
                  <a:cxn ang="0">
                    <a:pos x="11" y="120"/>
                  </a:cxn>
                  <a:cxn ang="0">
                    <a:pos x="12" y="208"/>
                  </a:cxn>
                  <a:cxn ang="0">
                    <a:pos x="12" y="213"/>
                  </a:cxn>
                  <a:cxn ang="0">
                    <a:pos x="12" y="221"/>
                  </a:cxn>
                  <a:cxn ang="0">
                    <a:pos x="12" y="227"/>
                  </a:cxn>
                  <a:cxn ang="0">
                    <a:pos x="12" y="235"/>
                  </a:cxn>
                  <a:cxn ang="0">
                    <a:pos x="12" y="243"/>
                  </a:cxn>
                  <a:cxn ang="0">
                    <a:pos x="12" y="249"/>
                  </a:cxn>
                  <a:cxn ang="0">
                    <a:pos x="12" y="254"/>
                  </a:cxn>
                  <a:cxn ang="0">
                    <a:pos x="11" y="262"/>
                  </a:cxn>
                  <a:cxn ang="0">
                    <a:pos x="11" y="266"/>
                  </a:cxn>
                  <a:cxn ang="0">
                    <a:pos x="11" y="272"/>
                  </a:cxn>
                  <a:cxn ang="0">
                    <a:pos x="11" y="278"/>
                  </a:cxn>
                  <a:cxn ang="0">
                    <a:pos x="10" y="282"/>
                  </a:cxn>
                  <a:cxn ang="0">
                    <a:pos x="9" y="290"/>
                  </a:cxn>
                  <a:cxn ang="0">
                    <a:pos x="8" y="297"/>
                  </a:cxn>
                  <a:cxn ang="0">
                    <a:pos x="7" y="303"/>
                  </a:cxn>
                  <a:cxn ang="0">
                    <a:pos x="1" y="342"/>
                  </a:cxn>
                  <a:cxn ang="0">
                    <a:pos x="8" y="370"/>
                  </a:cxn>
                  <a:cxn ang="0">
                    <a:pos x="37" y="372"/>
                  </a:cxn>
                  <a:cxn ang="0">
                    <a:pos x="95" y="389"/>
                  </a:cxn>
                  <a:cxn ang="0">
                    <a:pos x="107" y="393"/>
                  </a:cxn>
                  <a:cxn ang="0">
                    <a:pos x="122" y="382"/>
                  </a:cxn>
                  <a:cxn ang="0">
                    <a:pos x="121" y="360"/>
                  </a:cxn>
                  <a:cxn ang="0">
                    <a:pos x="121" y="358"/>
                  </a:cxn>
                  <a:cxn ang="0">
                    <a:pos x="120" y="356"/>
                  </a:cxn>
                  <a:cxn ang="0">
                    <a:pos x="120" y="354"/>
                  </a:cxn>
                  <a:cxn ang="0">
                    <a:pos x="120" y="350"/>
                  </a:cxn>
                  <a:cxn ang="0">
                    <a:pos x="120" y="348"/>
                  </a:cxn>
                  <a:cxn ang="0">
                    <a:pos x="120" y="344"/>
                  </a:cxn>
                  <a:cxn ang="0">
                    <a:pos x="119" y="340"/>
                  </a:cxn>
                  <a:cxn ang="0">
                    <a:pos x="119" y="329"/>
                  </a:cxn>
                  <a:cxn ang="0">
                    <a:pos x="119" y="325"/>
                  </a:cxn>
                  <a:cxn ang="0">
                    <a:pos x="119" y="307"/>
                  </a:cxn>
                  <a:cxn ang="0">
                    <a:pos x="120" y="264"/>
                  </a:cxn>
                  <a:cxn ang="0">
                    <a:pos x="122" y="221"/>
                  </a:cxn>
                  <a:cxn ang="0">
                    <a:pos x="114" y="178"/>
                  </a:cxn>
                  <a:cxn ang="0">
                    <a:pos x="104" y="67"/>
                  </a:cxn>
                </a:cxnLst>
                <a:rect l="0" t="0" r="r" b="b"/>
                <a:pathLst>
                  <a:path w="123" h="393">
                    <a:moveTo>
                      <a:pt x="96" y="34"/>
                    </a:moveTo>
                    <a:lnTo>
                      <a:pt x="96" y="34"/>
                    </a:lnTo>
                    <a:lnTo>
                      <a:pt x="100" y="24"/>
                    </a:lnTo>
                    <a:lnTo>
                      <a:pt x="102" y="12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91" y="2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5" y="37"/>
                    </a:lnTo>
                    <a:lnTo>
                      <a:pt x="25" y="37"/>
                    </a:lnTo>
                    <a:lnTo>
                      <a:pt x="25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2" y="41"/>
                    </a:lnTo>
                    <a:lnTo>
                      <a:pt x="22" y="41"/>
                    </a:lnTo>
                    <a:lnTo>
                      <a:pt x="22" y="41"/>
                    </a:lnTo>
                    <a:lnTo>
                      <a:pt x="22" y="41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21" y="43"/>
                    </a:lnTo>
                    <a:lnTo>
                      <a:pt x="21" y="43"/>
                    </a:lnTo>
                    <a:lnTo>
                      <a:pt x="19" y="49"/>
                    </a:lnTo>
                    <a:lnTo>
                      <a:pt x="19" y="49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18" y="55"/>
                    </a:lnTo>
                    <a:lnTo>
                      <a:pt x="18" y="55"/>
                    </a:lnTo>
                    <a:lnTo>
                      <a:pt x="17" y="57"/>
                    </a:lnTo>
                    <a:lnTo>
                      <a:pt x="17" y="57"/>
                    </a:lnTo>
                    <a:lnTo>
                      <a:pt x="17" y="59"/>
                    </a:lnTo>
                    <a:lnTo>
                      <a:pt x="17" y="59"/>
                    </a:lnTo>
                    <a:lnTo>
                      <a:pt x="15" y="69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2" y="98"/>
                    </a:lnTo>
                    <a:lnTo>
                      <a:pt x="11" y="120"/>
                    </a:lnTo>
                    <a:lnTo>
                      <a:pt x="12" y="178"/>
                    </a:lnTo>
                    <a:lnTo>
                      <a:pt x="12" y="178"/>
                    </a:lnTo>
                    <a:lnTo>
                      <a:pt x="12" y="208"/>
                    </a:lnTo>
                    <a:lnTo>
                      <a:pt x="12" y="208"/>
                    </a:lnTo>
                    <a:lnTo>
                      <a:pt x="12" y="209"/>
                    </a:lnTo>
                    <a:lnTo>
                      <a:pt x="12" y="209"/>
                    </a:lnTo>
                    <a:lnTo>
                      <a:pt x="12" y="213"/>
                    </a:lnTo>
                    <a:lnTo>
                      <a:pt x="12" y="213"/>
                    </a:lnTo>
                    <a:lnTo>
                      <a:pt x="12" y="215"/>
                    </a:lnTo>
                    <a:lnTo>
                      <a:pt x="12" y="215"/>
                    </a:lnTo>
                    <a:lnTo>
                      <a:pt x="12" y="221"/>
                    </a:lnTo>
                    <a:lnTo>
                      <a:pt x="12" y="221"/>
                    </a:lnTo>
                    <a:lnTo>
                      <a:pt x="12" y="223"/>
                    </a:lnTo>
                    <a:lnTo>
                      <a:pt x="12" y="223"/>
                    </a:lnTo>
                    <a:lnTo>
                      <a:pt x="12" y="227"/>
                    </a:lnTo>
                    <a:lnTo>
                      <a:pt x="12" y="227"/>
                    </a:lnTo>
                    <a:lnTo>
                      <a:pt x="12" y="231"/>
                    </a:lnTo>
                    <a:lnTo>
                      <a:pt x="12" y="231"/>
                    </a:lnTo>
                    <a:lnTo>
                      <a:pt x="12" y="235"/>
                    </a:lnTo>
                    <a:lnTo>
                      <a:pt x="12" y="235"/>
                    </a:lnTo>
                    <a:lnTo>
                      <a:pt x="12" y="239"/>
                    </a:lnTo>
                    <a:lnTo>
                      <a:pt x="12" y="239"/>
                    </a:lnTo>
                    <a:lnTo>
                      <a:pt x="12" y="243"/>
                    </a:lnTo>
                    <a:lnTo>
                      <a:pt x="12" y="243"/>
                    </a:lnTo>
                    <a:lnTo>
                      <a:pt x="12" y="245"/>
                    </a:lnTo>
                    <a:lnTo>
                      <a:pt x="12" y="245"/>
                    </a:lnTo>
                    <a:lnTo>
                      <a:pt x="12" y="249"/>
                    </a:lnTo>
                    <a:lnTo>
                      <a:pt x="12" y="249"/>
                    </a:lnTo>
                    <a:lnTo>
                      <a:pt x="12" y="251"/>
                    </a:lnTo>
                    <a:lnTo>
                      <a:pt x="12" y="251"/>
                    </a:lnTo>
                    <a:lnTo>
                      <a:pt x="12" y="254"/>
                    </a:lnTo>
                    <a:lnTo>
                      <a:pt x="12" y="254"/>
                    </a:lnTo>
                    <a:lnTo>
                      <a:pt x="12" y="258"/>
                    </a:lnTo>
                    <a:lnTo>
                      <a:pt x="12" y="258"/>
                    </a:lnTo>
                    <a:lnTo>
                      <a:pt x="11" y="262"/>
                    </a:lnTo>
                    <a:lnTo>
                      <a:pt x="11" y="262"/>
                    </a:lnTo>
                    <a:lnTo>
                      <a:pt x="11" y="264"/>
                    </a:lnTo>
                    <a:lnTo>
                      <a:pt x="11" y="264"/>
                    </a:lnTo>
                    <a:lnTo>
                      <a:pt x="11" y="266"/>
                    </a:lnTo>
                    <a:lnTo>
                      <a:pt x="11" y="266"/>
                    </a:lnTo>
                    <a:lnTo>
                      <a:pt x="11" y="268"/>
                    </a:lnTo>
                    <a:lnTo>
                      <a:pt x="11" y="268"/>
                    </a:lnTo>
                    <a:lnTo>
                      <a:pt x="11" y="272"/>
                    </a:lnTo>
                    <a:lnTo>
                      <a:pt x="11" y="272"/>
                    </a:lnTo>
                    <a:lnTo>
                      <a:pt x="11" y="274"/>
                    </a:lnTo>
                    <a:lnTo>
                      <a:pt x="11" y="274"/>
                    </a:lnTo>
                    <a:lnTo>
                      <a:pt x="11" y="278"/>
                    </a:lnTo>
                    <a:lnTo>
                      <a:pt x="11" y="278"/>
                    </a:lnTo>
                    <a:lnTo>
                      <a:pt x="11" y="278"/>
                    </a:lnTo>
                    <a:lnTo>
                      <a:pt x="11" y="278"/>
                    </a:lnTo>
                    <a:lnTo>
                      <a:pt x="10" y="282"/>
                    </a:lnTo>
                    <a:lnTo>
                      <a:pt x="10" y="282"/>
                    </a:lnTo>
                    <a:lnTo>
                      <a:pt x="9" y="290"/>
                    </a:lnTo>
                    <a:lnTo>
                      <a:pt x="9" y="290"/>
                    </a:lnTo>
                    <a:lnTo>
                      <a:pt x="9" y="290"/>
                    </a:lnTo>
                    <a:lnTo>
                      <a:pt x="9" y="290"/>
                    </a:lnTo>
                    <a:lnTo>
                      <a:pt x="9" y="295"/>
                    </a:lnTo>
                    <a:lnTo>
                      <a:pt x="9" y="295"/>
                    </a:lnTo>
                    <a:lnTo>
                      <a:pt x="8" y="297"/>
                    </a:lnTo>
                    <a:lnTo>
                      <a:pt x="8" y="297"/>
                    </a:lnTo>
                    <a:lnTo>
                      <a:pt x="7" y="303"/>
                    </a:lnTo>
                    <a:lnTo>
                      <a:pt x="7" y="303"/>
                    </a:lnTo>
                    <a:lnTo>
                      <a:pt x="7" y="303"/>
                    </a:lnTo>
                    <a:lnTo>
                      <a:pt x="7" y="303"/>
                    </a:lnTo>
                    <a:lnTo>
                      <a:pt x="6" y="311"/>
                    </a:lnTo>
                    <a:lnTo>
                      <a:pt x="6" y="311"/>
                    </a:lnTo>
                    <a:lnTo>
                      <a:pt x="2" y="333"/>
                    </a:lnTo>
                    <a:lnTo>
                      <a:pt x="1" y="342"/>
                    </a:lnTo>
                    <a:lnTo>
                      <a:pt x="0" y="352"/>
                    </a:lnTo>
                    <a:lnTo>
                      <a:pt x="1" y="360"/>
                    </a:lnTo>
                    <a:lnTo>
                      <a:pt x="3" y="366"/>
                    </a:lnTo>
                    <a:lnTo>
                      <a:pt x="8" y="370"/>
                    </a:lnTo>
                    <a:lnTo>
                      <a:pt x="14" y="372"/>
                    </a:lnTo>
                    <a:lnTo>
                      <a:pt x="14" y="372"/>
                    </a:lnTo>
                    <a:lnTo>
                      <a:pt x="20" y="372"/>
                    </a:lnTo>
                    <a:lnTo>
                      <a:pt x="37" y="372"/>
                    </a:lnTo>
                    <a:lnTo>
                      <a:pt x="49" y="374"/>
                    </a:lnTo>
                    <a:lnTo>
                      <a:pt x="63" y="376"/>
                    </a:lnTo>
                    <a:lnTo>
                      <a:pt x="78" y="382"/>
                    </a:lnTo>
                    <a:lnTo>
                      <a:pt x="95" y="389"/>
                    </a:lnTo>
                    <a:lnTo>
                      <a:pt x="95" y="389"/>
                    </a:lnTo>
                    <a:lnTo>
                      <a:pt x="100" y="391"/>
                    </a:lnTo>
                    <a:lnTo>
                      <a:pt x="100" y="391"/>
                    </a:lnTo>
                    <a:lnTo>
                      <a:pt x="107" y="393"/>
                    </a:lnTo>
                    <a:lnTo>
                      <a:pt x="113" y="393"/>
                    </a:lnTo>
                    <a:lnTo>
                      <a:pt x="118" y="391"/>
                    </a:lnTo>
                    <a:lnTo>
                      <a:pt x="120" y="387"/>
                    </a:lnTo>
                    <a:lnTo>
                      <a:pt x="122" y="382"/>
                    </a:lnTo>
                    <a:lnTo>
                      <a:pt x="122" y="374"/>
                    </a:lnTo>
                    <a:lnTo>
                      <a:pt x="121" y="362"/>
                    </a:lnTo>
                    <a:lnTo>
                      <a:pt x="121" y="362"/>
                    </a:lnTo>
                    <a:lnTo>
                      <a:pt x="121" y="360"/>
                    </a:lnTo>
                    <a:lnTo>
                      <a:pt x="121" y="360"/>
                    </a:lnTo>
                    <a:lnTo>
                      <a:pt x="121" y="360"/>
                    </a:lnTo>
                    <a:lnTo>
                      <a:pt x="121" y="360"/>
                    </a:lnTo>
                    <a:lnTo>
                      <a:pt x="121" y="358"/>
                    </a:lnTo>
                    <a:lnTo>
                      <a:pt x="121" y="358"/>
                    </a:lnTo>
                    <a:lnTo>
                      <a:pt x="120" y="358"/>
                    </a:lnTo>
                    <a:lnTo>
                      <a:pt x="120" y="358"/>
                    </a:lnTo>
                    <a:lnTo>
                      <a:pt x="120" y="356"/>
                    </a:lnTo>
                    <a:lnTo>
                      <a:pt x="120" y="356"/>
                    </a:lnTo>
                    <a:lnTo>
                      <a:pt x="120" y="356"/>
                    </a:lnTo>
                    <a:lnTo>
                      <a:pt x="120" y="356"/>
                    </a:lnTo>
                    <a:lnTo>
                      <a:pt x="120" y="354"/>
                    </a:lnTo>
                    <a:lnTo>
                      <a:pt x="120" y="354"/>
                    </a:lnTo>
                    <a:lnTo>
                      <a:pt x="120" y="354"/>
                    </a:lnTo>
                    <a:lnTo>
                      <a:pt x="120" y="354"/>
                    </a:lnTo>
                    <a:lnTo>
                      <a:pt x="120" y="350"/>
                    </a:lnTo>
                    <a:lnTo>
                      <a:pt x="120" y="350"/>
                    </a:lnTo>
                    <a:lnTo>
                      <a:pt x="120" y="350"/>
                    </a:lnTo>
                    <a:lnTo>
                      <a:pt x="120" y="350"/>
                    </a:lnTo>
                    <a:lnTo>
                      <a:pt x="120" y="348"/>
                    </a:lnTo>
                    <a:lnTo>
                      <a:pt x="120" y="348"/>
                    </a:lnTo>
                    <a:lnTo>
                      <a:pt x="120" y="346"/>
                    </a:lnTo>
                    <a:lnTo>
                      <a:pt x="120" y="346"/>
                    </a:lnTo>
                    <a:lnTo>
                      <a:pt x="120" y="344"/>
                    </a:lnTo>
                    <a:lnTo>
                      <a:pt x="120" y="344"/>
                    </a:lnTo>
                    <a:lnTo>
                      <a:pt x="119" y="344"/>
                    </a:lnTo>
                    <a:lnTo>
                      <a:pt x="119" y="344"/>
                    </a:lnTo>
                    <a:lnTo>
                      <a:pt x="119" y="340"/>
                    </a:lnTo>
                    <a:lnTo>
                      <a:pt x="119" y="340"/>
                    </a:lnTo>
                    <a:lnTo>
                      <a:pt x="119" y="340"/>
                    </a:lnTo>
                    <a:lnTo>
                      <a:pt x="119" y="340"/>
                    </a:lnTo>
                    <a:lnTo>
                      <a:pt x="119" y="329"/>
                    </a:lnTo>
                    <a:lnTo>
                      <a:pt x="119" y="329"/>
                    </a:lnTo>
                    <a:lnTo>
                      <a:pt x="119" y="329"/>
                    </a:lnTo>
                    <a:lnTo>
                      <a:pt x="119" y="329"/>
                    </a:lnTo>
                    <a:lnTo>
                      <a:pt x="119" y="325"/>
                    </a:lnTo>
                    <a:lnTo>
                      <a:pt x="119" y="325"/>
                    </a:lnTo>
                    <a:lnTo>
                      <a:pt x="119" y="325"/>
                    </a:lnTo>
                    <a:lnTo>
                      <a:pt x="119" y="325"/>
                    </a:lnTo>
                    <a:lnTo>
                      <a:pt x="119" y="307"/>
                    </a:lnTo>
                    <a:lnTo>
                      <a:pt x="119" y="307"/>
                    </a:lnTo>
                    <a:lnTo>
                      <a:pt x="119" y="284"/>
                    </a:lnTo>
                    <a:lnTo>
                      <a:pt x="120" y="264"/>
                    </a:lnTo>
                    <a:lnTo>
                      <a:pt x="120" y="264"/>
                    </a:lnTo>
                    <a:lnTo>
                      <a:pt x="121" y="247"/>
                    </a:lnTo>
                    <a:lnTo>
                      <a:pt x="123" y="235"/>
                    </a:lnTo>
                    <a:lnTo>
                      <a:pt x="123" y="229"/>
                    </a:lnTo>
                    <a:lnTo>
                      <a:pt x="122" y="221"/>
                    </a:lnTo>
                    <a:lnTo>
                      <a:pt x="116" y="200"/>
                    </a:lnTo>
                    <a:lnTo>
                      <a:pt x="116" y="200"/>
                    </a:lnTo>
                    <a:lnTo>
                      <a:pt x="114" y="190"/>
                    </a:lnTo>
                    <a:lnTo>
                      <a:pt x="114" y="178"/>
                    </a:lnTo>
                    <a:lnTo>
                      <a:pt x="114" y="145"/>
                    </a:lnTo>
                    <a:lnTo>
                      <a:pt x="112" y="123"/>
                    </a:lnTo>
                    <a:lnTo>
                      <a:pt x="110" y="96"/>
                    </a:lnTo>
                    <a:lnTo>
                      <a:pt x="104" y="67"/>
                    </a:lnTo>
                    <a:lnTo>
                      <a:pt x="96" y="34"/>
                    </a:lnTo>
                    <a:lnTo>
                      <a:pt x="96" y="34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197725" y="4706938"/>
                <a:ext cx="206375" cy="311150"/>
              </a:xfrm>
              <a:custGeom>
                <a:avLst/>
                <a:gdLst/>
                <a:ahLst/>
                <a:cxnLst>
                  <a:cxn ang="0">
                    <a:pos x="95" y="34"/>
                  </a:cxn>
                  <a:cxn ang="0">
                    <a:pos x="101" y="12"/>
                  </a:cxn>
                  <a:cxn ang="0">
                    <a:pos x="102" y="0"/>
                  </a:cxn>
                  <a:cxn ang="0">
                    <a:pos x="91" y="2"/>
                  </a:cxn>
                  <a:cxn ang="0">
                    <a:pos x="27" y="34"/>
                  </a:cxn>
                  <a:cxn ang="0">
                    <a:pos x="21" y="45"/>
                  </a:cxn>
                  <a:cxn ang="0">
                    <a:pos x="15" y="71"/>
                  </a:cxn>
                  <a:cxn ang="0">
                    <a:pos x="12" y="80"/>
                  </a:cxn>
                  <a:cxn ang="0">
                    <a:pos x="11" y="120"/>
                  </a:cxn>
                  <a:cxn ang="0">
                    <a:pos x="12" y="239"/>
                  </a:cxn>
                  <a:cxn ang="0">
                    <a:pos x="10" y="282"/>
                  </a:cxn>
                  <a:cxn ang="0">
                    <a:pos x="8" y="299"/>
                  </a:cxn>
                  <a:cxn ang="0">
                    <a:pos x="2" y="329"/>
                  </a:cxn>
                  <a:cxn ang="0">
                    <a:pos x="0" y="354"/>
                  </a:cxn>
                  <a:cxn ang="0">
                    <a:pos x="2" y="362"/>
                  </a:cxn>
                  <a:cxn ang="0">
                    <a:pos x="6" y="370"/>
                  </a:cxn>
                  <a:cxn ang="0">
                    <a:pos x="14" y="372"/>
                  </a:cxn>
                  <a:cxn ang="0">
                    <a:pos x="20" y="372"/>
                  </a:cxn>
                  <a:cxn ang="0">
                    <a:pos x="52" y="374"/>
                  </a:cxn>
                  <a:cxn ang="0">
                    <a:pos x="82" y="383"/>
                  </a:cxn>
                  <a:cxn ang="0">
                    <a:pos x="100" y="391"/>
                  </a:cxn>
                  <a:cxn ang="0">
                    <a:pos x="113" y="393"/>
                  </a:cxn>
                  <a:cxn ang="0">
                    <a:pos x="120" y="387"/>
                  </a:cxn>
                  <a:cxn ang="0">
                    <a:pos x="122" y="374"/>
                  </a:cxn>
                  <a:cxn ang="0">
                    <a:pos x="121" y="362"/>
                  </a:cxn>
                  <a:cxn ang="0">
                    <a:pos x="119" y="319"/>
                  </a:cxn>
                  <a:cxn ang="0">
                    <a:pos x="120" y="264"/>
                  </a:cxn>
                  <a:cxn ang="0">
                    <a:pos x="121" y="252"/>
                  </a:cxn>
                  <a:cxn ang="0">
                    <a:pos x="129" y="217"/>
                  </a:cxn>
                  <a:cxn ang="0">
                    <a:pos x="129" y="206"/>
                  </a:cxn>
                  <a:cxn ang="0">
                    <a:pos x="126" y="200"/>
                  </a:cxn>
                  <a:cxn ang="0">
                    <a:pos x="118" y="198"/>
                  </a:cxn>
                  <a:cxn ang="0">
                    <a:pos x="115" y="196"/>
                  </a:cxn>
                  <a:cxn ang="0">
                    <a:pos x="111" y="184"/>
                  </a:cxn>
                  <a:cxn ang="0">
                    <a:pos x="105" y="151"/>
                  </a:cxn>
                  <a:cxn ang="0">
                    <a:pos x="99" y="65"/>
                  </a:cxn>
                  <a:cxn ang="0">
                    <a:pos x="95" y="34"/>
                  </a:cxn>
                </a:cxnLst>
                <a:rect l="0" t="0" r="r" b="b"/>
                <a:pathLst>
                  <a:path w="130" h="393">
                    <a:moveTo>
                      <a:pt x="95" y="34"/>
                    </a:moveTo>
                    <a:lnTo>
                      <a:pt x="95" y="34"/>
                    </a:lnTo>
                    <a:lnTo>
                      <a:pt x="100" y="22"/>
                    </a:lnTo>
                    <a:lnTo>
                      <a:pt x="101" y="12"/>
                    </a:lnTo>
                    <a:lnTo>
                      <a:pt x="102" y="6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91" y="2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6" y="37"/>
                    </a:lnTo>
                    <a:lnTo>
                      <a:pt x="21" y="45"/>
                    </a:lnTo>
                    <a:lnTo>
                      <a:pt x="17" y="61"/>
                    </a:lnTo>
                    <a:lnTo>
                      <a:pt x="15" y="71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2" y="98"/>
                    </a:lnTo>
                    <a:lnTo>
                      <a:pt x="11" y="120"/>
                    </a:lnTo>
                    <a:lnTo>
                      <a:pt x="12" y="178"/>
                    </a:lnTo>
                    <a:lnTo>
                      <a:pt x="12" y="239"/>
                    </a:lnTo>
                    <a:lnTo>
                      <a:pt x="11" y="264"/>
                    </a:lnTo>
                    <a:lnTo>
                      <a:pt x="10" y="282"/>
                    </a:lnTo>
                    <a:lnTo>
                      <a:pt x="10" y="282"/>
                    </a:lnTo>
                    <a:lnTo>
                      <a:pt x="8" y="299"/>
                    </a:lnTo>
                    <a:lnTo>
                      <a:pt x="6" y="313"/>
                    </a:lnTo>
                    <a:lnTo>
                      <a:pt x="2" y="329"/>
                    </a:lnTo>
                    <a:lnTo>
                      <a:pt x="1" y="342"/>
                    </a:lnTo>
                    <a:lnTo>
                      <a:pt x="0" y="354"/>
                    </a:lnTo>
                    <a:lnTo>
                      <a:pt x="1" y="358"/>
                    </a:lnTo>
                    <a:lnTo>
                      <a:pt x="2" y="362"/>
                    </a:lnTo>
                    <a:lnTo>
                      <a:pt x="3" y="366"/>
                    </a:lnTo>
                    <a:lnTo>
                      <a:pt x="6" y="370"/>
                    </a:lnTo>
                    <a:lnTo>
                      <a:pt x="9" y="372"/>
                    </a:lnTo>
                    <a:lnTo>
                      <a:pt x="14" y="372"/>
                    </a:lnTo>
                    <a:lnTo>
                      <a:pt x="14" y="372"/>
                    </a:lnTo>
                    <a:lnTo>
                      <a:pt x="20" y="372"/>
                    </a:lnTo>
                    <a:lnTo>
                      <a:pt x="38" y="372"/>
                    </a:lnTo>
                    <a:lnTo>
                      <a:pt x="52" y="374"/>
                    </a:lnTo>
                    <a:lnTo>
                      <a:pt x="66" y="378"/>
                    </a:lnTo>
                    <a:lnTo>
                      <a:pt x="82" y="383"/>
                    </a:lnTo>
                    <a:lnTo>
                      <a:pt x="100" y="391"/>
                    </a:lnTo>
                    <a:lnTo>
                      <a:pt x="100" y="391"/>
                    </a:lnTo>
                    <a:lnTo>
                      <a:pt x="107" y="393"/>
                    </a:lnTo>
                    <a:lnTo>
                      <a:pt x="113" y="393"/>
                    </a:lnTo>
                    <a:lnTo>
                      <a:pt x="118" y="391"/>
                    </a:lnTo>
                    <a:lnTo>
                      <a:pt x="120" y="387"/>
                    </a:lnTo>
                    <a:lnTo>
                      <a:pt x="122" y="382"/>
                    </a:lnTo>
                    <a:lnTo>
                      <a:pt x="122" y="374"/>
                    </a:lnTo>
                    <a:lnTo>
                      <a:pt x="121" y="362"/>
                    </a:lnTo>
                    <a:lnTo>
                      <a:pt x="121" y="362"/>
                    </a:lnTo>
                    <a:lnTo>
                      <a:pt x="120" y="346"/>
                    </a:lnTo>
                    <a:lnTo>
                      <a:pt x="119" y="319"/>
                    </a:lnTo>
                    <a:lnTo>
                      <a:pt x="119" y="290"/>
                    </a:lnTo>
                    <a:lnTo>
                      <a:pt x="120" y="264"/>
                    </a:lnTo>
                    <a:lnTo>
                      <a:pt x="120" y="264"/>
                    </a:lnTo>
                    <a:lnTo>
                      <a:pt x="121" y="252"/>
                    </a:lnTo>
                    <a:lnTo>
                      <a:pt x="123" y="241"/>
                    </a:lnTo>
                    <a:lnTo>
                      <a:pt x="129" y="217"/>
                    </a:lnTo>
                    <a:lnTo>
                      <a:pt x="130" y="209"/>
                    </a:lnTo>
                    <a:lnTo>
                      <a:pt x="129" y="206"/>
                    </a:lnTo>
                    <a:lnTo>
                      <a:pt x="129" y="202"/>
                    </a:lnTo>
                    <a:lnTo>
                      <a:pt x="126" y="200"/>
                    </a:lnTo>
                    <a:lnTo>
                      <a:pt x="124" y="198"/>
                    </a:lnTo>
                    <a:lnTo>
                      <a:pt x="118" y="198"/>
                    </a:lnTo>
                    <a:lnTo>
                      <a:pt x="118" y="198"/>
                    </a:lnTo>
                    <a:lnTo>
                      <a:pt x="115" y="196"/>
                    </a:lnTo>
                    <a:lnTo>
                      <a:pt x="113" y="192"/>
                    </a:lnTo>
                    <a:lnTo>
                      <a:pt x="111" y="184"/>
                    </a:lnTo>
                    <a:lnTo>
                      <a:pt x="109" y="174"/>
                    </a:lnTo>
                    <a:lnTo>
                      <a:pt x="105" y="151"/>
                    </a:lnTo>
                    <a:lnTo>
                      <a:pt x="103" y="121"/>
                    </a:lnTo>
                    <a:lnTo>
                      <a:pt x="99" y="65"/>
                    </a:lnTo>
                    <a:lnTo>
                      <a:pt x="97" y="43"/>
                    </a:lnTo>
                    <a:lnTo>
                      <a:pt x="95" y="34"/>
                    </a:lnTo>
                    <a:lnTo>
                      <a:pt x="95" y="34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224713" y="4708525"/>
                <a:ext cx="136525" cy="47625"/>
              </a:xfrm>
              <a:custGeom>
                <a:avLst/>
                <a:gdLst/>
                <a:ahLst/>
                <a:cxnLst>
                  <a:cxn ang="0">
                    <a:pos x="86" y="18"/>
                  </a:cxn>
                  <a:cxn ang="0">
                    <a:pos x="86" y="18"/>
                  </a:cxn>
                  <a:cxn ang="0">
                    <a:pos x="84" y="18"/>
                  </a:cxn>
                  <a:cxn ang="0">
                    <a:pos x="82" y="16"/>
                  </a:cxn>
                  <a:cxn ang="0">
                    <a:pos x="80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7" y="2"/>
                  </a:cxn>
                  <a:cxn ang="0">
                    <a:pos x="74" y="0"/>
                  </a:cxn>
                  <a:cxn ang="0">
                    <a:pos x="10" y="32"/>
                  </a:cxn>
                  <a:cxn ang="0">
                    <a:pos x="10" y="32"/>
                  </a:cxn>
                  <a:cxn ang="0">
                    <a:pos x="7" y="37"/>
                  </a:cxn>
                  <a:cxn ang="0">
                    <a:pos x="3" y="4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19" y="61"/>
                  </a:cxn>
                  <a:cxn ang="0">
                    <a:pos x="35" y="61"/>
                  </a:cxn>
                  <a:cxn ang="0">
                    <a:pos x="48" y="59"/>
                  </a:cxn>
                  <a:cxn ang="0">
                    <a:pos x="59" y="55"/>
                  </a:cxn>
                  <a:cxn ang="0">
                    <a:pos x="68" y="47"/>
                  </a:cxn>
                  <a:cxn ang="0">
                    <a:pos x="76" y="39"/>
                  </a:cxn>
                  <a:cxn ang="0">
                    <a:pos x="82" y="30"/>
                  </a:cxn>
                  <a:cxn ang="0">
                    <a:pos x="86" y="18"/>
                  </a:cxn>
                  <a:cxn ang="0">
                    <a:pos x="86" y="18"/>
                  </a:cxn>
                </a:cxnLst>
                <a:rect l="0" t="0" r="r" b="b"/>
                <a:pathLst>
                  <a:path w="86" h="61">
                    <a:moveTo>
                      <a:pt x="86" y="18"/>
                    </a:moveTo>
                    <a:lnTo>
                      <a:pt x="86" y="18"/>
                    </a:lnTo>
                    <a:lnTo>
                      <a:pt x="84" y="18"/>
                    </a:lnTo>
                    <a:lnTo>
                      <a:pt x="82" y="16"/>
                    </a:lnTo>
                    <a:lnTo>
                      <a:pt x="80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7" y="2"/>
                    </a:lnTo>
                    <a:lnTo>
                      <a:pt x="74" y="0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7" y="37"/>
                    </a:lnTo>
                    <a:lnTo>
                      <a:pt x="3" y="45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19" y="61"/>
                    </a:lnTo>
                    <a:lnTo>
                      <a:pt x="35" y="61"/>
                    </a:lnTo>
                    <a:lnTo>
                      <a:pt x="48" y="59"/>
                    </a:lnTo>
                    <a:lnTo>
                      <a:pt x="59" y="55"/>
                    </a:lnTo>
                    <a:lnTo>
                      <a:pt x="68" y="47"/>
                    </a:lnTo>
                    <a:lnTo>
                      <a:pt x="76" y="39"/>
                    </a:lnTo>
                    <a:lnTo>
                      <a:pt x="82" y="30"/>
                    </a:lnTo>
                    <a:lnTo>
                      <a:pt x="86" y="18"/>
                    </a:lnTo>
                    <a:lnTo>
                      <a:pt x="86" y="18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207250" y="4848225"/>
                <a:ext cx="23813" cy="10477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6" y="61"/>
                  </a:cxn>
                  <a:cxn ang="0">
                    <a:pos x="5" y="86"/>
                  </a:cxn>
                  <a:cxn ang="0">
                    <a:pos x="4" y="104"/>
                  </a:cxn>
                  <a:cxn ang="0">
                    <a:pos x="4" y="104"/>
                  </a:cxn>
                  <a:cxn ang="0">
                    <a:pos x="0" y="133"/>
                  </a:cxn>
                  <a:cxn ang="0">
                    <a:pos x="0" y="133"/>
                  </a:cxn>
                  <a:cxn ang="0">
                    <a:pos x="10" y="98"/>
                  </a:cxn>
                  <a:cxn ang="0">
                    <a:pos x="13" y="80"/>
                  </a:cxn>
                  <a:cxn ang="0">
                    <a:pos x="15" y="65"/>
                  </a:cxn>
                  <a:cxn ang="0">
                    <a:pos x="15" y="65"/>
                  </a:cxn>
                  <a:cxn ang="0">
                    <a:pos x="15" y="45"/>
                  </a:cxn>
                  <a:cxn ang="0">
                    <a:pos x="14" y="28"/>
                  </a:cxn>
                  <a:cxn ang="0">
                    <a:pos x="11" y="12"/>
                  </a:cxn>
                  <a:cxn ang="0">
                    <a:pos x="9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15" h="133">
                    <a:moveTo>
                      <a:pt x="6" y="0"/>
                    </a:moveTo>
                    <a:lnTo>
                      <a:pt x="6" y="0"/>
                    </a:lnTo>
                    <a:lnTo>
                      <a:pt x="6" y="61"/>
                    </a:lnTo>
                    <a:lnTo>
                      <a:pt x="5" y="86"/>
                    </a:lnTo>
                    <a:lnTo>
                      <a:pt x="4" y="104"/>
                    </a:lnTo>
                    <a:lnTo>
                      <a:pt x="4" y="104"/>
                    </a:lnTo>
                    <a:lnTo>
                      <a:pt x="0" y="133"/>
                    </a:lnTo>
                    <a:lnTo>
                      <a:pt x="0" y="133"/>
                    </a:lnTo>
                    <a:lnTo>
                      <a:pt x="10" y="98"/>
                    </a:lnTo>
                    <a:lnTo>
                      <a:pt x="13" y="80"/>
                    </a:lnTo>
                    <a:lnTo>
                      <a:pt x="15" y="65"/>
                    </a:lnTo>
                    <a:lnTo>
                      <a:pt x="15" y="65"/>
                    </a:lnTo>
                    <a:lnTo>
                      <a:pt x="15" y="45"/>
                    </a:lnTo>
                    <a:lnTo>
                      <a:pt x="14" y="28"/>
                    </a:lnTo>
                    <a:lnTo>
                      <a:pt x="11" y="12"/>
                    </a:lnTo>
                    <a:lnTo>
                      <a:pt x="9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7277100" y="4806950"/>
                <a:ext cx="114300" cy="211137"/>
              </a:xfrm>
              <a:custGeom>
                <a:avLst/>
                <a:gdLst/>
                <a:ahLst/>
                <a:cxnLst>
                  <a:cxn ang="0">
                    <a:pos x="51" y="112"/>
                  </a:cxn>
                  <a:cxn ang="0">
                    <a:pos x="51" y="112"/>
                  </a:cxn>
                  <a:cxn ang="0">
                    <a:pos x="44" y="106"/>
                  </a:cxn>
                  <a:cxn ang="0">
                    <a:pos x="37" y="96"/>
                  </a:cxn>
                  <a:cxn ang="0">
                    <a:pos x="32" y="88"/>
                  </a:cxn>
                  <a:cxn ang="0">
                    <a:pos x="26" y="79"/>
                  </a:cxn>
                  <a:cxn ang="0">
                    <a:pos x="18" y="61"/>
                  </a:cxn>
                  <a:cxn ang="0">
                    <a:pos x="14" y="41"/>
                  </a:cxn>
                  <a:cxn ang="0">
                    <a:pos x="10" y="26"/>
                  </a:cxn>
                  <a:cxn ang="0">
                    <a:pos x="8" y="12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14"/>
                  </a:cxn>
                  <a:cxn ang="0">
                    <a:pos x="2" y="26"/>
                  </a:cxn>
                  <a:cxn ang="0">
                    <a:pos x="0" y="37"/>
                  </a:cxn>
                  <a:cxn ang="0">
                    <a:pos x="0" y="49"/>
                  </a:cxn>
                  <a:cxn ang="0">
                    <a:pos x="2" y="61"/>
                  </a:cxn>
                  <a:cxn ang="0">
                    <a:pos x="4" y="71"/>
                  </a:cxn>
                  <a:cxn ang="0">
                    <a:pos x="10" y="90"/>
                  </a:cxn>
                  <a:cxn ang="0">
                    <a:pos x="17" y="108"/>
                  </a:cxn>
                  <a:cxn ang="0">
                    <a:pos x="24" y="124"/>
                  </a:cxn>
                  <a:cxn ang="0">
                    <a:pos x="30" y="139"/>
                  </a:cxn>
                  <a:cxn ang="0">
                    <a:pos x="31" y="145"/>
                  </a:cxn>
                  <a:cxn ang="0">
                    <a:pos x="31" y="151"/>
                  </a:cxn>
                  <a:cxn ang="0">
                    <a:pos x="31" y="151"/>
                  </a:cxn>
                  <a:cxn ang="0">
                    <a:pos x="31" y="163"/>
                  </a:cxn>
                  <a:cxn ang="0">
                    <a:pos x="32" y="172"/>
                  </a:cxn>
                  <a:cxn ang="0">
                    <a:pos x="35" y="180"/>
                  </a:cxn>
                  <a:cxn ang="0">
                    <a:pos x="37" y="188"/>
                  </a:cxn>
                  <a:cxn ang="0">
                    <a:pos x="45" y="202"/>
                  </a:cxn>
                  <a:cxn ang="0">
                    <a:pos x="52" y="215"/>
                  </a:cxn>
                  <a:cxn ang="0">
                    <a:pos x="52" y="215"/>
                  </a:cxn>
                  <a:cxn ang="0">
                    <a:pos x="55" y="223"/>
                  </a:cxn>
                  <a:cxn ang="0">
                    <a:pos x="56" y="229"/>
                  </a:cxn>
                  <a:cxn ang="0">
                    <a:pos x="56" y="235"/>
                  </a:cxn>
                  <a:cxn ang="0">
                    <a:pos x="56" y="243"/>
                  </a:cxn>
                  <a:cxn ang="0">
                    <a:pos x="55" y="249"/>
                  </a:cxn>
                  <a:cxn ang="0">
                    <a:pos x="52" y="256"/>
                  </a:cxn>
                  <a:cxn ang="0">
                    <a:pos x="45" y="262"/>
                  </a:cxn>
                  <a:cxn ang="0">
                    <a:pos x="45" y="262"/>
                  </a:cxn>
                  <a:cxn ang="0">
                    <a:pos x="50" y="264"/>
                  </a:cxn>
                  <a:cxn ang="0">
                    <a:pos x="50" y="264"/>
                  </a:cxn>
                  <a:cxn ang="0">
                    <a:pos x="57" y="266"/>
                  </a:cxn>
                  <a:cxn ang="0">
                    <a:pos x="63" y="266"/>
                  </a:cxn>
                  <a:cxn ang="0">
                    <a:pos x="68" y="264"/>
                  </a:cxn>
                  <a:cxn ang="0">
                    <a:pos x="70" y="260"/>
                  </a:cxn>
                  <a:cxn ang="0">
                    <a:pos x="72" y="255"/>
                  </a:cxn>
                  <a:cxn ang="0">
                    <a:pos x="72" y="247"/>
                  </a:cxn>
                  <a:cxn ang="0">
                    <a:pos x="71" y="235"/>
                  </a:cxn>
                  <a:cxn ang="0">
                    <a:pos x="71" y="235"/>
                  </a:cxn>
                  <a:cxn ang="0">
                    <a:pos x="70" y="225"/>
                  </a:cxn>
                  <a:cxn ang="0">
                    <a:pos x="70" y="210"/>
                  </a:cxn>
                  <a:cxn ang="0">
                    <a:pos x="70" y="170"/>
                  </a:cxn>
                  <a:cxn ang="0">
                    <a:pos x="70" y="170"/>
                  </a:cxn>
                  <a:cxn ang="0">
                    <a:pos x="63" y="165"/>
                  </a:cxn>
                  <a:cxn ang="0">
                    <a:pos x="57" y="157"/>
                  </a:cxn>
                  <a:cxn ang="0">
                    <a:pos x="54" y="147"/>
                  </a:cxn>
                  <a:cxn ang="0">
                    <a:pos x="52" y="137"/>
                  </a:cxn>
                  <a:cxn ang="0">
                    <a:pos x="51" y="127"/>
                  </a:cxn>
                  <a:cxn ang="0">
                    <a:pos x="51" y="120"/>
                  </a:cxn>
                  <a:cxn ang="0">
                    <a:pos x="51" y="112"/>
                  </a:cxn>
                  <a:cxn ang="0">
                    <a:pos x="51" y="112"/>
                  </a:cxn>
                </a:cxnLst>
                <a:rect l="0" t="0" r="r" b="b"/>
                <a:pathLst>
                  <a:path w="72" h="266">
                    <a:moveTo>
                      <a:pt x="51" y="112"/>
                    </a:moveTo>
                    <a:lnTo>
                      <a:pt x="51" y="112"/>
                    </a:lnTo>
                    <a:lnTo>
                      <a:pt x="44" y="106"/>
                    </a:lnTo>
                    <a:lnTo>
                      <a:pt x="37" y="96"/>
                    </a:lnTo>
                    <a:lnTo>
                      <a:pt x="32" y="88"/>
                    </a:lnTo>
                    <a:lnTo>
                      <a:pt x="26" y="79"/>
                    </a:lnTo>
                    <a:lnTo>
                      <a:pt x="18" y="61"/>
                    </a:lnTo>
                    <a:lnTo>
                      <a:pt x="14" y="41"/>
                    </a:lnTo>
                    <a:lnTo>
                      <a:pt x="10" y="26"/>
                    </a:lnTo>
                    <a:lnTo>
                      <a:pt x="8" y="1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14"/>
                    </a:lnTo>
                    <a:lnTo>
                      <a:pt x="2" y="26"/>
                    </a:lnTo>
                    <a:lnTo>
                      <a:pt x="0" y="37"/>
                    </a:lnTo>
                    <a:lnTo>
                      <a:pt x="0" y="49"/>
                    </a:lnTo>
                    <a:lnTo>
                      <a:pt x="2" y="61"/>
                    </a:lnTo>
                    <a:lnTo>
                      <a:pt x="4" y="71"/>
                    </a:lnTo>
                    <a:lnTo>
                      <a:pt x="10" y="90"/>
                    </a:lnTo>
                    <a:lnTo>
                      <a:pt x="17" y="108"/>
                    </a:lnTo>
                    <a:lnTo>
                      <a:pt x="24" y="124"/>
                    </a:lnTo>
                    <a:lnTo>
                      <a:pt x="30" y="139"/>
                    </a:lnTo>
                    <a:lnTo>
                      <a:pt x="31" y="145"/>
                    </a:lnTo>
                    <a:lnTo>
                      <a:pt x="31" y="151"/>
                    </a:lnTo>
                    <a:lnTo>
                      <a:pt x="31" y="151"/>
                    </a:lnTo>
                    <a:lnTo>
                      <a:pt x="31" y="163"/>
                    </a:lnTo>
                    <a:lnTo>
                      <a:pt x="32" y="172"/>
                    </a:lnTo>
                    <a:lnTo>
                      <a:pt x="35" y="180"/>
                    </a:lnTo>
                    <a:lnTo>
                      <a:pt x="37" y="188"/>
                    </a:lnTo>
                    <a:lnTo>
                      <a:pt x="45" y="202"/>
                    </a:lnTo>
                    <a:lnTo>
                      <a:pt x="52" y="215"/>
                    </a:lnTo>
                    <a:lnTo>
                      <a:pt x="52" y="215"/>
                    </a:lnTo>
                    <a:lnTo>
                      <a:pt x="55" y="223"/>
                    </a:lnTo>
                    <a:lnTo>
                      <a:pt x="56" y="229"/>
                    </a:lnTo>
                    <a:lnTo>
                      <a:pt x="56" y="235"/>
                    </a:lnTo>
                    <a:lnTo>
                      <a:pt x="56" y="243"/>
                    </a:lnTo>
                    <a:lnTo>
                      <a:pt x="55" y="249"/>
                    </a:lnTo>
                    <a:lnTo>
                      <a:pt x="52" y="256"/>
                    </a:lnTo>
                    <a:lnTo>
                      <a:pt x="45" y="262"/>
                    </a:lnTo>
                    <a:lnTo>
                      <a:pt x="45" y="262"/>
                    </a:lnTo>
                    <a:lnTo>
                      <a:pt x="50" y="264"/>
                    </a:lnTo>
                    <a:lnTo>
                      <a:pt x="50" y="264"/>
                    </a:lnTo>
                    <a:lnTo>
                      <a:pt x="57" y="266"/>
                    </a:lnTo>
                    <a:lnTo>
                      <a:pt x="63" y="266"/>
                    </a:lnTo>
                    <a:lnTo>
                      <a:pt x="68" y="264"/>
                    </a:lnTo>
                    <a:lnTo>
                      <a:pt x="70" y="260"/>
                    </a:lnTo>
                    <a:lnTo>
                      <a:pt x="72" y="255"/>
                    </a:lnTo>
                    <a:lnTo>
                      <a:pt x="72" y="247"/>
                    </a:lnTo>
                    <a:lnTo>
                      <a:pt x="71" y="235"/>
                    </a:lnTo>
                    <a:lnTo>
                      <a:pt x="71" y="235"/>
                    </a:lnTo>
                    <a:lnTo>
                      <a:pt x="70" y="225"/>
                    </a:lnTo>
                    <a:lnTo>
                      <a:pt x="70" y="210"/>
                    </a:lnTo>
                    <a:lnTo>
                      <a:pt x="70" y="170"/>
                    </a:lnTo>
                    <a:lnTo>
                      <a:pt x="70" y="170"/>
                    </a:lnTo>
                    <a:lnTo>
                      <a:pt x="63" y="165"/>
                    </a:lnTo>
                    <a:lnTo>
                      <a:pt x="57" y="157"/>
                    </a:lnTo>
                    <a:lnTo>
                      <a:pt x="54" y="147"/>
                    </a:lnTo>
                    <a:lnTo>
                      <a:pt x="52" y="137"/>
                    </a:lnTo>
                    <a:lnTo>
                      <a:pt x="51" y="127"/>
                    </a:lnTo>
                    <a:lnTo>
                      <a:pt x="51" y="120"/>
                    </a:lnTo>
                    <a:lnTo>
                      <a:pt x="51" y="112"/>
                    </a:lnTo>
                    <a:lnTo>
                      <a:pt x="51" y="112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7216775" y="4683125"/>
                <a:ext cx="149225" cy="61912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85" y="6"/>
                  </a:cxn>
                  <a:cxn ang="0">
                    <a:pos x="90" y="18"/>
                  </a:cxn>
                  <a:cxn ang="0">
                    <a:pos x="93" y="33"/>
                  </a:cxn>
                  <a:cxn ang="0">
                    <a:pos x="94" y="41"/>
                  </a:cxn>
                  <a:cxn ang="0">
                    <a:pos x="93" y="49"/>
                  </a:cxn>
                  <a:cxn ang="0">
                    <a:pos x="93" y="49"/>
                  </a:cxn>
                  <a:cxn ang="0">
                    <a:pos x="91" y="55"/>
                  </a:cxn>
                  <a:cxn ang="0">
                    <a:pos x="88" y="61"/>
                  </a:cxn>
                  <a:cxn ang="0">
                    <a:pos x="84" y="66"/>
                  </a:cxn>
                  <a:cxn ang="0">
                    <a:pos x="79" y="70"/>
                  </a:cxn>
                  <a:cxn ang="0">
                    <a:pos x="68" y="74"/>
                  </a:cxn>
                  <a:cxn ang="0">
                    <a:pos x="55" y="78"/>
                  </a:cxn>
                  <a:cxn ang="0">
                    <a:pos x="43" y="78"/>
                  </a:cxn>
                  <a:cxn ang="0">
                    <a:pos x="32" y="76"/>
                  </a:cxn>
                  <a:cxn ang="0">
                    <a:pos x="22" y="74"/>
                  </a:cxn>
                  <a:cxn ang="0">
                    <a:pos x="15" y="70"/>
                  </a:cxn>
                  <a:cxn ang="0">
                    <a:pos x="15" y="70"/>
                  </a:cxn>
                  <a:cxn ang="0">
                    <a:pos x="9" y="66"/>
                  </a:cxn>
                  <a:cxn ang="0">
                    <a:pos x="6" y="61"/>
                  </a:cxn>
                  <a:cxn ang="0">
                    <a:pos x="3" y="53"/>
                  </a:cxn>
                  <a:cxn ang="0">
                    <a:pos x="0" y="43"/>
                  </a:cxn>
                  <a:cxn ang="0">
                    <a:pos x="0" y="33"/>
                  </a:cxn>
                  <a:cxn ang="0">
                    <a:pos x="3" y="21"/>
                  </a:cxn>
                  <a:cxn ang="0">
                    <a:pos x="8" y="12"/>
                  </a:cxn>
                  <a:cxn ang="0">
                    <a:pos x="16" y="2"/>
                  </a:cxn>
                  <a:cxn ang="0">
                    <a:pos x="83" y="0"/>
                  </a:cxn>
                </a:cxnLst>
                <a:rect l="0" t="0" r="r" b="b"/>
                <a:pathLst>
                  <a:path w="94" h="78">
                    <a:moveTo>
                      <a:pt x="83" y="0"/>
                    </a:moveTo>
                    <a:lnTo>
                      <a:pt x="83" y="0"/>
                    </a:lnTo>
                    <a:lnTo>
                      <a:pt x="85" y="6"/>
                    </a:lnTo>
                    <a:lnTo>
                      <a:pt x="90" y="18"/>
                    </a:lnTo>
                    <a:lnTo>
                      <a:pt x="93" y="33"/>
                    </a:lnTo>
                    <a:lnTo>
                      <a:pt x="94" y="41"/>
                    </a:lnTo>
                    <a:lnTo>
                      <a:pt x="93" y="49"/>
                    </a:lnTo>
                    <a:lnTo>
                      <a:pt x="93" y="49"/>
                    </a:lnTo>
                    <a:lnTo>
                      <a:pt x="91" y="55"/>
                    </a:lnTo>
                    <a:lnTo>
                      <a:pt x="88" y="61"/>
                    </a:lnTo>
                    <a:lnTo>
                      <a:pt x="84" y="66"/>
                    </a:lnTo>
                    <a:lnTo>
                      <a:pt x="79" y="70"/>
                    </a:lnTo>
                    <a:lnTo>
                      <a:pt x="68" y="74"/>
                    </a:lnTo>
                    <a:lnTo>
                      <a:pt x="55" y="78"/>
                    </a:lnTo>
                    <a:lnTo>
                      <a:pt x="43" y="78"/>
                    </a:lnTo>
                    <a:lnTo>
                      <a:pt x="32" y="76"/>
                    </a:lnTo>
                    <a:lnTo>
                      <a:pt x="22" y="74"/>
                    </a:lnTo>
                    <a:lnTo>
                      <a:pt x="15" y="70"/>
                    </a:lnTo>
                    <a:lnTo>
                      <a:pt x="15" y="70"/>
                    </a:lnTo>
                    <a:lnTo>
                      <a:pt x="9" y="66"/>
                    </a:lnTo>
                    <a:lnTo>
                      <a:pt x="6" y="61"/>
                    </a:lnTo>
                    <a:lnTo>
                      <a:pt x="3" y="53"/>
                    </a:lnTo>
                    <a:lnTo>
                      <a:pt x="0" y="43"/>
                    </a:lnTo>
                    <a:lnTo>
                      <a:pt x="0" y="33"/>
                    </a:lnTo>
                    <a:lnTo>
                      <a:pt x="3" y="21"/>
                    </a:lnTo>
                    <a:lnTo>
                      <a:pt x="8" y="12"/>
                    </a:lnTo>
                    <a:lnTo>
                      <a:pt x="16" y="2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7237413" y="4692650"/>
                <a:ext cx="114300" cy="41275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63" y="0"/>
                  </a:cxn>
                  <a:cxn ang="0">
                    <a:pos x="69" y="11"/>
                  </a:cxn>
                  <a:cxn ang="0">
                    <a:pos x="72" y="23"/>
                  </a:cxn>
                  <a:cxn ang="0">
                    <a:pos x="72" y="29"/>
                  </a:cxn>
                  <a:cxn ang="0">
                    <a:pos x="72" y="33"/>
                  </a:cxn>
                  <a:cxn ang="0">
                    <a:pos x="72" y="33"/>
                  </a:cxn>
                  <a:cxn ang="0">
                    <a:pos x="71" y="37"/>
                  </a:cxn>
                  <a:cxn ang="0">
                    <a:pos x="69" y="41"/>
                  </a:cxn>
                  <a:cxn ang="0">
                    <a:pos x="63" y="45"/>
                  </a:cxn>
                  <a:cxn ang="0">
                    <a:pos x="56" y="49"/>
                  </a:cxn>
                  <a:cxn ang="0">
                    <a:pos x="47" y="51"/>
                  </a:cxn>
                  <a:cxn ang="0">
                    <a:pos x="28" y="52"/>
                  </a:cxn>
                  <a:cxn ang="0">
                    <a:pos x="15" y="49"/>
                  </a:cxn>
                  <a:cxn ang="0">
                    <a:pos x="15" y="49"/>
                  </a:cxn>
                  <a:cxn ang="0">
                    <a:pos x="6" y="45"/>
                  </a:cxn>
                  <a:cxn ang="0">
                    <a:pos x="3" y="41"/>
                  </a:cxn>
                  <a:cxn ang="0">
                    <a:pos x="1" y="37"/>
                  </a:cxn>
                  <a:cxn ang="0">
                    <a:pos x="0" y="31"/>
                  </a:cxn>
                  <a:cxn ang="0">
                    <a:pos x="1" y="23"/>
                  </a:cxn>
                  <a:cxn ang="0">
                    <a:pos x="3" y="13"/>
                  </a:cxn>
                  <a:cxn ang="0">
                    <a:pos x="10" y="2"/>
                  </a:cxn>
                  <a:cxn ang="0">
                    <a:pos x="63" y="0"/>
                  </a:cxn>
                </a:cxnLst>
                <a:rect l="0" t="0" r="r" b="b"/>
                <a:pathLst>
                  <a:path w="72" h="52">
                    <a:moveTo>
                      <a:pt x="63" y="0"/>
                    </a:moveTo>
                    <a:lnTo>
                      <a:pt x="63" y="0"/>
                    </a:lnTo>
                    <a:lnTo>
                      <a:pt x="69" y="11"/>
                    </a:lnTo>
                    <a:lnTo>
                      <a:pt x="72" y="23"/>
                    </a:lnTo>
                    <a:lnTo>
                      <a:pt x="72" y="29"/>
                    </a:lnTo>
                    <a:lnTo>
                      <a:pt x="72" y="33"/>
                    </a:lnTo>
                    <a:lnTo>
                      <a:pt x="72" y="33"/>
                    </a:lnTo>
                    <a:lnTo>
                      <a:pt x="71" y="37"/>
                    </a:lnTo>
                    <a:lnTo>
                      <a:pt x="69" y="41"/>
                    </a:lnTo>
                    <a:lnTo>
                      <a:pt x="63" y="45"/>
                    </a:lnTo>
                    <a:lnTo>
                      <a:pt x="56" y="49"/>
                    </a:lnTo>
                    <a:lnTo>
                      <a:pt x="47" y="51"/>
                    </a:lnTo>
                    <a:lnTo>
                      <a:pt x="28" y="52"/>
                    </a:lnTo>
                    <a:lnTo>
                      <a:pt x="15" y="49"/>
                    </a:lnTo>
                    <a:lnTo>
                      <a:pt x="15" y="49"/>
                    </a:lnTo>
                    <a:lnTo>
                      <a:pt x="6" y="45"/>
                    </a:lnTo>
                    <a:lnTo>
                      <a:pt x="3" y="41"/>
                    </a:lnTo>
                    <a:lnTo>
                      <a:pt x="1" y="37"/>
                    </a:lnTo>
                    <a:lnTo>
                      <a:pt x="0" y="31"/>
                    </a:lnTo>
                    <a:lnTo>
                      <a:pt x="1" y="23"/>
                    </a:lnTo>
                    <a:lnTo>
                      <a:pt x="3" y="13"/>
                    </a:lnTo>
                    <a:lnTo>
                      <a:pt x="10" y="2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7239000" y="4692650"/>
                <a:ext cx="106363" cy="26987"/>
              </a:xfrm>
              <a:custGeom>
                <a:avLst/>
                <a:gdLst/>
                <a:ahLst/>
                <a:cxnLst>
                  <a:cxn ang="0">
                    <a:pos x="67" y="7"/>
                  </a:cxn>
                  <a:cxn ang="0">
                    <a:pos x="67" y="7"/>
                  </a:cxn>
                  <a:cxn ang="0">
                    <a:pos x="62" y="0"/>
                  </a:cxn>
                  <a:cxn ang="0">
                    <a:pos x="9" y="2"/>
                  </a:cxn>
                  <a:cxn ang="0">
                    <a:pos x="9" y="2"/>
                  </a:cxn>
                  <a:cxn ang="0">
                    <a:pos x="3" y="13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3" y="27"/>
                  </a:cxn>
                  <a:cxn ang="0">
                    <a:pos x="9" y="31"/>
                  </a:cxn>
                  <a:cxn ang="0">
                    <a:pos x="15" y="33"/>
                  </a:cxn>
                  <a:cxn ang="0">
                    <a:pos x="23" y="35"/>
                  </a:cxn>
                  <a:cxn ang="0">
                    <a:pos x="33" y="33"/>
                  </a:cxn>
                  <a:cxn ang="0">
                    <a:pos x="43" y="29"/>
                  </a:cxn>
                  <a:cxn ang="0">
                    <a:pos x="55" y="21"/>
                  </a:cxn>
                  <a:cxn ang="0">
                    <a:pos x="67" y="7"/>
                  </a:cxn>
                  <a:cxn ang="0">
                    <a:pos x="67" y="7"/>
                  </a:cxn>
                </a:cxnLst>
                <a:rect l="0" t="0" r="r" b="b"/>
                <a:pathLst>
                  <a:path w="67" h="35">
                    <a:moveTo>
                      <a:pt x="67" y="7"/>
                    </a:moveTo>
                    <a:lnTo>
                      <a:pt x="67" y="7"/>
                    </a:lnTo>
                    <a:lnTo>
                      <a:pt x="62" y="0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3" y="13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7"/>
                    </a:lnTo>
                    <a:lnTo>
                      <a:pt x="9" y="31"/>
                    </a:lnTo>
                    <a:lnTo>
                      <a:pt x="15" y="33"/>
                    </a:lnTo>
                    <a:lnTo>
                      <a:pt x="23" y="35"/>
                    </a:lnTo>
                    <a:lnTo>
                      <a:pt x="33" y="33"/>
                    </a:lnTo>
                    <a:lnTo>
                      <a:pt x="43" y="29"/>
                    </a:lnTo>
                    <a:lnTo>
                      <a:pt x="55" y="21"/>
                    </a:lnTo>
                    <a:lnTo>
                      <a:pt x="67" y="7"/>
                    </a:lnTo>
                    <a:lnTo>
                      <a:pt x="67" y="7"/>
                    </a:lnTo>
                    <a:close/>
                  </a:path>
                </a:pathLst>
              </a:custGeom>
              <a:solidFill>
                <a:srgbClr val="C1D6D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7235825" y="4699000"/>
                <a:ext cx="119063" cy="34925"/>
              </a:xfrm>
              <a:custGeom>
                <a:avLst/>
                <a:gdLst/>
                <a:ahLst/>
                <a:cxnLst>
                  <a:cxn ang="0">
                    <a:pos x="1" y="14"/>
                  </a:cxn>
                  <a:cxn ang="0">
                    <a:pos x="1" y="14"/>
                  </a:cxn>
                  <a:cxn ang="0">
                    <a:pos x="0" y="22"/>
                  </a:cxn>
                  <a:cxn ang="0">
                    <a:pos x="0" y="26"/>
                  </a:cxn>
                  <a:cxn ang="0">
                    <a:pos x="2" y="30"/>
                  </a:cxn>
                  <a:cxn ang="0">
                    <a:pos x="3" y="34"/>
                  </a:cxn>
                  <a:cxn ang="0">
                    <a:pos x="9" y="40"/>
                  </a:cxn>
                  <a:cxn ang="0">
                    <a:pos x="15" y="44"/>
                  </a:cxn>
                  <a:cxn ang="0">
                    <a:pos x="15" y="44"/>
                  </a:cxn>
                  <a:cxn ang="0">
                    <a:pos x="29" y="45"/>
                  </a:cxn>
                  <a:cxn ang="0">
                    <a:pos x="48" y="44"/>
                  </a:cxn>
                  <a:cxn ang="0">
                    <a:pos x="57" y="42"/>
                  </a:cxn>
                  <a:cxn ang="0">
                    <a:pos x="64" y="38"/>
                  </a:cxn>
                  <a:cxn ang="0">
                    <a:pos x="71" y="34"/>
                  </a:cxn>
                  <a:cxn ang="0">
                    <a:pos x="73" y="30"/>
                  </a:cxn>
                  <a:cxn ang="0">
                    <a:pos x="75" y="26"/>
                  </a:cxn>
                  <a:cxn ang="0">
                    <a:pos x="75" y="26"/>
                  </a:cxn>
                  <a:cxn ang="0">
                    <a:pos x="75" y="20"/>
                  </a:cxn>
                  <a:cxn ang="0">
                    <a:pos x="73" y="12"/>
                  </a:cxn>
                  <a:cxn ang="0">
                    <a:pos x="69" y="0"/>
                  </a:cxn>
                  <a:cxn ang="0">
                    <a:pos x="69" y="0"/>
                  </a:cxn>
                  <a:cxn ang="0">
                    <a:pos x="57" y="14"/>
                  </a:cxn>
                  <a:cxn ang="0">
                    <a:pos x="45" y="22"/>
                  </a:cxn>
                  <a:cxn ang="0">
                    <a:pos x="35" y="26"/>
                  </a:cxn>
                  <a:cxn ang="0">
                    <a:pos x="26" y="26"/>
                  </a:cxn>
                  <a:cxn ang="0">
                    <a:pos x="17" y="24"/>
                  </a:cxn>
                  <a:cxn ang="0">
                    <a:pos x="11" y="20"/>
                  </a:cxn>
                  <a:cxn ang="0">
                    <a:pos x="1" y="14"/>
                  </a:cxn>
                  <a:cxn ang="0">
                    <a:pos x="1" y="14"/>
                  </a:cxn>
                </a:cxnLst>
                <a:rect l="0" t="0" r="r" b="b"/>
                <a:pathLst>
                  <a:path w="75" h="45">
                    <a:moveTo>
                      <a:pt x="1" y="14"/>
                    </a:moveTo>
                    <a:lnTo>
                      <a:pt x="1" y="14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9" y="40"/>
                    </a:lnTo>
                    <a:lnTo>
                      <a:pt x="15" y="44"/>
                    </a:lnTo>
                    <a:lnTo>
                      <a:pt x="15" y="44"/>
                    </a:lnTo>
                    <a:lnTo>
                      <a:pt x="29" y="45"/>
                    </a:lnTo>
                    <a:lnTo>
                      <a:pt x="48" y="44"/>
                    </a:lnTo>
                    <a:lnTo>
                      <a:pt x="57" y="42"/>
                    </a:lnTo>
                    <a:lnTo>
                      <a:pt x="64" y="38"/>
                    </a:lnTo>
                    <a:lnTo>
                      <a:pt x="71" y="34"/>
                    </a:lnTo>
                    <a:lnTo>
                      <a:pt x="73" y="30"/>
                    </a:lnTo>
                    <a:lnTo>
                      <a:pt x="75" y="26"/>
                    </a:lnTo>
                    <a:lnTo>
                      <a:pt x="75" y="26"/>
                    </a:lnTo>
                    <a:lnTo>
                      <a:pt x="75" y="20"/>
                    </a:lnTo>
                    <a:lnTo>
                      <a:pt x="73" y="12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57" y="14"/>
                    </a:lnTo>
                    <a:lnTo>
                      <a:pt x="45" y="22"/>
                    </a:lnTo>
                    <a:lnTo>
                      <a:pt x="35" y="26"/>
                    </a:lnTo>
                    <a:lnTo>
                      <a:pt x="26" y="26"/>
                    </a:lnTo>
                    <a:lnTo>
                      <a:pt x="17" y="24"/>
                    </a:lnTo>
                    <a:lnTo>
                      <a:pt x="11" y="20"/>
                    </a:lnTo>
                    <a:lnTo>
                      <a:pt x="1" y="14"/>
                    </a:lnTo>
                    <a:lnTo>
                      <a:pt x="1" y="14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7277100" y="5229225"/>
                <a:ext cx="14288" cy="3651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3" y="6"/>
                  </a:cxn>
                  <a:cxn ang="0">
                    <a:pos x="0" y="20"/>
                  </a:cxn>
                  <a:cxn ang="0">
                    <a:pos x="0" y="27"/>
                  </a:cxn>
                  <a:cxn ang="0">
                    <a:pos x="2" y="35"/>
                  </a:cxn>
                  <a:cxn ang="0">
                    <a:pos x="5" y="41"/>
                  </a:cxn>
                  <a:cxn ang="0">
                    <a:pos x="9" y="45"/>
                  </a:cxn>
                  <a:cxn ang="0">
                    <a:pos x="9" y="45"/>
                  </a:cxn>
                  <a:cxn ang="0">
                    <a:pos x="8" y="43"/>
                  </a:cxn>
                  <a:cxn ang="0">
                    <a:pos x="6" y="35"/>
                  </a:cxn>
                  <a:cxn ang="0">
                    <a:pos x="4" y="29"/>
                  </a:cxn>
                  <a:cxn ang="0">
                    <a:pos x="4" y="22"/>
                  </a:cxn>
                  <a:cxn ang="0">
                    <a:pos x="3" y="12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9" h="45">
                    <a:moveTo>
                      <a:pt x="4" y="0"/>
                    </a:moveTo>
                    <a:lnTo>
                      <a:pt x="4" y="0"/>
                    </a:lnTo>
                    <a:lnTo>
                      <a:pt x="3" y="6"/>
                    </a:lnTo>
                    <a:lnTo>
                      <a:pt x="0" y="20"/>
                    </a:lnTo>
                    <a:lnTo>
                      <a:pt x="0" y="27"/>
                    </a:lnTo>
                    <a:lnTo>
                      <a:pt x="2" y="35"/>
                    </a:lnTo>
                    <a:lnTo>
                      <a:pt x="5" y="41"/>
                    </a:lnTo>
                    <a:lnTo>
                      <a:pt x="9" y="45"/>
                    </a:lnTo>
                    <a:lnTo>
                      <a:pt x="9" y="45"/>
                    </a:lnTo>
                    <a:lnTo>
                      <a:pt x="8" y="43"/>
                    </a:lnTo>
                    <a:lnTo>
                      <a:pt x="6" y="35"/>
                    </a:lnTo>
                    <a:lnTo>
                      <a:pt x="4" y="29"/>
                    </a:lnTo>
                    <a:lnTo>
                      <a:pt x="4" y="22"/>
                    </a:lnTo>
                    <a:lnTo>
                      <a:pt x="3" y="1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8" name="Freeform 44"/>
              <p:cNvSpPr>
                <a:spLocks/>
              </p:cNvSpPr>
              <p:nvPr/>
            </p:nvSpPr>
            <p:spPr bwMode="auto">
              <a:xfrm>
                <a:off x="7158038" y="4494213"/>
                <a:ext cx="258763" cy="225425"/>
              </a:xfrm>
              <a:custGeom>
                <a:avLst/>
                <a:gdLst/>
                <a:ahLst/>
                <a:cxnLst>
                  <a:cxn ang="0">
                    <a:pos x="71" y="0"/>
                  </a:cxn>
                  <a:cxn ang="0">
                    <a:pos x="81" y="0"/>
                  </a:cxn>
                  <a:cxn ang="0">
                    <a:pos x="98" y="2"/>
                  </a:cxn>
                  <a:cxn ang="0">
                    <a:pos x="112" y="10"/>
                  </a:cxn>
                  <a:cxn ang="0">
                    <a:pos x="127" y="24"/>
                  </a:cxn>
                  <a:cxn ang="0">
                    <a:pos x="138" y="41"/>
                  </a:cxn>
                  <a:cxn ang="0">
                    <a:pos x="148" y="63"/>
                  </a:cxn>
                  <a:cxn ang="0">
                    <a:pos x="156" y="86"/>
                  </a:cxn>
                  <a:cxn ang="0">
                    <a:pos x="160" y="114"/>
                  </a:cxn>
                  <a:cxn ang="0">
                    <a:pos x="163" y="143"/>
                  </a:cxn>
                  <a:cxn ang="0">
                    <a:pos x="162" y="163"/>
                  </a:cxn>
                  <a:cxn ang="0">
                    <a:pos x="156" y="200"/>
                  </a:cxn>
                  <a:cxn ang="0">
                    <a:pos x="145" y="233"/>
                  </a:cxn>
                  <a:cxn ang="0">
                    <a:pos x="129" y="258"/>
                  </a:cxn>
                  <a:cxn ang="0">
                    <a:pos x="120" y="268"/>
                  </a:cxn>
                  <a:cxn ang="0">
                    <a:pos x="101" y="280"/>
                  </a:cxn>
                  <a:cxn ang="0">
                    <a:pos x="81" y="286"/>
                  </a:cxn>
                  <a:cxn ang="0">
                    <a:pos x="73" y="284"/>
                  </a:cxn>
                  <a:cxn ang="0">
                    <a:pos x="58" y="278"/>
                  </a:cxn>
                  <a:cxn ang="0">
                    <a:pos x="43" y="268"/>
                  </a:cxn>
                  <a:cxn ang="0">
                    <a:pos x="30" y="253"/>
                  </a:cxn>
                  <a:cxn ang="0">
                    <a:pos x="18" y="233"/>
                  </a:cxn>
                  <a:cxn ang="0">
                    <a:pos x="11" y="212"/>
                  </a:cxn>
                  <a:cxn ang="0">
                    <a:pos x="4" y="184"/>
                  </a:cxn>
                  <a:cxn ang="0">
                    <a:pos x="0" y="157"/>
                  </a:cxn>
                  <a:cxn ang="0">
                    <a:pos x="0" y="143"/>
                  </a:cxn>
                  <a:cxn ang="0">
                    <a:pos x="2" y="116"/>
                  </a:cxn>
                  <a:cxn ang="0">
                    <a:pos x="6" y="90"/>
                  </a:cxn>
                  <a:cxn ang="0">
                    <a:pos x="21" y="47"/>
                  </a:cxn>
                  <a:cxn ang="0">
                    <a:pos x="43" y="16"/>
                  </a:cxn>
                  <a:cxn ang="0">
                    <a:pos x="63" y="2"/>
                  </a:cxn>
                  <a:cxn ang="0">
                    <a:pos x="71" y="0"/>
                  </a:cxn>
                </a:cxnLst>
                <a:rect l="0" t="0" r="r" b="b"/>
                <a:pathLst>
                  <a:path w="163" h="286">
                    <a:moveTo>
                      <a:pt x="71" y="0"/>
                    </a:moveTo>
                    <a:lnTo>
                      <a:pt x="71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90" y="0"/>
                    </a:lnTo>
                    <a:lnTo>
                      <a:pt x="98" y="2"/>
                    </a:lnTo>
                    <a:lnTo>
                      <a:pt x="106" y="6"/>
                    </a:lnTo>
                    <a:lnTo>
                      <a:pt x="112" y="10"/>
                    </a:lnTo>
                    <a:lnTo>
                      <a:pt x="120" y="16"/>
                    </a:lnTo>
                    <a:lnTo>
                      <a:pt x="127" y="24"/>
                    </a:lnTo>
                    <a:lnTo>
                      <a:pt x="132" y="32"/>
                    </a:lnTo>
                    <a:lnTo>
                      <a:pt x="138" y="41"/>
                    </a:lnTo>
                    <a:lnTo>
                      <a:pt x="144" y="51"/>
                    </a:lnTo>
                    <a:lnTo>
                      <a:pt x="148" y="63"/>
                    </a:lnTo>
                    <a:lnTo>
                      <a:pt x="153" y="75"/>
                    </a:lnTo>
                    <a:lnTo>
                      <a:pt x="156" y="86"/>
                    </a:lnTo>
                    <a:lnTo>
                      <a:pt x="158" y="100"/>
                    </a:lnTo>
                    <a:lnTo>
                      <a:pt x="160" y="114"/>
                    </a:lnTo>
                    <a:lnTo>
                      <a:pt x="162" y="128"/>
                    </a:lnTo>
                    <a:lnTo>
                      <a:pt x="163" y="143"/>
                    </a:lnTo>
                    <a:lnTo>
                      <a:pt x="163" y="143"/>
                    </a:lnTo>
                    <a:lnTo>
                      <a:pt x="162" y="163"/>
                    </a:lnTo>
                    <a:lnTo>
                      <a:pt x="159" y="182"/>
                    </a:lnTo>
                    <a:lnTo>
                      <a:pt x="156" y="200"/>
                    </a:lnTo>
                    <a:lnTo>
                      <a:pt x="150" y="217"/>
                    </a:lnTo>
                    <a:lnTo>
                      <a:pt x="145" y="233"/>
                    </a:lnTo>
                    <a:lnTo>
                      <a:pt x="137" y="247"/>
                    </a:lnTo>
                    <a:lnTo>
                      <a:pt x="129" y="258"/>
                    </a:lnTo>
                    <a:lnTo>
                      <a:pt x="120" y="268"/>
                    </a:lnTo>
                    <a:lnTo>
                      <a:pt x="120" y="268"/>
                    </a:lnTo>
                    <a:lnTo>
                      <a:pt x="111" y="276"/>
                    </a:lnTo>
                    <a:lnTo>
                      <a:pt x="101" y="280"/>
                    </a:lnTo>
                    <a:lnTo>
                      <a:pt x="91" y="284"/>
                    </a:lnTo>
                    <a:lnTo>
                      <a:pt x="81" y="286"/>
                    </a:lnTo>
                    <a:lnTo>
                      <a:pt x="81" y="286"/>
                    </a:lnTo>
                    <a:lnTo>
                      <a:pt x="73" y="284"/>
                    </a:lnTo>
                    <a:lnTo>
                      <a:pt x="65" y="282"/>
                    </a:lnTo>
                    <a:lnTo>
                      <a:pt x="58" y="278"/>
                    </a:lnTo>
                    <a:lnTo>
                      <a:pt x="50" y="274"/>
                    </a:lnTo>
                    <a:lnTo>
                      <a:pt x="43" y="268"/>
                    </a:lnTo>
                    <a:lnTo>
                      <a:pt x="36" y="260"/>
                    </a:lnTo>
                    <a:lnTo>
                      <a:pt x="30" y="253"/>
                    </a:lnTo>
                    <a:lnTo>
                      <a:pt x="24" y="243"/>
                    </a:lnTo>
                    <a:lnTo>
                      <a:pt x="18" y="233"/>
                    </a:lnTo>
                    <a:lnTo>
                      <a:pt x="14" y="223"/>
                    </a:lnTo>
                    <a:lnTo>
                      <a:pt x="11" y="212"/>
                    </a:lnTo>
                    <a:lnTo>
                      <a:pt x="6" y="198"/>
                    </a:lnTo>
                    <a:lnTo>
                      <a:pt x="4" y="184"/>
                    </a:lnTo>
                    <a:lnTo>
                      <a:pt x="2" y="171"/>
                    </a:lnTo>
                    <a:lnTo>
                      <a:pt x="0" y="157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0" y="129"/>
                    </a:lnTo>
                    <a:lnTo>
                      <a:pt x="2" y="116"/>
                    </a:lnTo>
                    <a:lnTo>
                      <a:pt x="4" y="104"/>
                    </a:lnTo>
                    <a:lnTo>
                      <a:pt x="6" y="90"/>
                    </a:lnTo>
                    <a:lnTo>
                      <a:pt x="12" y="69"/>
                    </a:lnTo>
                    <a:lnTo>
                      <a:pt x="21" y="47"/>
                    </a:lnTo>
                    <a:lnTo>
                      <a:pt x="31" y="30"/>
                    </a:lnTo>
                    <a:lnTo>
                      <a:pt x="43" y="16"/>
                    </a:lnTo>
                    <a:lnTo>
                      <a:pt x="56" y="6"/>
                    </a:lnTo>
                    <a:lnTo>
                      <a:pt x="63" y="2"/>
                    </a:lnTo>
                    <a:lnTo>
                      <a:pt x="71" y="0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9" name="Freeform 45"/>
              <p:cNvSpPr>
                <a:spLocks/>
              </p:cNvSpPr>
              <p:nvPr/>
            </p:nvSpPr>
            <p:spPr bwMode="auto">
              <a:xfrm>
                <a:off x="7170738" y="4505325"/>
                <a:ext cx="231775" cy="203200"/>
              </a:xfrm>
              <a:custGeom>
                <a:avLst/>
                <a:gdLst/>
                <a:ahLst/>
                <a:cxnLst>
                  <a:cxn ang="0">
                    <a:pos x="64" y="2"/>
                  </a:cxn>
                  <a:cxn ang="0">
                    <a:pos x="64" y="2"/>
                  </a:cxn>
                  <a:cxn ang="0">
                    <a:pos x="73" y="0"/>
                  </a:cxn>
                  <a:cxn ang="0">
                    <a:pos x="73" y="0"/>
                  </a:cxn>
                  <a:cxn ang="0">
                    <a:pos x="81" y="2"/>
                  </a:cxn>
                  <a:cxn ang="0">
                    <a:pos x="88" y="4"/>
                  </a:cxn>
                  <a:cxn ang="0">
                    <a:pos x="95" y="6"/>
                  </a:cxn>
                  <a:cxn ang="0">
                    <a:pos x="102" y="10"/>
                  </a:cxn>
                  <a:cxn ang="0">
                    <a:pos x="108" y="16"/>
                  </a:cxn>
                  <a:cxn ang="0">
                    <a:pos x="114" y="22"/>
                  </a:cxn>
                  <a:cxn ang="0">
                    <a:pos x="120" y="29"/>
                  </a:cxn>
                  <a:cxn ang="0">
                    <a:pos x="124" y="37"/>
                  </a:cxn>
                  <a:cxn ang="0">
                    <a:pos x="133" y="57"/>
                  </a:cxn>
                  <a:cxn ang="0">
                    <a:pos x="137" y="69"/>
                  </a:cxn>
                  <a:cxn ang="0">
                    <a:pos x="140" y="78"/>
                  </a:cxn>
                  <a:cxn ang="0">
                    <a:pos x="142" y="90"/>
                  </a:cxn>
                  <a:cxn ang="0">
                    <a:pos x="145" y="104"/>
                  </a:cxn>
                  <a:cxn ang="0">
                    <a:pos x="146" y="115"/>
                  </a:cxn>
                  <a:cxn ang="0">
                    <a:pos x="146" y="129"/>
                  </a:cxn>
                  <a:cxn ang="0">
                    <a:pos x="146" y="129"/>
                  </a:cxn>
                  <a:cxn ang="0">
                    <a:pos x="146" y="147"/>
                  </a:cxn>
                  <a:cxn ang="0">
                    <a:pos x="143" y="164"/>
                  </a:cxn>
                  <a:cxn ang="0">
                    <a:pos x="140" y="180"/>
                  </a:cxn>
                  <a:cxn ang="0">
                    <a:pos x="136" y="196"/>
                  </a:cxn>
                  <a:cxn ang="0">
                    <a:pos x="130" y="209"/>
                  </a:cxn>
                  <a:cxn ang="0">
                    <a:pos x="123" y="221"/>
                  </a:cxn>
                  <a:cxn ang="0">
                    <a:pos x="116" y="233"/>
                  </a:cxn>
                  <a:cxn ang="0">
                    <a:pos x="108" y="241"/>
                  </a:cxn>
                  <a:cxn ang="0">
                    <a:pos x="108" y="241"/>
                  </a:cxn>
                  <a:cxn ang="0">
                    <a:pos x="100" y="248"/>
                  </a:cxn>
                  <a:cxn ang="0">
                    <a:pos x="91" y="252"/>
                  </a:cxn>
                  <a:cxn ang="0">
                    <a:pos x="82" y="256"/>
                  </a:cxn>
                  <a:cxn ang="0">
                    <a:pos x="73" y="256"/>
                  </a:cxn>
                  <a:cxn ang="0">
                    <a:pos x="73" y="256"/>
                  </a:cxn>
                  <a:cxn ang="0">
                    <a:pos x="66" y="256"/>
                  </a:cxn>
                  <a:cxn ang="0">
                    <a:pos x="58" y="254"/>
                  </a:cxn>
                  <a:cxn ang="0">
                    <a:pos x="52" y="250"/>
                  </a:cxn>
                  <a:cxn ang="0">
                    <a:pos x="45" y="246"/>
                  </a:cxn>
                  <a:cxn ang="0">
                    <a:pos x="38" y="241"/>
                  </a:cxn>
                  <a:cxn ang="0">
                    <a:pos x="33" y="235"/>
                  </a:cxn>
                  <a:cxn ang="0">
                    <a:pos x="27" y="227"/>
                  </a:cxn>
                  <a:cxn ang="0">
                    <a:pos x="22" y="219"/>
                  </a:cxn>
                  <a:cxn ang="0">
                    <a:pos x="13" y="200"/>
                  </a:cxn>
                  <a:cxn ang="0">
                    <a:pos x="9" y="190"/>
                  </a:cxn>
                  <a:cxn ang="0">
                    <a:pos x="6" y="178"/>
                  </a:cxn>
                  <a:cxn ang="0">
                    <a:pos x="4" y="166"/>
                  </a:cxn>
                  <a:cxn ang="0">
                    <a:pos x="3" y="155"/>
                  </a:cxn>
                  <a:cxn ang="0">
                    <a:pos x="1" y="141"/>
                  </a:cxn>
                  <a:cxn ang="0">
                    <a:pos x="0" y="129"/>
                  </a:cxn>
                  <a:cxn ang="0">
                    <a:pos x="0" y="129"/>
                  </a:cxn>
                  <a:cxn ang="0">
                    <a:pos x="1" y="106"/>
                  </a:cxn>
                  <a:cxn ang="0">
                    <a:pos x="6" y="82"/>
                  </a:cxn>
                  <a:cxn ang="0">
                    <a:pos x="11" y="63"/>
                  </a:cxn>
                  <a:cxn ang="0">
                    <a:pos x="19" y="43"/>
                  </a:cxn>
                  <a:cxn ang="0">
                    <a:pos x="28" y="27"/>
                  </a:cxn>
                  <a:cxn ang="0">
                    <a:pos x="39" y="16"/>
                  </a:cxn>
                  <a:cxn ang="0">
                    <a:pos x="51" y="6"/>
                  </a:cxn>
                  <a:cxn ang="0">
                    <a:pos x="64" y="2"/>
                  </a:cxn>
                  <a:cxn ang="0">
                    <a:pos x="64" y="2"/>
                  </a:cxn>
                </a:cxnLst>
                <a:rect l="0" t="0" r="r" b="b"/>
                <a:pathLst>
                  <a:path w="146" h="256">
                    <a:moveTo>
                      <a:pt x="64" y="2"/>
                    </a:moveTo>
                    <a:lnTo>
                      <a:pt x="64" y="2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81" y="2"/>
                    </a:lnTo>
                    <a:lnTo>
                      <a:pt x="88" y="4"/>
                    </a:lnTo>
                    <a:lnTo>
                      <a:pt x="95" y="6"/>
                    </a:lnTo>
                    <a:lnTo>
                      <a:pt x="102" y="10"/>
                    </a:lnTo>
                    <a:lnTo>
                      <a:pt x="108" y="16"/>
                    </a:lnTo>
                    <a:lnTo>
                      <a:pt x="114" y="22"/>
                    </a:lnTo>
                    <a:lnTo>
                      <a:pt x="120" y="29"/>
                    </a:lnTo>
                    <a:lnTo>
                      <a:pt x="124" y="37"/>
                    </a:lnTo>
                    <a:lnTo>
                      <a:pt x="133" y="57"/>
                    </a:lnTo>
                    <a:lnTo>
                      <a:pt x="137" y="69"/>
                    </a:lnTo>
                    <a:lnTo>
                      <a:pt x="140" y="78"/>
                    </a:lnTo>
                    <a:lnTo>
                      <a:pt x="142" y="90"/>
                    </a:lnTo>
                    <a:lnTo>
                      <a:pt x="145" y="104"/>
                    </a:lnTo>
                    <a:lnTo>
                      <a:pt x="146" y="115"/>
                    </a:lnTo>
                    <a:lnTo>
                      <a:pt x="146" y="129"/>
                    </a:lnTo>
                    <a:lnTo>
                      <a:pt x="146" y="129"/>
                    </a:lnTo>
                    <a:lnTo>
                      <a:pt x="146" y="147"/>
                    </a:lnTo>
                    <a:lnTo>
                      <a:pt x="143" y="164"/>
                    </a:lnTo>
                    <a:lnTo>
                      <a:pt x="140" y="180"/>
                    </a:lnTo>
                    <a:lnTo>
                      <a:pt x="136" y="196"/>
                    </a:lnTo>
                    <a:lnTo>
                      <a:pt x="130" y="209"/>
                    </a:lnTo>
                    <a:lnTo>
                      <a:pt x="123" y="221"/>
                    </a:lnTo>
                    <a:lnTo>
                      <a:pt x="116" y="233"/>
                    </a:lnTo>
                    <a:lnTo>
                      <a:pt x="108" y="241"/>
                    </a:lnTo>
                    <a:lnTo>
                      <a:pt x="108" y="241"/>
                    </a:lnTo>
                    <a:lnTo>
                      <a:pt x="100" y="248"/>
                    </a:lnTo>
                    <a:lnTo>
                      <a:pt x="91" y="252"/>
                    </a:lnTo>
                    <a:lnTo>
                      <a:pt x="82" y="256"/>
                    </a:lnTo>
                    <a:lnTo>
                      <a:pt x="73" y="256"/>
                    </a:lnTo>
                    <a:lnTo>
                      <a:pt x="73" y="256"/>
                    </a:lnTo>
                    <a:lnTo>
                      <a:pt x="66" y="256"/>
                    </a:lnTo>
                    <a:lnTo>
                      <a:pt x="58" y="254"/>
                    </a:lnTo>
                    <a:lnTo>
                      <a:pt x="52" y="250"/>
                    </a:lnTo>
                    <a:lnTo>
                      <a:pt x="45" y="246"/>
                    </a:lnTo>
                    <a:lnTo>
                      <a:pt x="38" y="241"/>
                    </a:lnTo>
                    <a:lnTo>
                      <a:pt x="33" y="235"/>
                    </a:lnTo>
                    <a:lnTo>
                      <a:pt x="27" y="227"/>
                    </a:lnTo>
                    <a:lnTo>
                      <a:pt x="22" y="219"/>
                    </a:lnTo>
                    <a:lnTo>
                      <a:pt x="13" y="200"/>
                    </a:lnTo>
                    <a:lnTo>
                      <a:pt x="9" y="190"/>
                    </a:lnTo>
                    <a:lnTo>
                      <a:pt x="6" y="178"/>
                    </a:lnTo>
                    <a:lnTo>
                      <a:pt x="4" y="166"/>
                    </a:lnTo>
                    <a:lnTo>
                      <a:pt x="3" y="155"/>
                    </a:lnTo>
                    <a:lnTo>
                      <a:pt x="1" y="141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1" y="106"/>
                    </a:lnTo>
                    <a:lnTo>
                      <a:pt x="6" y="82"/>
                    </a:lnTo>
                    <a:lnTo>
                      <a:pt x="11" y="63"/>
                    </a:lnTo>
                    <a:lnTo>
                      <a:pt x="19" y="43"/>
                    </a:lnTo>
                    <a:lnTo>
                      <a:pt x="28" y="27"/>
                    </a:lnTo>
                    <a:lnTo>
                      <a:pt x="39" y="16"/>
                    </a:lnTo>
                    <a:lnTo>
                      <a:pt x="51" y="6"/>
                    </a:lnTo>
                    <a:lnTo>
                      <a:pt x="64" y="2"/>
                    </a:lnTo>
                    <a:lnTo>
                      <a:pt x="64" y="2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0" name="Freeform 46"/>
              <p:cNvSpPr>
                <a:spLocks/>
              </p:cNvSpPr>
              <p:nvPr/>
            </p:nvSpPr>
            <p:spPr bwMode="auto">
              <a:xfrm>
                <a:off x="7170738" y="4506913"/>
                <a:ext cx="171450" cy="201612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64" y="0"/>
                  </a:cxn>
                  <a:cxn ang="0">
                    <a:pos x="56" y="8"/>
                  </a:cxn>
                  <a:cxn ang="0">
                    <a:pos x="48" y="20"/>
                  </a:cxn>
                  <a:cxn ang="0">
                    <a:pos x="42" y="31"/>
                  </a:cxn>
                  <a:cxn ang="0">
                    <a:pos x="36" y="45"/>
                  </a:cxn>
                  <a:cxn ang="0">
                    <a:pos x="32" y="61"/>
                  </a:cxn>
                  <a:cxn ang="0">
                    <a:pos x="28" y="76"/>
                  </a:cxn>
                  <a:cxn ang="0">
                    <a:pos x="26" y="94"/>
                  </a:cxn>
                  <a:cxn ang="0">
                    <a:pos x="26" y="112"/>
                  </a:cxn>
                  <a:cxn ang="0">
                    <a:pos x="26" y="112"/>
                  </a:cxn>
                  <a:cxn ang="0">
                    <a:pos x="26" y="125"/>
                  </a:cxn>
                  <a:cxn ang="0">
                    <a:pos x="27" y="139"/>
                  </a:cxn>
                  <a:cxn ang="0">
                    <a:pos x="29" y="151"/>
                  </a:cxn>
                  <a:cxn ang="0">
                    <a:pos x="32" y="162"/>
                  </a:cxn>
                  <a:cxn ang="0">
                    <a:pos x="35" y="174"/>
                  </a:cxn>
                  <a:cxn ang="0">
                    <a:pos x="38" y="184"/>
                  </a:cxn>
                  <a:cxn ang="0">
                    <a:pos x="47" y="203"/>
                  </a:cxn>
                  <a:cxn ang="0">
                    <a:pos x="57" y="219"/>
                  </a:cxn>
                  <a:cxn ang="0">
                    <a:pos x="64" y="225"/>
                  </a:cxn>
                  <a:cxn ang="0">
                    <a:pos x="71" y="231"/>
                  </a:cxn>
                  <a:cxn ang="0">
                    <a:pos x="76" y="235"/>
                  </a:cxn>
                  <a:cxn ang="0">
                    <a:pos x="84" y="239"/>
                  </a:cxn>
                  <a:cxn ang="0">
                    <a:pos x="91" y="241"/>
                  </a:cxn>
                  <a:cxn ang="0">
                    <a:pos x="99" y="241"/>
                  </a:cxn>
                  <a:cxn ang="0">
                    <a:pos x="99" y="241"/>
                  </a:cxn>
                  <a:cxn ang="0">
                    <a:pos x="108" y="239"/>
                  </a:cxn>
                  <a:cxn ang="0">
                    <a:pos x="108" y="239"/>
                  </a:cxn>
                  <a:cxn ang="0">
                    <a:pos x="100" y="246"/>
                  </a:cxn>
                  <a:cxn ang="0">
                    <a:pos x="91" y="250"/>
                  </a:cxn>
                  <a:cxn ang="0">
                    <a:pos x="82" y="254"/>
                  </a:cxn>
                  <a:cxn ang="0">
                    <a:pos x="73" y="254"/>
                  </a:cxn>
                  <a:cxn ang="0">
                    <a:pos x="73" y="254"/>
                  </a:cxn>
                  <a:cxn ang="0">
                    <a:pos x="66" y="254"/>
                  </a:cxn>
                  <a:cxn ang="0">
                    <a:pos x="58" y="252"/>
                  </a:cxn>
                  <a:cxn ang="0">
                    <a:pos x="52" y="248"/>
                  </a:cxn>
                  <a:cxn ang="0">
                    <a:pos x="45" y="244"/>
                  </a:cxn>
                  <a:cxn ang="0">
                    <a:pos x="38" y="239"/>
                  </a:cxn>
                  <a:cxn ang="0">
                    <a:pos x="33" y="233"/>
                  </a:cxn>
                  <a:cxn ang="0">
                    <a:pos x="27" y="225"/>
                  </a:cxn>
                  <a:cxn ang="0">
                    <a:pos x="22" y="217"/>
                  </a:cxn>
                  <a:cxn ang="0">
                    <a:pos x="13" y="198"/>
                  </a:cxn>
                  <a:cxn ang="0">
                    <a:pos x="9" y="188"/>
                  </a:cxn>
                  <a:cxn ang="0">
                    <a:pos x="6" y="176"/>
                  </a:cxn>
                  <a:cxn ang="0">
                    <a:pos x="4" y="164"/>
                  </a:cxn>
                  <a:cxn ang="0">
                    <a:pos x="3" y="153"/>
                  </a:cxn>
                  <a:cxn ang="0">
                    <a:pos x="1" y="139"/>
                  </a:cxn>
                  <a:cxn ang="0">
                    <a:pos x="0" y="127"/>
                  </a:cxn>
                  <a:cxn ang="0">
                    <a:pos x="0" y="127"/>
                  </a:cxn>
                  <a:cxn ang="0">
                    <a:pos x="1" y="104"/>
                  </a:cxn>
                  <a:cxn ang="0">
                    <a:pos x="6" y="80"/>
                  </a:cxn>
                  <a:cxn ang="0">
                    <a:pos x="11" y="61"/>
                  </a:cxn>
                  <a:cxn ang="0">
                    <a:pos x="19" y="41"/>
                  </a:cxn>
                  <a:cxn ang="0">
                    <a:pos x="28" y="25"/>
                  </a:cxn>
                  <a:cxn ang="0">
                    <a:pos x="39" y="14"/>
                  </a:cxn>
                  <a:cxn ang="0">
                    <a:pos x="51" y="4"/>
                  </a:cxn>
                  <a:cxn ang="0">
                    <a:pos x="64" y="0"/>
                  </a:cxn>
                  <a:cxn ang="0">
                    <a:pos x="64" y="0"/>
                  </a:cxn>
                </a:cxnLst>
                <a:rect l="0" t="0" r="r" b="b"/>
                <a:pathLst>
                  <a:path w="108" h="254">
                    <a:moveTo>
                      <a:pt x="64" y="0"/>
                    </a:moveTo>
                    <a:lnTo>
                      <a:pt x="64" y="0"/>
                    </a:lnTo>
                    <a:lnTo>
                      <a:pt x="56" y="8"/>
                    </a:lnTo>
                    <a:lnTo>
                      <a:pt x="48" y="20"/>
                    </a:lnTo>
                    <a:lnTo>
                      <a:pt x="42" y="31"/>
                    </a:lnTo>
                    <a:lnTo>
                      <a:pt x="36" y="45"/>
                    </a:lnTo>
                    <a:lnTo>
                      <a:pt x="32" y="61"/>
                    </a:lnTo>
                    <a:lnTo>
                      <a:pt x="28" y="76"/>
                    </a:lnTo>
                    <a:lnTo>
                      <a:pt x="26" y="94"/>
                    </a:lnTo>
                    <a:lnTo>
                      <a:pt x="26" y="112"/>
                    </a:lnTo>
                    <a:lnTo>
                      <a:pt x="26" y="112"/>
                    </a:lnTo>
                    <a:lnTo>
                      <a:pt x="26" y="125"/>
                    </a:lnTo>
                    <a:lnTo>
                      <a:pt x="27" y="139"/>
                    </a:lnTo>
                    <a:lnTo>
                      <a:pt x="29" y="151"/>
                    </a:lnTo>
                    <a:lnTo>
                      <a:pt x="32" y="162"/>
                    </a:lnTo>
                    <a:lnTo>
                      <a:pt x="35" y="174"/>
                    </a:lnTo>
                    <a:lnTo>
                      <a:pt x="38" y="184"/>
                    </a:lnTo>
                    <a:lnTo>
                      <a:pt x="47" y="203"/>
                    </a:lnTo>
                    <a:lnTo>
                      <a:pt x="57" y="219"/>
                    </a:lnTo>
                    <a:lnTo>
                      <a:pt x="64" y="225"/>
                    </a:lnTo>
                    <a:lnTo>
                      <a:pt x="71" y="231"/>
                    </a:lnTo>
                    <a:lnTo>
                      <a:pt x="76" y="235"/>
                    </a:lnTo>
                    <a:lnTo>
                      <a:pt x="84" y="239"/>
                    </a:lnTo>
                    <a:lnTo>
                      <a:pt x="91" y="241"/>
                    </a:lnTo>
                    <a:lnTo>
                      <a:pt x="99" y="241"/>
                    </a:lnTo>
                    <a:lnTo>
                      <a:pt x="99" y="241"/>
                    </a:lnTo>
                    <a:lnTo>
                      <a:pt x="108" y="239"/>
                    </a:lnTo>
                    <a:lnTo>
                      <a:pt x="108" y="239"/>
                    </a:lnTo>
                    <a:lnTo>
                      <a:pt x="100" y="246"/>
                    </a:lnTo>
                    <a:lnTo>
                      <a:pt x="91" y="250"/>
                    </a:lnTo>
                    <a:lnTo>
                      <a:pt x="82" y="254"/>
                    </a:lnTo>
                    <a:lnTo>
                      <a:pt x="73" y="254"/>
                    </a:lnTo>
                    <a:lnTo>
                      <a:pt x="73" y="254"/>
                    </a:lnTo>
                    <a:lnTo>
                      <a:pt x="66" y="254"/>
                    </a:lnTo>
                    <a:lnTo>
                      <a:pt x="58" y="252"/>
                    </a:lnTo>
                    <a:lnTo>
                      <a:pt x="52" y="248"/>
                    </a:lnTo>
                    <a:lnTo>
                      <a:pt x="45" y="244"/>
                    </a:lnTo>
                    <a:lnTo>
                      <a:pt x="38" y="239"/>
                    </a:lnTo>
                    <a:lnTo>
                      <a:pt x="33" y="233"/>
                    </a:lnTo>
                    <a:lnTo>
                      <a:pt x="27" y="225"/>
                    </a:lnTo>
                    <a:lnTo>
                      <a:pt x="22" y="217"/>
                    </a:lnTo>
                    <a:lnTo>
                      <a:pt x="13" y="198"/>
                    </a:lnTo>
                    <a:lnTo>
                      <a:pt x="9" y="188"/>
                    </a:lnTo>
                    <a:lnTo>
                      <a:pt x="6" y="176"/>
                    </a:lnTo>
                    <a:lnTo>
                      <a:pt x="4" y="164"/>
                    </a:lnTo>
                    <a:lnTo>
                      <a:pt x="3" y="153"/>
                    </a:lnTo>
                    <a:lnTo>
                      <a:pt x="1" y="139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1" y="104"/>
                    </a:lnTo>
                    <a:lnTo>
                      <a:pt x="6" y="80"/>
                    </a:lnTo>
                    <a:lnTo>
                      <a:pt x="11" y="61"/>
                    </a:lnTo>
                    <a:lnTo>
                      <a:pt x="19" y="41"/>
                    </a:lnTo>
                    <a:lnTo>
                      <a:pt x="28" y="25"/>
                    </a:lnTo>
                    <a:lnTo>
                      <a:pt x="39" y="14"/>
                    </a:lnTo>
                    <a:lnTo>
                      <a:pt x="51" y="4"/>
                    </a:lnTo>
                    <a:lnTo>
                      <a:pt x="64" y="0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6C19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1" name="Freeform 47"/>
              <p:cNvSpPr>
                <a:spLocks/>
              </p:cNvSpPr>
              <p:nvPr/>
            </p:nvSpPr>
            <p:spPr bwMode="auto">
              <a:xfrm>
                <a:off x="7212013" y="4505325"/>
                <a:ext cx="190500" cy="192087"/>
              </a:xfrm>
              <a:custGeom>
                <a:avLst/>
                <a:gdLst/>
                <a:ahLst/>
                <a:cxnLst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96"/>
                  </a:cxn>
                  <a:cxn ang="0">
                    <a:pos x="2" y="78"/>
                  </a:cxn>
                  <a:cxn ang="0">
                    <a:pos x="6" y="63"/>
                  </a:cxn>
                  <a:cxn ang="0">
                    <a:pos x="10" y="47"/>
                  </a:cxn>
                  <a:cxn ang="0">
                    <a:pos x="16" y="33"/>
                  </a:cxn>
                  <a:cxn ang="0">
                    <a:pos x="22" y="22"/>
                  </a:cxn>
                  <a:cxn ang="0">
                    <a:pos x="30" y="10"/>
                  </a:cxn>
                  <a:cxn ang="0">
                    <a:pos x="38" y="2"/>
                  </a:cxn>
                  <a:cxn ang="0">
                    <a:pos x="38" y="2"/>
                  </a:cxn>
                  <a:cxn ang="0">
                    <a:pos x="47" y="0"/>
                  </a:cxn>
                  <a:cxn ang="0">
                    <a:pos x="47" y="0"/>
                  </a:cxn>
                  <a:cxn ang="0">
                    <a:pos x="55" y="2"/>
                  </a:cxn>
                  <a:cxn ang="0">
                    <a:pos x="62" y="4"/>
                  </a:cxn>
                  <a:cxn ang="0">
                    <a:pos x="69" y="6"/>
                  </a:cxn>
                  <a:cxn ang="0">
                    <a:pos x="76" y="10"/>
                  </a:cxn>
                  <a:cxn ang="0">
                    <a:pos x="82" y="16"/>
                  </a:cxn>
                  <a:cxn ang="0">
                    <a:pos x="88" y="22"/>
                  </a:cxn>
                  <a:cxn ang="0">
                    <a:pos x="94" y="29"/>
                  </a:cxn>
                  <a:cxn ang="0">
                    <a:pos x="98" y="37"/>
                  </a:cxn>
                  <a:cxn ang="0">
                    <a:pos x="107" y="57"/>
                  </a:cxn>
                  <a:cxn ang="0">
                    <a:pos x="111" y="69"/>
                  </a:cxn>
                  <a:cxn ang="0">
                    <a:pos x="114" y="78"/>
                  </a:cxn>
                  <a:cxn ang="0">
                    <a:pos x="116" y="90"/>
                  </a:cxn>
                  <a:cxn ang="0">
                    <a:pos x="119" y="104"/>
                  </a:cxn>
                  <a:cxn ang="0">
                    <a:pos x="120" y="115"/>
                  </a:cxn>
                  <a:cxn ang="0">
                    <a:pos x="120" y="129"/>
                  </a:cxn>
                  <a:cxn ang="0">
                    <a:pos x="120" y="129"/>
                  </a:cxn>
                  <a:cxn ang="0">
                    <a:pos x="120" y="147"/>
                  </a:cxn>
                  <a:cxn ang="0">
                    <a:pos x="117" y="164"/>
                  </a:cxn>
                  <a:cxn ang="0">
                    <a:pos x="114" y="180"/>
                  </a:cxn>
                  <a:cxn ang="0">
                    <a:pos x="110" y="196"/>
                  </a:cxn>
                  <a:cxn ang="0">
                    <a:pos x="104" y="209"/>
                  </a:cxn>
                  <a:cxn ang="0">
                    <a:pos x="97" y="221"/>
                  </a:cxn>
                  <a:cxn ang="0">
                    <a:pos x="90" y="233"/>
                  </a:cxn>
                  <a:cxn ang="0">
                    <a:pos x="82" y="241"/>
                  </a:cxn>
                  <a:cxn ang="0">
                    <a:pos x="82" y="241"/>
                  </a:cxn>
                  <a:cxn ang="0">
                    <a:pos x="73" y="243"/>
                  </a:cxn>
                  <a:cxn ang="0">
                    <a:pos x="73" y="243"/>
                  </a:cxn>
                  <a:cxn ang="0">
                    <a:pos x="65" y="243"/>
                  </a:cxn>
                  <a:cxn ang="0">
                    <a:pos x="58" y="241"/>
                  </a:cxn>
                  <a:cxn ang="0">
                    <a:pos x="50" y="237"/>
                  </a:cxn>
                  <a:cxn ang="0">
                    <a:pos x="45" y="233"/>
                  </a:cxn>
                  <a:cxn ang="0">
                    <a:pos x="38" y="227"/>
                  </a:cxn>
                  <a:cxn ang="0">
                    <a:pos x="31" y="221"/>
                  </a:cxn>
                  <a:cxn ang="0">
                    <a:pos x="21" y="205"/>
                  </a:cxn>
                  <a:cxn ang="0">
                    <a:pos x="12" y="186"/>
                  </a:cxn>
                  <a:cxn ang="0">
                    <a:pos x="9" y="176"/>
                  </a:cxn>
                  <a:cxn ang="0">
                    <a:pos x="6" y="164"/>
                  </a:cxn>
                  <a:cxn ang="0">
                    <a:pos x="3" y="153"/>
                  </a:cxn>
                  <a:cxn ang="0">
                    <a:pos x="1" y="141"/>
                  </a:cxn>
                  <a:cxn ang="0">
                    <a:pos x="0" y="127"/>
                  </a:cxn>
                  <a:cxn ang="0">
                    <a:pos x="0" y="114"/>
                  </a:cxn>
                  <a:cxn ang="0">
                    <a:pos x="0" y="114"/>
                  </a:cxn>
                </a:cxnLst>
                <a:rect l="0" t="0" r="r" b="b"/>
                <a:pathLst>
                  <a:path w="120" h="243">
                    <a:moveTo>
                      <a:pt x="0" y="114"/>
                    </a:moveTo>
                    <a:lnTo>
                      <a:pt x="0" y="114"/>
                    </a:lnTo>
                    <a:lnTo>
                      <a:pt x="0" y="96"/>
                    </a:lnTo>
                    <a:lnTo>
                      <a:pt x="2" y="78"/>
                    </a:lnTo>
                    <a:lnTo>
                      <a:pt x="6" y="63"/>
                    </a:lnTo>
                    <a:lnTo>
                      <a:pt x="10" y="47"/>
                    </a:lnTo>
                    <a:lnTo>
                      <a:pt x="16" y="33"/>
                    </a:lnTo>
                    <a:lnTo>
                      <a:pt x="22" y="22"/>
                    </a:lnTo>
                    <a:lnTo>
                      <a:pt x="30" y="10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lnTo>
                      <a:pt x="55" y="2"/>
                    </a:lnTo>
                    <a:lnTo>
                      <a:pt x="62" y="4"/>
                    </a:lnTo>
                    <a:lnTo>
                      <a:pt x="69" y="6"/>
                    </a:lnTo>
                    <a:lnTo>
                      <a:pt x="76" y="10"/>
                    </a:lnTo>
                    <a:lnTo>
                      <a:pt x="82" y="16"/>
                    </a:lnTo>
                    <a:lnTo>
                      <a:pt x="88" y="22"/>
                    </a:lnTo>
                    <a:lnTo>
                      <a:pt x="94" y="29"/>
                    </a:lnTo>
                    <a:lnTo>
                      <a:pt x="98" y="37"/>
                    </a:lnTo>
                    <a:lnTo>
                      <a:pt x="107" y="57"/>
                    </a:lnTo>
                    <a:lnTo>
                      <a:pt x="111" y="69"/>
                    </a:lnTo>
                    <a:lnTo>
                      <a:pt x="114" y="78"/>
                    </a:lnTo>
                    <a:lnTo>
                      <a:pt x="116" y="90"/>
                    </a:lnTo>
                    <a:lnTo>
                      <a:pt x="119" y="104"/>
                    </a:lnTo>
                    <a:lnTo>
                      <a:pt x="120" y="115"/>
                    </a:lnTo>
                    <a:lnTo>
                      <a:pt x="120" y="129"/>
                    </a:lnTo>
                    <a:lnTo>
                      <a:pt x="120" y="129"/>
                    </a:lnTo>
                    <a:lnTo>
                      <a:pt x="120" y="147"/>
                    </a:lnTo>
                    <a:lnTo>
                      <a:pt x="117" y="164"/>
                    </a:lnTo>
                    <a:lnTo>
                      <a:pt x="114" y="180"/>
                    </a:lnTo>
                    <a:lnTo>
                      <a:pt x="110" y="196"/>
                    </a:lnTo>
                    <a:lnTo>
                      <a:pt x="104" y="209"/>
                    </a:lnTo>
                    <a:lnTo>
                      <a:pt x="97" y="221"/>
                    </a:lnTo>
                    <a:lnTo>
                      <a:pt x="90" y="233"/>
                    </a:lnTo>
                    <a:lnTo>
                      <a:pt x="82" y="241"/>
                    </a:lnTo>
                    <a:lnTo>
                      <a:pt x="82" y="241"/>
                    </a:lnTo>
                    <a:lnTo>
                      <a:pt x="73" y="243"/>
                    </a:lnTo>
                    <a:lnTo>
                      <a:pt x="73" y="243"/>
                    </a:lnTo>
                    <a:lnTo>
                      <a:pt x="65" y="243"/>
                    </a:lnTo>
                    <a:lnTo>
                      <a:pt x="58" y="241"/>
                    </a:lnTo>
                    <a:lnTo>
                      <a:pt x="50" y="237"/>
                    </a:lnTo>
                    <a:lnTo>
                      <a:pt x="45" y="233"/>
                    </a:lnTo>
                    <a:lnTo>
                      <a:pt x="38" y="227"/>
                    </a:lnTo>
                    <a:lnTo>
                      <a:pt x="31" y="221"/>
                    </a:lnTo>
                    <a:lnTo>
                      <a:pt x="21" y="205"/>
                    </a:lnTo>
                    <a:lnTo>
                      <a:pt x="12" y="186"/>
                    </a:lnTo>
                    <a:lnTo>
                      <a:pt x="9" y="176"/>
                    </a:lnTo>
                    <a:lnTo>
                      <a:pt x="6" y="164"/>
                    </a:lnTo>
                    <a:lnTo>
                      <a:pt x="3" y="153"/>
                    </a:lnTo>
                    <a:lnTo>
                      <a:pt x="1" y="141"/>
                    </a:lnTo>
                    <a:lnTo>
                      <a:pt x="0" y="127"/>
                    </a:lnTo>
                    <a:lnTo>
                      <a:pt x="0" y="114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2" name="Freeform 48"/>
              <p:cNvSpPr>
                <a:spLocks/>
              </p:cNvSpPr>
              <p:nvPr/>
            </p:nvSpPr>
            <p:spPr bwMode="auto">
              <a:xfrm>
                <a:off x="7250113" y="4541838"/>
                <a:ext cx="136525" cy="144462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86" y="16"/>
                  </a:cxn>
                  <a:cxn ang="0">
                    <a:pos x="86" y="16"/>
                  </a:cxn>
                  <a:cxn ang="0">
                    <a:pos x="81" y="22"/>
                  </a:cxn>
                  <a:cxn ang="0">
                    <a:pos x="68" y="31"/>
                  </a:cxn>
                  <a:cxn ang="0">
                    <a:pos x="59" y="37"/>
                  </a:cxn>
                  <a:cxn ang="0">
                    <a:pos x="48" y="43"/>
                  </a:cxn>
                  <a:cxn ang="0">
                    <a:pos x="34" y="47"/>
                  </a:cxn>
                  <a:cxn ang="0">
                    <a:pos x="20" y="49"/>
                  </a:cxn>
                  <a:cxn ang="0">
                    <a:pos x="20" y="49"/>
                  </a:cxn>
                  <a:cxn ang="0">
                    <a:pos x="19" y="53"/>
                  </a:cxn>
                  <a:cxn ang="0">
                    <a:pos x="17" y="68"/>
                  </a:cxn>
                  <a:cxn ang="0">
                    <a:pos x="17" y="80"/>
                  </a:cxn>
                  <a:cxn ang="0">
                    <a:pos x="19" y="94"/>
                  </a:cxn>
                  <a:cxn ang="0">
                    <a:pos x="21" y="110"/>
                  </a:cxn>
                  <a:cxn ang="0">
                    <a:pos x="25" y="129"/>
                  </a:cxn>
                  <a:cxn ang="0">
                    <a:pos x="25" y="129"/>
                  </a:cxn>
                  <a:cxn ang="0">
                    <a:pos x="24" y="135"/>
                  </a:cxn>
                  <a:cxn ang="0">
                    <a:pos x="21" y="149"/>
                  </a:cxn>
                  <a:cxn ang="0">
                    <a:pos x="17" y="158"/>
                  </a:cxn>
                  <a:cxn ang="0">
                    <a:pos x="14" y="166"/>
                  </a:cxn>
                  <a:cxn ang="0">
                    <a:pos x="10" y="174"/>
                  </a:cxn>
                  <a:cxn ang="0">
                    <a:pos x="4" y="182"/>
                  </a:cxn>
                  <a:cxn ang="0">
                    <a:pos x="0" y="172"/>
                  </a:cxn>
                  <a:cxn ang="0">
                    <a:pos x="7" y="29"/>
                  </a:cxn>
                  <a:cxn ang="0">
                    <a:pos x="80" y="0"/>
                  </a:cxn>
                </a:cxnLst>
                <a:rect l="0" t="0" r="r" b="b"/>
                <a:pathLst>
                  <a:path w="86" h="182">
                    <a:moveTo>
                      <a:pt x="80" y="0"/>
                    </a:moveTo>
                    <a:lnTo>
                      <a:pt x="86" y="16"/>
                    </a:lnTo>
                    <a:lnTo>
                      <a:pt x="86" y="16"/>
                    </a:lnTo>
                    <a:lnTo>
                      <a:pt x="81" y="22"/>
                    </a:lnTo>
                    <a:lnTo>
                      <a:pt x="68" y="31"/>
                    </a:lnTo>
                    <a:lnTo>
                      <a:pt x="59" y="37"/>
                    </a:lnTo>
                    <a:lnTo>
                      <a:pt x="48" y="43"/>
                    </a:lnTo>
                    <a:lnTo>
                      <a:pt x="34" y="47"/>
                    </a:lnTo>
                    <a:lnTo>
                      <a:pt x="20" y="49"/>
                    </a:lnTo>
                    <a:lnTo>
                      <a:pt x="20" y="49"/>
                    </a:lnTo>
                    <a:lnTo>
                      <a:pt x="19" y="53"/>
                    </a:lnTo>
                    <a:lnTo>
                      <a:pt x="17" y="68"/>
                    </a:lnTo>
                    <a:lnTo>
                      <a:pt x="17" y="80"/>
                    </a:lnTo>
                    <a:lnTo>
                      <a:pt x="19" y="94"/>
                    </a:lnTo>
                    <a:lnTo>
                      <a:pt x="21" y="110"/>
                    </a:lnTo>
                    <a:lnTo>
                      <a:pt x="25" y="129"/>
                    </a:lnTo>
                    <a:lnTo>
                      <a:pt x="25" y="129"/>
                    </a:lnTo>
                    <a:lnTo>
                      <a:pt x="24" y="135"/>
                    </a:lnTo>
                    <a:lnTo>
                      <a:pt x="21" y="149"/>
                    </a:lnTo>
                    <a:lnTo>
                      <a:pt x="17" y="158"/>
                    </a:lnTo>
                    <a:lnTo>
                      <a:pt x="14" y="166"/>
                    </a:lnTo>
                    <a:lnTo>
                      <a:pt x="10" y="174"/>
                    </a:lnTo>
                    <a:lnTo>
                      <a:pt x="4" y="182"/>
                    </a:lnTo>
                    <a:lnTo>
                      <a:pt x="0" y="172"/>
                    </a:lnTo>
                    <a:lnTo>
                      <a:pt x="7" y="2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D6C19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3" name="Freeform 49"/>
              <p:cNvSpPr>
                <a:spLocks/>
              </p:cNvSpPr>
              <p:nvPr/>
            </p:nvSpPr>
            <p:spPr bwMode="auto">
              <a:xfrm>
                <a:off x="7327900" y="4652963"/>
                <a:ext cx="47625" cy="2698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3" y="4"/>
                  </a:cxn>
                  <a:cxn ang="0">
                    <a:pos x="9" y="15"/>
                  </a:cxn>
                  <a:cxn ang="0">
                    <a:pos x="12" y="21"/>
                  </a:cxn>
                  <a:cxn ang="0">
                    <a:pos x="18" y="25"/>
                  </a:cxn>
                  <a:cxn ang="0">
                    <a:pos x="23" y="27"/>
                  </a:cxn>
                  <a:cxn ang="0">
                    <a:pos x="30" y="27"/>
                  </a:cxn>
                  <a:cxn ang="0">
                    <a:pos x="27" y="33"/>
                  </a:cxn>
                  <a:cxn ang="0">
                    <a:pos x="27" y="33"/>
                  </a:cxn>
                  <a:cxn ang="0">
                    <a:pos x="23" y="33"/>
                  </a:cxn>
                  <a:cxn ang="0">
                    <a:pos x="17" y="31"/>
                  </a:cxn>
                  <a:cxn ang="0">
                    <a:pos x="12" y="27"/>
                  </a:cxn>
                  <a:cxn ang="0">
                    <a:pos x="8" y="21"/>
                  </a:cxn>
                  <a:cxn ang="0">
                    <a:pos x="3" y="13"/>
                  </a:cxn>
                  <a:cxn ang="0">
                    <a:pos x="0" y="2"/>
                  </a:cxn>
                  <a:cxn ang="0">
                    <a:pos x="2" y="0"/>
                  </a:cxn>
                </a:cxnLst>
                <a:rect l="0" t="0" r="r" b="b"/>
                <a:pathLst>
                  <a:path w="30" h="33">
                    <a:moveTo>
                      <a:pt x="2" y="0"/>
                    </a:moveTo>
                    <a:lnTo>
                      <a:pt x="2" y="0"/>
                    </a:lnTo>
                    <a:lnTo>
                      <a:pt x="3" y="4"/>
                    </a:lnTo>
                    <a:lnTo>
                      <a:pt x="9" y="15"/>
                    </a:lnTo>
                    <a:lnTo>
                      <a:pt x="12" y="21"/>
                    </a:lnTo>
                    <a:lnTo>
                      <a:pt x="18" y="25"/>
                    </a:lnTo>
                    <a:lnTo>
                      <a:pt x="23" y="27"/>
                    </a:lnTo>
                    <a:lnTo>
                      <a:pt x="30" y="27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17" y="31"/>
                    </a:lnTo>
                    <a:lnTo>
                      <a:pt x="12" y="27"/>
                    </a:lnTo>
                    <a:lnTo>
                      <a:pt x="8" y="21"/>
                    </a:lnTo>
                    <a:lnTo>
                      <a:pt x="3" y="13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4" name="Freeform 50"/>
              <p:cNvSpPr>
                <a:spLocks/>
              </p:cNvSpPr>
              <p:nvPr/>
            </p:nvSpPr>
            <p:spPr bwMode="auto">
              <a:xfrm>
                <a:off x="7316788" y="4645025"/>
                <a:ext cx="20638" cy="1111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0" y="6"/>
                  </a:cxn>
                  <a:cxn ang="0">
                    <a:pos x="7" y="12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2" y="16"/>
                  </a:cxn>
                  <a:cxn ang="0">
                    <a:pos x="6" y="16"/>
                  </a:cxn>
                  <a:cxn ang="0">
                    <a:pos x="8" y="16"/>
                  </a:cxn>
                  <a:cxn ang="0">
                    <a:pos x="10" y="14"/>
                  </a:cxn>
                  <a:cxn ang="0">
                    <a:pos x="12" y="8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6">
                    <a:moveTo>
                      <a:pt x="13" y="0"/>
                    </a:moveTo>
                    <a:lnTo>
                      <a:pt x="13" y="0"/>
                    </a:lnTo>
                    <a:lnTo>
                      <a:pt x="10" y="6"/>
                    </a:lnTo>
                    <a:lnTo>
                      <a:pt x="7" y="12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0" y="14"/>
                    </a:lnTo>
                    <a:lnTo>
                      <a:pt x="12" y="8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5" name="Freeform 51"/>
              <p:cNvSpPr>
                <a:spLocks/>
              </p:cNvSpPr>
              <p:nvPr/>
            </p:nvSpPr>
            <p:spPr bwMode="auto">
              <a:xfrm>
                <a:off x="7351713" y="4595813"/>
                <a:ext cx="22225" cy="222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3" y="24"/>
                  </a:cxn>
                  <a:cxn ang="0">
                    <a:pos x="5" y="26"/>
                  </a:cxn>
                  <a:cxn ang="0">
                    <a:pos x="7" y="28"/>
                  </a:cxn>
                  <a:cxn ang="0">
                    <a:pos x="7" y="28"/>
                  </a:cxn>
                  <a:cxn ang="0">
                    <a:pos x="10" y="26"/>
                  </a:cxn>
                  <a:cxn ang="0">
                    <a:pos x="13" y="24"/>
                  </a:cxn>
                  <a:cxn ang="0">
                    <a:pos x="14" y="18"/>
                  </a:cxn>
                  <a:cxn ang="0">
                    <a:pos x="14" y="14"/>
                  </a:cxn>
                  <a:cxn ang="0">
                    <a:pos x="14" y="14"/>
                  </a:cxn>
                  <a:cxn ang="0">
                    <a:pos x="14" y="8"/>
                  </a:cxn>
                  <a:cxn ang="0">
                    <a:pos x="13" y="4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4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0" y="14"/>
                  </a:cxn>
                </a:cxnLst>
                <a:rect l="0" t="0" r="r" b="b"/>
                <a:pathLst>
                  <a:path w="14" h="28">
                    <a:moveTo>
                      <a:pt x="0" y="14"/>
                    </a:moveTo>
                    <a:lnTo>
                      <a:pt x="0" y="14"/>
                    </a:lnTo>
                    <a:lnTo>
                      <a:pt x="0" y="18"/>
                    </a:lnTo>
                    <a:lnTo>
                      <a:pt x="3" y="24"/>
                    </a:lnTo>
                    <a:lnTo>
                      <a:pt x="5" y="26"/>
                    </a:lnTo>
                    <a:lnTo>
                      <a:pt x="7" y="28"/>
                    </a:lnTo>
                    <a:lnTo>
                      <a:pt x="7" y="28"/>
                    </a:lnTo>
                    <a:lnTo>
                      <a:pt x="10" y="26"/>
                    </a:lnTo>
                    <a:lnTo>
                      <a:pt x="13" y="24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8"/>
                    </a:lnTo>
                    <a:lnTo>
                      <a:pt x="13" y="4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4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6" name="Freeform 52"/>
              <p:cNvSpPr>
                <a:spLocks/>
              </p:cNvSpPr>
              <p:nvPr/>
            </p:nvSpPr>
            <p:spPr bwMode="auto">
              <a:xfrm>
                <a:off x="7361238" y="4575175"/>
                <a:ext cx="14288" cy="23812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4"/>
                  </a:cxn>
                  <a:cxn ang="0">
                    <a:pos x="9" y="14"/>
                  </a:cxn>
                  <a:cxn ang="0">
                    <a:pos x="9" y="18"/>
                  </a:cxn>
                  <a:cxn ang="0">
                    <a:pos x="8" y="24"/>
                  </a:cxn>
                  <a:cxn ang="0">
                    <a:pos x="6" y="27"/>
                  </a:cxn>
                  <a:cxn ang="0">
                    <a:pos x="3" y="31"/>
                  </a:cxn>
                  <a:cxn ang="0">
                    <a:pos x="0" y="29"/>
                  </a:cxn>
                  <a:cxn ang="0">
                    <a:pos x="0" y="29"/>
                  </a:cxn>
                  <a:cxn ang="0">
                    <a:pos x="2" y="27"/>
                  </a:cxn>
                  <a:cxn ang="0">
                    <a:pos x="4" y="24"/>
                  </a:cxn>
                  <a:cxn ang="0">
                    <a:pos x="8" y="14"/>
                  </a:cxn>
                  <a:cxn ang="0">
                    <a:pos x="8" y="8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31">
                    <a:moveTo>
                      <a:pt x="9" y="0"/>
                    </a:moveTo>
                    <a:lnTo>
                      <a:pt x="9" y="0"/>
                    </a:lnTo>
                    <a:lnTo>
                      <a:pt x="9" y="4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8" y="24"/>
                    </a:lnTo>
                    <a:lnTo>
                      <a:pt x="6" y="27"/>
                    </a:lnTo>
                    <a:lnTo>
                      <a:pt x="3" y="31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2" y="27"/>
                    </a:lnTo>
                    <a:lnTo>
                      <a:pt x="4" y="24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7" name="Freeform 53"/>
              <p:cNvSpPr>
                <a:spLocks/>
              </p:cNvSpPr>
              <p:nvPr/>
            </p:nvSpPr>
            <p:spPr bwMode="auto">
              <a:xfrm>
                <a:off x="7350125" y="4576763"/>
                <a:ext cx="14288" cy="2381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9" y="4"/>
                  </a:cxn>
                  <a:cxn ang="0">
                    <a:pos x="9" y="14"/>
                  </a:cxn>
                  <a:cxn ang="0">
                    <a:pos x="9" y="20"/>
                  </a:cxn>
                  <a:cxn ang="0">
                    <a:pos x="8" y="25"/>
                  </a:cxn>
                  <a:cxn ang="0">
                    <a:pos x="6" y="29"/>
                  </a:cxn>
                  <a:cxn ang="0">
                    <a:pos x="3" y="31"/>
                  </a:cxn>
                  <a:cxn ang="0">
                    <a:pos x="0" y="31"/>
                  </a:cxn>
                  <a:cxn ang="0">
                    <a:pos x="0" y="31"/>
                  </a:cxn>
                  <a:cxn ang="0">
                    <a:pos x="1" y="29"/>
                  </a:cxn>
                  <a:cxn ang="0">
                    <a:pos x="5" y="25"/>
                  </a:cxn>
                  <a:cxn ang="0">
                    <a:pos x="7" y="16"/>
                  </a:cxn>
                  <a:cxn ang="0">
                    <a:pos x="8" y="1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9" h="31">
                    <a:moveTo>
                      <a:pt x="8" y="0"/>
                    </a:moveTo>
                    <a:lnTo>
                      <a:pt x="8" y="0"/>
                    </a:lnTo>
                    <a:lnTo>
                      <a:pt x="9" y="4"/>
                    </a:lnTo>
                    <a:lnTo>
                      <a:pt x="9" y="14"/>
                    </a:lnTo>
                    <a:lnTo>
                      <a:pt x="9" y="20"/>
                    </a:lnTo>
                    <a:lnTo>
                      <a:pt x="8" y="25"/>
                    </a:lnTo>
                    <a:lnTo>
                      <a:pt x="6" y="29"/>
                    </a:lnTo>
                    <a:lnTo>
                      <a:pt x="3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9"/>
                    </a:lnTo>
                    <a:lnTo>
                      <a:pt x="5" y="25"/>
                    </a:lnTo>
                    <a:lnTo>
                      <a:pt x="7" y="16"/>
                    </a:lnTo>
                    <a:lnTo>
                      <a:pt x="8" y="1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8" name="Freeform 54"/>
              <p:cNvSpPr>
                <a:spLocks/>
              </p:cNvSpPr>
              <p:nvPr/>
            </p:nvSpPr>
            <p:spPr bwMode="auto">
              <a:xfrm>
                <a:off x="7367588" y="4579938"/>
                <a:ext cx="17463" cy="20637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1" y="0"/>
                  </a:cxn>
                  <a:cxn ang="0">
                    <a:pos x="11" y="4"/>
                  </a:cxn>
                  <a:cxn ang="0">
                    <a:pos x="11" y="12"/>
                  </a:cxn>
                  <a:cxn ang="0">
                    <a:pos x="9" y="18"/>
                  </a:cxn>
                  <a:cxn ang="0">
                    <a:pos x="7" y="21"/>
                  </a:cxn>
                  <a:cxn ang="0">
                    <a:pos x="5" y="23"/>
                  </a:cxn>
                  <a:cxn ang="0">
                    <a:pos x="3" y="25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2" y="23"/>
                  </a:cxn>
                  <a:cxn ang="0">
                    <a:pos x="5" y="19"/>
                  </a:cxn>
                  <a:cxn ang="0">
                    <a:pos x="8" y="14"/>
                  </a:cxn>
                  <a:cxn ang="0">
                    <a:pos x="11" y="0"/>
                  </a:cxn>
                  <a:cxn ang="0">
                    <a:pos x="11" y="0"/>
                  </a:cxn>
                </a:cxnLst>
                <a:rect l="0" t="0" r="r" b="b"/>
                <a:pathLst>
                  <a:path w="11" h="25">
                    <a:moveTo>
                      <a:pt x="11" y="0"/>
                    </a:moveTo>
                    <a:lnTo>
                      <a:pt x="11" y="0"/>
                    </a:lnTo>
                    <a:lnTo>
                      <a:pt x="11" y="4"/>
                    </a:lnTo>
                    <a:lnTo>
                      <a:pt x="11" y="12"/>
                    </a:lnTo>
                    <a:lnTo>
                      <a:pt x="9" y="18"/>
                    </a:lnTo>
                    <a:lnTo>
                      <a:pt x="7" y="21"/>
                    </a:lnTo>
                    <a:lnTo>
                      <a:pt x="5" y="23"/>
                    </a:lnTo>
                    <a:lnTo>
                      <a:pt x="3" y="25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2" y="23"/>
                    </a:lnTo>
                    <a:lnTo>
                      <a:pt x="5" y="19"/>
                    </a:lnTo>
                    <a:lnTo>
                      <a:pt x="8" y="1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9" name="Freeform 55"/>
              <p:cNvSpPr>
                <a:spLocks/>
              </p:cNvSpPr>
              <p:nvPr/>
            </p:nvSpPr>
            <p:spPr bwMode="auto">
              <a:xfrm>
                <a:off x="7364413" y="4600575"/>
                <a:ext cx="6350" cy="635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1" y="6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4" y="6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4" y="2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4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0" name="Freeform 56"/>
              <p:cNvSpPr>
                <a:spLocks/>
              </p:cNvSpPr>
              <p:nvPr/>
            </p:nvSpPr>
            <p:spPr bwMode="auto">
              <a:xfrm>
                <a:off x="7346950" y="4594225"/>
                <a:ext cx="26988" cy="6350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2" y="5"/>
                  </a:cxn>
                  <a:cxn ang="0">
                    <a:pos x="6" y="3"/>
                  </a:cxn>
                  <a:cxn ang="0">
                    <a:pos x="6" y="3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2" y="1"/>
                  </a:cxn>
                  <a:cxn ang="0">
                    <a:pos x="12" y="1"/>
                  </a:cxn>
                  <a:cxn ang="0">
                    <a:pos x="16" y="5"/>
                  </a:cxn>
                  <a:cxn ang="0">
                    <a:pos x="17" y="7"/>
                  </a:cxn>
                  <a:cxn ang="0">
                    <a:pos x="17" y="7"/>
                  </a:cxn>
                  <a:cxn ang="0">
                    <a:pos x="17" y="7"/>
                  </a:cxn>
                  <a:cxn ang="0">
                    <a:pos x="12" y="5"/>
                  </a:cxn>
                  <a:cxn ang="0">
                    <a:pos x="10" y="5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3" y="7"/>
                  </a:cxn>
                  <a:cxn ang="0">
                    <a:pos x="0" y="7"/>
                  </a:cxn>
                  <a:cxn ang="0">
                    <a:pos x="0" y="7"/>
                  </a:cxn>
                </a:cxnLst>
                <a:rect l="0" t="0" r="r" b="b"/>
                <a:pathLst>
                  <a:path w="17" h="7">
                    <a:moveTo>
                      <a:pt x="0" y="7"/>
                    </a:moveTo>
                    <a:lnTo>
                      <a:pt x="0" y="7"/>
                    </a:lnTo>
                    <a:lnTo>
                      <a:pt x="2" y="5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6" y="5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1" name="Freeform 57"/>
              <p:cNvSpPr>
                <a:spLocks/>
              </p:cNvSpPr>
              <p:nvPr/>
            </p:nvSpPr>
            <p:spPr bwMode="auto">
              <a:xfrm>
                <a:off x="7305675" y="4495800"/>
                <a:ext cx="9525" cy="7937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6" y="2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1" y="2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6" h="10">
                    <a:moveTo>
                      <a:pt x="0" y="6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2" name="Freeform 58"/>
              <p:cNvSpPr>
                <a:spLocks/>
              </p:cNvSpPr>
              <p:nvPr/>
            </p:nvSpPr>
            <p:spPr bwMode="auto">
              <a:xfrm>
                <a:off x="7321550" y="4619625"/>
                <a:ext cx="22225" cy="2063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3" y="21"/>
                  </a:cxn>
                  <a:cxn ang="0">
                    <a:pos x="5" y="25"/>
                  </a:cxn>
                  <a:cxn ang="0">
                    <a:pos x="7" y="25"/>
                  </a:cxn>
                  <a:cxn ang="0">
                    <a:pos x="7" y="25"/>
                  </a:cxn>
                  <a:cxn ang="0">
                    <a:pos x="10" y="25"/>
                  </a:cxn>
                  <a:cxn ang="0">
                    <a:pos x="13" y="21"/>
                  </a:cxn>
                  <a:cxn ang="0">
                    <a:pos x="14" y="17"/>
                  </a:cxn>
                  <a:cxn ang="0">
                    <a:pos x="14" y="13"/>
                  </a:cxn>
                  <a:cxn ang="0">
                    <a:pos x="14" y="13"/>
                  </a:cxn>
                  <a:cxn ang="0">
                    <a:pos x="14" y="8"/>
                  </a:cxn>
                  <a:cxn ang="0">
                    <a:pos x="13" y="4"/>
                  </a:cxn>
                  <a:cxn ang="0">
                    <a:pos x="10" y="2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5" y="2"/>
                  </a:cxn>
                  <a:cxn ang="0">
                    <a:pos x="3" y="4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14" h="25">
                    <a:moveTo>
                      <a:pt x="0" y="13"/>
                    </a:moveTo>
                    <a:lnTo>
                      <a:pt x="0" y="13"/>
                    </a:lnTo>
                    <a:lnTo>
                      <a:pt x="0" y="17"/>
                    </a:lnTo>
                    <a:lnTo>
                      <a:pt x="3" y="21"/>
                    </a:lnTo>
                    <a:lnTo>
                      <a:pt x="5" y="25"/>
                    </a:lnTo>
                    <a:lnTo>
                      <a:pt x="7" y="25"/>
                    </a:lnTo>
                    <a:lnTo>
                      <a:pt x="7" y="25"/>
                    </a:lnTo>
                    <a:lnTo>
                      <a:pt x="10" y="25"/>
                    </a:lnTo>
                    <a:lnTo>
                      <a:pt x="13" y="21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4" y="8"/>
                    </a:lnTo>
                    <a:lnTo>
                      <a:pt x="13" y="4"/>
                    </a:lnTo>
                    <a:lnTo>
                      <a:pt x="10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2"/>
                    </a:lnTo>
                    <a:lnTo>
                      <a:pt x="3" y="4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0B1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3" name="Freeform 59"/>
              <p:cNvSpPr>
                <a:spLocks/>
              </p:cNvSpPr>
              <p:nvPr/>
            </p:nvSpPr>
            <p:spPr bwMode="auto">
              <a:xfrm>
                <a:off x="7286625" y="4508500"/>
                <a:ext cx="111125" cy="50800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67" y="4"/>
                  </a:cxn>
                  <a:cxn ang="0">
                    <a:pos x="69" y="6"/>
                  </a:cxn>
                  <a:cxn ang="0">
                    <a:pos x="70" y="12"/>
                  </a:cxn>
                  <a:cxn ang="0">
                    <a:pos x="70" y="12"/>
                  </a:cxn>
                  <a:cxn ang="0">
                    <a:pos x="69" y="20"/>
                  </a:cxn>
                  <a:cxn ang="0">
                    <a:pos x="65" y="27"/>
                  </a:cxn>
                  <a:cxn ang="0">
                    <a:pos x="59" y="37"/>
                  </a:cxn>
                  <a:cxn ang="0">
                    <a:pos x="50" y="47"/>
                  </a:cxn>
                  <a:cxn ang="0">
                    <a:pos x="38" y="55"/>
                  </a:cxn>
                  <a:cxn ang="0">
                    <a:pos x="21" y="61"/>
                  </a:cxn>
                  <a:cxn ang="0">
                    <a:pos x="0" y="65"/>
                  </a:cxn>
                  <a:cxn ang="0">
                    <a:pos x="0" y="65"/>
                  </a:cxn>
                  <a:cxn ang="0">
                    <a:pos x="8" y="63"/>
                  </a:cxn>
                  <a:cxn ang="0">
                    <a:pos x="17" y="61"/>
                  </a:cxn>
                  <a:cxn ang="0">
                    <a:pos x="28" y="57"/>
                  </a:cxn>
                  <a:cxn ang="0">
                    <a:pos x="39" y="51"/>
                  </a:cxn>
                  <a:cxn ang="0">
                    <a:pos x="50" y="41"/>
                  </a:cxn>
                  <a:cxn ang="0">
                    <a:pos x="55" y="35"/>
                  </a:cxn>
                  <a:cxn ang="0">
                    <a:pos x="59" y="29"/>
                  </a:cxn>
                  <a:cxn ang="0">
                    <a:pos x="64" y="22"/>
                  </a:cxn>
                  <a:cxn ang="0">
                    <a:pos x="66" y="12"/>
                  </a:cxn>
                  <a:cxn ang="0">
                    <a:pos x="65" y="0"/>
                  </a:cxn>
                </a:cxnLst>
                <a:rect l="0" t="0" r="r" b="b"/>
                <a:pathLst>
                  <a:path w="70" h="65">
                    <a:moveTo>
                      <a:pt x="65" y="0"/>
                    </a:moveTo>
                    <a:lnTo>
                      <a:pt x="65" y="0"/>
                    </a:lnTo>
                    <a:lnTo>
                      <a:pt x="67" y="4"/>
                    </a:lnTo>
                    <a:lnTo>
                      <a:pt x="69" y="6"/>
                    </a:lnTo>
                    <a:lnTo>
                      <a:pt x="70" y="12"/>
                    </a:lnTo>
                    <a:lnTo>
                      <a:pt x="70" y="12"/>
                    </a:lnTo>
                    <a:lnTo>
                      <a:pt x="69" y="20"/>
                    </a:lnTo>
                    <a:lnTo>
                      <a:pt x="65" y="27"/>
                    </a:lnTo>
                    <a:lnTo>
                      <a:pt x="59" y="37"/>
                    </a:lnTo>
                    <a:lnTo>
                      <a:pt x="50" y="47"/>
                    </a:lnTo>
                    <a:lnTo>
                      <a:pt x="38" y="55"/>
                    </a:lnTo>
                    <a:lnTo>
                      <a:pt x="21" y="61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8" y="63"/>
                    </a:lnTo>
                    <a:lnTo>
                      <a:pt x="17" y="61"/>
                    </a:lnTo>
                    <a:lnTo>
                      <a:pt x="28" y="57"/>
                    </a:lnTo>
                    <a:lnTo>
                      <a:pt x="39" y="51"/>
                    </a:lnTo>
                    <a:lnTo>
                      <a:pt x="50" y="41"/>
                    </a:lnTo>
                    <a:lnTo>
                      <a:pt x="55" y="35"/>
                    </a:lnTo>
                    <a:lnTo>
                      <a:pt x="59" y="29"/>
                    </a:lnTo>
                    <a:lnTo>
                      <a:pt x="64" y="22"/>
                    </a:lnTo>
                    <a:lnTo>
                      <a:pt x="66" y="12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4" name="Freeform 60"/>
              <p:cNvSpPr>
                <a:spLocks/>
              </p:cNvSpPr>
              <p:nvPr/>
            </p:nvSpPr>
            <p:spPr bwMode="auto">
              <a:xfrm>
                <a:off x="7151688" y="4470400"/>
                <a:ext cx="254000" cy="225425"/>
              </a:xfrm>
              <a:custGeom>
                <a:avLst/>
                <a:gdLst/>
                <a:ahLst/>
                <a:cxnLst>
                  <a:cxn ang="0">
                    <a:pos x="78" y="131"/>
                  </a:cxn>
                  <a:cxn ang="0">
                    <a:pos x="102" y="123"/>
                  </a:cxn>
                  <a:cxn ang="0">
                    <a:pos x="130" y="106"/>
                  </a:cxn>
                  <a:cxn ang="0">
                    <a:pos x="143" y="90"/>
                  </a:cxn>
                  <a:cxn ang="0">
                    <a:pos x="154" y="72"/>
                  </a:cxn>
                  <a:cxn ang="0">
                    <a:pos x="160" y="49"/>
                  </a:cxn>
                  <a:cxn ang="0">
                    <a:pos x="158" y="41"/>
                  </a:cxn>
                  <a:cxn ang="0">
                    <a:pos x="149" y="22"/>
                  </a:cxn>
                  <a:cxn ang="0">
                    <a:pos x="129" y="4"/>
                  </a:cxn>
                  <a:cxn ang="0">
                    <a:pos x="113" y="0"/>
                  </a:cxn>
                  <a:cxn ang="0">
                    <a:pos x="95" y="0"/>
                  </a:cxn>
                  <a:cxn ang="0">
                    <a:pos x="81" y="4"/>
                  </a:cxn>
                  <a:cxn ang="0">
                    <a:pos x="66" y="10"/>
                  </a:cxn>
                  <a:cxn ang="0">
                    <a:pos x="51" y="22"/>
                  </a:cxn>
                  <a:cxn ang="0">
                    <a:pos x="38" y="45"/>
                  </a:cxn>
                  <a:cxn ang="0">
                    <a:pos x="34" y="53"/>
                  </a:cxn>
                  <a:cxn ang="0">
                    <a:pos x="18" y="88"/>
                  </a:cxn>
                  <a:cxn ang="0">
                    <a:pos x="7" y="123"/>
                  </a:cxn>
                  <a:cxn ang="0">
                    <a:pos x="3" y="143"/>
                  </a:cxn>
                  <a:cxn ang="0">
                    <a:pos x="0" y="178"/>
                  </a:cxn>
                  <a:cxn ang="0">
                    <a:pos x="3" y="213"/>
                  </a:cxn>
                  <a:cxn ang="0">
                    <a:pos x="16" y="250"/>
                  </a:cxn>
                  <a:cxn ang="0">
                    <a:pos x="38" y="284"/>
                  </a:cxn>
                  <a:cxn ang="0">
                    <a:pos x="44" y="284"/>
                  </a:cxn>
                  <a:cxn ang="0">
                    <a:pos x="56" y="276"/>
                  </a:cxn>
                  <a:cxn ang="0">
                    <a:pos x="70" y="256"/>
                  </a:cxn>
                  <a:cxn ang="0">
                    <a:pos x="77" y="239"/>
                  </a:cxn>
                  <a:cxn ang="0">
                    <a:pos x="82" y="215"/>
                  </a:cxn>
                  <a:cxn ang="0">
                    <a:pos x="81" y="207"/>
                  </a:cxn>
                  <a:cxn ang="0">
                    <a:pos x="76" y="172"/>
                  </a:cxn>
                  <a:cxn ang="0">
                    <a:pos x="76" y="145"/>
                  </a:cxn>
                  <a:cxn ang="0">
                    <a:pos x="78" y="131"/>
                  </a:cxn>
                </a:cxnLst>
                <a:rect l="0" t="0" r="r" b="b"/>
                <a:pathLst>
                  <a:path w="160" h="284">
                    <a:moveTo>
                      <a:pt x="78" y="131"/>
                    </a:moveTo>
                    <a:lnTo>
                      <a:pt x="78" y="131"/>
                    </a:lnTo>
                    <a:lnTo>
                      <a:pt x="89" y="127"/>
                    </a:lnTo>
                    <a:lnTo>
                      <a:pt x="102" y="123"/>
                    </a:lnTo>
                    <a:lnTo>
                      <a:pt x="115" y="115"/>
                    </a:lnTo>
                    <a:lnTo>
                      <a:pt x="130" y="106"/>
                    </a:lnTo>
                    <a:lnTo>
                      <a:pt x="138" y="98"/>
                    </a:lnTo>
                    <a:lnTo>
                      <a:pt x="143" y="90"/>
                    </a:lnTo>
                    <a:lnTo>
                      <a:pt x="149" y="82"/>
                    </a:lnTo>
                    <a:lnTo>
                      <a:pt x="154" y="72"/>
                    </a:lnTo>
                    <a:lnTo>
                      <a:pt x="158" y="61"/>
                    </a:lnTo>
                    <a:lnTo>
                      <a:pt x="160" y="49"/>
                    </a:lnTo>
                    <a:lnTo>
                      <a:pt x="160" y="49"/>
                    </a:lnTo>
                    <a:lnTo>
                      <a:pt x="158" y="41"/>
                    </a:lnTo>
                    <a:lnTo>
                      <a:pt x="154" y="31"/>
                    </a:lnTo>
                    <a:lnTo>
                      <a:pt x="149" y="22"/>
                    </a:lnTo>
                    <a:lnTo>
                      <a:pt x="140" y="12"/>
                    </a:lnTo>
                    <a:lnTo>
                      <a:pt x="129" y="4"/>
                    </a:lnTo>
                    <a:lnTo>
                      <a:pt x="122" y="2"/>
                    </a:lnTo>
                    <a:lnTo>
                      <a:pt x="113" y="0"/>
                    </a:lnTo>
                    <a:lnTo>
                      <a:pt x="104" y="0"/>
                    </a:lnTo>
                    <a:lnTo>
                      <a:pt x="95" y="0"/>
                    </a:lnTo>
                    <a:lnTo>
                      <a:pt x="95" y="0"/>
                    </a:lnTo>
                    <a:lnTo>
                      <a:pt x="81" y="4"/>
                    </a:lnTo>
                    <a:lnTo>
                      <a:pt x="74" y="6"/>
                    </a:lnTo>
                    <a:lnTo>
                      <a:pt x="66" y="10"/>
                    </a:lnTo>
                    <a:lnTo>
                      <a:pt x="59" y="14"/>
                    </a:lnTo>
                    <a:lnTo>
                      <a:pt x="51" y="22"/>
                    </a:lnTo>
                    <a:lnTo>
                      <a:pt x="45" y="31"/>
                    </a:lnTo>
                    <a:lnTo>
                      <a:pt x="38" y="45"/>
                    </a:lnTo>
                    <a:lnTo>
                      <a:pt x="38" y="45"/>
                    </a:lnTo>
                    <a:lnTo>
                      <a:pt x="34" y="53"/>
                    </a:lnTo>
                    <a:lnTo>
                      <a:pt x="23" y="74"/>
                    </a:lnTo>
                    <a:lnTo>
                      <a:pt x="18" y="88"/>
                    </a:lnTo>
                    <a:lnTo>
                      <a:pt x="12" y="106"/>
                    </a:lnTo>
                    <a:lnTo>
                      <a:pt x="7" y="123"/>
                    </a:lnTo>
                    <a:lnTo>
                      <a:pt x="3" y="143"/>
                    </a:lnTo>
                    <a:lnTo>
                      <a:pt x="3" y="143"/>
                    </a:lnTo>
                    <a:lnTo>
                      <a:pt x="1" y="160"/>
                    </a:lnTo>
                    <a:lnTo>
                      <a:pt x="0" y="178"/>
                    </a:lnTo>
                    <a:lnTo>
                      <a:pt x="1" y="196"/>
                    </a:lnTo>
                    <a:lnTo>
                      <a:pt x="3" y="213"/>
                    </a:lnTo>
                    <a:lnTo>
                      <a:pt x="9" y="231"/>
                    </a:lnTo>
                    <a:lnTo>
                      <a:pt x="16" y="250"/>
                    </a:lnTo>
                    <a:lnTo>
                      <a:pt x="26" y="266"/>
                    </a:lnTo>
                    <a:lnTo>
                      <a:pt x="38" y="284"/>
                    </a:lnTo>
                    <a:lnTo>
                      <a:pt x="38" y="284"/>
                    </a:lnTo>
                    <a:lnTo>
                      <a:pt x="44" y="284"/>
                    </a:lnTo>
                    <a:lnTo>
                      <a:pt x="49" y="280"/>
                    </a:lnTo>
                    <a:lnTo>
                      <a:pt x="56" y="276"/>
                    </a:lnTo>
                    <a:lnTo>
                      <a:pt x="64" y="268"/>
                    </a:lnTo>
                    <a:lnTo>
                      <a:pt x="70" y="256"/>
                    </a:lnTo>
                    <a:lnTo>
                      <a:pt x="74" y="248"/>
                    </a:lnTo>
                    <a:lnTo>
                      <a:pt x="77" y="239"/>
                    </a:lnTo>
                    <a:lnTo>
                      <a:pt x="79" y="227"/>
                    </a:lnTo>
                    <a:lnTo>
                      <a:pt x="82" y="215"/>
                    </a:lnTo>
                    <a:lnTo>
                      <a:pt x="82" y="215"/>
                    </a:lnTo>
                    <a:lnTo>
                      <a:pt x="81" y="207"/>
                    </a:lnTo>
                    <a:lnTo>
                      <a:pt x="77" y="186"/>
                    </a:lnTo>
                    <a:lnTo>
                      <a:pt x="76" y="172"/>
                    </a:lnTo>
                    <a:lnTo>
                      <a:pt x="75" y="158"/>
                    </a:lnTo>
                    <a:lnTo>
                      <a:pt x="76" y="145"/>
                    </a:lnTo>
                    <a:lnTo>
                      <a:pt x="78" y="131"/>
                    </a:lnTo>
                    <a:lnTo>
                      <a:pt x="78" y="131"/>
                    </a:lnTo>
                    <a:close/>
                  </a:path>
                </a:pathLst>
              </a:custGeom>
              <a:solidFill>
                <a:srgbClr val="DBB70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5" name="Freeform 61"/>
              <p:cNvSpPr>
                <a:spLocks noEditPoints="1"/>
              </p:cNvSpPr>
              <p:nvPr/>
            </p:nvSpPr>
            <p:spPr bwMode="auto">
              <a:xfrm>
                <a:off x="7137400" y="4457700"/>
                <a:ext cx="282575" cy="250825"/>
              </a:xfrm>
              <a:custGeom>
                <a:avLst/>
                <a:gdLst/>
                <a:ahLst/>
                <a:cxnLst>
                  <a:cxn ang="0">
                    <a:pos x="102" y="0"/>
                  </a:cxn>
                  <a:cxn ang="0">
                    <a:pos x="79" y="6"/>
                  </a:cxn>
                  <a:cxn ang="0">
                    <a:pos x="56" y="24"/>
                  </a:cxn>
                  <a:cxn ang="0">
                    <a:pos x="40" y="49"/>
                  </a:cxn>
                  <a:cxn ang="0">
                    <a:pos x="19" y="98"/>
                  </a:cxn>
                  <a:cxn ang="0">
                    <a:pos x="3" y="155"/>
                  </a:cxn>
                  <a:cxn ang="0">
                    <a:pos x="0" y="194"/>
                  </a:cxn>
                  <a:cxn ang="0">
                    <a:pos x="2" y="223"/>
                  </a:cxn>
                  <a:cxn ang="0">
                    <a:pos x="15" y="268"/>
                  </a:cxn>
                  <a:cxn ang="0">
                    <a:pos x="43" y="313"/>
                  </a:cxn>
                  <a:cxn ang="0">
                    <a:pos x="47" y="315"/>
                  </a:cxn>
                  <a:cxn ang="0">
                    <a:pos x="67" y="307"/>
                  </a:cxn>
                  <a:cxn ang="0">
                    <a:pos x="90" y="274"/>
                  </a:cxn>
                  <a:cxn ang="0">
                    <a:pos x="101" y="231"/>
                  </a:cxn>
                  <a:cxn ang="0">
                    <a:pos x="95" y="204"/>
                  </a:cxn>
                  <a:cxn ang="0">
                    <a:pos x="93" y="174"/>
                  </a:cxn>
                  <a:cxn ang="0">
                    <a:pos x="114" y="155"/>
                  </a:cxn>
                  <a:cxn ang="0">
                    <a:pos x="152" y="126"/>
                  </a:cxn>
                  <a:cxn ang="0">
                    <a:pos x="168" y="102"/>
                  </a:cxn>
                  <a:cxn ang="0">
                    <a:pos x="178" y="69"/>
                  </a:cxn>
                  <a:cxn ang="0">
                    <a:pos x="178" y="61"/>
                  </a:cxn>
                  <a:cxn ang="0">
                    <a:pos x="163" y="26"/>
                  </a:cxn>
                  <a:cxn ang="0">
                    <a:pos x="141" y="6"/>
                  </a:cxn>
                  <a:cxn ang="0">
                    <a:pos x="114" y="0"/>
                  </a:cxn>
                  <a:cxn ang="0">
                    <a:pos x="18" y="194"/>
                  </a:cxn>
                  <a:cxn ang="0">
                    <a:pos x="21" y="163"/>
                  </a:cxn>
                  <a:cxn ang="0">
                    <a:pos x="29" y="128"/>
                  </a:cxn>
                  <a:cxn ang="0">
                    <a:pos x="49" y="81"/>
                  </a:cxn>
                  <a:cxn ang="0">
                    <a:pos x="54" y="71"/>
                  </a:cxn>
                  <a:cxn ang="0">
                    <a:pos x="66" y="51"/>
                  </a:cxn>
                  <a:cxn ang="0">
                    <a:pos x="84" y="38"/>
                  </a:cxn>
                  <a:cxn ang="0">
                    <a:pos x="104" y="32"/>
                  </a:cxn>
                  <a:cxn ang="0">
                    <a:pos x="129" y="34"/>
                  </a:cxn>
                  <a:cxn ang="0">
                    <a:pos x="151" y="49"/>
                  </a:cxn>
                  <a:cxn ang="0">
                    <a:pos x="159" y="65"/>
                  </a:cxn>
                  <a:cxn ang="0">
                    <a:pos x="151" y="88"/>
                  </a:cxn>
                  <a:cxn ang="0">
                    <a:pos x="126" y="114"/>
                  </a:cxn>
                  <a:cxn ang="0">
                    <a:pos x="86" y="131"/>
                  </a:cxn>
                  <a:cxn ang="0">
                    <a:pos x="79" y="141"/>
                  </a:cxn>
                  <a:cxn ang="0">
                    <a:pos x="75" y="174"/>
                  </a:cxn>
                  <a:cxn ang="0">
                    <a:pos x="82" y="231"/>
                  </a:cxn>
                  <a:cxn ang="0">
                    <a:pos x="75" y="259"/>
                  </a:cxn>
                  <a:cxn ang="0">
                    <a:pos x="62" y="278"/>
                  </a:cxn>
                  <a:cxn ang="0">
                    <a:pos x="50" y="284"/>
                  </a:cxn>
                  <a:cxn ang="0">
                    <a:pos x="30" y="253"/>
                  </a:cxn>
                  <a:cxn ang="0">
                    <a:pos x="20" y="219"/>
                  </a:cxn>
                  <a:cxn ang="0">
                    <a:pos x="18" y="194"/>
                  </a:cxn>
                </a:cxnLst>
                <a:rect l="0" t="0" r="r" b="b"/>
                <a:pathLst>
                  <a:path w="178" h="315">
                    <a:moveTo>
                      <a:pt x="103" y="0"/>
                    </a:moveTo>
                    <a:lnTo>
                      <a:pt x="103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87" y="4"/>
                    </a:lnTo>
                    <a:lnTo>
                      <a:pt x="79" y="6"/>
                    </a:lnTo>
                    <a:lnTo>
                      <a:pt x="72" y="10"/>
                    </a:lnTo>
                    <a:lnTo>
                      <a:pt x="64" y="16"/>
                    </a:lnTo>
                    <a:lnTo>
                      <a:pt x="56" y="24"/>
                    </a:lnTo>
                    <a:lnTo>
                      <a:pt x="48" y="36"/>
                    </a:lnTo>
                    <a:lnTo>
                      <a:pt x="40" y="49"/>
                    </a:lnTo>
                    <a:lnTo>
                      <a:pt x="40" y="49"/>
                    </a:lnTo>
                    <a:lnTo>
                      <a:pt x="36" y="59"/>
                    </a:lnTo>
                    <a:lnTo>
                      <a:pt x="25" y="83"/>
                    </a:lnTo>
                    <a:lnTo>
                      <a:pt x="19" y="98"/>
                    </a:lnTo>
                    <a:lnTo>
                      <a:pt x="13" y="114"/>
                    </a:lnTo>
                    <a:lnTo>
                      <a:pt x="8" y="133"/>
                    </a:lnTo>
                    <a:lnTo>
                      <a:pt x="3" y="155"/>
                    </a:lnTo>
                    <a:lnTo>
                      <a:pt x="3" y="155"/>
                    </a:lnTo>
                    <a:lnTo>
                      <a:pt x="1" y="174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" y="210"/>
                    </a:lnTo>
                    <a:lnTo>
                      <a:pt x="2" y="223"/>
                    </a:lnTo>
                    <a:lnTo>
                      <a:pt x="5" y="239"/>
                    </a:lnTo>
                    <a:lnTo>
                      <a:pt x="9" y="255"/>
                    </a:lnTo>
                    <a:lnTo>
                      <a:pt x="15" y="268"/>
                    </a:lnTo>
                    <a:lnTo>
                      <a:pt x="22" y="284"/>
                    </a:lnTo>
                    <a:lnTo>
                      <a:pt x="31" y="298"/>
                    </a:lnTo>
                    <a:lnTo>
                      <a:pt x="43" y="313"/>
                    </a:lnTo>
                    <a:lnTo>
                      <a:pt x="45" y="315"/>
                    </a:lnTo>
                    <a:lnTo>
                      <a:pt x="47" y="315"/>
                    </a:lnTo>
                    <a:lnTo>
                      <a:pt x="47" y="315"/>
                    </a:lnTo>
                    <a:lnTo>
                      <a:pt x="53" y="315"/>
                    </a:lnTo>
                    <a:lnTo>
                      <a:pt x="59" y="311"/>
                    </a:lnTo>
                    <a:lnTo>
                      <a:pt x="67" y="307"/>
                    </a:lnTo>
                    <a:lnTo>
                      <a:pt x="75" y="300"/>
                    </a:lnTo>
                    <a:lnTo>
                      <a:pt x="83" y="290"/>
                    </a:lnTo>
                    <a:lnTo>
                      <a:pt x="90" y="274"/>
                    </a:lnTo>
                    <a:lnTo>
                      <a:pt x="95" y="257"/>
                    </a:lnTo>
                    <a:lnTo>
                      <a:pt x="100" y="235"/>
                    </a:lnTo>
                    <a:lnTo>
                      <a:pt x="101" y="231"/>
                    </a:lnTo>
                    <a:lnTo>
                      <a:pt x="100" y="225"/>
                    </a:lnTo>
                    <a:lnTo>
                      <a:pt x="100" y="225"/>
                    </a:lnTo>
                    <a:lnTo>
                      <a:pt x="95" y="204"/>
                    </a:lnTo>
                    <a:lnTo>
                      <a:pt x="94" y="190"/>
                    </a:lnTo>
                    <a:lnTo>
                      <a:pt x="93" y="174"/>
                    </a:lnTo>
                    <a:lnTo>
                      <a:pt x="93" y="174"/>
                    </a:lnTo>
                    <a:lnTo>
                      <a:pt x="94" y="161"/>
                    </a:lnTo>
                    <a:lnTo>
                      <a:pt x="94" y="161"/>
                    </a:lnTo>
                    <a:lnTo>
                      <a:pt x="114" y="155"/>
                    </a:lnTo>
                    <a:lnTo>
                      <a:pt x="126" y="147"/>
                    </a:lnTo>
                    <a:lnTo>
                      <a:pt x="140" y="137"/>
                    </a:lnTo>
                    <a:lnTo>
                      <a:pt x="152" y="126"/>
                    </a:lnTo>
                    <a:lnTo>
                      <a:pt x="158" y="118"/>
                    </a:lnTo>
                    <a:lnTo>
                      <a:pt x="163" y="110"/>
                    </a:lnTo>
                    <a:lnTo>
                      <a:pt x="168" y="102"/>
                    </a:lnTo>
                    <a:lnTo>
                      <a:pt x="172" y="92"/>
                    </a:lnTo>
                    <a:lnTo>
                      <a:pt x="176" y="81"/>
                    </a:lnTo>
                    <a:lnTo>
                      <a:pt x="178" y="69"/>
                    </a:lnTo>
                    <a:lnTo>
                      <a:pt x="178" y="65"/>
                    </a:lnTo>
                    <a:lnTo>
                      <a:pt x="178" y="61"/>
                    </a:lnTo>
                    <a:lnTo>
                      <a:pt x="178" y="61"/>
                    </a:lnTo>
                    <a:lnTo>
                      <a:pt x="175" y="49"/>
                    </a:lnTo>
                    <a:lnTo>
                      <a:pt x="170" y="38"/>
                    </a:lnTo>
                    <a:lnTo>
                      <a:pt x="163" y="26"/>
                    </a:lnTo>
                    <a:lnTo>
                      <a:pt x="153" y="16"/>
                    </a:lnTo>
                    <a:lnTo>
                      <a:pt x="148" y="10"/>
                    </a:lnTo>
                    <a:lnTo>
                      <a:pt x="141" y="6"/>
                    </a:lnTo>
                    <a:lnTo>
                      <a:pt x="133" y="2"/>
                    </a:lnTo>
                    <a:lnTo>
                      <a:pt x="124" y="0"/>
                    </a:lnTo>
                    <a:lnTo>
                      <a:pt x="114" y="0"/>
                    </a:lnTo>
                    <a:lnTo>
                      <a:pt x="103" y="0"/>
                    </a:lnTo>
                    <a:lnTo>
                      <a:pt x="103" y="0"/>
                    </a:lnTo>
                    <a:close/>
                    <a:moveTo>
                      <a:pt x="18" y="194"/>
                    </a:moveTo>
                    <a:lnTo>
                      <a:pt x="18" y="194"/>
                    </a:lnTo>
                    <a:lnTo>
                      <a:pt x="19" y="180"/>
                    </a:lnTo>
                    <a:lnTo>
                      <a:pt x="21" y="163"/>
                    </a:lnTo>
                    <a:lnTo>
                      <a:pt x="21" y="163"/>
                    </a:lnTo>
                    <a:lnTo>
                      <a:pt x="25" y="145"/>
                    </a:lnTo>
                    <a:lnTo>
                      <a:pt x="29" y="128"/>
                    </a:lnTo>
                    <a:lnTo>
                      <a:pt x="35" y="114"/>
                    </a:lnTo>
                    <a:lnTo>
                      <a:pt x="40" y="100"/>
                    </a:lnTo>
                    <a:lnTo>
                      <a:pt x="49" y="81"/>
                    </a:lnTo>
                    <a:lnTo>
                      <a:pt x="54" y="73"/>
                    </a:lnTo>
                    <a:lnTo>
                      <a:pt x="54" y="71"/>
                    </a:lnTo>
                    <a:lnTo>
                      <a:pt x="54" y="71"/>
                    </a:lnTo>
                    <a:lnTo>
                      <a:pt x="54" y="71"/>
                    </a:lnTo>
                    <a:lnTo>
                      <a:pt x="59" y="59"/>
                    </a:lnTo>
                    <a:lnTo>
                      <a:pt x="66" y="51"/>
                    </a:lnTo>
                    <a:lnTo>
                      <a:pt x="72" y="43"/>
                    </a:lnTo>
                    <a:lnTo>
                      <a:pt x="77" y="40"/>
                    </a:lnTo>
                    <a:lnTo>
                      <a:pt x="84" y="38"/>
                    </a:lnTo>
                    <a:lnTo>
                      <a:pt x="91" y="34"/>
                    </a:lnTo>
                    <a:lnTo>
                      <a:pt x="103" y="32"/>
                    </a:lnTo>
                    <a:lnTo>
                      <a:pt x="104" y="32"/>
                    </a:lnTo>
                    <a:lnTo>
                      <a:pt x="104" y="32"/>
                    </a:lnTo>
                    <a:lnTo>
                      <a:pt x="118" y="32"/>
                    </a:lnTo>
                    <a:lnTo>
                      <a:pt x="129" y="34"/>
                    </a:lnTo>
                    <a:lnTo>
                      <a:pt x="138" y="38"/>
                    </a:lnTo>
                    <a:lnTo>
                      <a:pt x="145" y="43"/>
                    </a:lnTo>
                    <a:lnTo>
                      <a:pt x="151" y="49"/>
                    </a:lnTo>
                    <a:lnTo>
                      <a:pt x="154" y="55"/>
                    </a:lnTo>
                    <a:lnTo>
                      <a:pt x="159" y="65"/>
                    </a:lnTo>
                    <a:lnTo>
                      <a:pt x="159" y="65"/>
                    </a:lnTo>
                    <a:lnTo>
                      <a:pt x="158" y="73"/>
                    </a:lnTo>
                    <a:lnTo>
                      <a:pt x="154" y="81"/>
                    </a:lnTo>
                    <a:lnTo>
                      <a:pt x="151" y="88"/>
                    </a:lnTo>
                    <a:lnTo>
                      <a:pt x="147" y="94"/>
                    </a:lnTo>
                    <a:lnTo>
                      <a:pt x="138" y="104"/>
                    </a:lnTo>
                    <a:lnTo>
                      <a:pt x="126" y="114"/>
                    </a:lnTo>
                    <a:lnTo>
                      <a:pt x="115" y="122"/>
                    </a:lnTo>
                    <a:lnTo>
                      <a:pt x="104" y="126"/>
                    </a:lnTo>
                    <a:lnTo>
                      <a:pt x="86" y="131"/>
                    </a:lnTo>
                    <a:lnTo>
                      <a:pt x="81" y="133"/>
                    </a:lnTo>
                    <a:lnTo>
                      <a:pt x="79" y="141"/>
                    </a:lnTo>
                    <a:lnTo>
                      <a:pt x="79" y="141"/>
                    </a:lnTo>
                    <a:lnTo>
                      <a:pt x="76" y="157"/>
                    </a:lnTo>
                    <a:lnTo>
                      <a:pt x="75" y="174"/>
                    </a:lnTo>
                    <a:lnTo>
                      <a:pt x="75" y="174"/>
                    </a:lnTo>
                    <a:lnTo>
                      <a:pt x="76" y="192"/>
                    </a:lnTo>
                    <a:lnTo>
                      <a:pt x="77" y="208"/>
                    </a:lnTo>
                    <a:lnTo>
                      <a:pt x="82" y="231"/>
                    </a:lnTo>
                    <a:lnTo>
                      <a:pt x="82" y="231"/>
                    </a:lnTo>
                    <a:lnTo>
                      <a:pt x="78" y="247"/>
                    </a:lnTo>
                    <a:lnTo>
                      <a:pt x="75" y="259"/>
                    </a:lnTo>
                    <a:lnTo>
                      <a:pt x="71" y="266"/>
                    </a:lnTo>
                    <a:lnTo>
                      <a:pt x="66" y="274"/>
                    </a:lnTo>
                    <a:lnTo>
                      <a:pt x="62" y="278"/>
                    </a:lnTo>
                    <a:lnTo>
                      <a:pt x="57" y="280"/>
                    </a:lnTo>
                    <a:lnTo>
                      <a:pt x="50" y="284"/>
                    </a:lnTo>
                    <a:lnTo>
                      <a:pt x="50" y="284"/>
                    </a:lnTo>
                    <a:lnTo>
                      <a:pt x="43" y="274"/>
                    </a:lnTo>
                    <a:lnTo>
                      <a:pt x="36" y="264"/>
                    </a:lnTo>
                    <a:lnTo>
                      <a:pt x="30" y="253"/>
                    </a:lnTo>
                    <a:lnTo>
                      <a:pt x="26" y="243"/>
                    </a:lnTo>
                    <a:lnTo>
                      <a:pt x="22" y="231"/>
                    </a:lnTo>
                    <a:lnTo>
                      <a:pt x="20" y="219"/>
                    </a:lnTo>
                    <a:lnTo>
                      <a:pt x="19" y="208"/>
                    </a:lnTo>
                    <a:lnTo>
                      <a:pt x="18" y="194"/>
                    </a:lnTo>
                    <a:lnTo>
                      <a:pt x="18" y="1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6" name="Freeform 62"/>
              <p:cNvSpPr>
                <a:spLocks/>
              </p:cNvSpPr>
              <p:nvPr/>
            </p:nvSpPr>
            <p:spPr bwMode="auto">
              <a:xfrm>
                <a:off x="7151688" y="4470400"/>
                <a:ext cx="254000" cy="225425"/>
              </a:xfrm>
              <a:custGeom>
                <a:avLst/>
                <a:gdLst/>
                <a:ahLst/>
                <a:cxnLst>
                  <a:cxn ang="0">
                    <a:pos x="78" y="131"/>
                  </a:cxn>
                  <a:cxn ang="0">
                    <a:pos x="102" y="123"/>
                  </a:cxn>
                  <a:cxn ang="0">
                    <a:pos x="130" y="106"/>
                  </a:cxn>
                  <a:cxn ang="0">
                    <a:pos x="143" y="90"/>
                  </a:cxn>
                  <a:cxn ang="0">
                    <a:pos x="154" y="72"/>
                  </a:cxn>
                  <a:cxn ang="0">
                    <a:pos x="160" y="49"/>
                  </a:cxn>
                  <a:cxn ang="0">
                    <a:pos x="158" y="41"/>
                  </a:cxn>
                  <a:cxn ang="0">
                    <a:pos x="149" y="22"/>
                  </a:cxn>
                  <a:cxn ang="0">
                    <a:pos x="129" y="4"/>
                  </a:cxn>
                  <a:cxn ang="0">
                    <a:pos x="113" y="0"/>
                  </a:cxn>
                  <a:cxn ang="0">
                    <a:pos x="95" y="0"/>
                  </a:cxn>
                  <a:cxn ang="0">
                    <a:pos x="81" y="4"/>
                  </a:cxn>
                  <a:cxn ang="0">
                    <a:pos x="66" y="10"/>
                  </a:cxn>
                  <a:cxn ang="0">
                    <a:pos x="51" y="22"/>
                  </a:cxn>
                  <a:cxn ang="0">
                    <a:pos x="38" y="45"/>
                  </a:cxn>
                  <a:cxn ang="0">
                    <a:pos x="34" y="53"/>
                  </a:cxn>
                  <a:cxn ang="0">
                    <a:pos x="18" y="88"/>
                  </a:cxn>
                  <a:cxn ang="0">
                    <a:pos x="7" y="123"/>
                  </a:cxn>
                  <a:cxn ang="0">
                    <a:pos x="3" y="143"/>
                  </a:cxn>
                  <a:cxn ang="0">
                    <a:pos x="0" y="178"/>
                  </a:cxn>
                  <a:cxn ang="0">
                    <a:pos x="3" y="213"/>
                  </a:cxn>
                  <a:cxn ang="0">
                    <a:pos x="16" y="250"/>
                  </a:cxn>
                  <a:cxn ang="0">
                    <a:pos x="38" y="284"/>
                  </a:cxn>
                  <a:cxn ang="0">
                    <a:pos x="44" y="284"/>
                  </a:cxn>
                  <a:cxn ang="0">
                    <a:pos x="56" y="276"/>
                  </a:cxn>
                  <a:cxn ang="0">
                    <a:pos x="70" y="256"/>
                  </a:cxn>
                  <a:cxn ang="0">
                    <a:pos x="77" y="239"/>
                  </a:cxn>
                  <a:cxn ang="0">
                    <a:pos x="82" y="215"/>
                  </a:cxn>
                  <a:cxn ang="0">
                    <a:pos x="81" y="207"/>
                  </a:cxn>
                  <a:cxn ang="0">
                    <a:pos x="76" y="172"/>
                  </a:cxn>
                  <a:cxn ang="0">
                    <a:pos x="76" y="145"/>
                  </a:cxn>
                  <a:cxn ang="0">
                    <a:pos x="78" y="131"/>
                  </a:cxn>
                </a:cxnLst>
                <a:rect l="0" t="0" r="r" b="b"/>
                <a:pathLst>
                  <a:path w="160" h="284">
                    <a:moveTo>
                      <a:pt x="78" y="131"/>
                    </a:moveTo>
                    <a:lnTo>
                      <a:pt x="78" y="131"/>
                    </a:lnTo>
                    <a:lnTo>
                      <a:pt x="89" y="127"/>
                    </a:lnTo>
                    <a:lnTo>
                      <a:pt x="102" y="123"/>
                    </a:lnTo>
                    <a:lnTo>
                      <a:pt x="115" y="115"/>
                    </a:lnTo>
                    <a:lnTo>
                      <a:pt x="130" y="106"/>
                    </a:lnTo>
                    <a:lnTo>
                      <a:pt x="138" y="98"/>
                    </a:lnTo>
                    <a:lnTo>
                      <a:pt x="143" y="90"/>
                    </a:lnTo>
                    <a:lnTo>
                      <a:pt x="149" y="82"/>
                    </a:lnTo>
                    <a:lnTo>
                      <a:pt x="154" y="72"/>
                    </a:lnTo>
                    <a:lnTo>
                      <a:pt x="158" y="61"/>
                    </a:lnTo>
                    <a:lnTo>
                      <a:pt x="160" y="49"/>
                    </a:lnTo>
                    <a:lnTo>
                      <a:pt x="160" y="49"/>
                    </a:lnTo>
                    <a:lnTo>
                      <a:pt x="158" y="41"/>
                    </a:lnTo>
                    <a:lnTo>
                      <a:pt x="154" y="31"/>
                    </a:lnTo>
                    <a:lnTo>
                      <a:pt x="149" y="22"/>
                    </a:lnTo>
                    <a:lnTo>
                      <a:pt x="140" y="12"/>
                    </a:lnTo>
                    <a:lnTo>
                      <a:pt x="129" y="4"/>
                    </a:lnTo>
                    <a:lnTo>
                      <a:pt x="122" y="2"/>
                    </a:lnTo>
                    <a:lnTo>
                      <a:pt x="113" y="0"/>
                    </a:lnTo>
                    <a:lnTo>
                      <a:pt x="104" y="0"/>
                    </a:lnTo>
                    <a:lnTo>
                      <a:pt x="95" y="0"/>
                    </a:lnTo>
                    <a:lnTo>
                      <a:pt x="95" y="0"/>
                    </a:lnTo>
                    <a:lnTo>
                      <a:pt x="81" y="4"/>
                    </a:lnTo>
                    <a:lnTo>
                      <a:pt x="74" y="6"/>
                    </a:lnTo>
                    <a:lnTo>
                      <a:pt x="66" y="10"/>
                    </a:lnTo>
                    <a:lnTo>
                      <a:pt x="59" y="14"/>
                    </a:lnTo>
                    <a:lnTo>
                      <a:pt x="51" y="22"/>
                    </a:lnTo>
                    <a:lnTo>
                      <a:pt x="45" y="31"/>
                    </a:lnTo>
                    <a:lnTo>
                      <a:pt x="38" y="45"/>
                    </a:lnTo>
                    <a:lnTo>
                      <a:pt x="38" y="45"/>
                    </a:lnTo>
                    <a:lnTo>
                      <a:pt x="34" y="53"/>
                    </a:lnTo>
                    <a:lnTo>
                      <a:pt x="23" y="74"/>
                    </a:lnTo>
                    <a:lnTo>
                      <a:pt x="18" y="88"/>
                    </a:lnTo>
                    <a:lnTo>
                      <a:pt x="12" y="106"/>
                    </a:lnTo>
                    <a:lnTo>
                      <a:pt x="7" y="123"/>
                    </a:lnTo>
                    <a:lnTo>
                      <a:pt x="3" y="143"/>
                    </a:lnTo>
                    <a:lnTo>
                      <a:pt x="3" y="143"/>
                    </a:lnTo>
                    <a:lnTo>
                      <a:pt x="1" y="160"/>
                    </a:lnTo>
                    <a:lnTo>
                      <a:pt x="0" y="178"/>
                    </a:lnTo>
                    <a:lnTo>
                      <a:pt x="1" y="196"/>
                    </a:lnTo>
                    <a:lnTo>
                      <a:pt x="3" y="213"/>
                    </a:lnTo>
                    <a:lnTo>
                      <a:pt x="9" y="231"/>
                    </a:lnTo>
                    <a:lnTo>
                      <a:pt x="16" y="250"/>
                    </a:lnTo>
                    <a:lnTo>
                      <a:pt x="26" y="266"/>
                    </a:lnTo>
                    <a:lnTo>
                      <a:pt x="38" y="284"/>
                    </a:lnTo>
                    <a:lnTo>
                      <a:pt x="38" y="284"/>
                    </a:lnTo>
                    <a:lnTo>
                      <a:pt x="44" y="284"/>
                    </a:lnTo>
                    <a:lnTo>
                      <a:pt x="49" y="280"/>
                    </a:lnTo>
                    <a:lnTo>
                      <a:pt x="56" y="276"/>
                    </a:lnTo>
                    <a:lnTo>
                      <a:pt x="64" y="268"/>
                    </a:lnTo>
                    <a:lnTo>
                      <a:pt x="70" y="256"/>
                    </a:lnTo>
                    <a:lnTo>
                      <a:pt x="74" y="248"/>
                    </a:lnTo>
                    <a:lnTo>
                      <a:pt x="77" y="239"/>
                    </a:lnTo>
                    <a:lnTo>
                      <a:pt x="79" y="227"/>
                    </a:lnTo>
                    <a:lnTo>
                      <a:pt x="82" y="215"/>
                    </a:lnTo>
                    <a:lnTo>
                      <a:pt x="82" y="215"/>
                    </a:lnTo>
                    <a:lnTo>
                      <a:pt x="81" y="207"/>
                    </a:lnTo>
                    <a:lnTo>
                      <a:pt x="77" y="186"/>
                    </a:lnTo>
                    <a:lnTo>
                      <a:pt x="76" y="172"/>
                    </a:lnTo>
                    <a:lnTo>
                      <a:pt x="75" y="158"/>
                    </a:lnTo>
                    <a:lnTo>
                      <a:pt x="76" y="145"/>
                    </a:lnTo>
                    <a:lnTo>
                      <a:pt x="78" y="131"/>
                    </a:lnTo>
                    <a:lnTo>
                      <a:pt x="78" y="131"/>
                    </a:lnTo>
                    <a:close/>
                  </a:path>
                </a:pathLst>
              </a:custGeom>
              <a:solidFill>
                <a:srgbClr val="FF8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7" name="Freeform 63"/>
              <p:cNvSpPr>
                <a:spLocks/>
              </p:cNvSpPr>
              <p:nvPr/>
            </p:nvSpPr>
            <p:spPr bwMode="auto">
              <a:xfrm>
                <a:off x="7192963" y="4475163"/>
                <a:ext cx="212725" cy="215900"/>
              </a:xfrm>
              <a:custGeom>
                <a:avLst/>
                <a:gdLst/>
                <a:ahLst/>
                <a:cxnLst>
                  <a:cxn ang="0">
                    <a:pos x="6" y="215"/>
                  </a:cxn>
                  <a:cxn ang="0">
                    <a:pos x="6" y="215"/>
                  </a:cxn>
                  <a:cxn ang="0">
                    <a:pos x="11" y="235"/>
                  </a:cxn>
                  <a:cxn ang="0">
                    <a:pos x="17" y="248"/>
                  </a:cxn>
                  <a:cxn ang="0">
                    <a:pos x="28" y="272"/>
                  </a:cxn>
                  <a:cxn ang="0">
                    <a:pos x="28" y="272"/>
                  </a:cxn>
                  <a:cxn ang="0">
                    <a:pos x="36" y="264"/>
                  </a:cxn>
                  <a:cxn ang="0">
                    <a:pos x="40" y="258"/>
                  </a:cxn>
                  <a:cxn ang="0">
                    <a:pos x="43" y="252"/>
                  </a:cxn>
                  <a:cxn ang="0">
                    <a:pos x="48" y="244"/>
                  </a:cxn>
                  <a:cxn ang="0">
                    <a:pos x="51" y="235"/>
                  </a:cxn>
                  <a:cxn ang="0">
                    <a:pos x="53" y="223"/>
                  </a:cxn>
                  <a:cxn ang="0">
                    <a:pos x="56" y="209"/>
                  </a:cxn>
                  <a:cxn ang="0">
                    <a:pos x="56" y="209"/>
                  </a:cxn>
                  <a:cxn ang="0">
                    <a:pos x="55" y="201"/>
                  </a:cxn>
                  <a:cxn ang="0">
                    <a:pos x="51" y="180"/>
                  </a:cxn>
                  <a:cxn ang="0">
                    <a:pos x="50" y="166"/>
                  </a:cxn>
                  <a:cxn ang="0">
                    <a:pos x="49" y="152"/>
                  </a:cxn>
                  <a:cxn ang="0">
                    <a:pos x="50" y="139"/>
                  </a:cxn>
                  <a:cxn ang="0">
                    <a:pos x="52" y="125"/>
                  </a:cxn>
                  <a:cxn ang="0">
                    <a:pos x="52" y="125"/>
                  </a:cxn>
                  <a:cxn ang="0">
                    <a:pos x="63" y="121"/>
                  </a:cxn>
                  <a:cxn ang="0">
                    <a:pos x="76" y="117"/>
                  </a:cxn>
                  <a:cxn ang="0">
                    <a:pos x="89" y="109"/>
                  </a:cxn>
                  <a:cxn ang="0">
                    <a:pos x="104" y="100"/>
                  </a:cxn>
                  <a:cxn ang="0">
                    <a:pos x="112" y="92"/>
                  </a:cxn>
                  <a:cxn ang="0">
                    <a:pos x="117" y="84"/>
                  </a:cxn>
                  <a:cxn ang="0">
                    <a:pos x="123" y="76"/>
                  </a:cxn>
                  <a:cxn ang="0">
                    <a:pos x="128" y="66"/>
                  </a:cxn>
                  <a:cxn ang="0">
                    <a:pos x="132" y="55"/>
                  </a:cxn>
                  <a:cxn ang="0">
                    <a:pos x="134" y="43"/>
                  </a:cxn>
                  <a:cxn ang="0">
                    <a:pos x="134" y="43"/>
                  </a:cxn>
                  <a:cxn ang="0">
                    <a:pos x="133" y="37"/>
                  </a:cxn>
                  <a:cxn ang="0">
                    <a:pos x="128" y="25"/>
                  </a:cxn>
                  <a:cxn ang="0">
                    <a:pos x="124" y="20"/>
                  </a:cxn>
                  <a:cxn ang="0">
                    <a:pos x="118" y="12"/>
                  </a:cxn>
                  <a:cxn ang="0">
                    <a:pos x="112" y="6"/>
                  </a:cxn>
                  <a:cxn ang="0">
                    <a:pos x="103" y="0"/>
                  </a:cxn>
                  <a:cxn ang="0">
                    <a:pos x="103" y="0"/>
                  </a:cxn>
                  <a:cxn ang="0">
                    <a:pos x="94" y="4"/>
                  </a:cxn>
                  <a:cxn ang="0">
                    <a:pos x="94" y="4"/>
                  </a:cxn>
                  <a:cxn ang="0">
                    <a:pos x="71" y="18"/>
                  </a:cxn>
                  <a:cxn ang="0">
                    <a:pos x="60" y="27"/>
                  </a:cxn>
                  <a:cxn ang="0">
                    <a:pos x="51" y="37"/>
                  </a:cxn>
                  <a:cxn ang="0">
                    <a:pos x="41" y="47"/>
                  </a:cxn>
                  <a:cxn ang="0">
                    <a:pos x="32" y="59"/>
                  </a:cxn>
                  <a:cxn ang="0">
                    <a:pos x="24" y="70"/>
                  </a:cxn>
                  <a:cxn ang="0">
                    <a:pos x="18" y="84"/>
                  </a:cxn>
                  <a:cxn ang="0">
                    <a:pos x="12" y="98"/>
                  </a:cxn>
                  <a:cxn ang="0">
                    <a:pos x="6" y="111"/>
                  </a:cxn>
                  <a:cxn ang="0">
                    <a:pos x="3" y="127"/>
                  </a:cxn>
                  <a:cxn ang="0">
                    <a:pos x="1" y="143"/>
                  </a:cxn>
                  <a:cxn ang="0">
                    <a:pos x="0" y="160"/>
                  </a:cxn>
                  <a:cxn ang="0">
                    <a:pos x="0" y="178"/>
                  </a:cxn>
                  <a:cxn ang="0">
                    <a:pos x="2" y="197"/>
                  </a:cxn>
                  <a:cxn ang="0">
                    <a:pos x="6" y="215"/>
                  </a:cxn>
                  <a:cxn ang="0">
                    <a:pos x="6" y="215"/>
                  </a:cxn>
                </a:cxnLst>
                <a:rect l="0" t="0" r="r" b="b"/>
                <a:pathLst>
                  <a:path w="134" h="272">
                    <a:moveTo>
                      <a:pt x="6" y="215"/>
                    </a:moveTo>
                    <a:lnTo>
                      <a:pt x="6" y="215"/>
                    </a:lnTo>
                    <a:lnTo>
                      <a:pt x="11" y="235"/>
                    </a:lnTo>
                    <a:lnTo>
                      <a:pt x="17" y="248"/>
                    </a:lnTo>
                    <a:lnTo>
                      <a:pt x="28" y="272"/>
                    </a:lnTo>
                    <a:lnTo>
                      <a:pt x="28" y="272"/>
                    </a:lnTo>
                    <a:lnTo>
                      <a:pt x="36" y="264"/>
                    </a:lnTo>
                    <a:lnTo>
                      <a:pt x="40" y="258"/>
                    </a:lnTo>
                    <a:lnTo>
                      <a:pt x="43" y="252"/>
                    </a:lnTo>
                    <a:lnTo>
                      <a:pt x="48" y="244"/>
                    </a:lnTo>
                    <a:lnTo>
                      <a:pt x="51" y="235"/>
                    </a:lnTo>
                    <a:lnTo>
                      <a:pt x="53" y="223"/>
                    </a:lnTo>
                    <a:lnTo>
                      <a:pt x="56" y="209"/>
                    </a:lnTo>
                    <a:lnTo>
                      <a:pt x="56" y="209"/>
                    </a:lnTo>
                    <a:lnTo>
                      <a:pt x="55" y="201"/>
                    </a:lnTo>
                    <a:lnTo>
                      <a:pt x="51" y="180"/>
                    </a:lnTo>
                    <a:lnTo>
                      <a:pt x="50" y="166"/>
                    </a:lnTo>
                    <a:lnTo>
                      <a:pt x="49" y="152"/>
                    </a:lnTo>
                    <a:lnTo>
                      <a:pt x="50" y="139"/>
                    </a:lnTo>
                    <a:lnTo>
                      <a:pt x="52" y="125"/>
                    </a:lnTo>
                    <a:lnTo>
                      <a:pt x="52" y="125"/>
                    </a:lnTo>
                    <a:lnTo>
                      <a:pt x="63" y="121"/>
                    </a:lnTo>
                    <a:lnTo>
                      <a:pt x="76" y="117"/>
                    </a:lnTo>
                    <a:lnTo>
                      <a:pt x="89" y="109"/>
                    </a:lnTo>
                    <a:lnTo>
                      <a:pt x="104" y="100"/>
                    </a:lnTo>
                    <a:lnTo>
                      <a:pt x="112" y="92"/>
                    </a:lnTo>
                    <a:lnTo>
                      <a:pt x="117" y="84"/>
                    </a:lnTo>
                    <a:lnTo>
                      <a:pt x="123" y="76"/>
                    </a:lnTo>
                    <a:lnTo>
                      <a:pt x="128" y="66"/>
                    </a:lnTo>
                    <a:lnTo>
                      <a:pt x="132" y="55"/>
                    </a:lnTo>
                    <a:lnTo>
                      <a:pt x="134" y="43"/>
                    </a:lnTo>
                    <a:lnTo>
                      <a:pt x="134" y="43"/>
                    </a:lnTo>
                    <a:lnTo>
                      <a:pt x="133" y="37"/>
                    </a:lnTo>
                    <a:lnTo>
                      <a:pt x="128" y="25"/>
                    </a:lnTo>
                    <a:lnTo>
                      <a:pt x="124" y="20"/>
                    </a:lnTo>
                    <a:lnTo>
                      <a:pt x="118" y="12"/>
                    </a:lnTo>
                    <a:lnTo>
                      <a:pt x="112" y="6"/>
                    </a:lnTo>
                    <a:lnTo>
                      <a:pt x="103" y="0"/>
                    </a:lnTo>
                    <a:lnTo>
                      <a:pt x="103" y="0"/>
                    </a:lnTo>
                    <a:lnTo>
                      <a:pt x="94" y="4"/>
                    </a:lnTo>
                    <a:lnTo>
                      <a:pt x="94" y="4"/>
                    </a:lnTo>
                    <a:lnTo>
                      <a:pt x="71" y="18"/>
                    </a:lnTo>
                    <a:lnTo>
                      <a:pt x="60" y="27"/>
                    </a:lnTo>
                    <a:lnTo>
                      <a:pt x="51" y="37"/>
                    </a:lnTo>
                    <a:lnTo>
                      <a:pt x="41" y="47"/>
                    </a:lnTo>
                    <a:lnTo>
                      <a:pt x="32" y="59"/>
                    </a:lnTo>
                    <a:lnTo>
                      <a:pt x="24" y="70"/>
                    </a:lnTo>
                    <a:lnTo>
                      <a:pt x="18" y="84"/>
                    </a:lnTo>
                    <a:lnTo>
                      <a:pt x="12" y="98"/>
                    </a:lnTo>
                    <a:lnTo>
                      <a:pt x="6" y="111"/>
                    </a:lnTo>
                    <a:lnTo>
                      <a:pt x="3" y="127"/>
                    </a:lnTo>
                    <a:lnTo>
                      <a:pt x="1" y="143"/>
                    </a:lnTo>
                    <a:lnTo>
                      <a:pt x="0" y="160"/>
                    </a:lnTo>
                    <a:lnTo>
                      <a:pt x="0" y="178"/>
                    </a:lnTo>
                    <a:lnTo>
                      <a:pt x="2" y="197"/>
                    </a:lnTo>
                    <a:lnTo>
                      <a:pt x="6" y="215"/>
                    </a:lnTo>
                    <a:lnTo>
                      <a:pt x="6" y="215"/>
                    </a:lnTo>
                    <a:close/>
                  </a:path>
                </a:pathLst>
              </a:custGeom>
              <a:solidFill>
                <a:srgbClr val="FFAD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8" name="Freeform 64"/>
              <p:cNvSpPr>
                <a:spLocks/>
              </p:cNvSpPr>
              <p:nvPr/>
            </p:nvSpPr>
            <p:spPr bwMode="auto">
              <a:xfrm>
                <a:off x="7315200" y="4497388"/>
                <a:ext cx="61913" cy="61912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20" y="16"/>
                  </a:cxn>
                  <a:cxn ang="0">
                    <a:pos x="21" y="24"/>
                  </a:cxn>
                  <a:cxn ang="0">
                    <a:pos x="22" y="34"/>
                  </a:cxn>
                  <a:cxn ang="0">
                    <a:pos x="21" y="45"/>
                  </a:cxn>
                  <a:cxn ang="0">
                    <a:pos x="20" y="51"/>
                  </a:cxn>
                  <a:cxn ang="0">
                    <a:pos x="18" y="57"/>
                  </a:cxn>
                  <a:cxn ang="0">
                    <a:pos x="14" y="63"/>
                  </a:cxn>
                  <a:cxn ang="0">
                    <a:pos x="11" y="69"/>
                  </a:cxn>
                  <a:cxn ang="0">
                    <a:pos x="6" y="73"/>
                  </a:cxn>
                  <a:cxn ang="0">
                    <a:pos x="0" y="79"/>
                  </a:cxn>
                  <a:cxn ang="0">
                    <a:pos x="0" y="79"/>
                  </a:cxn>
                  <a:cxn ang="0">
                    <a:pos x="6" y="77"/>
                  </a:cxn>
                  <a:cxn ang="0">
                    <a:pos x="12" y="73"/>
                  </a:cxn>
                  <a:cxn ang="0">
                    <a:pos x="20" y="67"/>
                  </a:cxn>
                  <a:cxn ang="0">
                    <a:pos x="27" y="57"/>
                  </a:cxn>
                  <a:cxn ang="0">
                    <a:pos x="30" y="51"/>
                  </a:cxn>
                  <a:cxn ang="0">
                    <a:pos x="33" y="43"/>
                  </a:cxn>
                  <a:cxn ang="0">
                    <a:pos x="36" y="36"/>
                  </a:cxn>
                  <a:cxn ang="0">
                    <a:pos x="38" y="26"/>
                  </a:cxn>
                  <a:cxn ang="0">
                    <a:pos x="39" y="14"/>
                  </a:cxn>
                  <a:cxn ang="0">
                    <a:pos x="39" y="0"/>
                  </a:cxn>
                  <a:cxn ang="0">
                    <a:pos x="28" y="2"/>
                  </a:cxn>
                </a:cxnLst>
                <a:rect l="0" t="0" r="r" b="b"/>
                <a:pathLst>
                  <a:path w="39" h="79">
                    <a:moveTo>
                      <a:pt x="28" y="2"/>
                    </a:moveTo>
                    <a:lnTo>
                      <a:pt x="18" y="8"/>
                    </a:lnTo>
                    <a:lnTo>
                      <a:pt x="18" y="8"/>
                    </a:lnTo>
                    <a:lnTo>
                      <a:pt x="20" y="16"/>
                    </a:lnTo>
                    <a:lnTo>
                      <a:pt x="21" y="24"/>
                    </a:lnTo>
                    <a:lnTo>
                      <a:pt x="22" y="34"/>
                    </a:lnTo>
                    <a:lnTo>
                      <a:pt x="21" y="45"/>
                    </a:lnTo>
                    <a:lnTo>
                      <a:pt x="20" y="51"/>
                    </a:lnTo>
                    <a:lnTo>
                      <a:pt x="18" y="57"/>
                    </a:lnTo>
                    <a:lnTo>
                      <a:pt x="14" y="63"/>
                    </a:lnTo>
                    <a:lnTo>
                      <a:pt x="11" y="69"/>
                    </a:lnTo>
                    <a:lnTo>
                      <a:pt x="6" y="73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6" y="77"/>
                    </a:lnTo>
                    <a:lnTo>
                      <a:pt x="12" y="73"/>
                    </a:lnTo>
                    <a:lnTo>
                      <a:pt x="20" y="67"/>
                    </a:lnTo>
                    <a:lnTo>
                      <a:pt x="27" y="57"/>
                    </a:lnTo>
                    <a:lnTo>
                      <a:pt x="30" y="51"/>
                    </a:lnTo>
                    <a:lnTo>
                      <a:pt x="33" y="43"/>
                    </a:lnTo>
                    <a:lnTo>
                      <a:pt x="36" y="36"/>
                    </a:lnTo>
                    <a:lnTo>
                      <a:pt x="38" y="26"/>
                    </a:lnTo>
                    <a:lnTo>
                      <a:pt x="39" y="14"/>
                    </a:lnTo>
                    <a:lnTo>
                      <a:pt x="39" y="0"/>
                    </a:lnTo>
                    <a:lnTo>
                      <a:pt x="28" y="2"/>
                    </a:lnTo>
                    <a:close/>
                  </a:path>
                </a:pathLst>
              </a:custGeom>
              <a:solidFill>
                <a:srgbClr val="FF8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9" name="Freeform 65"/>
              <p:cNvSpPr>
                <a:spLocks/>
              </p:cNvSpPr>
              <p:nvPr/>
            </p:nvSpPr>
            <p:spPr bwMode="auto">
              <a:xfrm>
                <a:off x="7296150" y="4497388"/>
                <a:ext cx="7938" cy="7937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4" y="8"/>
                  </a:cxn>
                  <a:cxn ang="0">
                    <a:pos x="5" y="6"/>
                  </a:cxn>
                  <a:cxn ang="0">
                    <a:pos x="5" y="6"/>
                  </a:cxn>
                  <a:cxn ang="0">
                    <a:pos x="4" y="2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1" y="2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5" h="10">
                    <a:moveTo>
                      <a:pt x="0" y="6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0" name="Freeform 66"/>
              <p:cNvSpPr>
                <a:spLocks/>
              </p:cNvSpPr>
              <p:nvPr/>
            </p:nvSpPr>
            <p:spPr bwMode="auto">
              <a:xfrm>
                <a:off x="7131050" y="4408488"/>
                <a:ext cx="328613" cy="153987"/>
              </a:xfrm>
              <a:custGeom>
                <a:avLst/>
                <a:gdLst/>
                <a:ahLst/>
                <a:cxnLst>
                  <a:cxn ang="0">
                    <a:pos x="21" y="193"/>
                  </a:cxn>
                  <a:cxn ang="0">
                    <a:pos x="21" y="193"/>
                  </a:cxn>
                  <a:cxn ang="0">
                    <a:pos x="31" y="193"/>
                  </a:cxn>
                  <a:cxn ang="0">
                    <a:pos x="43" y="193"/>
                  </a:cxn>
                  <a:cxn ang="0">
                    <a:pos x="58" y="190"/>
                  </a:cxn>
                  <a:cxn ang="0">
                    <a:pos x="76" y="182"/>
                  </a:cxn>
                  <a:cxn ang="0">
                    <a:pos x="86" y="178"/>
                  </a:cxn>
                  <a:cxn ang="0">
                    <a:pos x="96" y="170"/>
                  </a:cxn>
                  <a:cxn ang="0">
                    <a:pos x="106" y="162"/>
                  </a:cxn>
                  <a:cxn ang="0">
                    <a:pos x="117" y="150"/>
                  </a:cxn>
                  <a:cxn ang="0">
                    <a:pos x="127" y="139"/>
                  </a:cxn>
                  <a:cxn ang="0">
                    <a:pos x="138" y="123"/>
                  </a:cxn>
                  <a:cxn ang="0">
                    <a:pos x="207" y="94"/>
                  </a:cxn>
                  <a:cxn ang="0">
                    <a:pos x="207" y="94"/>
                  </a:cxn>
                  <a:cxn ang="0">
                    <a:pos x="207" y="88"/>
                  </a:cxn>
                  <a:cxn ang="0">
                    <a:pos x="204" y="74"/>
                  </a:cxn>
                  <a:cxn ang="0">
                    <a:pos x="202" y="66"/>
                  </a:cxn>
                  <a:cxn ang="0">
                    <a:pos x="200" y="59"/>
                  </a:cxn>
                  <a:cxn ang="0">
                    <a:pos x="196" y="53"/>
                  </a:cxn>
                  <a:cxn ang="0">
                    <a:pos x="192" y="47"/>
                  </a:cxn>
                  <a:cxn ang="0">
                    <a:pos x="144" y="70"/>
                  </a:cxn>
                  <a:cxn ang="0">
                    <a:pos x="129" y="0"/>
                  </a:cxn>
                  <a:cxn ang="0">
                    <a:pos x="129" y="0"/>
                  </a:cxn>
                  <a:cxn ang="0">
                    <a:pos x="123" y="0"/>
                  </a:cxn>
                  <a:cxn ang="0">
                    <a:pos x="123" y="0"/>
                  </a:cxn>
                  <a:cxn ang="0">
                    <a:pos x="113" y="2"/>
                  </a:cxn>
                  <a:cxn ang="0">
                    <a:pos x="99" y="4"/>
                  </a:cxn>
                  <a:cxn ang="0">
                    <a:pos x="85" y="10"/>
                  </a:cxn>
                  <a:cxn ang="0">
                    <a:pos x="68" y="18"/>
                  </a:cxn>
                  <a:cxn ang="0">
                    <a:pos x="68" y="18"/>
                  </a:cxn>
                  <a:cxn ang="0">
                    <a:pos x="59" y="25"/>
                  </a:cxn>
                  <a:cxn ang="0">
                    <a:pos x="50" y="33"/>
                  </a:cxn>
                  <a:cxn ang="0">
                    <a:pos x="41" y="41"/>
                  </a:cxn>
                  <a:cxn ang="0">
                    <a:pos x="32" y="51"/>
                  </a:cxn>
                  <a:cxn ang="0">
                    <a:pos x="23" y="64"/>
                  </a:cxn>
                  <a:cxn ang="0">
                    <a:pos x="15" y="78"/>
                  </a:cxn>
                  <a:cxn ang="0">
                    <a:pos x="7" y="94"/>
                  </a:cxn>
                  <a:cxn ang="0">
                    <a:pos x="0" y="111"/>
                  </a:cxn>
                  <a:cxn ang="0">
                    <a:pos x="21" y="193"/>
                  </a:cxn>
                </a:cxnLst>
                <a:rect l="0" t="0" r="r" b="b"/>
                <a:pathLst>
                  <a:path w="207" h="193">
                    <a:moveTo>
                      <a:pt x="21" y="193"/>
                    </a:moveTo>
                    <a:lnTo>
                      <a:pt x="21" y="193"/>
                    </a:lnTo>
                    <a:lnTo>
                      <a:pt x="31" y="193"/>
                    </a:lnTo>
                    <a:lnTo>
                      <a:pt x="43" y="193"/>
                    </a:lnTo>
                    <a:lnTo>
                      <a:pt x="58" y="190"/>
                    </a:lnTo>
                    <a:lnTo>
                      <a:pt x="76" y="182"/>
                    </a:lnTo>
                    <a:lnTo>
                      <a:pt x="86" y="178"/>
                    </a:lnTo>
                    <a:lnTo>
                      <a:pt x="96" y="170"/>
                    </a:lnTo>
                    <a:lnTo>
                      <a:pt x="106" y="162"/>
                    </a:lnTo>
                    <a:lnTo>
                      <a:pt x="117" y="150"/>
                    </a:lnTo>
                    <a:lnTo>
                      <a:pt x="127" y="139"/>
                    </a:lnTo>
                    <a:lnTo>
                      <a:pt x="138" y="123"/>
                    </a:lnTo>
                    <a:lnTo>
                      <a:pt x="207" y="94"/>
                    </a:lnTo>
                    <a:lnTo>
                      <a:pt x="207" y="94"/>
                    </a:lnTo>
                    <a:lnTo>
                      <a:pt x="207" y="88"/>
                    </a:lnTo>
                    <a:lnTo>
                      <a:pt x="204" y="74"/>
                    </a:lnTo>
                    <a:lnTo>
                      <a:pt x="202" y="66"/>
                    </a:lnTo>
                    <a:lnTo>
                      <a:pt x="200" y="59"/>
                    </a:lnTo>
                    <a:lnTo>
                      <a:pt x="196" y="53"/>
                    </a:lnTo>
                    <a:lnTo>
                      <a:pt x="192" y="47"/>
                    </a:lnTo>
                    <a:lnTo>
                      <a:pt x="144" y="70"/>
                    </a:lnTo>
                    <a:lnTo>
                      <a:pt x="129" y="0"/>
                    </a:lnTo>
                    <a:lnTo>
                      <a:pt x="129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13" y="2"/>
                    </a:lnTo>
                    <a:lnTo>
                      <a:pt x="99" y="4"/>
                    </a:lnTo>
                    <a:lnTo>
                      <a:pt x="85" y="10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59" y="25"/>
                    </a:lnTo>
                    <a:lnTo>
                      <a:pt x="50" y="33"/>
                    </a:lnTo>
                    <a:lnTo>
                      <a:pt x="41" y="41"/>
                    </a:lnTo>
                    <a:lnTo>
                      <a:pt x="32" y="51"/>
                    </a:lnTo>
                    <a:lnTo>
                      <a:pt x="23" y="64"/>
                    </a:lnTo>
                    <a:lnTo>
                      <a:pt x="15" y="78"/>
                    </a:lnTo>
                    <a:lnTo>
                      <a:pt x="7" y="94"/>
                    </a:lnTo>
                    <a:lnTo>
                      <a:pt x="0" y="111"/>
                    </a:lnTo>
                    <a:lnTo>
                      <a:pt x="21" y="1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1" name="Freeform 67"/>
              <p:cNvSpPr>
                <a:spLocks/>
              </p:cNvSpPr>
              <p:nvPr/>
            </p:nvSpPr>
            <p:spPr bwMode="auto">
              <a:xfrm>
                <a:off x="7150100" y="4424363"/>
                <a:ext cx="288925" cy="127000"/>
              </a:xfrm>
              <a:custGeom>
                <a:avLst/>
                <a:gdLst/>
                <a:ahLst/>
                <a:cxnLst>
                  <a:cxn ang="0">
                    <a:pos x="17" y="161"/>
                  </a:cxn>
                  <a:cxn ang="0">
                    <a:pos x="17" y="161"/>
                  </a:cxn>
                  <a:cxn ang="0">
                    <a:pos x="27" y="161"/>
                  </a:cxn>
                  <a:cxn ang="0">
                    <a:pos x="38" y="159"/>
                  </a:cxn>
                  <a:cxn ang="0">
                    <a:pos x="52" y="153"/>
                  </a:cxn>
                  <a:cxn ang="0">
                    <a:pos x="68" y="145"/>
                  </a:cxn>
                  <a:cxn ang="0">
                    <a:pos x="86" y="133"/>
                  </a:cxn>
                  <a:cxn ang="0">
                    <a:pos x="95" y="126"/>
                  </a:cxn>
                  <a:cxn ang="0">
                    <a:pos x="104" y="116"/>
                  </a:cxn>
                  <a:cxn ang="0">
                    <a:pos x="113" y="104"/>
                  </a:cxn>
                  <a:cxn ang="0">
                    <a:pos x="122" y="92"/>
                  </a:cxn>
                  <a:cxn ang="0">
                    <a:pos x="182" y="65"/>
                  </a:cxn>
                  <a:cxn ang="0">
                    <a:pos x="182" y="65"/>
                  </a:cxn>
                  <a:cxn ang="0">
                    <a:pos x="181" y="55"/>
                  </a:cxn>
                  <a:cxn ang="0">
                    <a:pos x="179" y="49"/>
                  </a:cxn>
                  <a:cxn ang="0">
                    <a:pos x="178" y="45"/>
                  </a:cxn>
                  <a:cxn ang="0">
                    <a:pos x="176" y="43"/>
                  </a:cxn>
                  <a:cxn ang="0">
                    <a:pos x="122" y="69"/>
                  </a:cxn>
                  <a:cxn ang="0">
                    <a:pos x="108" y="0"/>
                  </a:cxn>
                  <a:cxn ang="0">
                    <a:pos x="108" y="0"/>
                  </a:cxn>
                  <a:cxn ang="0">
                    <a:pos x="95" y="2"/>
                  </a:cxn>
                  <a:cxn ang="0">
                    <a:pos x="79" y="8"/>
                  </a:cxn>
                  <a:cxn ang="0">
                    <a:pos x="61" y="16"/>
                  </a:cxn>
                  <a:cxn ang="0">
                    <a:pos x="61" y="16"/>
                  </a:cxn>
                  <a:cxn ang="0">
                    <a:pos x="45" y="28"/>
                  </a:cxn>
                  <a:cxn ang="0">
                    <a:pos x="37" y="36"/>
                  </a:cxn>
                  <a:cxn ang="0">
                    <a:pos x="29" y="43"/>
                  </a:cxn>
                  <a:cxn ang="0">
                    <a:pos x="21" y="55"/>
                  </a:cxn>
                  <a:cxn ang="0">
                    <a:pos x="13" y="65"/>
                  </a:cxn>
                  <a:cxn ang="0">
                    <a:pos x="7" y="79"/>
                  </a:cxn>
                  <a:cxn ang="0">
                    <a:pos x="0" y="94"/>
                  </a:cxn>
                  <a:cxn ang="0">
                    <a:pos x="17" y="161"/>
                  </a:cxn>
                </a:cxnLst>
                <a:rect l="0" t="0" r="r" b="b"/>
                <a:pathLst>
                  <a:path w="182" h="161">
                    <a:moveTo>
                      <a:pt x="17" y="161"/>
                    </a:moveTo>
                    <a:lnTo>
                      <a:pt x="17" y="161"/>
                    </a:lnTo>
                    <a:lnTo>
                      <a:pt x="27" y="161"/>
                    </a:lnTo>
                    <a:lnTo>
                      <a:pt x="38" y="159"/>
                    </a:lnTo>
                    <a:lnTo>
                      <a:pt x="52" y="153"/>
                    </a:lnTo>
                    <a:lnTo>
                      <a:pt x="68" y="145"/>
                    </a:lnTo>
                    <a:lnTo>
                      <a:pt x="86" y="133"/>
                    </a:lnTo>
                    <a:lnTo>
                      <a:pt x="95" y="126"/>
                    </a:lnTo>
                    <a:lnTo>
                      <a:pt x="104" y="116"/>
                    </a:lnTo>
                    <a:lnTo>
                      <a:pt x="113" y="104"/>
                    </a:lnTo>
                    <a:lnTo>
                      <a:pt x="122" y="92"/>
                    </a:lnTo>
                    <a:lnTo>
                      <a:pt x="182" y="65"/>
                    </a:lnTo>
                    <a:lnTo>
                      <a:pt x="182" y="65"/>
                    </a:lnTo>
                    <a:lnTo>
                      <a:pt x="181" y="55"/>
                    </a:lnTo>
                    <a:lnTo>
                      <a:pt x="179" y="49"/>
                    </a:lnTo>
                    <a:lnTo>
                      <a:pt x="178" y="45"/>
                    </a:lnTo>
                    <a:lnTo>
                      <a:pt x="176" y="43"/>
                    </a:lnTo>
                    <a:lnTo>
                      <a:pt x="122" y="69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95" y="2"/>
                    </a:lnTo>
                    <a:lnTo>
                      <a:pt x="79" y="8"/>
                    </a:lnTo>
                    <a:lnTo>
                      <a:pt x="61" y="16"/>
                    </a:lnTo>
                    <a:lnTo>
                      <a:pt x="61" y="16"/>
                    </a:lnTo>
                    <a:lnTo>
                      <a:pt x="45" y="28"/>
                    </a:lnTo>
                    <a:lnTo>
                      <a:pt x="37" y="36"/>
                    </a:lnTo>
                    <a:lnTo>
                      <a:pt x="29" y="43"/>
                    </a:lnTo>
                    <a:lnTo>
                      <a:pt x="21" y="55"/>
                    </a:lnTo>
                    <a:lnTo>
                      <a:pt x="13" y="65"/>
                    </a:lnTo>
                    <a:lnTo>
                      <a:pt x="7" y="79"/>
                    </a:lnTo>
                    <a:lnTo>
                      <a:pt x="0" y="94"/>
                    </a:lnTo>
                    <a:lnTo>
                      <a:pt x="17" y="161"/>
                    </a:lnTo>
                    <a:close/>
                  </a:path>
                </a:pathLst>
              </a:custGeom>
              <a:solidFill>
                <a:srgbClr val="0D3C9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2" name="Freeform 68"/>
              <p:cNvSpPr>
                <a:spLocks/>
              </p:cNvSpPr>
              <p:nvPr/>
            </p:nvSpPr>
            <p:spPr bwMode="auto">
              <a:xfrm>
                <a:off x="7315200" y="4435475"/>
                <a:ext cx="26988" cy="4127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6" y="4"/>
                  </a:cxn>
                  <a:cxn ang="0">
                    <a:pos x="2" y="12"/>
                  </a:cxn>
                  <a:cxn ang="0">
                    <a:pos x="1" y="18"/>
                  </a:cxn>
                  <a:cxn ang="0">
                    <a:pos x="0" y="26"/>
                  </a:cxn>
                  <a:cxn ang="0">
                    <a:pos x="0" y="33"/>
                  </a:cxn>
                  <a:cxn ang="0">
                    <a:pos x="1" y="43"/>
                  </a:cxn>
                  <a:cxn ang="0">
                    <a:pos x="1" y="43"/>
                  </a:cxn>
                  <a:cxn ang="0">
                    <a:pos x="3" y="49"/>
                  </a:cxn>
                  <a:cxn ang="0">
                    <a:pos x="6" y="53"/>
                  </a:cxn>
                  <a:cxn ang="0">
                    <a:pos x="8" y="53"/>
                  </a:cxn>
                  <a:cxn ang="0">
                    <a:pos x="10" y="53"/>
                  </a:cxn>
                  <a:cxn ang="0">
                    <a:pos x="14" y="47"/>
                  </a:cxn>
                  <a:cxn ang="0">
                    <a:pos x="17" y="45"/>
                  </a:cxn>
                  <a:cxn ang="0">
                    <a:pos x="8" y="0"/>
                  </a:cxn>
                </a:cxnLst>
                <a:rect l="0" t="0" r="r" b="b"/>
                <a:pathLst>
                  <a:path w="17" h="53">
                    <a:moveTo>
                      <a:pt x="8" y="0"/>
                    </a:moveTo>
                    <a:lnTo>
                      <a:pt x="8" y="0"/>
                    </a:lnTo>
                    <a:lnTo>
                      <a:pt x="6" y="4"/>
                    </a:lnTo>
                    <a:lnTo>
                      <a:pt x="2" y="12"/>
                    </a:lnTo>
                    <a:lnTo>
                      <a:pt x="1" y="18"/>
                    </a:lnTo>
                    <a:lnTo>
                      <a:pt x="0" y="26"/>
                    </a:lnTo>
                    <a:lnTo>
                      <a:pt x="0" y="33"/>
                    </a:lnTo>
                    <a:lnTo>
                      <a:pt x="1" y="43"/>
                    </a:lnTo>
                    <a:lnTo>
                      <a:pt x="1" y="43"/>
                    </a:lnTo>
                    <a:lnTo>
                      <a:pt x="3" y="49"/>
                    </a:lnTo>
                    <a:lnTo>
                      <a:pt x="6" y="53"/>
                    </a:lnTo>
                    <a:lnTo>
                      <a:pt x="8" y="53"/>
                    </a:lnTo>
                    <a:lnTo>
                      <a:pt x="10" y="53"/>
                    </a:lnTo>
                    <a:lnTo>
                      <a:pt x="14" y="47"/>
                    </a:lnTo>
                    <a:lnTo>
                      <a:pt x="17" y="4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DB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3" name="Freeform 69"/>
              <p:cNvSpPr>
                <a:spLocks/>
              </p:cNvSpPr>
              <p:nvPr/>
            </p:nvSpPr>
            <p:spPr bwMode="auto">
              <a:xfrm>
                <a:off x="7165975" y="4432300"/>
                <a:ext cx="141288" cy="60325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89" y="0"/>
                  </a:cxn>
                  <a:cxn ang="0">
                    <a:pos x="80" y="2"/>
                  </a:cxn>
                  <a:cxn ang="0">
                    <a:pos x="72" y="4"/>
                  </a:cxn>
                  <a:cxn ang="0">
                    <a:pos x="59" y="10"/>
                  </a:cxn>
                  <a:cxn ang="0">
                    <a:pos x="46" y="20"/>
                  </a:cxn>
                  <a:cxn ang="0">
                    <a:pos x="31" y="33"/>
                  </a:cxn>
                  <a:cxn ang="0">
                    <a:pos x="16" y="53"/>
                  </a:cxn>
                  <a:cxn ang="0">
                    <a:pos x="8" y="65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0" y="71"/>
                  </a:cxn>
                  <a:cxn ang="0">
                    <a:pos x="36" y="53"/>
                  </a:cxn>
                  <a:cxn ang="0">
                    <a:pos x="50" y="41"/>
                  </a:cxn>
                  <a:cxn ang="0">
                    <a:pos x="65" y="30"/>
                  </a:cxn>
                  <a:cxn ang="0">
                    <a:pos x="78" y="16"/>
                  </a:cxn>
                  <a:cxn ang="0">
                    <a:pos x="89" y="0"/>
                  </a:cxn>
                  <a:cxn ang="0">
                    <a:pos x="89" y="0"/>
                  </a:cxn>
                </a:cxnLst>
                <a:rect l="0" t="0" r="r" b="b"/>
                <a:pathLst>
                  <a:path w="89" h="76">
                    <a:moveTo>
                      <a:pt x="89" y="0"/>
                    </a:moveTo>
                    <a:lnTo>
                      <a:pt x="89" y="0"/>
                    </a:lnTo>
                    <a:lnTo>
                      <a:pt x="80" y="2"/>
                    </a:lnTo>
                    <a:lnTo>
                      <a:pt x="72" y="4"/>
                    </a:lnTo>
                    <a:lnTo>
                      <a:pt x="59" y="10"/>
                    </a:lnTo>
                    <a:lnTo>
                      <a:pt x="46" y="20"/>
                    </a:lnTo>
                    <a:lnTo>
                      <a:pt x="31" y="33"/>
                    </a:lnTo>
                    <a:lnTo>
                      <a:pt x="16" y="53"/>
                    </a:lnTo>
                    <a:lnTo>
                      <a:pt x="8" y="65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10" y="71"/>
                    </a:lnTo>
                    <a:lnTo>
                      <a:pt x="36" y="53"/>
                    </a:lnTo>
                    <a:lnTo>
                      <a:pt x="50" y="41"/>
                    </a:lnTo>
                    <a:lnTo>
                      <a:pt x="65" y="30"/>
                    </a:lnTo>
                    <a:lnTo>
                      <a:pt x="78" y="16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4E68A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4" name="Freeform 70"/>
              <p:cNvSpPr>
                <a:spLocks/>
              </p:cNvSpPr>
              <p:nvPr/>
            </p:nvSpPr>
            <p:spPr bwMode="auto">
              <a:xfrm>
                <a:off x="7185025" y="4438650"/>
                <a:ext cx="117475" cy="34925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30" y="12"/>
                  </a:cxn>
                  <a:cxn ang="0">
                    <a:pos x="0" y="45"/>
                  </a:cxn>
                  <a:cxn ang="0">
                    <a:pos x="64" y="14"/>
                  </a:cxn>
                  <a:cxn ang="0">
                    <a:pos x="74" y="0"/>
                  </a:cxn>
                </a:cxnLst>
                <a:rect l="0" t="0" r="r" b="b"/>
                <a:pathLst>
                  <a:path w="74" h="45">
                    <a:moveTo>
                      <a:pt x="74" y="0"/>
                    </a:moveTo>
                    <a:lnTo>
                      <a:pt x="30" y="12"/>
                    </a:lnTo>
                    <a:lnTo>
                      <a:pt x="0" y="45"/>
                    </a:lnTo>
                    <a:lnTo>
                      <a:pt x="64" y="14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D3C9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5" name="Freeform 71"/>
              <p:cNvSpPr>
                <a:spLocks/>
              </p:cNvSpPr>
              <p:nvPr/>
            </p:nvSpPr>
            <p:spPr bwMode="auto">
              <a:xfrm>
                <a:off x="7158038" y="4473575"/>
                <a:ext cx="96838" cy="66675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14" y="84"/>
                  </a:cxn>
                  <a:cxn ang="0">
                    <a:pos x="14" y="84"/>
                  </a:cxn>
                  <a:cxn ang="0">
                    <a:pos x="27" y="84"/>
                  </a:cxn>
                  <a:cxn ang="0">
                    <a:pos x="40" y="82"/>
                  </a:cxn>
                  <a:cxn ang="0">
                    <a:pos x="61" y="0"/>
                  </a:cxn>
                  <a:cxn ang="0">
                    <a:pos x="61" y="0"/>
                  </a:cxn>
                  <a:cxn ang="0">
                    <a:pos x="40" y="16"/>
                  </a:cxn>
                  <a:cxn ang="0">
                    <a:pos x="19" y="27"/>
                  </a:cxn>
                  <a:cxn ang="0">
                    <a:pos x="0" y="37"/>
                  </a:cxn>
                  <a:cxn ang="0">
                    <a:pos x="0" y="37"/>
                  </a:cxn>
                </a:cxnLst>
                <a:rect l="0" t="0" r="r" b="b"/>
                <a:pathLst>
                  <a:path w="61" h="84">
                    <a:moveTo>
                      <a:pt x="0" y="37"/>
                    </a:moveTo>
                    <a:lnTo>
                      <a:pt x="14" y="84"/>
                    </a:lnTo>
                    <a:lnTo>
                      <a:pt x="14" y="84"/>
                    </a:lnTo>
                    <a:lnTo>
                      <a:pt x="27" y="84"/>
                    </a:lnTo>
                    <a:lnTo>
                      <a:pt x="40" y="8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40" y="16"/>
                    </a:lnTo>
                    <a:lnTo>
                      <a:pt x="19" y="27"/>
                    </a:lnTo>
                    <a:lnTo>
                      <a:pt x="0" y="37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4E68A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6" name="Freeform 72"/>
              <p:cNvSpPr>
                <a:spLocks/>
              </p:cNvSpPr>
              <p:nvPr/>
            </p:nvSpPr>
            <p:spPr bwMode="auto">
              <a:xfrm>
                <a:off x="7258050" y="4449763"/>
                <a:ext cx="39688" cy="79375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5" y="0"/>
                  </a:cxn>
                  <a:cxn ang="0">
                    <a:pos x="16" y="11"/>
                  </a:cxn>
                  <a:cxn ang="0">
                    <a:pos x="0" y="99"/>
                  </a:cxn>
                  <a:cxn ang="0">
                    <a:pos x="0" y="99"/>
                  </a:cxn>
                  <a:cxn ang="0">
                    <a:pos x="11" y="92"/>
                  </a:cxn>
                  <a:cxn ang="0">
                    <a:pos x="16" y="88"/>
                  </a:cxn>
                  <a:cxn ang="0">
                    <a:pos x="25" y="0"/>
                  </a:cxn>
                </a:cxnLst>
                <a:rect l="0" t="0" r="r" b="b"/>
                <a:pathLst>
                  <a:path w="25" h="99">
                    <a:moveTo>
                      <a:pt x="25" y="0"/>
                    </a:moveTo>
                    <a:lnTo>
                      <a:pt x="25" y="0"/>
                    </a:lnTo>
                    <a:lnTo>
                      <a:pt x="16" y="11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11" y="92"/>
                    </a:lnTo>
                    <a:lnTo>
                      <a:pt x="16" y="88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4E68A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7567613" y="4791075"/>
                <a:ext cx="30163" cy="41275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3" y="21"/>
                  </a:cxn>
                  <a:cxn ang="0">
                    <a:pos x="6" y="37"/>
                  </a:cxn>
                  <a:cxn ang="0">
                    <a:pos x="3" y="45"/>
                  </a:cxn>
                  <a:cxn ang="0">
                    <a:pos x="0" y="51"/>
                  </a:cxn>
                  <a:cxn ang="0">
                    <a:pos x="0" y="51"/>
                  </a:cxn>
                </a:cxnLst>
                <a:rect l="0" t="0" r="r" b="b"/>
                <a:pathLst>
                  <a:path w="19" h="51">
                    <a:moveTo>
                      <a:pt x="0" y="51"/>
                    </a:moveTo>
                    <a:lnTo>
                      <a:pt x="19" y="0"/>
                    </a:lnTo>
                    <a:lnTo>
                      <a:pt x="19" y="0"/>
                    </a:lnTo>
                    <a:lnTo>
                      <a:pt x="13" y="21"/>
                    </a:lnTo>
                    <a:lnTo>
                      <a:pt x="6" y="37"/>
                    </a:lnTo>
                    <a:lnTo>
                      <a:pt x="3" y="45"/>
                    </a:lnTo>
                    <a:lnTo>
                      <a:pt x="0" y="51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7524750" y="4759325"/>
                <a:ext cx="42863" cy="3333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1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7"/>
                  </a:cxn>
                  <a:cxn ang="0">
                    <a:pos x="12" y="41"/>
                  </a:cxn>
                  <a:cxn ang="0">
                    <a:pos x="18" y="43"/>
                  </a:cxn>
                  <a:cxn ang="0">
                    <a:pos x="25" y="41"/>
                  </a:cxn>
                  <a:cxn ang="0">
                    <a:pos x="25" y="41"/>
                  </a:cxn>
                  <a:cxn ang="0">
                    <a:pos x="26" y="35"/>
                  </a:cxn>
                  <a:cxn ang="0">
                    <a:pos x="27" y="27"/>
                  </a:cxn>
                  <a:cxn ang="0">
                    <a:pos x="27" y="21"/>
                  </a:cxn>
                  <a:cxn ang="0">
                    <a:pos x="26" y="13"/>
                  </a:cxn>
                  <a:cxn ang="0">
                    <a:pos x="23" y="8"/>
                  </a:cxn>
                  <a:cxn ang="0">
                    <a:pos x="18" y="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7" y="2"/>
                  </a:cxn>
                  <a:cxn ang="0">
                    <a:pos x="2" y="6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27" h="43">
                    <a:moveTo>
                      <a:pt x="0" y="13"/>
                    </a:moveTo>
                    <a:lnTo>
                      <a:pt x="0" y="13"/>
                    </a:lnTo>
                    <a:lnTo>
                      <a:pt x="1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7"/>
                    </a:lnTo>
                    <a:lnTo>
                      <a:pt x="12" y="41"/>
                    </a:lnTo>
                    <a:lnTo>
                      <a:pt x="18" y="43"/>
                    </a:lnTo>
                    <a:lnTo>
                      <a:pt x="25" y="41"/>
                    </a:lnTo>
                    <a:lnTo>
                      <a:pt x="25" y="41"/>
                    </a:lnTo>
                    <a:lnTo>
                      <a:pt x="26" y="35"/>
                    </a:lnTo>
                    <a:lnTo>
                      <a:pt x="27" y="27"/>
                    </a:lnTo>
                    <a:lnTo>
                      <a:pt x="27" y="21"/>
                    </a:lnTo>
                    <a:lnTo>
                      <a:pt x="26" y="13"/>
                    </a:lnTo>
                    <a:lnTo>
                      <a:pt x="23" y="8"/>
                    </a:lnTo>
                    <a:lnTo>
                      <a:pt x="18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2" y="6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7524750" y="4757738"/>
                <a:ext cx="49213" cy="41275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0" y="19"/>
                  </a:cxn>
                  <a:cxn ang="0">
                    <a:pos x="2" y="23"/>
                  </a:cxn>
                  <a:cxn ang="0">
                    <a:pos x="7" y="31"/>
                  </a:cxn>
                  <a:cxn ang="0">
                    <a:pos x="10" y="35"/>
                  </a:cxn>
                  <a:cxn ang="0">
                    <a:pos x="13" y="37"/>
                  </a:cxn>
                  <a:cxn ang="0">
                    <a:pos x="18" y="37"/>
                  </a:cxn>
                  <a:cxn ang="0">
                    <a:pos x="21" y="35"/>
                  </a:cxn>
                  <a:cxn ang="0">
                    <a:pos x="21" y="35"/>
                  </a:cxn>
                  <a:cxn ang="0">
                    <a:pos x="23" y="29"/>
                  </a:cxn>
                  <a:cxn ang="0">
                    <a:pos x="23" y="23"/>
                  </a:cxn>
                  <a:cxn ang="0">
                    <a:pos x="23" y="17"/>
                  </a:cxn>
                  <a:cxn ang="0">
                    <a:pos x="21" y="12"/>
                  </a:cxn>
                  <a:cxn ang="0">
                    <a:pos x="17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25" y="6"/>
                  </a:cxn>
                  <a:cxn ang="0">
                    <a:pos x="28" y="12"/>
                  </a:cxn>
                  <a:cxn ang="0">
                    <a:pos x="30" y="17"/>
                  </a:cxn>
                  <a:cxn ang="0">
                    <a:pos x="31" y="25"/>
                  </a:cxn>
                  <a:cxn ang="0">
                    <a:pos x="30" y="37"/>
                  </a:cxn>
                  <a:cxn ang="0">
                    <a:pos x="30" y="37"/>
                  </a:cxn>
                  <a:cxn ang="0">
                    <a:pos x="29" y="43"/>
                  </a:cxn>
                  <a:cxn ang="0">
                    <a:pos x="28" y="47"/>
                  </a:cxn>
                  <a:cxn ang="0">
                    <a:pos x="26" y="51"/>
                  </a:cxn>
                  <a:cxn ang="0">
                    <a:pos x="23" y="53"/>
                  </a:cxn>
                  <a:cxn ang="0">
                    <a:pos x="18" y="53"/>
                  </a:cxn>
                  <a:cxn ang="0">
                    <a:pos x="12" y="51"/>
                  </a:cxn>
                  <a:cxn ang="0">
                    <a:pos x="8" y="45"/>
                  </a:cxn>
                  <a:cxn ang="0">
                    <a:pos x="3" y="37"/>
                  </a:cxn>
                  <a:cxn ang="0">
                    <a:pos x="1" y="29"/>
                  </a:cxn>
                  <a:cxn ang="0">
                    <a:pos x="0" y="19"/>
                  </a:cxn>
                  <a:cxn ang="0">
                    <a:pos x="0" y="19"/>
                  </a:cxn>
                </a:cxnLst>
                <a:rect l="0" t="0" r="r" b="b"/>
                <a:pathLst>
                  <a:path w="31" h="53">
                    <a:moveTo>
                      <a:pt x="0" y="19"/>
                    </a:moveTo>
                    <a:lnTo>
                      <a:pt x="0" y="19"/>
                    </a:lnTo>
                    <a:lnTo>
                      <a:pt x="2" y="23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3" y="37"/>
                    </a:lnTo>
                    <a:lnTo>
                      <a:pt x="18" y="37"/>
                    </a:lnTo>
                    <a:lnTo>
                      <a:pt x="21" y="35"/>
                    </a:lnTo>
                    <a:lnTo>
                      <a:pt x="21" y="35"/>
                    </a:lnTo>
                    <a:lnTo>
                      <a:pt x="23" y="29"/>
                    </a:lnTo>
                    <a:lnTo>
                      <a:pt x="23" y="23"/>
                    </a:lnTo>
                    <a:lnTo>
                      <a:pt x="23" y="17"/>
                    </a:lnTo>
                    <a:lnTo>
                      <a:pt x="21" y="12"/>
                    </a:lnTo>
                    <a:lnTo>
                      <a:pt x="17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25" y="6"/>
                    </a:lnTo>
                    <a:lnTo>
                      <a:pt x="28" y="12"/>
                    </a:lnTo>
                    <a:lnTo>
                      <a:pt x="30" y="17"/>
                    </a:lnTo>
                    <a:lnTo>
                      <a:pt x="31" y="25"/>
                    </a:lnTo>
                    <a:lnTo>
                      <a:pt x="30" y="37"/>
                    </a:lnTo>
                    <a:lnTo>
                      <a:pt x="30" y="37"/>
                    </a:lnTo>
                    <a:lnTo>
                      <a:pt x="29" y="43"/>
                    </a:lnTo>
                    <a:lnTo>
                      <a:pt x="28" y="47"/>
                    </a:lnTo>
                    <a:lnTo>
                      <a:pt x="26" y="51"/>
                    </a:lnTo>
                    <a:lnTo>
                      <a:pt x="23" y="53"/>
                    </a:lnTo>
                    <a:lnTo>
                      <a:pt x="18" y="53"/>
                    </a:lnTo>
                    <a:lnTo>
                      <a:pt x="12" y="51"/>
                    </a:lnTo>
                    <a:lnTo>
                      <a:pt x="8" y="45"/>
                    </a:lnTo>
                    <a:lnTo>
                      <a:pt x="3" y="37"/>
                    </a:lnTo>
                    <a:lnTo>
                      <a:pt x="1" y="29"/>
                    </a:lnTo>
                    <a:lnTo>
                      <a:pt x="0" y="19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7196138" y="4991100"/>
                <a:ext cx="195263" cy="42862"/>
              </a:xfrm>
              <a:custGeom>
                <a:avLst/>
                <a:gdLst/>
                <a:ahLst/>
                <a:cxnLst>
                  <a:cxn ang="0">
                    <a:pos x="123" y="20"/>
                  </a:cxn>
                  <a:cxn ang="0">
                    <a:pos x="123" y="20"/>
                  </a:cxn>
                  <a:cxn ang="0">
                    <a:pos x="123" y="23"/>
                  </a:cxn>
                  <a:cxn ang="0">
                    <a:pos x="121" y="27"/>
                  </a:cxn>
                  <a:cxn ang="0">
                    <a:pos x="120" y="31"/>
                  </a:cxn>
                  <a:cxn ang="0">
                    <a:pos x="117" y="33"/>
                  </a:cxn>
                  <a:cxn ang="0">
                    <a:pos x="114" y="33"/>
                  </a:cxn>
                  <a:cxn ang="0">
                    <a:pos x="110" y="33"/>
                  </a:cxn>
                  <a:cxn ang="0">
                    <a:pos x="110" y="33"/>
                  </a:cxn>
                  <a:cxn ang="0">
                    <a:pos x="100" y="27"/>
                  </a:cxn>
                  <a:cxn ang="0">
                    <a:pos x="86" y="22"/>
                  </a:cxn>
                  <a:cxn ang="0">
                    <a:pos x="70" y="16"/>
                  </a:cxn>
                  <a:cxn ang="0">
                    <a:pos x="53" y="10"/>
                  </a:cxn>
                  <a:cxn ang="0">
                    <a:pos x="53" y="10"/>
                  </a:cxn>
                  <a:cxn ang="0">
                    <a:pos x="44" y="10"/>
                  </a:cxn>
                  <a:cxn ang="0">
                    <a:pos x="35" y="10"/>
                  </a:cxn>
                  <a:cxn ang="0">
                    <a:pos x="21" y="12"/>
                  </a:cxn>
                  <a:cxn ang="0">
                    <a:pos x="16" y="12"/>
                  </a:cxn>
                  <a:cxn ang="0">
                    <a:pos x="10" y="12"/>
                  </a:cxn>
                  <a:cxn ang="0">
                    <a:pos x="6" y="8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12"/>
                  </a:cxn>
                  <a:cxn ang="0">
                    <a:pos x="8" y="31"/>
                  </a:cxn>
                  <a:cxn ang="0">
                    <a:pos x="8" y="31"/>
                  </a:cxn>
                  <a:cxn ang="0">
                    <a:pos x="25" y="27"/>
                  </a:cxn>
                  <a:cxn ang="0">
                    <a:pos x="41" y="27"/>
                  </a:cxn>
                  <a:cxn ang="0">
                    <a:pos x="50" y="27"/>
                  </a:cxn>
                  <a:cxn ang="0">
                    <a:pos x="59" y="29"/>
                  </a:cxn>
                  <a:cxn ang="0">
                    <a:pos x="59" y="29"/>
                  </a:cxn>
                  <a:cxn ang="0">
                    <a:pos x="81" y="37"/>
                  </a:cxn>
                  <a:cxn ang="0">
                    <a:pos x="97" y="45"/>
                  </a:cxn>
                  <a:cxn ang="0">
                    <a:pos x="110" y="51"/>
                  </a:cxn>
                  <a:cxn ang="0">
                    <a:pos x="114" y="53"/>
                  </a:cxn>
                  <a:cxn ang="0">
                    <a:pos x="117" y="53"/>
                  </a:cxn>
                  <a:cxn ang="0">
                    <a:pos x="117" y="53"/>
                  </a:cxn>
                  <a:cxn ang="0">
                    <a:pos x="120" y="51"/>
                  </a:cxn>
                  <a:cxn ang="0">
                    <a:pos x="122" y="47"/>
                  </a:cxn>
                  <a:cxn ang="0">
                    <a:pos x="123" y="35"/>
                  </a:cxn>
                  <a:cxn ang="0">
                    <a:pos x="123" y="25"/>
                  </a:cxn>
                  <a:cxn ang="0">
                    <a:pos x="123" y="20"/>
                  </a:cxn>
                  <a:cxn ang="0">
                    <a:pos x="123" y="20"/>
                  </a:cxn>
                </a:cxnLst>
                <a:rect l="0" t="0" r="r" b="b"/>
                <a:pathLst>
                  <a:path w="123" h="53">
                    <a:moveTo>
                      <a:pt x="123" y="20"/>
                    </a:moveTo>
                    <a:lnTo>
                      <a:pt x="123" y="20"/>
                    </a:lnTo>
                    <a:lnTo>
                      <a:pt x="123" y="23"/>
                    </a:lnTo>
                    <a:lnTo>
                      <a:pt x="121" y="27"/>
                    </a:lnTo>
                    <a:lnTo>
                      <a:pt x="120" y="31"/>
                    </a:lnTo>
                    <a:lnTo>
                      <a:pt x="117" y="33"/>
                    </a:lnTo>
                    <a:lnTo>
                      <a:pt x="114" y="33"/>
                    </a:lnTo>
                    <a:lnTo>
                      <a:pt x="110" y="33"/>
                    </a:lnTo>
                    <a:lnTo>
                      <a:pt x="110" y="33"/>
                    </a:lnTo>
                    <a:lnTo>
                      <a:pt x="100" y="27"/>
                    </a:lnTo>
                    <a:lnTo>
                      <a:pt x="86" y="22"/>
                    </a:lnTo>
                    <a:lnTo>
                      <a:pt x="70" y="16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44" y="10"/>
                    </a:lnTo>
                    <a:lnTo>
                      <a:pt x="35" y="10"/>
                    </a:lnTo>
                    <a:lnTo>
                      <a:pt x="21" y="12"/>
                    </a:lnTo>
                    <a:lnTo>
                      <a:pt x="16" y="12"/>
                    </a:lnTo>
                    <a:lnTo>
                      <a:pt x="10" y="12"/>
                    </a:lnTo>
                    <a:lnTo>
                      <a:pt x="6" y="8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2"/>
                    </a:lnTo>
                    <a:lnTo>
                      <a:pt x="8" y="31"/>
                    </a:lnTo>
                    <a:lnTo>
                      <a:pt x="8" y="31"/>
                    </a:lnTo>
                    <a:lnTo>
                      <a:pt x="25" y="27"/>
                    </a:lnTo>
                    <a:lnTo>
                      <a:pt x="41" y="27"/>
                    </a:lnTo>
                    <a:lnTo>
                      <a:pt x="50" y="27"/>
                    </a:lnTo>
                    <a:lnTo>
                      <a:pt x="59" y="29"/>
                    </a:lnTo>
                    <a:lnTo>
                      <a:pt x="59" y="29"/>
                    </a:lnTo>
                    <a:lnTo>
                      <a:pt x="81" y="37"/>
                    </a:lnTo>
                    <a:lnTo>
                      <a:pt x="97" y="45"/>
                    </a:lnTo>
                    <a:lnTo>
                      <a:pt x="110" y="51"/>
                    </a:lnTo>
                    <a:lnTo>
                      <a:pt x="114" y="53"/>
                    </a:lnTo>
                    <a:lnTo>
                      <a:pt x="117" y="53"/>
                    </a:lnTo>
                    <a:lnTo>
                      <a:pt x="117" y="53"/>
                    </a:lnTo>
                    <a:lnTo>
                      <a:pt x="120" y="51"/>
                    </a:lnTo>
                    <a:lnTo>
                      <a:pt x="122" y="47"/>
                    </a:lnTo>
                    <a:lnTo>
                      <a:pt x="123" y="35"/>
                    </a:lnTo>
                    <a:lnTo>
                      <a:pt x="123" y="25"/>
                    </a:lnTo>
                    <a:lnTo>
                      <a:pt x="123" y="20"/>
                    </a:lnTo>
                    <a:lnTo>
                      <a:pt x="123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5" name="Freeform 81"/>
              <p:cNvSpPr>
                <a:spLocks/>
              </p:cNvSpPr>
              <p:nvPr/>
            </p:nvSpPr>
            <p:spPr bwMode="auto">
              <a:xfrm>
                <a:off x="7169150" y="4841875"/>
                <a:ext cx="104775" cy="101600"/>
              </a:xfrm>
              <a:custGeom>
                <a:avLst/>
                <a:gdLst/>
                <a:ahLst/>
                <a:cxnLst>
                  <a:cxn ang="0">
                    <a:pos x="0" y="79"/>
                  </a:cxn>
                  <a:cxn ang="0">
                    <a:pos x="12" y="129"/>
                  </a:cxn>
                  <a:cxn ang="0">
                    <a:pos x="66" y="53"/>
                  </a:cxn>
                  <a:cxn ang="0">
                    <a:pos x="48" y="0"/>
                  </a:cxn>
                  <a:cxn ang="0">
                    <a:pos x="0" y="79"/>
                  </a:cxn>
                </a:cxnLst>
                <a:rect l="0" t="0" r="r" b="b"/>
                <a:pathLst>
                  <a:path w="66" h="129">
                    <a:moveTo>
                      <a:pt x="0" y="79"/>
                    </a:moveTo>
                    <a:lnTo>
                      <a:pt x="12" y="129"/>
                    </a:lnTo>
                    <a:lnTo>
                      <a:pt x="66" y="53"/>
                    </a:lnTo>
                    <a:lnTo>
                      <a:pt x="48" y="0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7178675" y="4852988"/>
                <a:ext cx="87313" cy="80962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8" y="104"/>
                  </a:cxn>
                  <a:cxn ang="0">
                    <a:pos x="55" y="37"/>
                  </a:cxn>
                  <a:cxn ang="0">
                    <a:pos x="41" y="0"/>
                  </a:cxn>
                  <a:cxn ang="0">
                    <a:pos x="0" y="67"/>
                  </a:cxn>
                </a:cxnLst>
                <a:rect l="0" t="0" r="r" b="b"/>
                <a:pathLst>
                  <a:path w="55" h="104">
                    <a:moveTo>
                      <a:pt x="0" y="67"/>
                    </a:moveTo>
                    <a:lnTo>
                      <a:pt x="8" y="104"/>
                    </a:lnTo>
                    <a:lnTo>
                      <a:pt x="55" y="37"/>
                    </a:lnTo>
                    <a:lnTo>
                      <a:pt x="41" y="0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7175500" y="4848225"/>
                <a:ext cx="69850" cy="57150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31" y="63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30" y="59"/>
                  </a:cxn>
                  <a:cxn ang="0">
                    <a:pos x="1" y="71"/>
                  </a:cxn>
                  <a:cxn ang="0">
                    <a:pos x="0" y="73"/>
                  </a:cxn>
                </a:cxnLst>
                <a:rect l="0" t="0" r="r" b="b"/>
                <a:pathLst>
                  <a:path w="44" h="73">
                    <a:moveTo>
                      <a:pt x="0" y="73"/>
                    </a:moveTo>
                    <a:lnTo>
                      <a:pt x="31" y="63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30" y="59"/>
                    </a:lnTo>
                    <a:lnTo>
                      <a:pt x="1" y="71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7192963" y="4906963"/>
                <a:ext cx="14288" cy="20637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12"/>
                  </a:cxn>
                  <a:cxn ang="0">
                    <a:pos x="3" y="22"/>
                  </a:cxn>
                  <a:cxn ang="0">
                    <a:pos x="0" y="28"/>
                  </a:cxn>
                  <a:cxn ang="0">
                    <a:pos x="0" y="28"/>
                  </a:cxn>
                </a:cxnLst>
                <a:rect l="0" t="0" r="r" b="b"/>
                <a:pathLst>
                  <a:path w="9" h="28">
                    <a:moveTo>
                      <a:pt x="0" y="28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5" y="12"/>
                    </a:lnTo>
                    <a:lnTo>
                      <a:pt x="3" y="22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" name="Freeform 85"/>
              <p:cNvSpPr>
                <a:spLocks/>
              </p:cNvSpPr>
              <p:nvPr/>
            </p:nvSpPr>
            <p:spPr bwMode="auto">
              <a:xfrm>
                <a:off x="7235825" y="4881563"/>
                <a:ext cx="23813" cy="7937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5" y="4"/>
                  </a:cxn>
                  <a:cxn ang="0">
                    <a:pos x="10" y="2"/>
                  </a:cxn>
                  <a:cxn ang="0">
                    <a:pos x="15" y="0"/>
                  </a:cxn>
                  <a:cxn ang="0">
                    <a:pos x="15" y="0"/>
                  </a:cxn>
                </a:cxnLst>
                <a:rect l="0" t="0" r="r" b="b"/>
                <a:pathLst>
                  <a:path w="15" h="10">
                    <a:moveTo>
                      <a:pt x="15" y="0"/>
                    </a:moveTo>
                    <a:lnTo>
                      <a:pt x="0" y="10"/>
                    </a:lnTo>
                    <a:lnTo>
                      <a:pt x="0" y="10"/>
                    </a:lnTo>
                    <a:lnTo>
                      <a:pt x="5" y="4"/>
                    </a:lnTo>
                    <a:lnTo>
                      <a:pt x="10" y="2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7161213" y="4848225"/>
                <a:ext cx="122238" cy="88900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28"/>
                  </a:cxn>
                  <a:cxn ang="0">
                    <a:pos x="49" y="114"/>
                  </a:cxn>
                  <a:cxn ang="0">
                    <a:pos x="77" y="76"/>
                  </a:cxn>
                  <a:cxn ang="0">
                    <a:pos x="28" y="0"/>
                  </a:cxn>
                </a:cxnLst>
                <a:rect l="0" t="0" r="r" b="b"/>
                <a:pathLst>
                  <a:path w="77" h="114">
                    <a:moveTo>
                      <a:pt x="28" y="0"/>
                    </a:moveTo>
                    <a:lnTo>
                      <a:pt x="0" y="28"/>
                    </a:lnTo>
                    <a:lnTo>
                      <a:pt x="49" y="114"/>
                    </a:lnTo>
                    <a:lnTo>
                      <a:pt x="77" y="76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7170738" y="4854575"/>
                <a:ext cx="100013" cy="74612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18"/>
                  </a:cxn>
                  <a:cxn ang="0">
                    <a:pos x="43" y="94"/>
                  </a:cxn>
                  <a:cxn ang="0">
                    <a:pos x="63" y="66"/>
                  </a:cxn>
                  <a:cxn ang="0">
                    <a:pos x="20" y="0"/>
                  </a:cxn>
                </a:cxnLst>
                <a:rect l="0" t="0" r="r" b="b"/>
                <a:pathLst>
                  <a:path w="63" h="94">
                    <a:moveTo>
                      <a:pt x="20" y="0"/>
                    </a:moveTo>
                    <a:lnTo>
                      <a:pt x="0" y="18"/>
                    </a:lnTo>
                    <a:lnTo>
                      <a:pt x="43" y="94"/>
                    </a:lnTo>
                    <a:lnTo>
                      <a:pt x="63" y="6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" name="Freeform 88"/>
              <p:cNvSpPr>
                <a:spLocks/>
              </p:cNvSpPr>
              <p:nvPr/>
            </p:nvSpPr>
            <p:spPr bwMode="auto">
              <a:xfrm>
                <a:off x="7202488" y="4852988"/>
                <a:ext cx="73025" cy="555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55"/>
                  </a:cxn>
                  <a:cxn ang="0">
                    <a:pos x="45" y="70"/>
                  </a:cxn>
                  <a:cxn ang="0">
                    <a:pos x="46" y="68"/>
                  </a:cxn>
                  <a:cxn ang="0">
                    <a:pos x="12" y="51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6" h="70">
                    <a:moveTo>
                      <a:pt x="0" y="0"/>
                    </a:moveTo>
                    <a:lnTo>
                      <a:pt x="9" y="55"/>
                    </a:lnTo>
                    <a:lnTo>
                      <a:pt x="45" y="70"/>
                    </a:lnTo>
                    <a:lnTo>
                      <a:pt x="46" y="68"/>
                    </a:lnTo>
                    <a:lnTo>
                      <a:pt x="12" y="51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" name="Freeform 89"/>
              <p:cNvSpPr>
                <a:spLocks/>
              </p:cNvSpPr>
              <p:nvPr/>
            </p:nvSpPr>
            <p:spPr bwMode="auto">
              <a:xfrm>
                <a:off x="7178675" y="4868863"/>
                <a:ext cx="26988" cy="111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13"/>
                  </a:cxn>
                  <a:cxn ang="0">
                    <a:pos x="17" y="13"/>
                  </a:cxn>
                  <a:cxn ang="0">
                    <a:pos x="10" y="9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 h="13">
                    <a:moveTo>
                      <a:pt x="0" y="0"/>
                    </a:moveTo>
                    <a:lnTo>
                      <a:pt x="17" y="13"/>
                    </a:lnTo>
                    <a:lnTo>
                      <a:pt x="17" y="13"/>
                    </a:lnTo>
                    <a:lnTo>
                      <a:pt x="10" y="9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" name="Freeform 90"/>
              <p:cNvSpPr>
                <a:spLocks/>
              </p:cNvSpPr>
              <p:nvPr/>
            </p:nvSpPr>
            <p:spPr bwMode="auto">
              <a:xfrm>
                <a:off x="7227888" y="4903788"/>
                <a:ext cx="9525" cy="19050"/>
              </a:xfrm>
              <a:custGeom>
                <a:avLst/>
                <a:gdLst/>
                <a:ahLst/>
                <a:cxnLst>
                  <a:cxn ang="0">
                    <a:pos x="6" y="2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3" y="9"/>
                  </a:cxn>
                  <a:cxn ang="0">
                    <a:pos x="6" y="17"/>
                  </a:cxn>
                  <a:cxn ang="0">
                    <a:pos x="6" y="25"/>
                  </a:cxn>
                  <a:cxn ang="0">
                    <a:pos x="6" y="25"/>
                  </a:cxn>
                </a:cxnLst>
                <a:rect l="0" t="0" r="r" b="b"/>
                <a:pathLst>
                  <a:path w="6" h="25">
                    <a:moveTo>
                      <a:pt x="6" y="2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9"/>
                    </a:lnTo>
                    <a:lnTo>
                      <a:pt x="6" y="17"/>
                    </a:lnTo>
                    <a:lnTo>
                      <a:pt x="6" y="25"/>
                    </a:lnTo>
                    <a:lnTo>
                      <a:pt x="6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" name="Freeform 91"/>
              <p:cNvSpPr>
                <a:spLocks/>
              </p:cNvSpPr>
              <p:nvPr/>
            </p:nvSpPr>
            <p:spPr bwMode="auto">
              <a:xfrm>
                <a:off x="7175500" y="4854575"/>
                <a:ext cx="111125" cy="60325"/>
              </a:xfrm>
              <a:custGeom>
                <a:avLst/>
                <a:gdLst/>
                <a:ahLst/>
                <a:cxnLst>
                  <a:cxn ang="0">
                    <a:pos x="5" y="20"/>
                  </a:cxn>
                  <a:cxn ang="0">
                    <a:pos x="0" y="74"/>
                  </a:cxn>
                  <a:cxn ang="0">
                    <a:pos x="69" y="61"/>
                  </a:cxn>
                  <a:cxn ang="0">
                    <a:pos x="70" y="0"/>
                  </a:cxn>
                  <a:cxn ang="0">
                    <a:pos x="5" y="20"/>
                  </a:cxn>
                </a:cxnLst>
                <a:rect l="0" t="0" r="r" b="b"/>
                <a:pathLst>
                  <a:path w="70" h="74">
                    <a:moveTo>
                      <a:pt x="5" y="20"/>
                    </a:moveTo>
                    <a:lnTo>
                      <a:pt x="0" y="74"/>
                    </a:lnTo>
                    <a:lnTo>
                      <a:pt x="69" y="61"/>
                    </a:lnTo>
                    <a:lnTo>
                      <a:pt x="70" y="0"/>
                    </a:lnTo>
                    <a:lnTo>
                      <a:pt x="5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" name="Freeform 92"/>
              <p:cNvSpPr>
                <a:spLocks/>
              </p:cNvSpPr>
              <p:nvPr/>
            </p:nvSpPr>
            <p:spPr bwMode="auto">
              <a:xfrm>
                <a:off x="7181850" y="4862513"/>
                <a:ext cx="95250" cy="44450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0" y="54"/>
                  </a:cxn>
                  <a:cxn ang="0">
                    <a:pos x="60" y="45"/>
                  </a:cxn>
                  <a:cxn ang="0">
                    <a:pos x="60" y="0"/>
                  </a:cxn>
                  <a:cxn ang="0">
                    <a:pos x="4" y="17"/>
                  </a:cxn>
                </a:cxnLst>
                <a:rect l="0" t="0" r="r" b="b"/>
                <a:pathLst>
                  <a:path w="60" h="54">
                    <a:moveTo>
                      <a:pt x="4" y="17"/>
                    </a:moveTo>
                    <a:lnTo>
                      <a:pt x="0" y="54"/>
                    </a:lnTo>
                    <a:lnTo>
                      <a:pt x="60" y="45"/>
                    </a:lnTo>
                    <a:lnTo>
                      <a:pt x="60" y="0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" name="Freeform 93"/>
              <p:cNvSpPr>
                <a:spLocks/>
              </p:cNvSpPr>
              <p:nvPr/>
            </p:nvSpPr>
            <p:spPr bwMode="auto">
              <a:xfrm>
                <a:off x="7186613" y="4859338"/>
                <a:ext cx="95250" cy="33337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29" y="41"/>
                  </a:cxn>
                  <a:cxn ang="0">
                    <a:pos x="60" y="2"/>
                  </a:cxn>
                  <a:cxn ang="0">
                    <a:pos x="59" y="0"/>
                  </a:cxn>
                  <a:cxn ang="0">
                    <a:pos x="29" y="35"/>
                  </a:cxn>
                  <a:cxn ang="0">
                    <a:pos x="1" y="17"/>
                  </a:cxn>
                  <a:cxn ang="0">
                    <a:pos x="0" y="19"/>
                  </a:cxn>
                </a:cxnLst>
                <a:rect l="0" t="0" r="r" b="b"/>
                <a:pathLst>
                  <a:path w="60" h="41">
                    <a:moveTo>
                      <a:pt x="0" y="19"/>
                    </a:moveTo>
                    <a:lnTo>
                      <a:pt x="29" y="41"/>
                    </a:lnTo>
                    <a:lnTo>
                      <a:pt x="60" y="2"/>
                    </a:lnTo>
                    <a:lnTo>
                      <a:pt x="59" y="0"/>
                    </a:lnTo>
                    <a:lnTo>
                      <a:pt x="29" y="35"/>
                    </a:lnTo>
                    <a:lnTo>
                      <a:pt x="1" y="17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" name="Freeform 94"/>
              <p:cNvSpPr>
                <a:spLocks/>
              </p:cNvSpPr>
              <p:nvPr/>
            </p:nvSpPr>
            <p:spPr bwMode="auto">
              <a:xfrm>
                <a:off x="7186613" y="4891088"/>
                <a:ext cx="25400" cy="11112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10" y="6"/>
                  </a:cxn>
                  <a:cxn ang="0">
                    <a:pos x="5" y="12"/>
                  </a:cxn>
                  <a:cxn ang="0">
                    <a:pos x="0" y="14"/>
                  </a:cxn>
                  <a:cxn ang="0">
                    <a:pos x="0" y="14"/>
                  </a:cxn>
                </a:cxnLst>
                <a:rect l="0" t="0" r="r" b="b"/>
                <a:pathLst>
                  <a:path w="16" h="14">
                    <a:moveTo>
                      <a:pt x="0" y="14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10" y="6"/>
                    </a:lnTo>
                    <a:lnTo>
                      <a:pt x="5" y="12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" name="Freeform 95"/>
              <p:cNvSpPr>
                <a:spLocks/>
              </p:cNvSpPr>
              <p:nvPr/>
            </p:nvSpPr>
            <p:spPr bwMode="auto">
              <a:xfrm>
                <a:off x="7246938" y="4889500"/>
                <a:ext cx="25400" cy="6350"/>
              </a:xfrm>
              <a:custGeom>
                <a:avLst/>
                <a:gdLst/>
                <a:ahLst/>
                <a:cxnLst>
                  <a:cxn ang="0">
                    <a:pos x="16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2"/>
                  </a:cxn>
                  <a:cxn ang="0">
                    <a:pos x="12" y="4"/>
                  </a:cxn>
                  <a:cxn ang="0">
                    <a:pos x="16" y="8"/>
                  </a:cxn>
                  <a:cxn ang="0">
                    <a:pos x="16" y="8"/>
                  </a:cxn>
                </a:cxnLst>
                <a:rect l="0" t="0" r="r" b="b"/>
                <a:pathLst>
                  <a:path w="16" h="8">
                    <a:moveTo>
                      <a:pt x="16" y="8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2"/>
                    </a:lnTo>
                    <a:lnTo>
                      <a:pt x="12" y="4"/>
                    </a:lnTo>
                    <a:lnTo>
                      <a:pt x="16" y="8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" name="Freeform 96"/>
              <p:cNvSpPr>
                <a:spLocks/>
              </p:cNvSpPr>
              <p:nvPr/>
            </p:nvSpPr>
            <p:spPr bwMode="auto">
              <a:xfrm>
                <a:off x="7213600" y="4859338"/>
                <a:ext cx="107950" cy="87312"/>
              </a:xfrm>
              <a:custGeom>
                <a:avLst/>
                <a:gdLst/>
                <a:ahLst/>
                <a:cxnLst>
                  <a:cxn ang="0">
                    <a:pos x="0" y="55"/>
                  </a:cxn>
                  <a:cxn ang="0">
                    <a:pos x="5" y="109"/>
                  </a:cxn>
                  <a:cxn ang="0">
                    <a:pos x="68" y="58"/>
                  </a:cxn>
                  <a:cxn ang="0">
                    <a:pos x="57" y="0"/>
                  </a:cxn>
                  <a:cxn ang="0">
                    <a:pos x="0" y="55"/>
                  </a:cxn>
                </a:cxnLst>
                <a:rect l="0" t="0" r="r" b="b"/>
                <a:pathLst>
                  <a:path w="68" h="109">
                    <a:moveTo>
                      <a:pt x="0" y="55"/>
                    </a:moveTo>
                    <a:lnTo>
                      <a:pt x="5" y="109"/>
                    </a:lnTo>
                    <a:lnTo>
                      <a:pt x="68" y="58"/>
                    </a:lnTo>
                    <a:lnTo>
                      <a:pt x="57" y="0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" name="Freeform 97"/>
              <p:cNvSpPr>
                <a:spLocks/>
              </p:cNvSpPr>
              <p:nvPr/>
            </p:nvSpPr>
            <p:spPr bwMode="auto">
              <a:xfrm>
                <a:off x="7221538" y="4870450"/>
                <a:ext cx="90488" cy="68262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2" y="86"/>
                  </a:cxn>
                  <a:cxn ang="0">
                    <a:pos x="57" y="43"/>
                  </a:cxn>
                  <a:cxn ang="0">
                    <a:pos x="50" y="0"/>
                  </a:cxn>
                  <a:cxn ang="0">
                    <a:pos x="0" y="46"/>
                  </a:cxn>
                </a:cxnLst>
                <a:rect l="0" t="0" r="r" b="b"/>
                <a:pathLst>
                  <a:path w="57" h="86">
                    <a:moveTo>
                      <a:pt x="0" y="46"/>
                    </a:moveTo>
                    <a:lnTo>
                      <a:pt x="2" y="86"/>
                    </a:lnTo>
                    <a:lnTo>
                      <a:pt x="57" y="43"/>
                    </a:lnTo>
                    <a:lnTo>
                      <a:pt x="50" y="0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" name="Freeform 98"/>
              <p:cNvSpPr>
                <a:spLocks/>
              </p:cNvSpPr>
              <p:nvPr/>
            </p:nvSpPr>
            <p:spPr bwMode="auto">
              <a:xfrm>
                <a:off x="7216775" y="4865688"/>
                <a:ext cx="85725" cy="44450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33" y="54"/>
                  </a:cxn>
                  <a:cxn ang="0">
                    <a:pos x="54" y="0"/>
                  </a:cxn>
                  <a:cxn ang="0">
                    <a:pos x="53" y="0"/>
                  </a:cxn>
                  <a:cxn ang="0">
                    <a:pos x="32" y="50"/>
                  </a:cxn>
                  <a:cxn ang="0">
                    <a:pos x="2" y="49"/>
                  </a:cxn>
                  <a:cxn ang="0">
                    <a:pos x="0" y="50"/>
                  </a:cxn>
                </a:cxnLst>
                <a:rect l="0" t="0" r="r" b="b"/>
                <a:pathLst>
                  <a:path w="54" h="54">
                    <a:moveTo>
                      <a:pt x="0" y="50"/>
                    </a:moveTo>
                    <a:lnTo>
                      <a:pt x="33" y="54"/>
                    </a:lnTo>
                    <a:lnTo>
                      <a:pt x="54" y="0"/>
                    </a:lnTo>
                    <a:lnTo>
                      <a:pt x="53" y="0"/>
                    </a:lnTo>
                    <a:lnTo>
                      <a:pt x="32" y="50"/>
                    </a:lnTo>
                    <a:lnTo>
                      <a:pt x="2" y="49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" name="Freeform 99"/>
              <p:cNvSpPr>
                <a:spLocks/>
              </p:cNvSpPr>
              <p:nvPr/>
            </p:nvSpPr>
            <p:spPr bwMode="auto">
              <a:xfrm>
                <a:off x="7227888" y="4914900"/>
                <a:ext cx="19050" cy="174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8" y="10"/>
                  </a:cxn>
                  <a:cxn ang="0">
                    <a:pos x="5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2" h="24">
                    <a:moveTo>
                      <a:pt x="0" y="24"/>
                    </a:moveTo>
                    <a:lnTo>
                      <a:pt x="12" y="0"/>
                    </a:lnTo>
                    <a:lnTo>
                      <a:pt x="12" y="0"/>
                    </a:lnTo>
                    <a:lnTo>
                      <a:pt x="8" y="10"/>
                    </a:lnTo>
                    <a:lnTo>
                      <a:pt x="5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" name="Freeform 100"/>
              <p:cNvSpPr>
                <a:spLocks/>
              </p:cNvSpPr>
              <p:nvPr/>
            </p:nvSpPr>
            <p:spPr bwMode="auto">
              <a:xfrm>
                <a:off x="7281863" y="4902200"/>
                <a:ext cx="23813" cy="3175"/>
              </a:xfrm>
              <a:custGeom>
                <a:avLst/>
                <a:gdLst/>
                <a:ahLst/>
                <a:cxnLst>
                  <a:cxn ang="0">
                    <a:pos x="15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1" y="0"/>
                  </a:cxn>
                  <a:cxn ang="0">
                    <a:pos x="15" y="2"/>
                  </a:cxn>
                  <a:cxn ang="0">
                    <a:pos x="15" y="2"/>
                  </a:cxn>
                </a:cxnLst>
                <a:rect l="0" t="0" r="r" b="b"/>
                <a:pathLst>
                  <a:path w="15" h="4">
                    <a:moveTo>
                      <a:pt x="15" y="2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15" y="2"/>
                    </a:lnTo>
                    <a:lnTo>
                      <a:pt x="1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" name="Freeform 101"/>
              <p:cNvSpPr>
                <a:spLocks/>
              </p:cNvSpPr>
              <p:nvPr/>
            </p:nvSpPr>
            <p:spPr bwMode="auto">
              <a:xfrm>
                <a:off x="7219950" y="4856163"/>
                <a:ext cx="120650" cy="90487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0" y="27"/>
                  </a:cxn>
                  <a:cxn ang="0">
                    <a:pos x="48" y="113"/>
                  </a:cxn>
                  <a:cxn ang="0">
                    <a:pos x="76" y="76"/>
                  </a:cxn>
                  <a:cxn ang="0">
                    <a:pos x="26" y="0"/>
                  </a:cxn>
                </a:cxnLst>
                <a:rect l="0" t="0" r="r" b="b"/>
                <a:pathLst>
                  <a:path w="76" h="113">
                    <a:moveTo>
                      <a:pt x="26" y="0"/>
                    </a:moveTo>
                    <a:lnTo>
                      <a:pt x="0" y="27"/>
                    </a:lnTo>
                    <a:lnTo>
                      <a:pt x="48" y="113"/>
                    </a:lnTo>
                    <a:lnTo>
                      <a:pt x="76" y="76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" name="Freeform 102"/>
              <p:cNvSpPr>
                <a:spLocks/>
              </p:cNvSpPr>
              <p:nvPr/>
            </p:nvSpPr>
            <p:spPr bwMode="auto">
              <a:xfrm>
                <a:off x="7227888" y="4864100"/>
                <a:ext cx="100013" cy="74612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17"/>
                  </a:cxn>
                  <a:cxn ang="0">
                    <a:pos x="43" y="94"/>
                  </a:cxn>
                  <a:cxn ang="0">
                    <a:pos x="63" y="66"/>
                  </a:cxn>
                  <a:cxn ang="0">
                    <a:pos x="20" y="0"/>
                  </a:cxn>
                </a:cxnLst>
                <a:rect l="0" t="0" r="r" b="b"/>
                <a:pathLst>
                  <a:path w="63" h="94">
                    <a:moveTo>
                      <a:pt x="20" y="0"/>
                    </a:moveTo>
                    <a:lnTo>
                      <a:pt x="0" y="17"/>
                    </a:lnTo>
                    <a:lnTo>
                      <a:pt x="43" y="94"/>
                    </a:lnTo>
                    <a:lnTo>
                      <a:pt x="63" y="6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" name="Freeform 103"/>
              <p:cNvSpPr>
                <a:spLocks/>
              </p:cNvSpPr>
              <p:nvPr/>
            </p:nvSpPr>
            <p:spPr bwMode="auto">
              <a:xfrm>
                <a:off x="7259638" y="4860925"/>
                <a:ext cx="73025" cy="571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55"/>
                  </a:cxn>
                  <a:cxn ang="0">
                    <a:pos x="46" y="70"/>
                  </a:cxn>
                  <a:cxn ang="0">
                    <a:pos x="46" y="68"/>
                  </a:cxn>
                  <a:cxn ang="0">
                    <a:pos x="11" y="51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6" h="70">
                    <a:moveTo>
                      <a:pt x="0" y="0"/>
                    </a:moveTo>
                    <a:lnTo>
                      <a:pt x="9" y="55"/>
                    </a:lnTo>
                    <a:lnTo>
                      <a:pt x="46" y="70"/>
                    </a:lnTo>
                    <a:lnTo>
                      <a:pt x="46" y="68"/>
                    </a:lnTo>
                    <a:lnTo>
                      <a:pt x="11" y="51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" name="Freeform 104"/>
              <p:cNvSpPr>
                <a:spLocks/>
              </p:cNvSpPr>
              <p:nvPr/>
            </p:nvSpPr>
            <p:spPr bwMode="auto">
              <a:xfrm>
                <a:off x="7235825" y="4878388"/>
                <a:ext cx="25400" cy="111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14"/>
                  </a:cxn>
                  <a:cxn ang="0">
                    <a:pos x="16" y="14"/>
                  </a:cxn>
                  <a:cxn ang="0">
                    <a:pos x="10" y="10"/>
                  </a:cxn>
                  <a:cxn ang="0">
                    <a:pos x="4" y="6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14">
                    <a:moveTo>
                      <a:pt x="0" y="0"/>
                    </a:moveTo>
                    <a:lnTo>
                      <a:pt x="16" y="14"/>
                    </a:lnTo>
                    <a:lnTo>
                      <a:pt x="16" y="14"/>
                    </a:lnTo>
                    <a:lnTo>
                      <a:pt x="10" y="10"/>
                    </a:lnTo>
                    <a:lnTo>
                      <a:pt x="4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" name="Freeform 105"/>
              <p:cNvSpPr>
                <a:spLocks/>
              </p:cNvSpPr>
              <p:nvPr/>
            </p:nvSpPr>
            <p:spPr bwMode="auto">
              <a:xfrm>
                <a:off x="7285038" y="4913313"/>
                <a:ext cx="11113" cy="19050"/>
              </a:xfrm>
              <a:custGeom>
                <a:avLst/>
                <a:gdLst/>
                <a:ahLst/>
                <a:cxnLst>
                  <a:cxn ang="0">
                    <a:pos x="7" y="2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3" y="10"/>
                  </a:cxn>
                  <a:cxn ang="0">
                    <a:pos x="5" y="18"/>
                  </a:cxn>
                  <a:cxn ang="0">
                    <a:pos x="7" y="26"/>
                  </a:cxn>
                  <a:cxn ang="0">
                    <a:pos x="7" y="26"/>
                  </a:cxn>
                </a:cxnLst>
                <a:rect l="0" t="0" r="r" b="b"/>
                <a:pathLst>
                  <a:path w="7" h="26">
                    <a:moveTo>
                      <a:pt x="7" y="2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10"/>
                    </a:lnTo>
                    <a:lnTo>
                      <a:pt x="5" y="18"/>
                    </a:lnTo>
                    <a:lnTo>
                      <a:pt x="7" y="26"/>
                    </a:lnTo>
                    <a:lnTo>
                      <a:pt x="7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0" name="Freeform 106"/>
              <p:cNvSpPr>
                <a:spLocks/>
              </p:cNvSpPr>
              <p:nvPr/>
            </p:nvSpPr>
            <p:spPr bwMode="auto">
              <a:xfrm>
                <a:off x="7080250" y="4870450"/>
                <a:ext cx="314325" cy="236537"/>
              </a:xfrm>
              <a:custGeom>
                <a:avLst/>
                <a:gdLst/>
                <a:ahLst/>
                <a:cxnLst>
                  <a:cxn ang="0">
                    <a:pos x="198" y="60"/>
                  </a:cxn>
                  <a:cxn ang="0">
                    <a:pos x="198" y="60"/>
                  </a:cxn>
                  <a:cxn ang="0">
                    <a:pos x="194" y="93"/>
                  </a:cxn>
                  <a:cxn ang="0">
                    <a:pos x="185" y="168"/>
                  </a:cxn>
                  <a:cxn ang="0">
                    <a:pos x="179" y="209"/>
                  </a:cxn>
                  <a:cxn ang="0">
                    <a:pos x="174" y="246"/>
                  </a:cxn>
                  <a:cxn ang="0">
                    <a:pos x="167" y="275"/>
                  </a:cxn>
                  <a:cxn ang="0">
                    <a:pos x="165" y="285"/>
                  </a:cxn>
                  <a:cxn ang="0">
                    <a:pos x="161" y="293"/>
                  </a:cxn>
                  <a:cxn ang="0">
                    <a:pos x="161" y="293"/>
                  </a:cxn>
                  <a:cxn ang="0">
                    <a:pos x="157" y="295"/>
                  </a:cxn>
                  <a:cxn ang="0">
                    <a:pos x="150" y="297"/>
                  </a:cxn>
                  <a:cxn ang="0">
                    <a:pos x="142" y="295"/>
                  </a:cxn>
                  <a:cxn ang="0">
                    <a:pos x="131" y="291"/>
                  </a:cxn>
                  <a:cxn ang="0">
                    <a:pos x="107" y="277"/>
                  </a:cxn>
                  <a:cxn ang="0">
                    <a:pos x="80" y="261"/>
                  </a:cxn>
                  <a:cxn ang="0">
                    <a:pos x="53" y="242"/>
                  </a:cxn>
                  <a:cxn ang="0">
                    <a:pos x="29" y="222"/>
                  </a:cxn>
                  <a:cxn ang="0">
                    <a:pos x="10" y="205"/>
                  </a:cxn>
                  <a:cxn ang="0">
                    <a:pos x="5" y="199"/>
                  </a:cxn>
                  <a:cxn ang="0">
                    <a:pos x="1" y="193"/>
                  </a:cxn>
                  <a:cxn ang="0">
                    <a:pos x="1" y="193"/>
                  </a:cxn>
                  <a:cxn ang="0">
                    <a:pos x="0" y="185"/>
                  </a:cxn>
                  <a:cxn ang="0">
                    <a:pos x="0" y="177"/>
                  </a:cxn>
                  <a:cxn ang="0">
                    <a:pos x="1" y="166"/>
                  </a:cxn>
                  <a:cxn ang="0">
                    <a:pos x="2" y="152"/>
                  </a:cxn>
                  <a:cxn ang="0">
                    <a:pos x="8" y="123"/>
                  </a:cxn>
                  <a:cxn ang="0">
                    <a:pos x="16" y="89"/>
                  </a:cxn>
                  <a:cxn ang="0">
                    <a:pos x="24" y="58"/>
                  </a:cxn>
                  <a:cxn ang="0">
                    <a:pos x="32" y="31"/>
                  </a:cxn>
                  <a:cxn ang="0">
                    <a:pos x="38" y="11"/>
                  </a:cxn>
                  <a:cxn ang="0">
                    <a:pos x="42" y="1"/>
                  </a:cxn>
                  <a:cxn ang="0">
                    <a:pos x="42" y="1"/>
                  </a:cxn>
                  <a:cxn ang="0">
                    <a:pos x="44" y="0"/>
                  </a:cxn>
                  <a:cxn ang="0">
                    <a:pos x="49" y="1"/>
                  </a:cxn>
                  <a:cxn ang="0">
                    <a:pos x="68" y="5"/>
                  </a:cxn>
                  <a:cxn ang="0">
                    <a:pos x="121" y="25"/>
                  </a:cxn>
                  <a:cxn ang="0">
                    <a:pos x="174" y="46"/>
                  </a:cxn>
                  <a:cxn ang="0">
                    <a:pos x="192" y="54"/>
                  </a:cxn>
                  <a:cxn ang="0">
                    <a:pos x="196" y="58"/>
                  </a:cxn>
                  <a:cxn ang="0">
                    <a:pos x="198" y="60"/>
                  </a:cxn>
                  <a:cxn ang="0">
                    <a:pos x="198" y="60"/>
                  </a:cxn>
                </a:cxnLst>
                <a:rect l="0" t="0" r="r" b="b"/>
                <a:pathLst>
                  <a:path w="198" h="297">
                    <a:moveTo>
                      <a:pt x="198" y="60"/>
                    </a:moveTo>
                    <a:lnTo>
                      <a:pt x="198" y="60"/>
                    </a:lnTo>
                    <a:lnTo>
                      <a:pt x="194" y="93"/>
                    </a:lnTo>
                    <a:lnTo>
                      <a:pt x="185" y="168"/>
                    </a:lnTo>
                    <a:lnTo>
                      <a:pt x="179" y="209"/>
                    </a:lnTo>
                    <a:lnTo>
                      <a:pt x="174" y="246"/>
                    </a:lnTo>
                    <a:lnTo>
                      <a:pt x="167" y="275"/>
                    </a:lnTo>
                    <a:lnTo>
                      <a:pt x="165" y="285"/>
                    </a:lnTo>
                    <a:lnTo>
                      <a:pt x="161" y="293"/>
                    </a:lnTo>
                    <a:lnTo>
                      <a:pt x="161" y="293"/>
                    </a:lnTo>
                    <a:lnTo>
                      <a:pt x="157" y="295"/>
                    </a:lnTo>
                    <a:lnTo>
                      <a:pt x="150" y="297"/>
                    </a:lnTo>
                    <a:lnTo>
                      <a:pt x="142" y="295"/>
                    </a:lnTo>
                    <a:lnTo>
                      <a:pt x="131" y="291"/>
                    </a:lnTo>
                    <a:lnTo>
                      <a:pt x="107" y="277"/>
                    </a:lnTo>
                    <a:lnTo>
                      <a:pt x="80" y="261"/>
                    </a:lnTo>
                    <a:lnTo>
                      <a:pt x="53" y="242"/>
                    </a:lnTo>
                    <a:lnTo>
                      <a:pt x="29" y="222"/>
                    </a:lnTo>
                    <a:lnTo>
                      <a:pt x="10" y="205"/>
                    </a:lnTo>
                    <a:lnTo>
                      <a:pt x="5" y="199"/>
                    </a:lnTo>
                    <a:lnTo>
                      <a:pt x="1" y="193"/>
                    </a:lnTo>
                    <a:lnTo>
                      <a:pt x="1" y="193"/>
                    </a:lnTo>
                    <a:lnTo>
                      <a:pt x="0" y="185"/>
                    </a:lnTo>
                    <a:lnTo>
                      <a:pt x="0" y="177"/>
                    </a:lnTo>
                    <a:lnTo>
                      <a:pt x="1" y="166"/>
                    </a:lnTo>
                    <a:lnTo>
                      <a:pt x="2" y="152"/>
                    </a:lnTo>
                    <a:lnTo>
                      <a:pt x="8" y="123"/>
                    </a:lnTo>
                    <a:lnTo>
                      <a:pt x="16" y="89"/>
                    </a:lnTo>
                    <a:lnTo>
                      <a:pt x="24" y="58"/>
                    </a:lnTo>
                    <a:lnTo>
                      <a:pt x="32" y="31"/>
                    </a:lnTo>
                    <a:lnTo>
                      <a:pt x="38" y="11"/>
                    </a:lnTo>
                    <a:lnTo>
                      <a:pt x="42" y="1"/>
                    </a:lnTo>
                    <a:lnTo>
                      <a:pt x="42" y="1"/>
                    </a:lnTo>
                    <a:lnTo>
                      <a:pt x="44" y="0"/>
                    </a:lnTo>
                    <a:lnTo>
                      <a:pt x="49" y="1"/>
                    </a:lnTo>
                    <a:lnTo>
                      <a:pt x="68" y="5"/>
                    </a:lnTo>
                    <a:lnTo>
                      <a:pt x="121" y="25"/>
                    </a:lnTo>
                    <a:lnTo>
                      <a:pt x="174" y="46"/>
                    </a:lnTo>
                    <a:lnTo>
                      <a:pt x="192" y="54"/>
                    </a:lnTo>
                    <a:lnTo>
                      <a:pt x="196" y="58"/>
                    </a:lnTo>
                    <a:lnTo>
                      <a:pt x="198" y="60"/>
                    </a:lnTo>
                    <a:lnTo>
                      <a:pt x="198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1" name="Freeform 107"/>
              <p:cNvSpPr>
                <a:spLocks/>
              </p:cNvSpPr>
              <p:nvPr/>
            </p:nvSpPr>
            <p:spPr bwMode="auto">
              <a:xfrm>
                <a:off x="7105650" y="4889500"/>
                <a:ext cx="265113" cy="198437"/>
              </a:xfrm>
              <a:custGeom>
                <a:avLst/>
                <a:gdLst/>
                <a:ahLst/>
                <a:cxnLst>
                  <a:cxn ang="0">
                    <a:pos x="167" y="51"/>
                  </a:cxn>
                  <a:cxn ang="0">
                    <a:pos x="167" y="51"/>
                  </a:cxn>
                  <a:cxn ang="0">
                    <a:pos x="163" y="78"/>
                  </a:cxn>
                  <a:cxn ang="0">
                    <a:pos x="155" y="141"/>
                  </a:cxn>
                  <a:cxn ang="0">
                    <a:pos x="151" y="176"/>
                  </a:cxn>
                  <a:cxn ang="0">
                    <a:pos x="146" y="207"/>
                  </a:cxn>
                  <a:cxn ang="0">
                    <a:pos x="141" y="233"/>
                  </a:cxn>
                  <a:cxn ang="0">
                    <a:pos x="139" y="240"/>
                  </a:cxn>
                  <a:cxn ang="0">
                    <a:pos x="135" y="246"/>
                  </a:cxn>
                  <a:cxn ang="0">
                    <a:pos x="135" y="246"/>
                  </a:cxn>
                  <a:cxn ang="0">
                    <a:pos x="132" y="250"/>
                  </a:cxn>
                  <a:cxn ang="0">
                    <a:pos x="126" y="250"/>
                  </a:cxn>
                  <a:cxn ang="0">
                    <a:pos x="120" y="248"/>
                  </a:cxn>
                  <a:cxn ang="0">
                    <a:pos x="111" y="244"/>
                  </a:cxn>
                  <a:cxn ang="0">
                    <a:pos x="89" y="235"/>
                  </a:cxn>
                  <a:cxn ang="0">
                    <a:pos x="67" y="221"/>
                  </a:cxn>
                  <a:cxn ang="0">
                    <a:pos x="44" y="203"/>
                  </a:cxn>
                  <a:cxn ang="0">
                    <a:pos x="23" y="188"/>
                  </a:cxn>
                  <a:cxn ang="0">
                    <a:pos x="9" y="174"/>
                  </a:cxn>
                  <a:cxn ang="0">
                    <a:pos x="3" y="168"/>
                  </a:cxn>
                  <a:cxn ang="0">
                    <a:pos x="1" y="162"/>
                  </a:cxn>
                  <a:cxn ang="0">
                    <a:pos x="1" y="162"/>
                  </a:cxn>
                  <a:cxn ang="0">
                    <a:pos x="0" y="156"/>
                  </a:cxn>
                  <a:cxn ang="0">
                    <a:pos x="0" y="149"/>
                  </a:cxn>
                  <a:cxn ang="0">
                    <a:pos x="2" y="129"/>
                  </a:cxn>
                  <a:cxn ang="0">
                    <a:pos x="7" y="104"/>
                  </a:cxn>
                  <a:cxn ang="0">
                    <a:pos x="12" y="76"/>
                  </a:cxn>
                  <a:cxn ang="0">
                    <a:pos x="26" y="25"/>
                  </a:cxn>
                  <a:cxn ang="0">
                    <a:pos x="31" y="8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37" y="0"/>
                  </a:cxn>
                  <a:cxn ang="0">
                    <a:pos x="41" y="0"/>
                  </a:cxn>
                  <a:cxn ang="0">
                    <a:pos x="57" y="4"/>
                  </a:cxn>
                  <a:cxn ang="0">
                    <a:pos x="102" y="20"/>
                  </a:cxn>
                  <a:cxn ang="0">
                    <a:pos x="146" y="39"/>
                  </a:cxn>
                  <a:cxn ang="0">
                    <a:pos x="161" y="47"/>
                  </a:cxn>
                  <a:cxn ang="0">
                    <a:pos x="165" y="49"/>
                  </a:cxn>
                  <a:cxn ang="0">
                    <a:pos x="167" y="51"/>
                  </a:cxn>
                  <a:cxn ang="0">
                    <a:pos x="167" y="51"/>
                  </a:cxn>
                </a:cxnLst>
                <a:rect l="0" t="0" r="r" b="b"/>
                <a:pathLst>
                  <a:path w="167" h="250">
                    <a:moveTo>
                      <a:pt x="167" y="51"/>
                    </a:moveTo>
                    <a:lnTo>
                      <a:pt x="167" y="51"/>
                    </a:lnTo>
                    <a:lnTo>
                      <a:pt x="163" y="78"/>
                    </a:lnTo>
                    <a:lnTo>
                      <a:pt x="155" y="141"/>
                    </a:lnTo>
                    <a:lnTo>
                      <a:pt x="151" y="176"/>
                    </a:lnTo>
                    <a:lnTo>
                      <a:pt x="146" y="207"/>
                    </a:lnTo>
                    <a:lnTo>
                      <a:pt x="141" y="233"/>
                    </a:lnTo>
                    <a:lnTo>
                      <a:pt x="139" y="240"/>
                    </a:lnTo>
                    <a:lnTo>
                      <a:pt x="135" y="246"/>
                    </a:lnTo>
                    <a:lnTo>
                      <a:pt x="135" y="246"/>
                    </a:lnTo>
                    <a:lnTo>
                      <a:pt x="132" y="250"/>
                    </a:lnTo>
                    <a:lnTo>
                      <a:pt x="126" y="250"/>
                    </a:lnTo>
                    <a:lnTo>
                      <a:pt x="120" y="248"/>
                    </a:lnTo>
                    <a:lnTo>
                      <a:pt x="111" y="244"/>
                    </a:lnTo>
                    <a:lnTo>
                      <a:pt x="89" y="235"/>
                    </a:lnTo>
                    <a:lnTo>
                      <a:pt x="67" y="221"/>
                    </a:lnTo>
                    <a:lnTo>
                      <a:pt x="44" y="203"/>
                    </a:lnTo>
                    <a:lnTo>
                      <a:pt x="23" y="188"/>
                    </a:lnTo>
                    <a:lnTo>
                      <a:pt x="9" y="174"/>
                    </a:lnTo>
                    <a:lnTo>
                      <a:pt x="3" y="168"/>
                    </a:lnTo>
                    <a:lnTo>
                      <a:pt x="1" y="162"/>
                    </a:lnTo>
                    <a:lnTo>
                      <a:pt x="1" y="162"/>
                    </a:lnTo>
                    <a:lnTo>
                      <a:pt x="0" y="156"/>
                    </a:lnTo>
                    <a:lnTo>
                      <a:pt x="0" y="149"/>
                    </a:lnTo>
                    <a:lnTo>
                      <a:pt x="2" y="129"/>
                    </a:lnTo>
                    <a:lnTo>
                      <a:pt x="7" y="104"/>
                    </a:lnTo>
                    <a:lnTo>
                      <a:pt x="12" y="76"/>
                    </a:lnTo>
                    <a:lnTo>
                      <a:pt x="26" y="25"/>
                    </a:lnTo>
                    <a:lnTo>
                      <a:pt x="31" y="8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37" y="0"/>
                    </a:lnTo>
                    <a:lnTo>
                      <a:pt x="41" y="0"/>
                    </a:lnTo>
                    <a:lnTo>
                      <a:pt x="57" y="4"/>
                    </a:lnTo>
                    <a:lnTo>
                      <a:pt x="102" y="20"/>
                    </a:lnTo>
                    <a:lnTo>
                      <a:pt x="146" y="39"/>
                    </a:lnTo>
                    <a:lnTo>
                      <a:pt x="161" y="47"/>
                    </a:lnTo>
                    <a:lnTo>
                      <a:pt x="165" y="49"/>
                    </a:lnTo>
                    <a:lnTo>
                      <a:pt x="167" y="51"/>
                    </a:lnTo>
                    <a:lnTo>
                      <a:pt x="167" y="51"/>
                    </a:lnTo>
                    <a:close/>
                  </a:path>
                </a:pathLst>
              </a:custGeom>
              <a:solidFill>
                <a:srgbClr val="1D369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2" name="Freeform 108"/>
              <p:cNvSpPr>
                <a:spLocks/>
              </p:cNvSpPr>
              <p:nvPr/>
            </p:nvSpPr>
            <p:spPr bwMode="auto">
              <a:xfrm>
                <a:off x="7146925" y="4951413"/>
                <a:ext cx="185738" cy="107950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0" y="74"/>
                  </a:cxn>
                  <a:cxn ang="0">
                    <a:pos x="12" y="74"/>
                  </a:cxn>
                  <a:cxn ang="0">
                    <a:pos x="25" y="73"/>
                  </a:cxn>
                  <a:cxn ang="0">
                    <a:pos x="42" y="69"/>
                  </a:cxn>
                  <a:cxn ang="0">
                    <a:pos x="61" y="61"/>
                  </a:cxn>
                  <a:cxn ang="0">
                    <a:pos x="70" y="55"/>
                  </a:cxn>
                  <a:cxn ang="0">
                    <a:pos x="80" y="47"/>
                  </a:cxn>
                  <a:cxn ang="0">
                    <a:pos x="90" y="37"/>
                  </a:cxn>
                  <a:cxn ang="0">
                    <a:pos x="99" y="28"/>
                  </a:cxn>
                  <a:cxn ang="0">
                    <a:pos x="108" y="14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4" y="20"/>
                  </a:cxn>
                  <a:cxn ang="0">
                    <a:pos x="107" y="65"/>
                  </a:cxn>
                  <a:cxn ang="0">
                    <a:pos x="101" y="90"/>
                  </a:cxn>
                  <a:cxn ang="0">
                    <a:pos x="97" y="112"/>
                  </a:cxn>
                  <a:cxn ang="0">
                    <a:pos x="91" y="127"/>
                  </a:cxn>
                  <a:cxn ang="0">
                    <a:pos x="88" y="133"/>
                  </a:cxn>
                  <a:cxn ang="0">
                    <a:pos x="86" y="135"/>
                  </a:cxn>
                  <a:cxn ang="0">
                    <a:pos x="86" y="135"/>
                  </a:cxn>
                  <a:cxn ang="0">
                    <a:pos x="82" y="135"/>
                  </a:cxn>
                  <a:cxn ang="0">
                    <a:pos x="78" y="135"/>
                  </a:cxn>
                  <a:cxn ang="0">
                    <a:pos x="67" y="129"/>
                  </a:cxn>
                  <a:cxn ang="0">
                    <a:pos x="53" y="119"/>
                  </a:cxn>
                  <a:cxn ang="0">
                    <a:pos x="38" y="108"/>
                  </a:cxn>
                  <a:cxn ang="0">
                    <a:pos x="12" y="84"/>
                  </a:cxn>
                  <a:cxn ang="0">
                    <a:pos x="0" y="74"/>
                  </a:cxn>
                  <a:cxn ang="0">
                    <a:pos x="0" y="74"/>
                  </a:cxn>
                </a:cxnLst>
                <a:rect l="0" t="0" r="r" b="b"/>
                <a:pathLst>
                  <a:path w="117" h="135">
                    <a:moveTo>
                      <a:pt x="0" y="74"/>
                    </a:moveTo>
                    <a:lnTo>
                      <a:pt x="0" y="74"/>
                    </a:lnTo>
                    <a:lnTo>
                      <a:pt x="12" y="74"/>
                    </a:lnTo>
                    <a:lnTo>
                      <a:pt x="25" y="73"/>
                    </a:lnTo>
                    <a:lnTo>
                      <a:pt x="42" y="69"/>
                    </a:lnTo>
                    <a:lnTo>
                      <a:pt x="61" y="61"/>
                    </a:lnTo>
                    <a:lnTo>
                      <a:pt x="70" y="55"/>
                    </a:lnTo>
                    <a:lnTo>
                      <a:pt x="80" y="47"/>
                    </a:lnTo>
                    <a:lnTo>
                      <a:pt x="90" y="37"/>
                    </a:lnTo>
                    <a:lnTo>
                      <a:pt x="99" y="28"/>
                    </a:lnTo>
                    <a:lnTo>
                      <a:pt x="108" y="14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4" y="20"/>
                    </a:lnTo>
                    <a:lnTo>
                      <a:pt x="107" y="65"/>
                    </a:lnTo>
                    <a:lnTo>
                      <a:pt x="101" y="90"/>
                    </a:lnTo>
                    <a:lnTo>
                      <a:pt x="97" y="112"/>
                    </a:lnTo>
                    <a:lnTo>
                      <a:pt x="91" y="127"/>
                    </a:lnTo>
                    <a:lnTo>
                      <a:pt x="88" y="133"/>
                    </a:lnTo>
                    <a:lnTo>
                      <a:pt x="86" y="135"/>
                    </a:lnTo>
                    <a:lnTo>
                      <a:pt x="86" y="135"/>
                    </a:lnTo>
                    <a:lnTo>
                      <a:pt x="82" y="135"/>
                    </a:lnTo>
                    <a:lnTo>
                      <a:pt x="78" y="135"/>
                    </a:lnTo>
                    <a:lnTo>
                      <a:pt x="67" y="129"/>
                    </a:lnTo>
                    <a:lnTo>
                      <a:pt x="53" y="119"/>
                    </a:lnTo>
                    <a:lnTo>
                      <a:pt x="38" y="108"/>
                    </a:lnTo>
                    <a:lnTo>
                      <a:pt x="12" y="84"/>
                    </a:lnTo>
                    <a:lnTo>
                      <a:pt x="0" y="74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4151A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3" name="Freeform 109"/>
              <p:cNvSpPr>
                <a:spLocks/>
              </p:cNvSpPr>
              <p:nvPr/>
            </p:nvSpPr>
            <p:spPr bwMode="auto">
              <a:xfrm>
                <a:off x="7146925" y="4745038"/>
                <a:ext cx="204788" cy="130175"/>
              </a:xfrm>
              <a:custGeom>
                <a:avLst/>
                <a:gdLst/>
                <a:ahLst/>
                <a:cxnLst>
                  <a:cxn ang="0">
                    <a:pos x="0" y="160"/>
                  </a:cxn>
                  <a:cxn ang="0">
                    <a:pos x="0" y="160"/>
                  </a:cxn>
                  <a:cxn ang="0">
                    <a:pos x="0" y="159"/>
                  </a:cxn>
                  <a:cxn ang="0">
                    <a:pos x="0" y="159"/>
                  </a:cxn>
                  <a:cxn ang="0">
                    <a:pos x="32" y="88"/>
                  </a:cxn>
                  <a:cxn ang="0">
                    <a:pos x="54" y="43"/>
                  </a:cxn>
                  <a:cxn ang="0">
                    <a:pos x="65" y="26"/>
                  </a:cxn>
                  <a:cxn ang="0">
                    <a:pos x="70" y="16"/>
                  </a:cxn>
                  <a:cxn ang="0">
                    <a:pos x="70" y="16"/>
                  </a:cxn>
                  <a:cxn ang="0">
                    <a:pos x="71" y="14"/>
                  </a:cxn>
                  <a:cxn ang="0">
                    <a:pos x="73" y="10"/>
                  </a:cxn>
                  <a:cxn ang="0">
                    <a:pos x="77" y="6"/>
                  </a:cxn>
                  <a:cxn ang="0">
                    <a:pos x="77" y="6"/>
                  </a:cxn>
                  <a:cxn ang="0">
                    <a:pos x="80" y="2"/>
                  </a:cxn>
                  <a:cxn ang="0">
                    <a:pos x="86" y="2"/>
                  </a:cxn>
                  <a:cxn ang="0">
                    <a:pos x="92" y="0"/>
                  </a:cxn>
                  <a:cxn ang="0">
                    <a:pos x="100" y="0"/>
                  </a:cxn>
                  <a:cxn ang="0">
                    <a:pos x="108" y="2"/>
                  </a:cxn>
                  <a:cxn ang="0">
                    <a:pos x="115" y="6"/>
                  </a:cxn>
                  <a:cxn ang="0">
                    <a:pos x="120" y="12"/>
                  </a:cxn>
                  <a:cxn ang="0">
                    <a:pos x="122" y="16"/>
                  </a:cxn>
                  <a:cxn ang="0">
                    <a:pos x="124" y="20"/>
                  </a:cxn>
                  <a:cxn ang="0">
                    <a:pos x="124" y="20"/>
                  </a:cxn>
                  <a:cxn ang="0">
                    <a:pos x="127" y="35"/>
                  </a:cxn>
                  <a:cxn ang="0">
                    <a:pos x="129" y="51"/>
                  </a:cxn>
                  <a:cxn ang="0">
                    <a:pos x="129" y="59"/>
                  </a:cxn>
                  <a:cxn ang="0">
                    <a:pos x="129" y="65"/>
                  </a:cxn>
                  <a:cxn ang="0">
                    <a:pos x="120" y="49"/>
                  </a:cxn>
                  <a:cxn ang="0">
                    <a:pos x="120" y="49"/>
                  </a:cxn>
                  <a:cxn ang="0">
                    <a:pos x="120" y="41"/>
                  </a:cxn>
                  <a:cxn ang="0">
                    <a:pos x="119" y="35"/>
                  </a:cxn>
                  <a:cxn ang="0">
                    <a:pos x="117" y="29"/>
                  </a:cxn>
                  <a:cxn ang="0">
                    <a:pos x="117" y="29"/>
                  </a:cxn>
                  <a:cxn ang="0">
                    <a:pos x="115" y="31"/>
                  </a:cxn>
                  <a:cxn ang="0">
                    <a:pos x="113" y="29"/>
                  </a:cxn>
                  <a:cxn ang="0">
                    <a:pos x="110" y="28"/>
                  </a:cxn>
                  <a:cxn ang="0">
                    <a:pos x="110" y="28"/>
                  </a:cxn>
                  <a:cxn ang="0">
                    <a:pos x="106" y="26"/>
                  </a:cxn>
                  <a:cxn ang="0">
                    <a:pos x="101" y="22"/>
                  </a:cxn>
                  <a:cxn ang="0">
                    <a:pos x="95" y="22"/>
                  </a:cxn>
                  <a:cxn ang="0">
                    <a:pos x="86" y="22"/>
                  </a:cxn>
                  <a:cxn ang="0">
                    <a:pos x="86" y="22"/>
                  </a:cxn>
                  <a:cxn ang="0">
                    <a:pos x="78" y="26"/>
                  </a:cxn>
                  <a:cxn ang="0">
                    <a:pos x="76" y="28"/>
                  </a:cxn>
                  <a:cxn ang="0">
                    <a:pos x="76" y="28"/>
                  </a:cxn>
                  <a:cxn ang="0">
                    <a:pos x="49" y="82"/>
                  </a:cxn>
                  <a:cxn ang="0">
                    <a:pos x="28" y="127"/>
                  </a:cxn>
                  <a:cxn ang="0">
                    <a:pos x="20" y="147"/>
                  </a:cxn>
                  <a:cxn ang="0">
                    <a:pos x="13" y="164"/>
                  </a:cxn>
                  <a:cxn ang="0">
                    <a:pos x="0" y="160"/>
                  </a:cxn>
                </a:cxnLst>
                <a:rect l="0" t="0" r="r" b="b"/>
                <a:pathLst>
                  <a:path w="129" h="164">
                    <a:moveTo>
                      <a:pt x="0" y="160"/>
                    </a:moveTo>
                    <a:lnTo>
                      <a:pt x="0" y="160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32" y="88"/>
                    </a:lnTo>
                    <a:lnTo>
                      <a:pt x="54" y="43"/>
                    </a:lnTo>
                    <a:lnTo>
                      <a:pt x="65" y="26"/>
                    </a:lnTo>
                    <a:lnTo>
                      <a:pt x="70" y="16"/>
                    </a:lnTo>
                    <a:lnTo>
                      <a:pt x="70" y="16"/>
                    </a:lnTo>
                    <a:lnTo>
                      <a:pt x="71" y="14"/>
                    </a:lnTo>
                    <a:lnTo>
                      <a:pt x="73" y="10"/>
                    </a:lnTo>
                    <a:lnTo>
                      <a:pt x="77" y="6"/>
                    </a:lnTo>
                    <a:lnTo>
                      <a:pt x="77" y="6"/>
                    </a:lnTo>
                    <a:lnTo>
                      <a:pt x="80" y="2"/>
                    </a:lnTo>
                    <a:lnTo>
                      <a:pt x="86" y="2"/>
                    </a:lnTo>
                    <a:lnTo>
                      <a:pt x="92" y="0"/>
                    </a:lnTo>
                    <a:lnTo>
                      <a:pt x="100" y="0"/>
                    </a:lnTo>
                    <a:lnTo>
                      <a:pt x="108" y="2"/>
                    </a:lnTo>
                    <a:lnTo>
                      <a:pt x="115" y="6"/>
                    </a:lnTo>
                    <a:lnTo>
                      <a:pt x="120" y="12"/>
                    </a:lnTo>
                    <a:lnTo>
                      <a:pt x="122" y="16"/>
                    </a:lnTo>
                    <a:lnTo>
                      <a:pt x="124" y="20"/>
                    </a:lnTo>
                    <a:lnTo>
                      <a:pt x="124" y="20"/>
                    </a:lnTo>
                    <a:lnTo>
                      <a:pt x="127" y="35"/>
                    </a:lnTo>
                    <a:lnTo>
                      <a:pt x="129" y="51"/>
                    </a:lnTo>
                    <a:lnTo>
                      <a:pt x="129" y="59"/>
                    </a:lnTo>
                    <a:lnTo>
                      <a:pt x="129" y="65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20" y="41"/>
                    </a:lnTo>
                    <a:lnTo>
                      <a:pt x="119" y="35"/>
                    </a:lnTo>
                    <a:lnTo>
                      <a:pt x="117" y="29"/>
                    </a:lnTo>
                    <a:lnTo>
                      <a:pt x="117" y="29"/>
                    </a:lnTo>
                    <a:lnTo>
                      <a:pt x="115" y="31"/>
                    </a:lnTo>
                    <a:lnTo>
                      <a:pt x="113" y="29"/>
                    </a:lnTo>
                    <a:lnTo>
                      <a:pt x="110" y="28"/>
                    </a:lnTo>
                    <a:lnTo>
                      <a:pt x="110" y="28"/>
                    </a:lnTo>
                    <a:lnTo>
                      <a:pt x="106" y="26"/>
                    </a:lnTo>
                    <a:lnTo>
                      <a:pt x="101" y="22"/>
                    </a:lnTo>
                    <a:lnTo>
                      <a:pt x="95" y="22"/>
                    </a:lnTo>
                    <a:lnTo>
                      <a:pt x="86" y="22"/>
                    </a:lnTo>
                    <a:lnTo>
                      <a:pt x="86" y="22"/>
                    </a:lnTo>
                    <a:lnTo>
                      <a:pt x="78" y="26"/>
                    </a:lnTo>
                    <a:lnTo>
                      <a:pt x="76" y="28"/>
                    </a:lnTo>
                    <a:lnTo>
                      <a:pt x="76" y="28"/>
                    </a:lnTo>
                    <a:lnTo>
                      <a:pt x="49" y="82"/>
                    </a:lnTo>
                    <a:lnTo>
                      <a:pt x="28" y="127"/>
                    </a:lnTo>
                    <a:lnTo>
                      <a:pt x="20" y="147"/>
                    </a:lnTo>
                    <a:lnTo>
                      <a:pt x="13" y="164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4" name="Freeform 110"/>
              <p:cNvSpPr>
                <a:spLocks/>
              </p:cNvSpPr>
              <p:nvPr/>
            </p:nvSpPr>
            <p:spPr bwMode="auto">
              <a:xfrm>
                <a:off x="7175500" y="4946650"/>
                <a:ext cx="109538" cy="7302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4" y="92"/>
                  </a:cxn>
                  <a:cxn ang="0">
                    <a:pos x="69" y="51"/>
                  </a:cxn>
                  <a:cxn ang="0">
                    <a:pos x="62" y="0"/>
                  </a:cxn>
                  <a:cxn ang="0">
                    <a:pos x="6" y="24"/>
                  </a:cxn>
                  <a:cxn ang="0">
                    <a:pos x="11" y="30"/>
                  </a:cxn>
                  <a:cxn ang="0">
                    <a:pos x="59" y="12"/>
                  </a:cxn>
                  <a:cxn ang="0">
                    <a:pos x="61" y="49"/>
                  </a:cxn>
                  <a:cxn ang="0">
                    <a:pos x="19" y="75"/>
                  </a:cxn>
                  <a:cxn ang="0">
                    <a:pos x="0" y="24"/>
                  </a:cxn>
                </a:cxnLst>
                <a:rect l="0" t="0" r="r" b="b"/>
                <a:pathLst>
                  <a:path w="69" h="92">
                    <a:moveTo>
                      <a:pt x="0" y="24"/>
                    </a:moveTo>
                    <a:lnTo>
                      <a:pt x="14" y="92"/>
                    </a:lnTo>
                    <a:lnTo>
                      <a:pt x="69" y="51"/>
                    </a:lnTo>
                    <a:lnTo>
                      <a:pt x="62" y="0"/>
                    </a:lnTo>
                    <a:lnTo>
                      <a:pt x="6" y="24"/>
                    </a:lnTo>
                    <a:lnTo>
                      <a:pt x="11" y="30"/>
                    </a:lnTo>
                    <a:lnTo>
                      <a:pt x="59" y="12"/>
                    </a:lnTo>
                    <a:lnTo>
                      <a:pt x="61" y="49"/>
                    </a:lnTo>
                    <a:lnTo>
                      <a:pt x="19" y="75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5" name="Freeform 111"/>
              <p:cNvSpPr>
                <a:spLocks/>
              </p:cNvSpPr>
              <p:nvPr/>
            </p:nvSpPr>
            <p:spPr bwMode="auto">
              <a:xfrm>
                <a:off x="7270750" y="4749800"/>
                <a:ext cx="61913" cy="1270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11" y="0"/>
                  </a:cxn>
                  <a:cxn ang="0">
                    <a:pos x="6" y="0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7" y="8"/>
                  </a:cxn>
                  <a:cxn ang="0">
                    <a:pos x="13" y="6"/>
                  </a:cxn>
                  <a:cxn ang="0">
                    <a:pos x="23" y="8"/>
                  </a:cxn>
                  <a:cxn ang="0">
                    <a:pos x="28" y="10"/>
                  </a:cxn>
                  <a:cxn ang="0">
                    <a:pos x="34" y="16"/>
                  </a:cxn>
                  <a:cxn ang="0">
                    <a:pos x="34" y="16"/>
                  </a:cxn>
                  <a:cxn ang="0">
                    <a:pos x="36" y="16"/>
                  </a:cxn>
                  <a:cxn ang="0">
                    <a:pos x="38" y="16"/>
                  </a:cxn>
                  <a:cxn ang="0">
                    <a:pos x="39" y="12"/>
                  </a:cxn>
                  <a:cxn ang="0">
                    <a:pos x="39" y="12"/>
                  </a:cxn>
                  <a:cxn ang="0">
                    <a:pos x="38" y="10"/>
                  </a:cxn>
                  <a:cxn ang="0">
                    <a:pos x="36" y="6"/>
                  </a:cxn>
                  <a:cxn ang="0">
                    <a:pos x="30" y="2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39" h="16">
                    <a:moveTo>
                      <a:pt x="20" y="0"/>
                    </a:moveTo>
                    <a:lnTo>
                      <a:pt x="20" y="0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7" y="8"/>
                    </a:lnTo>
                    <a:lnTo>
                      <a:pt x="13" y="6"/>
                    </a:lnTo>
                    <a:lnTo>
                      <a:pt x="23" y="8"/>
                    </a:lnTo>
                    <a:lnTo>
                      <a:pt x="28" y="10"/>
                    </a:lnTo>
                    <a:lnTo>
                      <a:pt x="34" y="16"/>
                    </a:lnTo>
                    <a:lnTo>
                      <a:pt x="34" y="16"/>
                    </a:lnTo>
                    <a:lnTo>
                      <a:pt x="36" y="16"/>
                    </a:lnTo>
                    <a:lnTo>
                      <a:pt x="38" y="16"/>
                    </a:lnTo>
                    <a:lnTo>
                      <a:pt x="39" y="12"/>
                    </a:lnTo>
                    <a:lnTo>
                      <a:pt x="39" y="12"/>
                    </a:lnTo>
                    <a:lnTo>
                      <a:pt x="38" y="10"/>
                    </a:lnTo>
                    <a:lnTo>
                      <a:pt x="36" y="6"/>
                    </a:lnTo>
                    <a:lnTo>
                      <a:pt x="30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73737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" name="Freeform 112"/>
              <p:cNvSpPr>
                <a:spLocks/>
              </p:cNvSpPr>
              <p:nvPr/>
            </p:nvSpPr>
            <p:spPr bwMode="auto">
              <a:xfrm>
                <a:off x="7113588" y="4897438"/>
                <a:ext cx="211138" cy="180975"/>
              </a:xfrm>
              <a:custGeom>
                <a:avLst/>
                <a:gdLst/>
                <a:ahLst/>
                <a:cxnLst>
                  <a:cxn ang="0">
                    <a:pos x="133" y="41"/>
                  </a:cxn>
                  <a:cxn ang="0">
                    <a:pos x="133" y="41"/>
                  </a:cxn>
                  <a:cxn ang="0">
                    <a:pos x="97" y="25"/>
                  </a:cxn>
                  <a:cxn ang="0">
                    <a:pos x="37" y="0"/>
                  </a:cxn>
                  <a:cxn ang="0">
                    <a:pos x="37" y="0"/>
                  </a:cxn>
                  <a:cxn ang="0">
                    <a:pos x="35" y="0"/>
                  </a:cxn>
                  <a:cxn ang="0">
                    <a:pos x="32" y="4"/>
                  </a:cxn>
                  <a:cxn ang="0">
                    <a:pos x="30" y="8"/>
                  </a:cxn>
                  <a:cxn ang="0">
                    <a:pos x="30" y="8"/>
                  </a:cxn>
                  <a:cxn ang="0">
                    <a:pos x="23" y="31"/>
                  </a:cxn>
                  <a:cxn ang="0">
                    <a:pos x="13" y="74"/>
                  </a:cxn>
                  <a:cxn ang="0">
                    <a:pos x="4" y="117"/>
                  </a:cxn>
                  <a:cxn ang="0">
                    <a:pos x="0" y="135"/>
                  </a:cxn>
                  <a:cxn ang="0">
                    <a:pos x="0" y="144"/>
                  </a:cxn>
                  <a:cxn ang="0">
                    <a:pos x="0" y="144"/>
                  </a:cxn>
                  <a:cxn ang="0">
                    <a:pos x="2" y="148"/>
                  </a:cxn>
                  <a:cxn ang="0">
                    <a:pos x="5" y="152"/>
                  </a:cxn>
                  <a:cxn ang="0">
                    <a:pos x="16" y="164"/>
                  </a:cxn>
                  <a:cxn ang="0">
                    <a:pos x="33" y="176"/>
                  </a:cxn>
                  <a:cxn ang="0">
                    <a:pos x="52" y="191"/>
                  </a:cxn>
                  <a:cxn ang="0">
                    <a:pos x="90" y="217"/>
                  </a:cxn>
                  <a:cxn ang="0">
                    <a:pos x="105" y="225"/>
                  </a:cxn>
                  <a:cxn ang="0">
                    <a:pos x="115" y="228"/>
                  </a:cxn>
                  <a:cxn ang="0">
                    <a:pos x="115" y="228"/>
                  </a:cxn>
                  <a:cxn ang="0">
                    <a:pos x="74" y="201"/>
                  </a:cxn>
                  <a:cxn ang="0">
                    <a:pos x="42" y="178"/>
                  </a:cxn>
                  <a:cxn ang="0">
                    <a:pos x="18" y="158"/>
                  </a:cxn>
                  <a:cxn ang="0">
                    <a:pos x="18" y="158"/>
                  </a:cxn>
                  <a:cxn ang="0">
                    <a:pos x="13" y="150"/>
                  </a:cxn>
                  <a:cxn ang="0">
                    <a:pos x="9" y="142"/>
                  </a:cxn>
                  <a:cxn ang="0">
                    <a:pos x="7" y="133"/>
                  </a:cxn>
                  <a:cxn ang="0">
                    <a:pos x="7" y="125"/>
                  </a:cxn>
                  <a:cxn ang="0">
                    <a:pos x="8" y="115"/>
                  </a:cxn>
                  <a:cxn ang="0">
                    <a:pos x="9" y="107"/>
                  </a:cxn>
                  <a:cxn ang="0">
                    <a:pos x="13" y="94"/>
                  </a:cxn>
                  <a:cxn ang="0">
                    <a:pos x="13" y="94"/>
                  </a:cxn>
                  <a:cxn ang="0">
                    <a:pos x="16" y="76"/>
                  </a:cxn>
                  <a:cxn ang="0">
                    <a:pos x="23" y="49"/>
                  </a:cxn>
                  <a:cxn ang="0">
                    <a:pos x="26" y="35"/>
                  </a:cxn>
                  <a:cxn ang="0">
                    <a:pos x="31" y="23"/>
                  </a:cxn>
                  <a:cxn ang="0">
                    <a:pos x="34" y="15"/>
                  </a:cxn>
                  <a:cxn ang="0">
                    <a:pos x="36" y="11"/>
                  </a:cxn>
                  <a:cxn ang="0">
                    <a:pos x="39" y="11"/>
                  </a:cxn>
                  <a:cxn ang="0">
                    <a:pos x="39" y="11"/>
                  </a:cxn>
                  <a:cxn ang="0">
                    <a:pos x="58" y="17"/>
                  </a:cxn>
                  <a:cxn ang="0">
                    <a:pos x="89" y="27"/>
                  </a:cxn>
                  <a:cxn ang="0">
                    <a:pos x="133" y="41"/>
                  </a:cxn>
                  <a:cxn ang="0">
                    <a:pos x="133" y="41"/>
                  </a:cxn>
                </a:cxnLst>
                <a:rect l="0" t="0" r="r" b="b"/>
                <a:pathLst>
                  <a:path w="133" h="228">
                    <a:moveTo>
                      <a:pt x="133" y="41"/>
                    </a:moveTo>
                    <a:lnTo>
                      <a:pt x="133" y="41"/>
                    </a:lnTo>
                    <a:lnTo>
                      <a:pt x="97" y="25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5" y="0"/>
                    </a:lnTo>
                    <a:lnTo>
                      <a:pt x="32" y="4"/>
                    </a:lnTo>
                    <a:lnTo>
                      <a:pt x="30" y="8"/>
                    </a:lnTo>
                    <a:lnTo>
                      <a:pt x="30" y="8"/>
                    </a:lnTo>
                    <a:lnTo>
                      <a:pt x="23" y="31"/>
                    </a:lnTo>
                    <a:lnTo>
                      <a:pt x="13" y="74"/>
                    </a:lnTo>
                    <a:lnTo>
                      <a:pt x="4" y="117"/>
                    </a:lnTo>
                    <a:lnTo>
                      <a:pt x="0" y="135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2" y="148"/>
                    </a:lnTo>
                    <a:lnTo>
                      <a:pt x="5" y="152"/>
                    </a:lnTo>
                    <a:lnTo>
                      <a:pt x="16" y="164"/>
                    </a:lnTo>
                    <a:lnTo>
                      <a:pt x="33" y="176"/>
                    </a:lnTo>
                    <a:lnTo>
                      <a:pt x="52" y="191"/>
                    </a:lnTo>
                    <a:lnTo>
                      <a:pt x="90" y="217"/>
                    </a:lnTo>
                    <a:lnTo>
                      <a:pt x="105" y="225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74" y="201"/>
                    </a:lnTo>
                    <a:lnTo>
                      <a:pt x="42" y="178"/>
                    </a:lnTo>
                    <a:lnTo>
                      <a:pt x="18" y="158"/>
                    </a:lnTo>
                    <a:lnTo>
                      <a:pt x="18" y="158"/>
                    </a:lnTo>
                    <a:lnTo>
                      <a:pt x="13" y="150"/>
                    </a:lnTo>
                    <a:lnTo>
                      <a:pt x="9" y="142"/>
                    </a:lnTo>
                    <a:lnTo>
                      <a:pt x="7" y="133"/>
                    </a:lnTo>
                    <a:lnTo>
                      <a:pt x="7" y="125"/>
                    </a:lnTo>
                    <a:lnTo>
                      <a:pt x="8" y="115"/>
                    </a:lnTo>
                    <a:lnTo>
                      <a:pt x="9" y="107"/>
                    </a:lnTo>
                    <a:lnTo>
                      <a:pt x="13" y="94"/>
                    </a:lnTo>
                    <a:lnTo>
                      <a:pt x="13" y="94"/>
                    </a:lnTo>
                    <a:lnTo>
                      <a:pt x="16" y="76"/>
                    </a:lnTo>
                    <a:lnTo>
                      <a:pt x="23" y="49"/>
                    </a:lnTo>
                    <a:lnTo>
                      <a:pt x="26" y="35"/>
                    </a:lnTo>
                    <a:lnTo>
                      <a:pt x="31" y="23"/>
                    </a:lnTo>
                    <a:lnTo>
                      <a:pt x="34" y="15"/>
                    </a:lnTo>
                    <a:lnTo>
                      <a:pt x="36" y="11"/>
                    </a:lnTo>
                    <a:lnTo>
                      <a:pt x="39" y="11"/>
                    </a:lnTo>
                    <a:lnTo>
                      <a:pt x="39" y="11"/>
                    </a:lnTo>
                    <a:lnTo>
                      <a:pt x="58" y="17"/>
                    </a:lnTo>
                    <a:lnTo>
                      <a:pt x="89" y="27"/>
                    </a:lnTo>
                    <a:lnTo>
                      <a:pt x="133" y="41"/>
                    </a:lnTo>
                    <a:lnTo>
                      <a:pt x="133" y="41"/>
                    </a:lnTo>
                    <a:close/>
                  </a:path>
                </a:pathLst>
              </a:custGeom>
              <a:solidFill>
                <a:srgbClr val="5762A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7" name="Freeform 113"/>
              <p:cNvSpPr>
                <a:spLocks/>
              </p:cNvSpPr>
              <p:nvPr/>
            </p:nvSpPr>
            <p:spPr bwMode="auto">
              <a:xfrm>
                <a:off x="7313613" y="4932363"/>
                <a:ext cx="49213" cy="146050"/>
              </a:xfrm>
              <a:custGeom>
                <a:avLst/>
                <a:gdLst/>
                <a:ahLst/>
                <a:cxnLst>
                  <a:cxn ang="0">
                    <a:pos x="24" y="13"/>
                  </a:cxn>
                  <a:cxn ang="0">
                    <a:pos x="24" y="13"/>
                  </a:cxn>
                  <a:cxn ang="0">
                    <a:pos x="13" y="84"/>
                  </a:cxn>
                  <a:cxn ang="0">
                    <a:pos x="4" y="140"/>
                  </a:cxn>
                  <a:cxn ang="0">
                    <a:pos x="1" y="164"/>
                  </a:cxn>
                  <a:cxn ang="0">
                    <a:pos x="0" y="182"/>
                  </a:cxn>
                  <a:cxn ang="0">
                    <a:pos x="3" y="182"/>
                  </a:cxn>
                  <a:cxn ang="0">
                    <a:pos x="5" y="183"/>
                  </a:cxn>
                  <a:cxn ang="0">
                    <a:pos x="5" y="183"/>
                  </a:cxn>
                  <a:cxn ang="0">
                    <a:pos x="8" y="174"/>
                  </a:cxn>
                  <a:cxn ang="0">
                    <a:pos x="14" y="142"/>
                  </a:cxn>
                  <a:cxn ang="0">
                    <a:pos x="22" y="90"/>
                  </a:cxn>
                  <a:cxn ang="0">
                    <a:pos x="27" y="54"/>
                  </a:cxn>
                  <a:cxn ang="0">
                    <a:pos x="31" y="11"/>
                  </a:cxn>
                  <a:cxn ang="0">
                    <a:pos x="31" y="11"/>
                  </a:cxn>
                  <a:cxn ang="0">
                    <a:pos x="29" y="8"/>
                  </a:cxn>
                  <a:cxn ang="0">
                    <a:pos x="28" y="4"/>
                  </a:cxn>
                  <a:cxn ang="0">
                    <a:pos x="27" y="0"/>
                  </a:cxn>
                  <a:cxn ang="0">
                    <a:pos x="24" y="13"/>
                  </a:cxn>
                </a:cxnLst>
                <a:rect l="0" t="0" r="r" b="b"/>
                <a:pathLst>
                  <a:path w="31" h="183">
                    <a:moveTo>
                      <a:pt x="24" y="13"/>
                    </a:moveTo>
                    <a:lnTo>
                      <a:pt x="24" y="13"/>
                    </a:lnTo>
                    <a:lnTo>
                      <a:pt x="13" y="84"/>
                    </a:lnTo>
                    <a:lnTo>
                      <a:pt x="4" y="140"/>
                    </a:lnTo>
                    <a:lnTo>
                      <a:pt x="1" y="164"/>
                    </a:lnTo>
                    <a:lnTo>
                      <a:pt x="0" y="182"/>
                    </a:lnTo>
                    <a:lnTo>
                      <a:pt x="3" y="182"/>
                    </a:lnTo>
                    <a:lnTo>
                      <a:pt x="5" y="183"/>
                    </a:lnTo>
                    <a:lnTo>
                      <a:pt x="5" y="183"/>
                    </a:lnTo>
                    <a:lnTo>
                      <a:pt x="8" y="174"/>
                    </a:lnTo>
                    <a:lnTo>
                      <a:pt x="14" y="142"/>
                    </a:lnTo>
                    <a:lnTo>
                      <a:pt x="22" y="90"/>
                    </a:lnTo>
                    <a:lnTo>
                      <a:pt x="27" y="54"/>
                    </a:lnTo>
                    <a:lnTo>
                      <a:pt x="31" y="11"/>
                    </a:lnTo>
                    <a:lnTo>
                      <a:pt x="31" y="11"/>
                    </a:lnTo>
                    <a:lnTo>
                      <a:pt x="29" y="8"/>
                    </a:lnTo>
                    <a:lnTo>
                      <a:pt x="28" y="4"/>
                    </a:lnTo>
                    <a:lnTo>
                      <a:pt x="27" y="0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13236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8" name="Freeform 114"/>
              <p:cNvSpPr>
                <a:spLocks/>
              </p:cNvSpPr>
              <p:nvPr/>
            </p:nvSpPr>
            <p:spPr bwMode="auto">
              <a:xfrm>
                <a:off x="7183438" y="4940300"/>
                <a:ext cx="84138" cy="49212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36" y="61"/>
                  </a:cxn>
                  <a:cxn ang="0">
                    <a:pos x="0" y="22"/>
                  </a:cxn>
                  <a:cxn ang="0">
                    <a:pos x="34" y="45"/>
                  </a:cxn>
                  <a:cxn ang="0">
                    <a:pos x="53" y="0"/>
                  </a:cxn>
                </a:cxnLst>
                <a:rect l="0" t="0" r="r" b="b"/>
                <a:pathLst>
                  <a:path w="53" h="61">
                    <a:moveTo>
                      <a:pt x="53" y="0"/>
                    </a:moveTo>
                    <a:lnTo>
                      <a:pt x="36" y="61"/>
                    </a:lnTo>
                    <a:lnTo>
                      <a:pt x="0" y="22"/>
                    </a:lnTo>
                    <a:lnTo>
                      <a:pt x="34" y="45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9" name="Freeform 115"/>
              <p:cNvSpPr>
                <a:spLocks/>
              </p:cNvSpPr>
              <p:nvPr/>
            </p:nvSpPr>
            <p:spPr bwMode="auto">
              <a:xfrm>
                <a:off x="7348538" y="4865688"/>
                <a:ext cx="39688" cy="57150"/>
              </a:xfrm>
              <a:custGeom>
                <a:avLst/>
                <a:gdLst/>
                <a:ahLst/>
                <a:cxnLst>
                  <a:cxn ang="0">
                    <a:pos x="25" y="2"/>
                  </a:cxn>
                  <a:cxn ang="0">
                    <a:pos x="25" y="2"/>
                  </a:cxn>
                  <a:cxn ang="0">
                    <a:pos x="20" y="7"/>
                  </a:cxn>
                  <a:cxn ang="0">
                    <a:pos x="17" y="15"/>
                  </a:cxn>
                  <a:cxn ang="0">
                    <a:pos x="14" y="25"/>
                  </a:cxn>
                  <a:cxn ang="0">
                    <a:pos x="11" y="35"/>
                  </a:cxn>
                  <a:cxn ang="0">
                    <a:pos x="10" y="47"/>
                  </a:cxn>
                  <a:cxn ang="0">
                    <a:pos x="11" y="60"/>
                  </a:cxn>
                  <a:cxn ang="0">
                    <a:pos x="12" y="66"/>
                  </a:cxn>
                  <a:cxn ang="0">
                    <a:pos x="15" y="72"/>
                  </a:cxn>
                  <a:cxn ang="0">
                    <a:pos x="4" y="68"/>
                  </a:cxn>
                  <a:cxn ang="0">
                    <a:pos x="4" y="68"/>
                  </a:cxn>
                  <a:cxn ang="0">
                    <a:pos x="2" y="60"/>
                  </a:cxn>
                  <a:cxn ang="0">
                    <a:pos x="1" y="52"/>
                  </a:cxn>
                  <a:cxn ang="0">
                    <a:pos x="0" y="43"/>
                  </a:cxn>
                  <a:cxn ang="0">
                    <a:pos x="0" y="33"/>
                  </a:cxn>
                  <a:cxn ang="0">
                    <a:pos x="2" y="21"/>
                  </a:cxn>
                  <a:cxn ang="0">
                    <a:pos x="6" y="9"/>
                  </a:cxn>
                  <a:cxn ang="0">
                    <a:pos x="11" y="0"/>
                  </a:cxn>
                  <a:cxn ang="0">
                    <a:pos x="25" y="2"/>
                  </a:cxn>
                </a:cxnLst>
                <a:rect l="0" t="0" r="r" b="b"/>
                <a:pathLst>
                  <a:path w="25" h="72">
                    <a:moveTo>
                      <a:pt x="25" y="2"/>
                    </a:moveTo>
                    <a:lnTo>
                      <a:pt x="25" y="2"/>
                    </a:lnTo>
                    <a:lnTo>
                      <a:pt x="20" y="7"/>
                    </a:lnTo>
                    <a:lnTo>
                      <a:pt x="17" y="15"/>
                    </a:lnTo>
                    <a:lnTo>
                      <a:pt x="14" y="25"/>
                    </a:lnTo>
                    <a:lnTo>
                      <a:pt x="11" y="35"/>
                    </a:lnTo>
                    <a:lnTo>
                      <a:pt x="10" y="47"/>
                    </a:lnTo>
                    <a:lnTo>
                      <a:pt x="11" y="60"/>
                    </a:lnTo>
                    <a:lnTo>
                      <a:pt x="12" y="66"/>
                    </a:lnTo>
                    <a:lnTo>
                      <a:pt x="15" y="72"/>
                    </a:lnTo>
                    <a:lnTo>
                      <a:pt x="4" y="68"/>
                    </a:lnTo>
                    <a:lnTo>
                      <a:pt x="4" y="68"/>
                    </a:lnTo>
                    <a:lnTo>
                      <a:pt x="2" y="60"/>
                    </a:lnTo>
                    <a:lnTo>
                      <a:pt x="1" y="52"/>
                    </a:lnTo>
                    <a:lnTo>
                      <a:pt x="0" y="43"/>
                    </a:lnTo>
                    <a:lnTo>
                      <a:pt x="0" y="33"/>
                    </a:lnTo>
                    <a:lnTo>
                      <a:pt x="2" y="21"/>
                    </a:lnTo>
                    <a:lnTo>
                      <a:pt x="6" y="9"/>
                    </a:lnTo>
                    <a:lnTo>
                      <a:pt x="11" y="0"/>
                    </a:lnTo>
                    <a:lnTo>
                      <a:pt x="2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0" name="Freeform 116"/>
              <p:cNvSpPr>
                <a:spLocks/>
              </p:cNvSpPr>
              <p:nvPr/>
            </p:nvSpPr>
            <p:spPr bwMode="auto">
              <a:xfrm>
                <a:off x="7259638" y="4768850"/>
                <a:ext cx="84138" cy="31750"/>
              </a:xfrm>
              <a:custGeom>
                <a:avLst/>
                <a:gdLst/>
                <a:ahLst/>
                <a:cxnLst>
                  <a:cxn ang="0">
                    <a:pos x="49" y="14"/>
                  </a:cxn>
                  <a:cxn ang="0">
                    <a:pos x="49" y="14"/>
                  </a:cxn>
                  <a:cxn ang="0">
                    <a:pos x="45" y="8"/>
                  </a:cxn>
                  <a:cxn ang="0">
                    <a:pos x="39" y="4"/>
                  </a:cxn>
                  <a:cxn ang="0">
                    <a:pos x="33" y="0"/>
                  </a:cxn>
                  <a:cxn ang="0">
                    <a:pos x="25" y="0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3" y="8"/>
                  </a:cxn>
                  <a:cxn ang="0">
                    <a:pos x="8" y="14"/>
                  </a:cxn>
                  <a:cxn ang="0">
                    <a:pos x="5" y="22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6" y="26"/>
                  </a:cxn>
                  <a:cxn ang="0">
                    <a:pos x="13" y="20"/>
                  </a:cxn>
                  <a:cxn ang="0">
                    <a:pos x="19" y="14"/>
                  </a:cxn>
                  <a:cxn ang="0">
                    <a:pos x="28" y="12"/>
                  </a:cxn>
                  <a:cxn ang="0">
                    <a:pos x="33" y="12"/>
                  </a:cxn>
                  <a:cxn ang="0">
                    <a:pos x="37" y="14"/>
                  </a:cxn>
                  <a:cxn ang="0">
                    <a:pos x="42" y="18"/>
                  </a:cxn>
                  <a:cxn ang="0">
                    <a:pos x="45" y="24"/>
                  </a:cxn>
                  <a:cxn ang="0">
                    <a:pos x="49" y="32"/>
                  </a:cxn>
                  <a:cxn ang="0">
                    <a:pos x="53" y="42"/>
                  </a:cxn>
                  <a:cxn ang="0">
                    <a:pos x="49" y="14"/>
                  </a:cxn>
                </a:cxnLst>
                <a:rect l="0" t="0" r="r" b="b"/>
                <a:pathLst>
                  <a:path w="53" h="42">
                    <a:moveTo>
                      <a:pt x="49" y="14"/>
                    </a:moveTo>
                    <a:lnTo>
                      <a:pt x="49" y="14"/>
                    </a:lnTo>
                    <a:lnTo>
                      <a:pt x="45" y="8"/>
                    </a:lnTo>
                    <a:lnTo>
                      <a:pt x="39" y="4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3" y="8"/>
                    </a:lnTo>
                    <a:lnTo>
                      <a:pt x="8" y="14"/>
                    </a:lnTo>
                    <a:lnTo>
                      <a:pt x="5" y="2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6" y="26"/>
                    </a:lnTo>
                    <a:lnTo>
                      <a:pt x="13" y="20"/>
                    </a:lnTo>
                    <a:lnTo>
                      <a:pt x="19" y="14"/>
                    </a:lnTo>
                    <a:lnTo>
                      <a:pt x="28" y="12"/>
                    </a:lnTo>
                    <a:lnTo>
                      <a:pt x="33" y="12"/>
                    </a:lnTo>
                    <a:lnTo>
                      <a:pt x="37" y="14"/>
                    </a:lnTo>
                    <a:lnTo>
                      <a:pt x="42" y="18"/>
                    </a:lnTo>
                    <a:lnTo>
                      <a:pt x="45" y="24"/>
                    </a:lnTo>
                    <a:lnTo>
                      <a:pt x="49" y="32"/>
                    </a:lnTo>
                    <a:lnTo>
                      <a:pt x="53" y="42"/>
                    </a:lnTo>
                    <a:lnTo>
                      <a:pt x="49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1" name="Freeform 117"/>
              <p:cNvSpPr>
                <a:spLocks/>
              </p:cNvSpPr>
              <p:nvPr/>
            </p:nvSpPr>
            <p:spPr bwMode="auto">
              <a:xfrm>
                <a:off x="7275513" y="4787900"/>
                <a:ext cx="52388" cy="349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6" y="43"/>
                  </a:cxn>
                  <a:cxn ang="0">
                    <a:pos x="33" y="23"/>
                  </a:cxn>
                  <a:cxn ang="0">
                    <a:pos x="29" y="0"/>
                  </a:cxn>
                  <a:cxn ang="0">
                    <a:pos x="3" y="12"/>
                  </a:cxn>
                  <a:cxn ang="0">
                    <a:pos x="7" y="14"/>
                  </a:cxn>
                  <a:cxn ang="0">
                    <a:pos x="27" y="6"/>
                  </a:cxn>
                  <a:cxn ang="0">
                    <a:pos x="28" y="21"/>
                  </a:cxn>
                  <a:cxn ang="0">
                    <a:pos x="8" y="35"/>
                  </a:cxn>
                  <a:cxn ang="0">
                    <a:pos x="0" y="12"/>
                  </a:cxn>
                </a:cxnLst>
                <a:rect l="0" t="0" r="r" b="b"/>
                <a:pathLst>
                  <a:path w="33" h="43">
                    <a:moveTo>
                      <a:pt x="0" y="12"/>
                    </a:moveTo>
                    <a:lnTo>
                      <a:pt x="6" y="43"/>
                    </a:lnTo>
                    <a:lnTo>
                      <a:pt x="33" y="23"/>
                    </a:lnTo>
                    <a:lnTo>
                      <a:pt x="29" y="0"/>
                    </a:lnTo>
                    <a:lnTo>
                      <a:pt x="3" y="12"/>
                    </a:lnTo>
                    <a:lnTo>
                      <a:pt x="7" y="14"/>
                    </a:lnTo>
                    <a:lnTo>
                      <a:pt x="27" y="6"/>
                    </a:lnTo>
                    <a:lnTo>
                      <a:pt x="28" y="21"/>
                    </a:lnTo>
                    <a:lnTo>
                      <a:pt x="8" y="3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2" name="Freeform 118"/>
              <p:cNvSpPr>
                <a:spLocks/>
              </p:cNvSpPr>
              <p:nvPr/>
            </p:nvSpPr>
            <p:spPr bwMode="auto">
              <a:xfrm>
                <a:off x="7343775" y="4859338"/>
                <a:ext cx="104775" cy="87312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5" y="4"/>
                  </a:cxn>
                  <a:cxn ang="0">
                    <a:pos x="50" y="8"/>
                  </a:cxn>
                  <a:cxn ang="0">
                    <a:pos x="55" y="12"/>
                  </a:cxn>
                  <a:cxn ang="0">
                    <a:pos x="58" y="17"/>
                  </a:cxn>
                  <a:cxn ang="0">
                    <a:pos x="61" y="23"/>
                  </a:cxn>
                  <a:cxn ang="0">
                    <a:pos x="64" y="31"/>
                  </a:cxn>
                  <a:cxn ang="0">
                    <a:pos x="65" y="41"/>
                  </a:cxn>
                  <a:cxn ang="0">
                    <a:pos x="66" y="53"/>
                  </a:cxn>
                  <a:cxn ang="0">
                    <a:pos x="64" y="64"/>
                  </a:cxn>
                  <a:cxn ang="0">
                    <a:pos x="64" y="64"/>
                  </a:cxn>
                  <a:cxn ang="0">
                    <a:pos x="61" y="76"/>
                  </a:cxn>
                  <a:cxn ang="0">
                    <a:pos x="59" y="86"/>
                  </a:cxn>
                  <a:cxn ang="0">
                    <a:pos x="55" y="94"/>
                  </a:cxn>
                  <a:cxn ang="0">
                    <a:pos x="51" y="100"/>
                  </a:cxn>
                  <a:cxn ang="0">
                    <a:pos x="47" y="105"/>
                  </a:cxn>
                  <a:cxn ang="0">
                    <a:pos x="42" y="107"/>
                  </a:cxn>
                  <a:cxn ang="0">
                    <a:pos x="37" y="109"/>
                  </a:cxn>
                  <a:cxn ang="0">
                    <a:pos x="32" y="109"/>
                  </a:cxn>
                  <a:cxn ang="0">
                    <a:pos x="28" y="107"/>
                  </a:cxn>
                  <a:cxn ang="0">
                    <a:pos x="22" y="105"/>
                  </a:cxn>
                  <a:cxn ang="0">
                    <a:pos x="18" y="101"/>
                  </a:cxn>
                  <a:cxn ang="0">
                    <a:pos x="13" y="98"/>
                  </a:cxn>
                  <a:cxn ang="0">
                    <a:pos x="9" y="90"/>
                  </a:cxn>
                  <a:cxn ang="0">
                    <a:pos x="5" y="84"/>
                  </a:cxn>
                  <a:cxn ang="0">
                    <a:pos x="2" y="76"/>
                  </a:cxn>
                  <a:cxn ang="0">
                    <a:pos x="0" y="68"/>
                  </a:cxn>
                  <a:cxn ang="0">
                    <a:pos x="0" y="68"/>
                  </a:cxn>
                  <a:cxn ang="0">
                    <a:pos x="4" y="66"/>
                  </a:cxn>
                  <a:cxn ang="0">
                    <a:pos x="13" y="62"/>
                  </a:cxn>
                  <a:cxn ang="0">
                    <a:pos x="18" y="58"/>
                  </a:cxn>
                  <a:cxn ang="0">
                    <a:pos x="21" y="55"/>
                  </a:cxn>
                  <a:cxn ang="0">
                    <a:pos x="24" y="49"/>
                  </a:cxn>
                  <a:cxn ang="0">
                    <a:pos x="24" y="43"/>
                  </a:cxn>
                  <a:cxn ang="0">
                    <a:pos x="24" y="43"/>
                  </a:cxn>
                  <a:cxn ang="0">
                    <a:pos x="22" y="27"/>
                  </a:cxn>
                  <a:cxn ang="0">
                    <a:pos x="20" y="14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66" h="109">
                    <a:moveTo>
                      <a:pt x="17" y="0"/>
                    </a:moveTo>
                    <a:lnTo>
                      <a:pt x="17" y="0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5" y="4"/>
                    </a:lnTo>
                    <a:lnTo>
                      <a:pt x="50" y="8"/>
                    </a:lnTo>
                    <a:lnTo>
                      <a:pt x="55" y="12"/>
                    </a:lnTo>
                    <a:lnTo>
                      <a:pt x="58" y="17"/>
                    </a:lnTo>
                    <a:lnTo>
                      <a:pt x="61" y="23"/>
                    </a:lnTo>
                    <a:lnTo>
                      <a:pt x="64" y="31"/>
                    </a:lnTo>
                    <a:lnTo>
                      <a:pt x="65" y="41"/>
                    </a:lnTo>
                    <a:lnTo>
                      <a:pt x="66" y="53"/>
                    </a:lnTo>
                    <a:lnTo>
                      <a:pt x="64" y="64"/>
                    </a:lnTo>
                    <a:lnTo>
                      <a:pt x="64" y="64"/>
                    </a:lnTo>
                    <a:lnTo>
                      <a:pt x="61" y="76"/>
                    </a:lnTo>
                    <a:lnTo>
                      <a:pt x="59" y="86"/>
                    </a:lnTo>
                    <a:lnTo>
                      <a:pt x="55" y="94"/>
                    </a:lnTo>
                    <a:lnTo>
                      <a:pt x="51" y="100"/>
                    </a:lnTo>
                    <a:lnTo>
                      <a:pt x="47" y="105"/>
                    </a:lnTo>
                    <a:lnTo>
                      <a:pt x="42" y="107"/>
                    </a:lnTo>
                    <a:lnTo>
                      <a:pt x="37" y="109"/>
                    </a:lnTo>
                    <a:lnTo>
                      <a:pt x="32" y="109"/>
                    </a:lnTo>
                    <a:lnTo>
                      <a:pt x="28" y="107"/>
                    </a:lnTo>
                    <a:lnTo>
                      <a:pt x="22" y="105"/>
                    </a:lnTo>
                    <a:lnTo>
                      <a:pt x="18" y="101"/>
                    </a:lnTo>
                    <a:lnTo>
                      <a:pt x="13" y="98"/>
                    </a:lnTo>
                    <a:lnTo>
                      <a:pt x="9" y="90"/>
                    </a:lnTo>
                    <a:lnTo>
                      <a:pt x="5" y="84"/>
                    </a:lnTo>
                    <a:lnTo>
                      <a:pt x="2" y="7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4" y="66"/>
                    </a:lnTo>
                    <a:lnTo>
                      <a:pt x="13" y="62"/>
                    </a:lnTo>
                    <a:lnTo>
                      <a:pt x="18" y="58"/>
                    </a:lnTo>
                    <a:lnTo>
                      <a:pt x="21" y="55"/>
                    </a:lnTo>
                    <a:lnTo>
                      <a:pt x="24" y="49"/>
                    </a:lnTo>
                    <a:lnTo>
                      <a:pt x="24" y="43"/>
                    </a:lnTo>
                    <a:lnTo>
                      <a:pt x="24" y="43"/>
                    </a:lnTo>
                    <a:lnTo>
                      <a:pt x="22" y="27"/>
                    </a:lnTo>
                    <a:lnTo>
                      <a:pt x="20" y="14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3" name="Freeform 119"/>
              <p:cNvSpPr>
                <a:spLocks/>
              </p:cNvSpPr>
              <p:nvPr/>
            </p:nvSpPr>
            <p:spPr bwMode="auto">
              <a:xfrm>
                <a:off x="7280275" y="4846638"/>
                <a:ext cx="55563" cy="5238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8"/>
                  </a:cxn>
                  <a:cxn ang="0">
                    <a:pos x="30" y="67"/>
                  </a:cxn>
                  <a:cxn ang="0">
                    <a:pos x="35" y="61"/>
                  </a:cxn>
                  <a:cxn ang="0">
                    <a:pos x="15" y="12"/>
                  </a:cxn>
                  <a:cxn ang="0">
                    <a:pos x="2" y="0"/>
                  </a:cxn>
                </a:cxnLst>
                <a:rect l="0" t="0" r="r" b="b"/>
                <a:pathLst>
                  <a:path w="35" h="67">
                    <a:moveTo>
                      <a:pt x="2" y="0"/>
                    </a:moveTo>
                    <a:lnTo>
                      <a:pt x="0" y="18"/>
                    </a:lnTo>
                    <a:lnTo>
                      <a:pt x="30" y="67"/>
                    </a:lnTo>
                    <a:lnTo>
                      <a:pt x="35" y="61"/>
                    </a:lnTo>
                    <a:lnTo>
                      <a:pt x="15" y="1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4" name="Freeform 120"/>
              <p:cNvSpPr>
                <a:spLocks/>
              </p:cNvSpPr>
              <p:nvPr/>
            </p:nvSpPr>
            <p:spPr bwMode="auto">
              <a:xfrm>
                <a:off x="7259638" y="4814888"/>
                <a:ext cx="98425" cy="1079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4"/>
                  </a:cxn>
                  <a:cxn ang="0">
                    <a:pos x="1" y="31"/>
                  </a:cxn>
                  <a:cxn ang="0">
                    <a:pos x="6" y="51"/>
                  </a:cxn>
                  <a:cxn ang="0">
                    <a:pos x="8" y="63"/>
                  </a:cxn>
                  <a:cxn ang="0">
                    <a:pos x="11" y="72"/>
                  </a:cxn>
                  <a:cxn ang="0">
                    <a:pos x="16" y="84"/>
                  </a:cxn>
                  <a:cxn ang="0">
                    <a:pos x="21" y="96"/>
                  </a:cxn>
                  <a:cxn ang="0">
                    <a:pos x="29" y="106"/>
                  </a:cxn>
                  <a:cxn ang="0">
                    <a:pos x="37" y="117"/>
                  </a:cxn>
                  <a:cxn ang="0">
                    <a:pos x="46" y="125"/>
                  </a:cxn>
                  <a:cxn ang="0">
                    <a:pos x="57" y="135"/>
                  </a:cxn>
                  <a:cxn ang="0">
                    <a:pos x="62" y="119"/>
                  </a:cxn>
                  <a:cxn ang="0">
                    <a:pos x="62" y="119"/>
                  </a:cxn>
                  <a:cxn ang="0">
                    <a:pos x="47" y="104"/>
                  </a:cxn>
                  <a:cxn ang="0">
                    <a:pos x="38" y="92"/>
                  </a:cxn>
                  <a:cxn ang="0">
                    <a:pos x="28" y="76"/>
                  </a:cxn>
                  <a:cxn ang="0">
                    <a:pos x="19" y="61"/>
                  </a:cxn>
                  <a:cxn ang="0">
                    <a:pos x="11" y="43"/>
                  </a:cxn>
                  <a:cxn ang="0">
                    <a:pos x="5" y="22"/>
                  </a:cxn>
                  <a:cxn ang="0">
                    <a:pos x="2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62" h="135">
                    <a:moveTo>
                      <a:pt x="0" y="0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1" y="31"/>
                    </a:lnTo>
                    <a:lnTo>
                      <a:pt x="6" y="51"/>
                    </a:lnTo>
                    <a:lnTo>
                      <a:pt x="8" y="63"/>
                    </a:lnTo>
                    <a:lnTo>
                      <a:pt x="11" y="72"/>
                    </a:lnTo>
                    <a:lnTo>
                      <a:pt x="16" y="84"/>
                    </a:lnTo>
                    <a:lnTo>
                      <a:pt x="21" y="96"/>
                    </a:lnTo>
                    <a:lnTo>
                      <a:pt x="29" y="106"/>
                    </a:lnTo>
                    <a:lnTo>
                      <a:pt x="37" y="117"/>
                    </a:lnTo>
                    <a:lnTo>
                      <a:pt x="46" y="125"/>
                    </a:lnTo>
                    <a:lnTo>
                      <a:pt x="57" y="135"/>
                    </a:lnTo>
                    <a:lnTo>
                      <a:pt x="62" y="119"/>
                    </a:lnTo>
                    <a:lnTo>
                      <a:pt x="62" y="119"/>
                    </a:lnTo>
                    <a:lnTo>
                      <a:pt x="47" y="104"/>
                    </a:lnTo>
                    <a:lnTo>
                      <a:pt x="38" y="92"/>
                    </a:lnTo>
                    <a:lnTo>
                      <a:pt x="28" y="76"/>
                    </a:lnTo>
                    <a:lnTo>
                      <a:pt x="19" y="61"/>
                    </a:lnTo>
                    <a:lnTo>
                      <a:pt x="11" y="43"/>
                    </a:lnTo>
                    <a:lnTo>
                      <a:pt x="5" y="22"/>
                    </a:lnTo>
                    <a:lnTo>
                      <a:pt x="2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5" name="Freeform 121"/>
              <p:cNvSpPr>
                <a:spLocks/>
              </p:cNvSpPr>
              <p:nvPr/>
            </p:nvSpPr>
            <p:spPr bwMode="auto">
              <a:xfrm>
                <a:off x="7332663" y="4778375"/>
                <a:ext cx="61913" cy="117475"/>
              </a:xfrm>
              <a:custGeom>
                <a:avLst/>
                <a:gdLst/>
                <a:ahLst/>
                <a:cxnLst>
                  <a:cxn ang="0">
                    <a:pos x="15" y="47"/>
                  </a:cxn>
                  <a:cxn ang="0">
                    <a:pos x="15" y="47"/>
                  </a:cxn>
                  <a:cxn ang="0">
                    <a:pos x="14" y="30"/>
                  </a:cxn>
                  <a:cxn ang="0">
                    <a:pos x="11" y="14"/>
                  </a:cxn>
                  <a:cxn ang="0">
                    <a:pos x="11" y="14"/>
                  </a:cxn>
                  <a:cxn ang="0">
                    <a:pos x="6" y="6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12"/>
                  </a:cxn>
                  <a:cxn ang="0">
                    <a:pos x="2" y="26"/>
                  </a:cxn>
                  <a:cxn ang="0">
                    <a:pos x="5" y="39"/>
                  </a:cxn>
                  <a:cxn ang="0">
                    <a:pos x="5" y="53"/>
                  </a:cxn>
                  <a:cxn ang="0">
                    <a:pos x="5" y="53"/>
                  </a:cxn>
                  <a:cxn ang="0">
                    <a:pos x="5" y="63"/>
                  </a:cxn>
                  <a:cxn ang="0">
                    <a:pos x="7" y="76"/>
                  </a:cxn>
                  <a:cxn ang="0">
                    <a:pos x="11" y="88"/>
                  </a:cxn>
                  <a:cxn ang="0">
                    <a:pos x="16" y="104"/>
                  </a:cxn>
                  <a:cxn ang="0">
                    <a:pos x="27" y="129"/>
                  </a:cxn>
                  <a:cxn ang="0">
                    <a:pos x="36" y="149"/>
                  </a:cxn>
                  <a:cxn ang="0">
                    <a:pos x="39" y="127"/>
                  </a:cxn>
                  <a:cxn ang="0">
                    <a:pos x="39" y="127"/>
                  </a:cxn>
                  <a:cxn ang="0">
                    <a:pos x="36" y="121"/>
                  </a:cxn>
                  <a:cxn ang="0">
                    <a:pos x="28" y="104"/>
                  </a:cxn>
                  <a:cxn ang="0">
                    <a:pos x="24" y="92"/>
                  </a:cxn>
                  <a:cxn ang="0">
                    <a:pos x="19" y="78"/>
                  </a:cxn>
                  <a:cxn ang="0">
                    <a:pos x="17" y="63"/>
                  </a:cxn>
                  <a:cxn ang="0">
                    <a:pos x="15" y="47"/>
                  </a:cxn>
                  <a:cxn ang="0">
                    <a:pos x="15" y="47"/>
                  </a:cxn>
                </a:cxnLst>
                <a:rect l="0" t="0" r="r" b="b"/>
                <a:pathLst>
                  <a:path w="39" h="149">
                    <a:moveTo>
                      <a:pt x="15" y="47"/>
                    </a:moveTo>
                    <a:lnTo>
                      <a:pt x="15" y="47"/>
                    </a:lnTo>
                    <a:lnTo>
                      <a:pt x="14" y="30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6" y="6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2"/>
                    </a:lnTo>
                    <a:lnTo>
                      <a:pt x="2" y="26"/>
                    </a:lnTo>
                    <a:lnTo>
                      <a:pt x="5" y="39"/>
                    </a:lnTo>
                    <a:lnTo>
                      <a:pt x="5" y="53"/>
                    </a:lnTo>
                    <a:lnTo>
                      <a:pt x="5" y="53"/>
                    </a:lnTo>
                    <a:lnTo>
                      <a:pt x="5" y="63"/>
                    </a:lnTo>
                    <a:lnTo>
                      <a:pt x="7" y="76"/>
                    </a:lnTo>
                    <a:lnTo>
                      <a:pt x="11" y="88"/>
                    </a:lnTo>
                    <a:lnTo>
                      <a:pt x="16" y="104"/>
                    </a:lnTo>
                    <a:lnTo>
                      <a:pt x="27" y="129"/>
                    </a:lnTo>
                    <a:lnTo>
                      <a:pt x="36" y="149"/>
                    </a:lnTo>
                    <a:lnTo>
                      <a:pt x="39" y="127"/>
                    </a:lnTo>
                    <a:lnTo>
                      <a:pt x="39" y="127"/>
                    </a:lnTo>
                    <a:lnTo>
                      <a:pt x="36" y="121"/>
                    </a:lnTo>
                    <a:lnTo>
                      <a:pt x="28" y="104"/>
                    </a:lnTo>
                    <a:lnTo>
                      <a:pt x="24" y="92"/>
                    </a:lnTo>
                    <a:lnTo>
                      <a:pt x="19" y="78"/>
                    </a:lnTo>
                    <a:lnTo>
                      <a:pt x="17" y="63"/>
                    </a:lnTo>
                    <a:lnTo>
                      <a:pt x="15" y="47"/>
                    </a:lnTo>
                    <a:lnTo>
                      <a:pt x="15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6" name="Freeform 122"/>
              <p:cNvSpPr>
                <a:spLocks/>
              </p:cNvSpPr>
              <p:nvPr/>
            </p:nvSpPr>
            <p:spPr bwMode="auto">
              <a:xfrm>
                <a:off x="7359650" y="4873625"/>
                <a:ext cx="66675" cy="5397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14" y="0"/>
                  </a:cxn>
                  <a:cxn ang="0">
                    <a:pos x="21" y="2"/>
                  </a:cxn>
                  <a:cxn ang="0">
                    <a:pos x="28" y="4"/>
                  </a:cxn>
                  <a:cxn ang="0">
                    <a:pos x="35" y="10"/>
                  </a:cxn>
                  <a:cxn ang="0">
                    <a:pos x="40" y="16"/>
                  </a:cxn>
                  <a:cxn ang="0">
                    <a:pos x="41" y="22"/>
                  </a:cxn>
                  <a:cxn ang="0">
                    <a:pos x="42" y="28"/>
                  </a:cxn>
                  <a:cxn ang="0">
                    <a:pos x="42" y="34"/>
                  </a:cxn>
                  <a:cxn ang="0">
                    <a:pos x="42" y="41"/>
                  </a:cxn>
                  <a:cxn ang="0">
                    <a:pos x="42" y="41"/>
                  </a:cxn>
                  <a:cxn ang="0">
                    <a:pos x="40" y="49"/>
                  </a:cxn>
                  <a:cxn ang="0">
                    <a:pos x="39" y="55"/>
                  </a:cxn>
                  <a:cxn ang="0">
                    <a:pos x="37" y="59"/>
                  </a:cxn>
                  <a:cxn ang="0">
                    <a:pos x="33" y="63"/>
                  </a:cxn>
                  <a:cxn ang="0">
                    <a:pos x="28" y="67"/>
                  </a:cxn>
                  <a:cxn ang="0">
                    <a:pos x="21" y="69"/>
                  </a:cxn>
                  <a:cxn ang="0">
                    <a:pos x="16" y="65"/>
                  </a:cxn>
                  <a:cxn ang="0">
                    <a:pos x="10" y="59"/>
                  </a:cxn>
                  <a:cxn ang="0">
                    <a:pos x="4" y="49"/>
                  </a:cxn>
                  <a:cxn ang="0">
                    <a:pos x="1" y="40"/>
                  </a:cxn>
                  <a:cxn ang="0">
                    <a:pos x="1" y="40"/>
                  </a:cxn>
                  <a:cxn ang="0">
                    <a:pos x="0" y="32"/>
                  </a:cxn>
                  <a:cxn ang="0">
                    <a:pos x="0" y="24"/>
                  </a:cxn>
                  <a:cxn ang="0">
                    <a:pos x="1" y="16"/>
                  </a:cxn>
                  <a:cxn ang="0">
                    <a:pos x="1" y="16"/>
                  </a:cxn>
                  <a:cxn ang="0">
                    <a:pos x="3" y="6"/>
                  </a:cxn>
                  <a:cxn ang="0">
                    <a:pos x="5" y="2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42" h="69">
                    <a:moveTo>
                      <a:pt x="9" y="0"/>
                    </a:moveTo>
                    <a:lnTo>
                      <a:pt x="9" y="0"/>
                    </a:lnTo>
                    <a:lnTo>
                      <a:pt x="14" y="0"/>
                    </a:lnTo>
                    <a:lnTo>
                      <a:pt x="21" y="2"/>
                    </a:lnTo>
                    <a:lnTo>
                      <a:pt x="28" y="4"/>
                    </a:lnTo>
                    <a:lnTo>
                      <a:pt x="35" y="10"/>
                    </a:lnTo>
                    <a:lnTo>
                      <a:pt x="40" y="16"/>
                    </a:lnTo>
                    <a:lnTo>
                      <a:pt x="41" y="22"/>
                    </a:lnTo>
                    <a:lnTo>
                      <a:pt x="42" y="28"/>
                    </a:lnTo>
                    <a:lnTo>
                      <a:pt x="42" y="34"/>
                    </a:lnTo>
                    <a:lnTo>
                      <a:pt x="42" y="41"/>
                    </a:lnTo>
                    <a:lnTo>
                      <a:pt x="42" y="41"/>
                    </a:lnTo>
                    <a:lnTo>
                      <a:pt x="40" y="49"/>
                    </a:lnTo>
                    <a:lnTo>
                      <a:pt x="39" y="55"/>
                    </a:lnTo>
                    <a:lnTo>
                      <a:pt x="37" y="59"/>
                    </a:lnTo>
                    <a:lnTo>
                      <a:pt x="33" y="63"/>
                    </a:lnTo>
                    <a:lnTo>
                      <a:pt x="28" y="67"/>
                    </a:lnTo>
                    <a:lnTo>
                      <a:pt x="21" y="69"/>
                    </a:lnTo>
                    <a:lnTo>
                      <a:pt x="16" y="65"/>
                    </a:lnTo>
                    <a:lnTo>
                      <a:pt x="10" y="59"/>
                    </a:lnTo>
                    <a:lnTo>
                      <a:pt x="4" y="49"/>
                    </a:lnTo>
                    <a:lnTo>
                      <a:pt x="1" y="40"/>
                    </a:lnTo>
                    <a:lnTo>
                      <a:pt x="1" y="40"/>
                    </a:lnTo>
                    <a:lnTo>
                      <a:pt x="0" y="32"/>
                    </a:lnTo>
                    <a:lnTo>
                      <a:pt x="0" y="24"/>
                    </a:lnTo>
                    <a:lnTo>
                      <a:pt x="1" y="16"/>
                    </a:lnTo>
                    <a:lnTo>
                      <a:pt x="1" y="1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7" name="Freeform 123"/>
              <p:cNvSpPr>
                <a:spLocks/>
              </p:cNvSpPr>
              <p:nvPr/>
            </p:nvSpPr>
            <p:spPr bwMode="auto">
              <a:xfrm>
                <a:off x="7277100" y="4784725"/>
                <a:ext cx="41275" cy="22225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18" y="29"/>
                  </a:cxn>
                  <a:cxn ang="0">
                    <a:pos x="0" y="12"/>
                  </a:cxn>
                  <a:cxn ang="0">
                    <a:pos x="17" y="22"/>
                  </a:cxn>
                  <a:cxn ang="0">
                    <a:pos x="26" y="0"/>
                  </a:cxn>
                </a:cxnLst>
                <a:rect l="0" t="0" r="r" b="b"/>
                <a:pathLst>
                  <a:path w="26" h="29">
                    <a:moveTo>
                      <a:pt x="26" y="0"/>
                    </a:moveTo>
                    <a:lnTo>
                      <a:pt x="18" y="29"/>
                    </a:lnTo>
                    <a:lnTo>
                      <a:pt x="0" y="12"/>
                    </a:lnTo>
                    <a:lnTo>
                      <a:pt x="17" y="22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8" name="Freeform 124"/>
              <p:cNvSpPr>
                <a:spLocks/>
              </p:cNvSpPr>
              <p:nvPr/>
            </p:nvSpPr>
            <p:spPr bwMode="auto">
              <a:xfrm>
                <a:off x="7340600" y="4706938"/>
                <a:ext cx="15875" cy="26987"/>
              </a:xfrm>
              <a:custGeom>
                <a:avLst/>
                <a:gdLst/>
                <a:ahLst/>
                <a:cxnLst>
                  <a:cxn ang="0">
                    <a:pos x="10" y="18"/>
                  </a:cxn>
                  <a:cxn ang="0">
                    <a:pos x="1" y="0"/>
                  </a:cxn>
                  <a:cxn ang="0">
                    <a:pos x="0" y="35"/>
                  </a:cxn>
                  <a:cxn ang="0">
                    <a:pos x="10" y="18"/>
                  </a:cxn>
                </a:cxnLst>
                <a:rect l="0" t="0" r="r" b="b"/>
                <a:pathLst>
                  <a:path w="10" h="35">
                    <a:moveTo>
                      <a:pt x="10" y="18"/>
                    </a:moveTo>
                    <a:lnTo>
                      <a:pt x="1" y="0"/>
                    </a:lnTo>
                    <a:lnTo>
                      <a:pt x="0" y="35"/>
                    </a:lnTo>
                    <a:lnTo>
                      <a:pt x="10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9" name="Freeform 125"/>
              <p:cNvSpPr>
                <a:spLocks/>
              </p:cNvSpPr>
              <p:nvPr/>
            </p:nvSpPr>
            <p:spPr bwMode="auto">
              <a:xfrm>
                <a:off x="7240588" y="4610100"/>
                <a:ext cx="65088" cy="53975"/>
              </a:xfrm>
              <a:custGeom>
                <a:avLst/>
                <a:gdLst/>
                <a:ahLst/>
                <a:cxnLst>
                  <a:cxn ang="0">
                    <a:pos x="41" y="33"/>
                  </a:cxn>
                  <a:cxn ang="0">
                    <a:pos x="41" y="33"/>
                  </a:cxn>
                  <a:cxn ang="0">
                    <a:pos x="41" y="41"/>
                  </a:cxn>
                  <a:cxn ang="0">
                    <a:pos x="40" y="47"/>
                  </a:cxn>
                  <a:cxn ang="0">
                    <a:pos x="38" y="53"/>
                  </a:cxn>
                  <a:cxn ang="0">
                    <a:pos x="36" y="59"/>
                  </a:cxn>
                  <a:cxn ang="0">
                    <a:pos x="32" y="63"/>
                  </a:cxn>
                  <a:cxn ang="0">
                    <a:pos x="29" y="67"/>
                  </a:cxn>
                  <a:cxn ang="0">
                    <a:pos x="25" y="68"/>
                  </a:cxn>
                  <a:cxn ang="0">
                    <a:pos x="21" y="68"/>
                  </a:cxn>
                  <a:cxn ang="0">
                    <a:pos x="21" y="68"/>
                  </a:cxn>
                  <a:cxn ang="0">
                    <a:pos x="17" y="68"/>
                  </a:cxn>
                  <a:cxn ang="0">
                    <a:pos x="12" y="67"/>
                  </a:cxn>
                  <a:cxn ang="0">
                    <a:pos x="9" y="63"/>
                  </a:cxn>
                  <a:cxn ang="0">
                    <a:pos x="6" y="59"/>
                  </a:cxn>
                  <a:cxn ang="0">
                    <a:pos x="3" y="53"/>
                  </a:cxn>
                  <a:cxn ang="0">
                    <a:pos x="1" y="47"/>
                  </a:cxn>
                  <a:cxn ang="0">
                    <a:pos x="0" y="41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27"/>
                  </a:cxn>
                  <a:cxn ang="0">
                    <a:pos x="1" y="22"/>
                  </a:cxn>
                  <a:cxn ang="0">
                    <a:pos x="3" y="16"/>
                  </a:cxn>
                  <a:cxn ang="0">
                    <a:pos x="6" y="10"/>
                  </a:cxn>
                  <a:cxn ang="0">
                    <a:pos x="9" y="6"/>
                  </a:cxn>
                  <a:cxn ang="0">
                    <a:pos x="12" y="2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1" y="0"/>
                  </a:cxn>
                  <a:cxn ang="0">
                    <a:pos x="25" y="0"/>
                  </a:cxn>
                  <a:cxn ang="0">
                    <a:pos x="29" y="2"/>
                  </a:cxn>
                  <a:cxn ang="0">
                    <a:pos x="32" y="6"/>
                  </a:cxn>
                  <a:cxn ang="0">
                    <a:pos x="36" y="10"/>
                  </a:cxn>
                  <a:cxn ang="0">
                    <a:pos x="38" y="16"/>
                  </a:cxn>
                  <a:cxn ang="0">
                    <a:pos x="40" y="22"/>
                  </a:cxn>
                  <a:cxn ang="0">
                    <a:pos x="41" y="27"/>
                  </a:cxn>
                  <a:cxn ang="0">
                    <a:pos x="41" y="33"/>
                  </a:cxn>
                  <a:cxn ang="0">
                    <a:pos x="41" y="33"/>
                  </a:cxn>
                </a:cxnLst>
                <a:rect l="0" t="0" r="r" b="b"/>
                <a:pathLst>
                  <a:path w="41" h="68">
                    <a:moveTo>
                      <a:pt x="41" y="33"/>
                    </a:moveTo>
                    <a:lnTo>
                      <a:pt x="41" y="33"/>
                    </a:lnTo>
                    <a:lnTo>
                      <a:pt x="41" y="41"/>
                    </a:lnTo>
                    <a:lnTo>
                      <a:pt x="40" y="47"/>
                    </a:lnTo>
                    <a:lnTo>
                      <a:pt x="38" y="53"/>
                    </a:lnTo>
                    <a:lnTo>
                      <a:pt x="36" y="59"/>
                    </a:lnTo>
                    <a:lnTo>
                      <a:pt x="32" y="63"/>
                    </a:lnTo>
                    <a:lnTo>
                      <a:pt x="29" y="67"/>
                    </a:lnTo>
                    <a:lnTo>
                      <a:pt x="25" y="68"/>
                    </a:lnTo>
                    <a:lnTo>
                      <a:pt x="21" y="68"/>
                    </a:lnTo>
                    <a:lnTo>
                      <a:pt x="21" y="68"/>
                    </a:lnTo>
                    <a:lnTo>
                      <a:pt x="17" y="68"/>
                    </a:lnTo>
                    <a:lnTo>
                      <a:pt x="12" y="67"/>
                    </a:lnTo>
                    <a:lnTo>
                      <a:pt x="9" y="63"/>
                    </a:lnTo>
                    <a:lnTo>
                      <a:pt x="6" y="59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41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27"/>
                    </a:lnTo>
                    <a:lnTo>
                      <a:pt x="1" y="22"/>
                    </a:lnTo>
                    <a:lnTo>
                      <a:pt x="3" y="16"/>
                    </a:lnTo>
                    <a:lnTo>
                      <a:pt x="6" y="10"/>
                    </a:lnTo>
                    <a:lnTo>
                      <a:pt x="9" y="6"/>
                    </a:lnTo>
                    <a:lnTo>
                      <a:pt x="12" y="2"/>
                    </a:lnTo>
                    <a:lnTo>
                      <a:pt x="17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5" y="0"/>
                    </a:lnTo>
                    <a:lnTo>
                      <a:pt x="29" y="2"/>
                    </a:lnTo>
                    <a:lnTo>
                      <a:pt x="32" y="6"/>
                    </a:lnTo>
                    <a:lnTo>
                      <a:pt x="36" y="10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41" y="27"/>
                    </a:lnTo>
                    <a:lnTo>
                      <a:pt x="41" y="33"/>
                    </a:lnTo>
                    <a:lnTo>
                      <a:pt x="41" y="33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0" name="Freeform 126"/>
              <p:cNvSpPr>
                <a:spLocks/>
              </p:cNvSpPr>
              <p:nvPr/>
            </p:nvSpPr>
            <p:spPr bwMode="auto">
              <a:xfrm>
                <a:off x="7232650" y="4603750"/>
                <a:ext cx="73025" cy="66675"/>
              </a:xfrm>
              <a:custGeom>
                <a:avLst/>
                <a:gdLst/>
                <a:ahLst/>
                <a:cxnLst>
                  <a:cxn ang="0">
                    <a:pos x="0" y="41"/>
                  </a:cxn>
                  <a:cxn ang="0">
                    <a:pos x="3" y="59"/>
                  </a:cxn>
                  <a:cxn ang="0">
                    <a:pos x="8" y="73"/>
                  </a:cxn>
                  <a:cxn ang="0">
                    <a:pos x="16" y="80"/>
                  </a:cxn>
                  <a:cxn ang="0">
                    <a:pos x="26" y="84"/>
                  </a:cxn>
                  <a:cxn ang="0">
                    <a:pos x="31" y="84"/>
                  </a:cxn>
                  <a:cxn ang="0">
                    <a:pos x="41" y="76"/>
                  </a:cxn>
                  <a:cxn ang="0">
                    <a:pos x="45" y="71"/>
                  </a:cxn>
                  <a:cxn ang="0">
                    <a:pos x="46" y="65"/>
                  </a:cxn>
                  <a:cxn ang="0">
                    <a:pos x="44" y="59"/>
                  </a:cxn>
                  <a:cxn ang="0">
                    <a:pos x="43" y="57"/>
                  </a:cxn>
                  <a:cxn ang="0">
                    <a:pos x="40" y="57"/>
                  </a:cxn>
                  <a:cxn ang="0">
                    <a:pos x="38" y="59"/>
                  </a:cxn>
                  <a:cxn ang="0">
                    <a:pos x="33" y="67"/>
                  </a:cxn>
                  <a:cxn ang="0">
                    <a:pos x="26" y="69"/>
                  </a:cxn>
                  <a:cxn ang="0">
                    <a:pos x="19" y="67"/>
                  </a:cxn>
                  <a:cxn ang="0">
                    <a:pos x="11" y="53"/>
                  </a:cxn>
                  <a:cxn ang="0">
                    <a:pos x="9" y="41"/>
                  </a:cxn>
                  <a:cxn ang="0">
                    <a:pos x="14" y="24"/>
                  </a:cxn>
                  <a:cxn ang="0">
                    <a:pos x="26" y="16"/>
                  </a:cxn>
                  <a:cxn ang="0">
                    <a:pos x="31" y="18"/>
                  </a:cxn>
                  <a:cxn ang="0">
                    <a:pos x="33" y="18"/>
                  </a:cxn>
                  <a:cxn ang="0">
                    <a:pos x="36" y="16"/>
                  </a:cxn>
                  <a:cxn ang="0">
                    <a:pos x="36" y="12"/>
                  </a:cxn>
                  <a:cxn ang="0">
                    <a:pos x="36" y="6"/>
                  </a:cxn>
                  <a:cxn ang="0">
                    <a:pos x="34" y="2"/>
                  </a:cxn>
                  <a:cxn ang="0">
                    <a:pos x="30" y="0"/>
                  </a:cxn>
                  <a:cxn ang="0">
                    <a:pos x="26" y="0"/>
                  </a:cxn>
                  <a:cxn ang="0">
                    <a:pos x="16" y="4"/>
                  </a:cxn>
                  <a:cxn ang="0">
                    <a:pos x="8" y="12"/>
                  </a:cxn>
                  <a:cxn ang="0">
                    <a:pos x="3" y="26"/>
                  </a:cxn>
                  <a:cxn ang="0">
                    <a:pos x="0" y="41"/>
                  </a:cxn>
                </a:cxnLst>
                <a:rect l="0" t="0" r="r" b="b"/>
                <a:pathLst>
                  <a:path w="46" h="84">
                    <a:moveTo>
                      <a:pt x="0" y="41"/>
                    </a:moveTo>
                    <a:lnTo>
                      <a:pt x="0" y="41"/>
                    </a:lnTo>
                    <a:lnTo>
                      <a:pt x="0" y="51"/>
                    </a:lnTo>
                    <a:lnTo>
                      <a:pt x="3" y="59"/>
                    </a:lnTo>
                    <a:lnTo>
                      <a:pt x="5" y="67"/>
                    </a:lnTo>
                    <a:lnTo>
                      <a:pt x="8" y="73"/>
                    </a:lnTo>
                    <a:lnTo>
                      <a:pt x="12" y="76"/>
                    </a:lnTo>
                    <a:lnTo>
                      <a:pt x="16" y="80"/>
                    </a:lnTo>
                    <a:lnTo>
                      <a:pt x="21" y="84"/>
                    </a:lnTo>
                    <a:lnTo>
                      <a:pt x="26" y="84"/>
                    </a:lnTo>
                    <a:lnTo>
                      <a:pt x="26" y="84"/>
                    </a:lnTo>
                    <a:lnTo>
                      <a:pt x="31" y="84"/>
                    </a:lnTo>
                    <a:lnTo>
                      <a:pt x="36" y="80"/>
                    </a:lnTo>
                    <a:lnTo>
                      <a:pt x="41" y="76"/>
                    </a:lnTo>
                    <a:lnTo>
                      <a:pt x="45" y="71"/>
                    </a:lnTo>
                    <a:lnTo>
                      <a:pt x="45" y="71"/>
                    </a:lnTo>
                    <a:lnTo>
                      <a:pt x="45" y="67"/>
                    </a:lnTo>
                    <a:lnTo>
                      <a:pt x="46" y="65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7"/>
                    </a:lnTo>
                    <a:lnTo>
                      <a:pt x="38" y="59"/>
                    </a:lnTo>
                    <a:lnTo>
                      <a:pt x="38" y="59"/>
                    </a:lnTo>
                    <a:lnTo>
                      <a:pt x="35" y="63"/>
                    </a:lnTo>
                    <a:lnTo>
                      <a:pt x="33" y="67"/>
                    </a:lnTo>
                    <a:lnTo>
                      <a:pt x="30" y="69"/>
                    </a:lnTo>
                    <a:lnTo>
                      <a:pt x="26" y="69"/>
                    </a:lnTo>
                    <a:lnTo>
                      <a:pt x="26" y="69"/>
                    </a:lnTo>
                    <a:lnTo>
                      <a:pt x="19" y="67"/>
                    </a:lnTo>
                    <a:lnTo>
                      <a:pt x="14" y="61"/>
                    </a:lnTo>
                    <a:lnTo>
                      <a:pt x="11" y="53"/>
                    </a:lnTo>
                    <a:lnTo>
                      <a:pt x="9" y="41"/>
                    </a:lnTo>
                    <a:lnTo>
                      <a:pt x="9" y="41"/>
                    </a:lnTo>
                    <a:lnTo>
                      <a:pt x="11" y="32"/>
                    </a:lnTo>
                    <a:lnTo>
                      <a:pt x="14" y="24"/>
                    </a:lnTo>
                    <a:lnTo>
                      <a:pt x="19" y="18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31" y="18"/>
                    </a:lnTo>
                    <a:lnTo>
                      <a:pt x="31" y="18"/>
                    </a:lnTo>
                    <a:lnTo>
                      <a:pt x="33" y="18"/>
                    </a:lnTo>
                    <a:lnTo>
                      <a:pt x="34" y="18"/>
                    </a:lnTo>
                    <a:lnTo>
                      <a:pt x="36" y="16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7" y="10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4"/>
                    </a:lnTo>
                    <a:lnTo>
                      <a:pt x="12" y="8"/>
                    </a:lnTo>
                    <a:lnTo>
                      <a:pt x="8" y="12"/>
                    </a:lnTo>
                    <a:lnTo>
                      <a:pt x="5" y="18"/>
                    </a:lnTo>
                    <a:lnTo>
                      <a:pt x="3" y="26"/>
                    </a:lnTo>
                    <a:lnTo>
                      <a:pt x="0" y="33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272" name="Shape 271"/>
            <p:cNvCxnSpPr>
              <a:stCxn id="16" idx="2"/>
            </p:cNvCxnSpPr>
            <p:nvPr/>
          </p:nvCxnSpPr>
          <p:spPr>
            <a:xfrm rot="5400000">
              <a:off x="5280110" y="3668921"/>
              <a:ext cx="870866" cy="2692242"/>
            </a:xfrm>
            <a:prstGeom prst="curvedConnector2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6" name="Group 145"/>
            <p:cNvGrpSpPr/>
            <p:nvPr/>
          </p:nvGrpSpPr>
          <p:grpSpPr>
            <a:xfrm>
              <a:off x="5536885" y="4911495"/>
              <a:ext cx="692729" cy="896937"/>
              <a:chOff x="6972300" y="4405313"/>
              <a:chExt cx="777875" cy="896937"/>
            </a:xfrm>
          </p:grpSpPr>
          <p:sp>
            <p:nvSpPr>
              <p:cNvPr id="147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6972300" y="4405313"/>
                <a:ext cx="777875" cy="896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6"/>
              <p:cNvSpPr>
                <a:spLocks/>
              </p:cNvSpPr>
              <p:nvPr/>
            </p:nvSpPr>
            <p:spPr bwMode="auto">
              <a:xfrm>
                <a:off x="7232650" y="4697413"/>
                <a:ext cx="123825" cy="36512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2" y="15"/>
                  </a:cxn>
                  <a:cxn ang="0">
                    <a:pos x="0" y="23"/>
                  </a:cxn>
                  <a:cxn ang="0">
                    <a:pos x="0" y="27"/>
                  </a:cxn>
                  <a:cxn ang="0">
                    <a:pos x="2" y="33"/>
                  </a:cxn>
                  <a:cxn ang="0">
                    <a:pos x="4" y="35"/>
                  </a:cxn>
                  <a:cxn ang="0">
                    <a:pos x="9" y="41"/>
                  </a:cxn>
                  <a:cxn ang="0">
                    <a:pos x="16" y="45"/>
                  </a:cxn>
                  <a:cxn ang="0">
                    <a:pos x="16" y="45"/>
                  </a:cxn>
                  <a:cxn ang="0">
                    <a:pos x="31" y="46"/>
                  </a:cxn>
                  <a:cxn ang="0">
                    <a:pos x="50" y="46"/>
                  </a:cxn>
                  <a:cxn ang="0">
                    <a:pos x="60" y="45"/>
                  </a:cxn>
                  <a:cxn ang="0">
                    <a:pos x="68" y="41"/>
                  </a:cxn>
                  <a:cxn ang="0">
                    <a:pos x="74" y="35"/>
                  </a:cxn>
                  <a:cxn ang="0">
                    <a:pos x="77" y="31"/>
                  </a:cxn>
                  <a:cxn ang="0">
                    <a:pos x="78" y="27"/>
                  </a:cxn>
                  <a:cxn ang="0">
                    <a:pos x="78" y="27"/>
                  </a:cxn>
                  <a:cxn ang="0">
                    <a:pos x="78" y="21"/>
                  </a:cxn>
                  <a:cxn ang="0">
                    <a:pos x="77" y="13"/>
                  </a:cxn>
                  <a:cxn ang="0">
                    <a:pos x="72" y="0"/>
                  </a:cxn>
                  <a:cxn ang="0">
                    <a:pos x="72" y="0"/>
                  </a:cxn>
                  <a:cxn ang="0">
                    <a:pos x="60" y="13"/>
                  </a:cxn>
                  <a:cxn ang="0">
                    <a:pos x="47" y="23"/>
                  </a:cxn>
                  <a:cxn ang="0">
                    <a:pos x="37" y="27"/>
                  </a:cxn>
                  <a:cxn ang="0">
                    <a:pos x="27" y="27"/>
                  </a:cxn>
                  <a:cxn ang="0">
                    <a:pos x="19" y="25"/>
                  </a:cxn>
                  <a:cxn ang="0">
                    <a:pos x="12" y="21"/>
                  </a:cxn>
                  <a:cxn ang="0">
                    <a:pos x="2" y="15"/>
                  </a:cxn>
                  <a:cxn ang="0">
                    <a:pos x="2" y="15"/>
                  </a:cxn>
                </a:cxnLst>
                <a:rect l="0" t="0" r="r" b="b"/>
                <a:pathLst>
                  <a:path w="78" h="46">
                    <a:moveTo>
                      <a:pt x="2" y="15"/>
                    </a:moveTo>
                    <a:lnTo>
                      <a:pt x="2" y="15"/>
                    </a:lnTo>
                    <a:lnTo>
                      <a:pt x="0" y="23"/>
                    </a:lnTo>
                    <a:lnTo>
                      <a:pt x="0" y="27"/>
                    </a:lnTo>
                    <a:lnTo>
                      <a:pt x="2" y="33"/>
                    </a:lnTo>
                    <a:lnTo>
                      <a:pt x="4" y="35"/>
                    </a:lnTo>
                    <a:lnTo>
                      <a:pt x="9" y="41"/>
                    </a:lnTo>
                    <a:lnTo>
                      <a:pt x="16" y="45"/>
                    </a:lnTo>
                    <a:lnTo>
                      <a:pt x="16" y="45"/>
                    </a:lnTo>
                    <a:lnTo>
                      <a:pt x="31" y="46"/>
                    </a:lnTo>
                    <a:lnTo>
                      <a:pt x="50" y="46"/>
                    </a:lnTo>
                    <a:lnTo>
                      <a:pt x="60" y="45"/>
                    </a:lnTo>
                    <a:lnTo>
                      <a:pt x="68" y="41"/>
                    </a:lnTo>
                    <a:lnTo>
                      <a:pt x="74" y="35"/>
                    </a:lnTo>
                    <a:lnTo>
                      <a:pt x="77" y="31"/>
                    </a:lnTo>
                    <a:lnTo>
                      <a:pt x="78" y="27"/>
                    </a:lnTo>
                    <a:lnTo>
                      <a:pt x="78" y="27"/>
                    </a:lnTo>
                    <a:lnTo>
                      <a:pt x="78" y="21"/>
                    </a:lnTo>
                    <a:lnTo>
                      <a:pt x="77" y="13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60" y="13"/>
                    </a:lnTo>
                    <a:lnTo>
                      <a:pt x="47" y="23"/>
                    </a:lnTo>
                    <a:lnTo>
                      <a:pt x="37" y="27"/>
                    </a:lnTo>
                    <a:lnTo>
                      <a:pt x="27" y="27"/>
                    </a:lnTo>
                    <a:lnTo>
                      <a:pt x="19" y="25"/>
                    </a:lnTo>
                    <a:lnTo>
                      <a:pt x="12" y="21"/>
                    </a:lnTo>
                    <a:lnTo>
                      <a:pt x="2" y="15"/>
                    </a:lnTo>
                    <a:lnTo>
                      <a:pt x="2" y="15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7"/>
              <p:cNvSpPr>
                <a:spLocks/>
              </p:cNvSpPr>
              <p:nvPr/>
            </p:nvSpPr>
            <p:spPr bwMode="auto">
              <a:xfrm>
                <a:off x="6975475" y="5235575"/>
                <a:ext cx="503238" cy="63500"/>
              </a:xfrm>
              <a:custGeom>
                <a:avLst/>
                <a:gdLst/>
                <a:ahLst/>
                <a:cxnLst>
                  <a:cxn ang="0">
                    <a:pos x="317" y="39"/>
                  </a:cxn>
                  <a:cxn ang="0">
                    <a:pos x="317" y="39"/>
                  </a:cxn>
                  <a:cxn ang="0">
                    <a:pos x="316" y="43"/>
                  </a:cxn>
                  <a:cxn ang="0">
                    <a:pos x="313" y="47"/>
                  </a:cxn>
                  <a:cxn ang="0">
                    <a:pos x="309" y="51"/>
                  </a:cxn>
                  <a:cxn ang="0">
                    <a:pos x="305" y="55"/>
                  </a:cxn>
                  <a:cxn ang="0">
                    <a:pos x="289" y="62"/>
                  </a:cxn>
                  <a:cxn ang="0">
                    <a:pos x="270" y="68"/>
                  </a:cxn>
                  <a:cxn ang="0">
                    <a:pos x="246" y="72"/>
                  </a:cxn>
                  <a:cxn ang="0">
                    <a:pos x="220" y="76"/>
                  </a:cxn>
                  <a:cxn ang="0">
                    <a:pos x="190" y="78"/>
                  </a:cxn>
                  <a:cxn ang="0">
                    <a:pos x="158" y="80"/>
                  </a:cxn>
                  <a:cxn ang="0">
                    <a:pos x="158" y="80"/>
                  </a:cxn>
                  <a:cxn ang="0">
                    <a:pos x="127" y="78"/>
                  </a:cxn>
                  <a:cxn ang="0">
                    <a:pos x="96" y="76"/>
                  </a:cxn>
                  <a:cxn ang="0">
                    <a:pos x="70" y="72"/>
                  </a:cxn>
                  <a:cxn ang="0">
                    <a:pos x="46" y="68"/>
                  </a:cxn>
                  <a:cxn ang="0">
                    <a:pos x="27" y="62"/>
                  </a:cxn>
                  <a:cxn ang="0">
                    <a:pos x="13" y="55"/>
                  </a:cxn>
                  <a:cxn ang="0">
                    <a:pos x="7" y="51"/>
                  </a:cxn>
                  <a:cxn ang="0">
                    <a:pos x="2" y="47"/>
                  </a:cxn>
                  <a:cxn ang="0">
                    <a:pos x="0" y="43"/>
                  </a:cxn>
                  <a:cxn ang="0">
                    <a:pos x="0" y="39"/>
                  </a:cxn>
                  <a:cxn ang="0">
                    <a:pos x="0" y="39"/>
                  </a:cxn>
                  <a:cxn ang="0">
                    <a:pos x="0" y="35"/>
                  </a:cxn>
                  <a:cxn ang="0">
                    <a:pos x="2" y="31"/>
                  </a:cxn>
                  <a:cxn ang="0">
                    <a:pos x="7" y="27"/>
                  </a:cxn>
                  <a:cxn ang="0">
                    <a:pos x="13" y="23"/>
                  </a:cxn>
                  <a:cxn ang="0">
                    <a:pos x="27" y="18"/>
                  </a:cxn>
                  <a:cxn ang="0">
                    <a:pos x="46" y="12"/>
                  </a:cxn>
                  <a:cxn ang="0">
                    <a:pos x="70" y="6"/>
                  </a:cxn>
                  <a:cxn ang="0">
                    <a:pos x="96" y="4"/>
                  </a:cxn>
                  <a:cxn ang="0">
                    <a:pos x="127" y="0"/>
                  </a:cxn>
                  <a:cxn ang="0">
                    <a:pos x="158" y="0"/>
                  </a:cxn>
                  <a:cxn ang="0">
                    <a:pos x="158" y="0"/>
                  </a:cxn>
                  <a:cxn ang="0">
                    <a:pos x="190" y="0"/>
                  </a:cxn>
                  <a:cxn ang="0">
                    <a:pos x="220" y="4"/>
                  </a:cxn>
                  <a:cxn ang="0">
                    <a:pos x="246" y="6"/>
                  </a:cxn>
                  <a:cxn ang="0">
                    <a:pos x="270" y="12"/>
                  </a:cxn>
                  <a:cxn ang="0">
                    <a:pos x="289" y="18"/>
                  </a:cxn>
                  <a:cxn ang="0">
                    <a:pos x="305" y="23"/>
                  </a:cxn>
                  <a:cxn ang="0">
                    <a:pos x="309" y="27"/>
                  </a:cxn>
                  <a:cxn ang="0">
                    <a:pos x="313" y="31"/>
                  </a:cxn>
                  <a:cxn ang="0">
                    <a:pos x="316" y="35"/>
                  </a:cxn>
                  <a:cxn ang="0">
                    <a:pos x="317" y="39"/>
                  </a:cxn>
                  <a:cxn ang="0">
                    <a:pos x="317" y="39"/>
                  </a:cxn>
                </a:cxnLst>
                <a:rect l="0" t="0" r="r" b="b"/>
                <a:pathLst>
                  <a:path w="317" h="80">
                    <a:moveTo>
                      <a:pt x="317" y="39"/>
                    </a:moveTo>
                    <a:lnTo>
                      <a:pt x="317" y="39"/>
                    </a:lnTo>
                    <a:lnTo>
                      <a:pt x="316" y="43"/>
                    </a:lnTo>
                    <a:lnTo>
                      <a:pt x="313" y="47"/>
                    </a:lnTo>
                    <a:lnTo>
                      <a:pt x="309" y="51"/>
                    </a:lnTo>
                    <a:lnTo>
                      <a:pt x="305" y="55"/>
                    </a:lnTo>
                    <a:lnTo>
                      <a:pt x="289" y="62"/>
                    </a:lnTo>
                    <a:lnTo>
                      <a:pt x="270" y="68"/>
                    </a:lnTo>
                    <a:lnTo>
                      <a:pt x="246" y="72"/>
                    </a:lnTo>
                    <a:lnTo>
                      <a:pt x="220" y="76"/>
                    </a:lnTo>
                    <a:lnTo>
                      <a:pt x="190" y="78"/>
                    </a:lnTo>
                    <a:lnTo>
                      <a:pt x="158" y="80"/>
                    </a:lnTo>
                    <a:lnTo>
                      <a:pt x="158" y="80"/>
                    </a:lnTo>
                    <a:lnTo>
                      <a:pt x="127" y="78"/>
                    </a:lnTo>
                    <a:lnTo>
                      <a:pt x="96" y="76"/>
                    </a:lnTo>
                    <a:lnTo>
                      <a:pt x="70" y="72"/>
                    </a:lnTo>
                    <a:lnTo>
                      <a:pt x="46" y="68"/>
                    </a:lnTo>
                    <a:lnTo>
                      <a:pt x="27" y="62"/>
                    </a:lnTo>
                    <a:lnTo>
                      <a:pt x="13" y="55"/>
                    </a:lnTo>
                    <a:lnTo>
                      <a:pt x="7" y="51"/>
                    </a:lnTo>
                    <a:lnTo>
                      <a:pt x="2" y="47"/>
                    </a:lnTo>
                    <a:lnTo>
                      <a:pt x="0" y="43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0" y="35"/>
                    </a:lnTo>
                    <a:lnTo>
                      <a:pt x="2" y="31"/>
                    </a:lnTo>
                    <a:lnTo>
                      <a:pt x="7" y="27"/>
                    </a:lnTo>
                    <a:lnTo>
                      <a:pt x="13" y="23"/>
                    </a:lnTo>
                    <a:lnTo>
                      <a:pt x="27" y="18"/>
                    </a:lnTo>
                    <a:lnTo>
                      <a:pt x="46" y="12"/>
                    </a:lnTo>
                    <a:lnTo>
                      <a:pt x="70" y="6"/>
                    </a:lnTo>
                    <a:lnTo>
                      <a:pt x="96" y="4"/>
                    </a:lnTo>
                    <a:lnTo>
                      <a:pt x="127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90" y="0"/>
                    </a:lnTo>
                    <a:lnTo>
                      <a:pt x="220" y="4"/>
                    </a:lnTo>
                    <a:lnTo>
                      <a:pt x="246" y="6"/>
                    </a:lnTo>
                    <a:lnTo>
                      <a:pt x="270" y="12"/>
                    </a:lnTo>
                    <a:lnTo>
                      <a:pt x="289" y="18"/>
                    </a:lnTo>
                    <a:lnTo>
                      <a:pt x="305" y="23"/>
                    </a:lnTo>
                    <a:lnTo>
                      <a:pt x="309" y="27"/>
                    </a:lnTo>
                    <a:lnTo>
                      <a:pt x="313" y="31"/>
                    </a:lnTo>
                    <a:lnTo>
                      <a:pt x="316" y="35"/>
                    </a:lnTo>
                    <a:lnTo>
                      <a:pt x="317" y="39"/>
                    </a:lnTo>
                    <a:lnTo>
                      <a:pt x="317" y="39"/>
                    </a:lnTo>
                    <a:close/>
                  </a:path>
                </a:pathLst>
              </a:custGeom>
              <a:solidFill>
                <a:srgbClr val="A5BED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8"/>
              <p:cNvSpPr>
                <a:spLocks/>
              </p:cNvSpPr>
              <p:nvPr/>
            </p:nvSpPr>
            <p:spPr bwMode="auto">
              <a:xfrm>
                <a:off x="7310438" y="4718050"/>
                <a:ext cx="228600" cy="114300"/>
              </a:xfrm>
              <a:custGeom>
                <a:avLst/>
                <a:gdLst/>
                <a:ahLst/>
                <a:cxnLst>
                  <a:cxn ang="0">
                    <a:pos x="144" y="111"/>
                  </a:cxn>
                  <a:cxn ang="0">
                    <a:pos x="144" y="37"/>
                  </a:cxn>
                  <a:cxn ang="0">
                    <a:pos x="144" y="37"/>
                  </a:cxn>
                  <a:cxn ang="0">
                    <a:pos x="141" y="39"/>
                  </a:cxn>
                  <a:cxn ang="0">
                    <a:pos x="134" y="45"/>
                  </a:cxn>
                  <a:cxn ang="0">
                    <a:pos x="124" y="49"/>
                  </a:cxn>
                  <a:cxn ang="0">
                    <a:pos x="109" y="53"/>
                  </a:cxn>
                  <a:cxn ang="0">
                    <a:pos x="101" y="53"/>
                  </a:cxn>
                  <a:cxn ang="0">
                    <a:pos x="92" y="53"/>
                  </a:cxn>
                  <a:cxn ang="0">
                    <a:pos x="83" y="49"/>
                  </a:cxn>
                  <a:cxn ang="0">
                    <a:pos x="73" y="45"/>
                  </a:cxn>
                  <a:cxn ang="0">
                    <a:pos x="62" y="37"/>
                  </a:cxn>
                  <a:cxn ang="0">
                    <a:pos x="52" y="27"/>
                  </a:cxn>
                  <a:cxn ang="0">
                    <a:pos x="41" y="16"/>
                  </a:cxn>
                  <a:cxn ang="0">
                    <a:pos x="29" y="0"/>
                  </a:cxn>
                  <a:cxn ang="0">
                    <a:pos x="29" y="0"/>
                  </a:cxn>
                  <a:cxn ang="0">
                    <a:pos x="28" y="10"/>
                  </a:cxn>
                  <a:cxn ang="0">
                    <a:pos x="25" y="18"/>
                  </a:cxn>
                  <a:cxn ang="0">
                    <a:pos x="20" y="31"/>
                  </a:cxn>
                  <a:cxn ang="0">
                    <a:pos x="15" y="39"/>
                  </a:cxn>
                  <a:cxn ang="0">
                    <a:pos x="13" y="41"/>
                  </a:cxn>
                  <a:cxn ang="0">
                    <a:pos x="13" y="41"/>
                  </a:cxn>
                  <a:cxn ang="0">
                    <a:pos x="11" y="57"/>
                  </a:cxn>
                  <a:cxn ang="0">
                    <a:pos x="6" y="76"/>
                  </a:cxn>
                  <a:cxn ang="0">
                    <a:pos x="0" y="100"/>
                  </a:cxn>
                  <a:cxn ang="0">
                    <a:pos x="0" y="115"/>
                  </a:cxn>
                  <a:cxn ang="0">
                    <a:pos x="0" y="115"/>
                  </a:cxn>
                  <a:cxn ang="0">
                    <a:pos x="14" y="127"/>
                  </a:cxn>
                  <a:cxn ang="0">
                    <a:pos x="26" y="135"/>
                  </a:cxn>
                  <a:cxn ang="0">
                    <a:pos x="42" y="141"/>
                  </a:cxn>
                  <a:cxn ang="0">
                    <a:pos x="52" y="141"/>
                  </a:cxn>
                  <a:cxn ang="0">
                    <a:pos x="62" y="143"/>
                  </a:cxn>
                  <a:cxn ang="0">
                    <a:pos x="73" y="143"/>
                  </a:cxn>
                  <a:cxn ang="0">
                    <a:pos x="86" y="139"/>
                  </a:cxn>
                  <a:cxn ang="0">
                    <a:pos x="98" y="135"/>
                  </a:cxn>
                  <a:cxn ang="0">
                    <a:pos x="113" y="129"/>
                  </a:cxn>
                  <a:cxn ang="0">
                    <a:pos x="128" y="121"/>
                  </a:cxn>
                  <a:cxn ang="0">
                    <a:pos x="144" y="111"/>
                  </a:cxn>
                  <a:cxn ang="0">
                    <a:pos x="144" y="111"/>
                  </a:cxn>
                </a:cxnLst>
                <a:rect l="0" t="0" r="r" b="b"/>
                <a:pathLst>
                  <a:path w="144" h="143">
                    <a:moveTo>
                      <a:pt x="144" y="111"/>
                    </a:moveTo>
                    <a:lnTo>
                      <a:pt x="144" y="37"/>
                    </a:lnTo>
                    <a:lnTo>
                      <a:pt x="144" y="37"/>
                    </a:lnTo>
                    <a:lnTo>
                      <a:pt x="141" y="39"/>
                    </a:lnTo>
                    <a:lnTo>
                      <a:pt x="134" y="45"/>
                    </a:lnTo>
                    <a:lnTo>
                      <a:pt x="124" y="49"/>
                    </a:lnTo>
                    <a:lnTo>
                      <a:pt x="109" y="53"/>
                    </a:lnTo>
                    <a:lnTo>
                      <a:pt x="101" y="53"/>
                    </a:lnTo>
                    <a:lnTo>
                      <a:pt x="92" y="53"/>
                    </a:lnTo>
                    <a:lnTo>
                      <a:pt x="83" y="49"/>
                    </a:lnTo>
                    <a:lnTo>
                      <a:pt x="73" y="45"/>
                    </a:lnTo>
                    <a:lnTo>
                      <a:pt x="62" y="37"/>
                    </a:lnTo>
                    <a:lnTo>
                      <a:pt x="52" y="27"/>
                    </a:lnTo>
                    <a:lnTo>
                      <a:pt x="41" y="16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28" y="10"/>
                    </a:lnTo>
                    <a:lnTo>
                      <a:pt x="25" y="18"/>
                    </a:lnTo>
                    <a:lnTo>
                      <a:pt x="20" y="31"/>
                    </a:lnTo>
                    <a:lnTo>
                      <a:pt x="15" y="39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1" y="57"/>
                    </a:lnTo>
                    <a:lnTo>
                      <a:pt x="6" y="76"/>
                    </a:lnTo>
                    <a:lnTo>
                      <a:pt x="0" y="100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14" y="127"/>
                    </a:lnTo>
                    <a:lnTo>
                      <a:pt x="26" y="135"/>
                    </a:lnTo>
                    <a:lnTo>
                      <a:pt x="42" y="141"/>
                    </a:lnTo>
                    <a:lnTo>
                      <a:pt x="52" y="141"/>
                    </a:lnTo>
                    <a:lnTo>
                      <a:pt x="62" y="143"/>
                    </a:lnTo>
                    <a:lnTo>
                      <a:pt x="73" y="143"/>
                    </a:lnTo>
                    <a:lnTo>
                      <a:pt x="86" y="139"/>
                    </a:lnTo>
                    <a:lnTo>
                      <a:pt x="98" y="135"/>
                    </a:lnTo>
                    <a:lnTo>
                      <a:pt x="113" y="129"/>
                    </a:lnTo>
                    <a:lnTo>
                      <a:pt x="128" y="121"/>
                    </a:lnTo>
                    <a:lnTo>
                      <a:pt x="144" y="111"/>
                    </a:lnTo>
                    <a:lnTo>
                      <a:pt x="144" y="1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9"/>
              <p:cNvSpPr>
                <a:spLocks/>
              </p:cNvSpPr>
              <p:nvPr/>
            </p:nvSpPr>
            <p:spPr bwMode="auto">
              <a:xfrm>
                <a:off x="7310438" y="4733925"/>
                <a:ext cx="196850" cy="84137"/>
              </a:xfrm>
              <a:custGeom>
                <a:avLst/>
                <a:gdLst/>
                <a:ahLst/>
                <a:cxnLst>
                  <a:cxn ang="0">
                    <a:pos x="124" y="88"/>
                  </a:cxn>
                  <a:cxn ang="0">
                    <a:pos x="121" y="42"/>
                  </a:cxn>
                  <a:cxn ang="0">
                    <a:pos x="121" y="42"/>
                  </a:cxn>
                  <a:cxn ang="0">
                    <a:pos x="116" y="45"/>
                  </a:cxn>
                  <a:cxn ang="0">
                    <a:pos x="108" y="47"/>
                  </a:cxn>
                  <a:cxn ang="0">
                    <a:pos x="99" y="49"/>
                  </a:cxn>
                  <a:cxn ang="0">
                    <a:pos x="86" y="49"/>
                  </a:cxn>
                  <a:cxn ang="0">
                    <a:pos x="71" y="43"/>
                  </a:cxn>
                  <a:cxn ang="0">
                    <a:pos x="62" y="38"/>
                  </a:cxn>
                  <a:cxn ang="0">
                    <a:pos x="53" y="32"/>
                  </a:cxn>
                  <a:cxn ang="0">
                    <a:pos x="43" y="22"/>
                  </a:cxn>
                  <a:cxn ang="0">
                    <a:pos x="33" y="12"/>
                  </a:cxn>
                  <a:cxn ang="0">
                    <a:pos x="33" y="12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21" y="10"/>
                  </a:cxn>
                  <a:cxn ang="0">
                    <a:pos x="17" y="16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1" y="38"/>
                  </a:cxn>
                  <a:cxn ang="0">
                    <a:pos x="6" y="57"/>
                  </a:cxn>
                  <a:cxn ang="0">
                    <a:pos x="0" y="81"/>
                  </a:cxn>
                  <a:cxn ang="0">
                    <a:pos x="0" y="86"/>
                  </a:cxn>
                  <a:cxn ang="0">
                    <a:pos x="4" y="77"/>
                  </a:cxn>
                  <a:cxn ang="0">
                    <a:pos x="4" y="77"/>
                  </a:cxn>
                  <a:cxn ang="0">
                    <a:pos x="7" y="79"/>
                  </a:cxn>
                  <a:cxn ang="0">
                    <a:pos x="15" y="83"/>
                  </a:cxn>
                  <a:cxn ang="0">
                    <a:pos x="26" y="90"/>
                  </a:cxn>
                  <a:cxn ang="0">
                    <a:pos x="41" y="98"/>
                  </a:cxn>
                  <a:cxn ang="0">
                    <a:pos x="58" y="104"/>
                  </a:cxn>
                  <a:cxn ang="0">
                    <a:pos x="68" y="106"/>
                  </a:cxn>
                  <a:cxn ang="0">
                    <a:pos x="78" y="106"/>
                  </a:cxn>
                  <a:cxn ang="0">
                    <a:pos x="89" y="104"/>
                  </a:cxn>
                  <a:cxn ang="0">
                    <a:pos x="100" y="100"/>
                  </a:cxn>
                  <a:cxn ang="0">
                    <a:pos x="111" y="96"/>
                  </a:cxn>
                  <a:cxn ang="0">
                    <a:pos x="124" y="88"/>
                  </a:cxn>
                  <a:cxn ang="0">
                    <a:pos x="124" y="88"/>
                  </a:cxn>
                </a:cxnLst>
                <a:rect l="0" t="0" r="r" b="b"/>
                <a:pathLst>
                  <a:path w="124" h="106">
                    <a:moveTo>
                      <a:pt x="124" y="88"/>
                    </a:moveTo>
                    <a:lnTo>
                      <a:pt x="121" y="42"/>
                    </a:lnTo>
                    <a:lnTo>
                      <a:pt x="121" y="42"/>
                    </a:lnTo>
                    <a:lnTo>
                      <a:pt x="116" y="45"/>
                    </a:lnTo>
                    <a:lnTo>
                      <a:pt x="108" y="47"/>
                    </a:lnTo>
                    <a:lnTo>
                      <a:pt x="99" y="49"/>
                    </a:lnTo>
                    <a:lnTo>
                      <a:pt x="86" y="49"/>
                    </a:lnTo>
                    <a:lnTo>
                      <a:pt x="71" y="43"/>
                    </a:lnTo>
                    <a:lnTo>
                      <a:pt x="62" y="38"/>
                    </a:lnTo>
                    <a:lnTo>
                      <a:pt x="53" y="32"/>
                    </a:lnTo>
                    <a:lnTo>
                      <a:pt x="43" y="22"/>
                    </a:lnTo>
                    <a:lnTo>
                      <a:pt x="33" y="12"/>
                    </a:lnTo>
                    <a:lnTo>
                      <a:pt x="33" y="1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1" y="10"/>
                    </a:lnTo>
                    <a:lnTo>
                      <a:pt x="17" y="16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1" y="38"/>
                    </a:lnTo>
                    <a:lnTo>
                      <a:pt x="6" y="57"/>
                    </a:lnTo>
                    <a:lnTo>
                      <a:pt x="0" y="81"/>
                    </a:lnTo>
                    <a:lnTo>
                      <a:pt x="0" y="86"/>
                    </a:lnTo>
                    <a:lnTo>
                      <a:pt x="4" y="77"/>
                    </a:lnTo>
                    <a:lnTo>
                      <a:pt x="4" y="77"/>
                    </a:lnTo>
                    <a:lnTo>
                      <a:pt x="7" y="79"/>
                    </a:lnTo>
                    <a:lnTo>
                      <a:pt x="15" y="83"/>
                    </a:lnTo>
                    <a:lnTo>
                      <a:pt x="26" y="90"/>
                    </a:lnTo>
                    <a:lnTo>
                      <a:pt x="41" y="98"/>
                    </a:lnTo>
                    <a:lnTo>
                      <a:pt x="58" y="104"/>
                    </a:lnTo>
                    <a:lnTo>
                      <a:pt x="68" y="106"/>
                    </a:lnTo>
                    <a:lnTo>
                      <a:pt x="78" y="106"/>
                    </a:lnTo>
                    <a:lnTo>
                      <a:pt x="89" y="104"/>
                    </a:lnTo>
                    <a:lnTo>
                      <a:pt x="100" y="100"/>
                    </a:lnTo>
                    <a:lnTo>
                      <a:pt x="111" y="96"/>
                    </a:lnTo>
                    <a:lnTo>
                      <a:pt x="124" y="88"/>
                    </a:lnTo>
                    <a:lnTo>
                      <a:pt x="124" y="8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10"/>
              <p:cNvSpPr>
                <a:spLocks/>
              </p:cNvSpPr>
              <p:nvPr/>
            </p:nvSpPr>
            <p:spPr bwMode="auto">
              <a:xfrm>
                <a:off x="7310438" y="4733925"/>
                <a:ext cx="196850" cy="84137"/>
              </a:xfrm>
              <a:custGeom>
                <a:avLst/>
                <a:gdLst/>
                <a:ahLst/>
                <a:cxnLst>
                  <a:cxn ang="0">
                    <a:pos x="124" y="88"/>
                  </a:cxn>
                  <a:cxn ang="0">
                    <a:pos x="121" y="42"/>
                  </a:cxn>
                  <a:cxn ang="0">
                    <a:pos x="121" y="42"/>
                  </a:cxn>
                  <a:cxn ang="0">
                    <a:pos x="115" y="45"/>
                  </a:cxn>
                  <a:cxn ang="0">
                    <a:pos x="107" y="47"/>
                  </a:cxn>
                  <a:cxn ang="0">
                    <a:pos x="96" y="47"/>
                  </a:cxn>
                  <a:cxn ang="0">
                    <a:pos x="82" y="45"/>
                  </a:cxn>
                  <a:cxn ang="0">
                    <a:pos x="66" y="38"/>
                  </a:cxn>
                  <a:cxn ang="0">
                    <a:pos x="55" y="32"/>
                  </a:cxn>
                  <a:cxn ang="0">
                    <a:pos x="47" y="24"/>
                  </a:cxn>
                  <a:cxn ang="0">
                    <a:pos x="35" y="1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21" y="10"/>
                  </a:cxn>
                  <a:cxn ang="0">
                    <a:pos x="17" y="16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1" y="38"/>
                  </a:cxn>
                  <a:cxn ang="0">
                    <a:pos x="6" y="57"/>
                  </a:cxn>
                  <a:cxn ang="0">
                    <a:pos x="0" y="81"/>
                  </a:cxn>
                  <a:cxn ang="0">
                    <a:pos x="0" y="86"/>
                  </a:cxn>
                  <a:cxn ang="0">
                    <a:pos x="0" y="86"/>
                  </a:cxn>
                  <a:cxn ang="0">
                    <a:pos x="4" y="77"/>
                  </a:cxn>
                  <a:cxn ang="0">
                    <a:pos x="4" y="77"/>
                  </a:cxn>
                  <a:cxn ang="0">
                    <a:pos x="7" y="79"/>
                  </a:cxn>
                  <a:cxn ang="0">
                    <a:pos x="15" y="83"/>
                  </a:cxn>
                  <a:cxn ang="0">
                    <a:pos x="26" y="90"/>
                  </a:cxn>
                  <a:cxn ang="0">
                    <a:pos x="41" y="98"/>
                  </a:cxn>
                  <a:cxn ang="0">
                    <a:pos x="58" y="104"/>
                  </a:cxn>
                  <a:cxn ang="0">
                    <a:pos x="68" y="106"/>
                  </a:cxn>
                  <a:cxn ang="0">
                    <a:pos x="78" y="106"/>
                  </a:cxn>
                  <a:cxn ang="0">
                    <a:pos x="89" y="104"/>
                  </a:cxn>
                  <a:cxn ang="0">
                    <a:pos x="100" y="100"/>
                  </a:cxn>
                  <a:cxn ang="0">
                    <a:pos x="111" y="96"/>
                  </a:cxn>
                  <a:cxn ang="0">
                    <a:pos x="124" y="88"/>
                  </a:cxn>
                  <a:cxn ang="0">
                    <a:pos x="124" y="88"/>
                  </a:cxn>
                </a:cxnLst>
                <a:rect l="0" t="0" r="r" b="b"/>
                <a:pathLst>
                  <a:path w="124" h="106">
                    <a:moveTo>
                      <a:pt x="124" y="88"/>
                    </a:moveTo>
                    <a:lnTo>
                      <a:pt x="121" y="42"/>
                    </a:lnTo>
                    <a:lnTo>
                      <a:pt x="121" y="42"/>
                    </a:lnTo>
                    <a:lnTo>
                      <a:pt x="115" y="45"/>
                    </a:lnTo>
                    <a:lnTo>
                      <a:pt x="107" y="47"/>
                    </a:lnTo>
                    <a:lnTo>
                      <a:pt x="96" y="47"/>
                    </a:lnTo>
                    <a:lnTo>
                      <a:pt x="82" y="45"/>
                    </a:lnTo>
                    <a:lnTo>
                      <a:pt x="66" y="38"/>
                    </a:lnTo>
                    <a:lnTo>
                      <a:pt x="55" y="32"/>
                    </a:lnTo>
                    <a:lnTo>
                      <a:pt x="47" y="24"/>
                    </a:lnTo>
                    <a:lnTo>
                      <a:pt x="35" y="1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1" y="10"/>
                    </a:lnTo>
                    <a:lnTo>
                      <a:pt x="17" y="16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1" y="38"/>
                    </a:lnTo>
                    <a:lnTo>
                      <a:pt x="6" y="57"/>
                    </a:lnTo>
                    <a:lnTo>
                      <a:pt x="0" y="81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4" y="77"/>
                    </a:lnTo>
                    <a:lnTo>
                      <a:pt x="4" y="77"/>
                    </a:lnTo>
                    <a:lnTo>
                      <a:pt x="7" y="79"/>
                    </a:lnTo>
                    <a:lnTo>
                      <a:pt x="15" y="83"/>
                    </a:lnTo>
                    <a:lnTo>
                      <a:pt x="26" y="90"/>
                    </a:lnTo>
                    <a:lnTo>
                      <a:pt x="41" y="98"/>
                    </a:lnTo>
                    <a:lnTo>
                      <a:pt x="58" y="104"/>
                    </a:lnTo>
                    <a:lnTo>
                      <a:pt x="68" y="106"/>
                    </a:lnTo>
                    <a:lnTo>
                      <a:pt x="78" y="106"/>
                    </a:lnTo>
                    <a:lnTo>
                      <a:pt x="89" y="104"/>
                    </a:lnTo>
                    <a:lnTo>
                      <a:pt x="100" y="100"/>
                    </a:lnTo>
                    <a:lnTo>
                      <a:pt x="111" y="96"/>
                    </a:lnTo>
                    <a:lnTo>
                      <a:pt x="124" y="88"/>
                    </a:lnTo>
                    <a:lnTo>
                      <a:pt x="124" y="88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11"/>
              <p:cNvSpPr>
                <a:spLocks/>
              </p:cNvSpPr>
              <p:nvPr/>
            </p:nvSpPr>
            <p:spPr bwMode="auto">
              <a:xfrm>
                <a:off x="7310438" y="4732338"/>
                <a:ext cx="196850" cy="85725"/>
              </a:xfrm>
              <a:custGeom>
                <a:avLst/>
                <a:gdLst/>
                <a:ahLst/>
                <a:cxnLst>
                  <a:cxn ang="0">
                    <a:pos x="119" y="74"/>
                  </a:cxn>
                  <a:cxn ang="0">
                    <a:pos x="119" y="74"/>
                  </a:cxn>
                  <a:cxn ang="0">
                    <a:pos x="116" y="76"/>
                  </a:cxn>
                  <a:cxn ang="0">
                    <a:pos x="106" y="84"/>
                  </a:cxn>
                  <a:cxn ang="0">
                    <a:pos x="94" y="89"/>
                  </a:cxn>
                  <a:cxn ang="0">
                    <a:pos x="86" y="93"/>
                  </a:cxn>
                  <a:cxn ang="0">
                    <a:pos x="78" y="93"/>
                  </a:cxn>
                  <a:cxn ang="0">
                    <a:pos x="70" y="93"/>
                  </a:cxn>
                  <a:cxn ang="0">
                    <a:pos x="62" y="91"/>
                  </a:cxn>
                  <a:cxn ang="0">
                    <a:pos x="54" y="87"/>
                  </a:cxn>
                  <a:cxn ang="0">
                    <a:pos x="48" y="80"/>
                  </a:cxn>
                  <a:cxn ang="0">
                    <a:pos x="42" y="68"/>
                  </a:cxn>
                  <a:cxn ang="0">
                    <a:pos x="38" y="54"/>
                  </a:cxn>
                  <a:cxn ang="0">
                    <a:pos x="34" y="35"/>
                  </a:cxn>
                  <a:cxn ang="0">
                    <a:pos x="32" y="11"/>
                  </a:cxn>
                  <a:cxn ang="0">
                    <a:pos x="25" y="0"/>
                  </a:cxn>
                  <a:cxn ang="0">
                    <a:pos x="21" y="5"/>
                  </a:cxn>
                  <a:cxn ang="0">
                    <a:pos x="15" y="17"/>
                  </a:cxn>
                  <a:cxn ang="0">
                    <a:pos x="15" y="17"/>
                  </a:cxn>
                  <a:cxn ang="0">
                    <a:pos x="10" y="43"/>
                  </a:cxn>
                  <a:cxn ang="0">
                    <a:pos x="5" y="64"/>
                  </a:cxn>
                  <a:cxn ang="0">
                    <a:pos x="0" y="82"/>
                  </a:cxn>
                  <a:cxn ang="0">
                    <a:pos x="0" y="82"/>
                  </a:cxn>
                  <a:cxn ang="0">
                    <a:pos x="12" y="89"/>
                  </a:cxn>
                  <a:cxn ang="0">
                    <a:pos x="25" y="95"/>
                  </a:cxn>
                  <a:cxn ang="0">
                    <a:pos x="42" y="103"/>
                  </a:cxn>
                  <a:cxn ang="0">
                    <a:pos x="62" y="107"/>
                  </a:cxn>
                  <a:cxn ang="0">
                    <a:pos x="72" y="107"/>
                  </a:cxn>
                  <a:cxn ang="0">
                    <a:pos x="82" y="107"/>
                  </a:cxn>
                  <a:cxn ang="0">
                    <a:pos x="92" y="105"/>
                  </a:cxn>
                  <a:cxn ang="0">
                    <a:pos x="104" y="101"/>
                  </a:cxn>
                  <a:cxn ang="0">
                    <a:pos x="114" y="97"/>
                  </a:cxn>
                  <a:cxn ang="0">
                    <a:pos x="124" y="89"/>
                  </a:cxn>
                  <a:cxn ang="0">
                    <a:pos x="119" y="74"/>
                  </a:cxn>
                </a:cxnLst>
                <a:rect l="0" t="0" r="r" b="b"/>
                <a:pathLst>
                  <a:path w="124" h="107">
                    <a:moveTo>
                      <a:pt x="119" y="74"/>
                    </a:moveTo>
                    <a:lnTo>
                      <a:pt x="119" y="74"/>
                    </a:lnTo>
                    <a:lnTo>
                      <a:pt x="116" y="76"/>
                    </a:lnTo>
                    <a:lnTo>
                      <a:pt x="106" y="84"/>
                    </a:lnTo>
                    <a:lnTo>
                      <a:pt x="94" y="89"/>
                    </a:lnTo>
                    <a:lnTo>
                      <a:pt x="86" y="93"/>
                    </a:lnTo>
                    <a:lnTo>
                      <a:pt x="78" y="93"/>
                    </a:lnTo>
                    <a:lnTo>
                      <a:pt x="70" y="93"/>
                    </a:lnTo>
                    <a:lnTo>
                      <a:pt x="62" y="91"/>
                    </a:lnTo>
                    <a:lnTo>
                      <a:pt x="54" y="87"/>
                    </a:lnTo>
                    <a:lnTo>
                      <a:pt x="48" y="80"/>
                    </a:lnTo>
                    <a:lnTo>
                      <a:pt x="42" y="68"/>
                    </a:lnTo>
                    <a:lnTo>
                      <a:pt x="38" y="54"/>
                    </a:lnTo>
                    <a:lnTo>
                      <a:pt x="34" y="35"/>
                    </a:lnTo>
                    <a:lnTo>
                      <a:pt x="32" y="11"/>
                    </a:lnTo>
                    <a:lnTo>
                      <a:pt x="25" y="0"/>
                    </a:lnTo>
                    <a:lnTo>
                      <a:pt x="21" y="5"/>
                    </a:lnTo>
                    <a:lnTo>
                      <a:pt x="15" y="17"/>
                    </a:lnTo>
                    <a:lnTo>
                      <a:pt x="15" y="17"/>
                    </a:lnTo>
                    <a:lnTo>
                      <a:pt x="10" y="43"/>
                    </a:lnTo>
                    <a:lnTo>
                      <a:pt x="5" y="64"/>
                    </a:lnTo>
                    <a:lnTo>
                      <a:pt x="0" y="82"/>
                    </a:lnTo>
                    <a:lnTo>
                      <a:pt x="0" y="82"/>
                    </a:lnTo>
                    <a:lnTo>
                      <a:pt x="12" y="89"/>
                    </a:lnTo>
                    <a:lnTo>
                      <a:pt x="25" y="95"/>
                    </a:lnTo>
                    <a:lnTo>
                      <a:pt x="42" y="103"/>
                    </a:lnTo>
                    <a:lnTo>
                      <a:pt x="62" y="107"/>
                    </a:lnTo>
                    <a:lnTo>
                      <a:pt x="72" y="107"/>
                    </a:lnTo>
                    <a:lnTo>
                      <a:pt x="82" y="107"/>
                    </a:lnTo>
                    <a:lnTo>
                      <a:pt x="92" y="105"/>
                    </a:lnTo>
                    <a:lnTo>
                      <a:pt x="104" y="101"/>
                    </a:lnTo>
                    <a:lnTo>
                      <a:pt x="114" y="97"/>
                    </a:lnTo>
                    <a:lnTo>
                      <a:pt x="124" y="89"/>
                    </a:lnTo>
                    <a:lnTo>
                      <a:pt x="119" y="74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2"/>
              <p:cNvSpPr>
                <a:spLocks/>
              </p:cNvSpPr>
              <p:nvPr/>
            </p:nvSpPr>
            <p:spPr bwMode="auto">
              <a:xfrm>
                <a:off x="7485063" y="4733925"/>
                <a:ext cx="104775" cy="88900"/>
              </a:xfrm>
              <a:custGeom>
                <a:avLst/>
                <a:gdLst/>
                <a:ahLst/>
                <a:cxnLst>
                  <a:cxn ang="0">
                    <a:pos x="51" y="100"/>
                  </a:cxn>
                  <a:cxn ang="0">
                    <a:pos x="51" y="100"/>
                  </a:cxn>
                  <a:cxn ang="0">
                    <a:pos x="44" y="106"/>
                  </a:cxn>
                  <a:cxn ang="0">
                    <a:pos x="37" y="110"/>
                  </a:cxn>
                  <a:cxn ang="0">
                    <a:pos x="32" y="112"/>
                  </a:cxn>
                  <a:cxn ang="0">
                    <a:pos x="25" y="110"/>
                  </a:cxn>
                  <a:cxn ang="0">
                    <a:pos x="19" y="108"/>
                  </a:cxn>
                  <a:cxn ang="0">
                    <a:pos x="14" y="102"/>
                  </a:cxn>
                  <a:cxn ang="0">
                    <a:pos x="9" y="96"/>
                  </a:cxn>
                  <a:cxn ang="0">
                    <a:pos x="5" y="88"/>
                  </a:cxn>
                  <a:cxn ang="0">
                    <a:pos x="5" y="88"/>
                  </a:cxn>
                  <a:cxn ang="0">
                    <a:pos x="3" y="79"/>
                  </a:cxn>
                  <a:cxn ang="0">
                    <a:pos x="0" y="69"/>
                  </a:cxn>
                  <a:cxn ang="0">
                    <a:pos x="0" y="57"/>
                  </a:cxn>
                  <a:cxn ang="0">
                    <a:pos x="1" y="47"/>
                  </a:cxn>
                  <a:cxn ang="0">
                    <a:pos x="4" y="36"/>
                  </a:cxn>
                  <a:cxn ang="0">
                    <a:pos x="7" y="26"/>
                  </a:cxn>
                  <a:cxn ang="0">
                    <a:pos x="11" y="18"/>
                  </a:cxn>
                  <a:cxn ang="0">
                    <a:pos x="17" y="10"/>
                  </a:cxn>
                  <a:cxn ang="0">
                    <a:pos x="17" y="10"/>
                  </a:cxn>
                  <a:cxn ang="0">
                    <a:pos x="23" y="4"/>
                  </a:cxn>
                  <a:cxn ang="0">
                    <a:pos x="29" y="2"/>
                  </a:cxn>
                  <a:cxn ang="0">
                    <a:pos x="35" y="0"/>
                  </a:cxn>
                  <a:cxn ang="0">
                    <a:pos x="42" y="0"/>
                  </a:cxn>
                  <a:cxn ang="0">
                    <a:pos x="47" y="4"/>
                  </a:cxn>
                  <a:cxn ang="0">
                    <a:pos x="53" y="8"/>
                  </a:cxn>
                  <a:cxn ang="0">
                    <a:pos x="57" y="14"/>
                  </a:cxn>
                  <a:cxn ang="0">
                    <a:pos x="62" y="24"/>
                  </a:cxn>
                  <a:cxn ang="0">
                    <a:pos x="62" y="24"/>
                  </a:cxn>
                  <a:cxn ang="0">
                    <a:pos x="65" y="34"/>
                  </a:cxn>
                  <a:cxn ang="0">
                    <a:pos x="66" y="43"/>
                  </a:cxn>
                  <a:cxn ang="0">
                    <a:pos x="66" y="53"/>
                  </a:cxn>
                  <a:cxn ang="0">
                    <a:pos x="65" y="65"/>
                  </a:cxn>
                  <a:cxn ang="0">
                    <a:pos x="63" y="75"/>
                  </a:cxn>
                  <a:cxn ang="0">
                    <a:pos x="60" y="85"/>
                  </a:cxn>
                  <a:cxn ang="0">
                    <a:pos x="55" y="92"/>
                  </a:cxn>
                  <a:cxn ang="0">
                    <a:pos x="51" y="100"/>
                  </a:cxn>
                  <a:cxn ang="0">
                    <a:pos x="51" y="100"/>
                  </a:cxn>
                </a:cxnLst>
                <a:rect l="0" t="0" r="r" b="b"/>
                <a:pathLst>
                  <a:path w="66" h="112">
                    <a:moveTo>
                      <a:pt x="51" y="100"/>
                    </a:moveTo>
                    <a:lnTo>
                      <a:pt x="51" y="100"/>
                    </a:lnTo>
                    <a:lnTo>
                      <a:pt x="44" y="106"/>
                    </a:lnTo>
                    <a:lnTo>
                      <a:pt x="37" y="110"/>
                    </a:lnTo>
                    <a:lnTo>
                      <a:pt x="32" y="112"/>
                    </a:lnTo>
                    <a:lnTo>
                      <a:pt x="25" y="110"/>
                    </a:lnTo>
                    <a:lnTo>
                      <a:pt x="19" y="108"/>
                    </a:lnTo>
                    <a:lnTo>
                      <a:pt x="14" y="102"/>
                    </a:lnTo>
                    <a:lnTo>
                      <a:pt x="9" y="96"/>
                    </a:lnTo>
                    <a:lnTo>
                      <a:pt x="5" y="88"/>
                    </a:lnTo>
                    <a:lnTo>
                      <a:pt x="5" y="88"/>
                    </a:lnTo>
                    <a:lnTo>
                      <a:pt x="3" y="79"/>
                    </a:lnTo>
                    <a:lnTo>
                      <a:pt x="0" y="69"/>
                    </a:lnTo>
                    <a:lnTo>
                      <a:pt x="0" y="57"/>
                    </a:lnTo>
                    <a:lnTo>
                      <a:pt x="1" y="47"/>
                    </a:lnTo>
                    <a:lnTo>
                      <a:pt x="4" y="36"/>
                    </a:lnTo>
                    <a:lnTo>
                      <a:pt x="7" y="26"/>
                    </a:lnTo>
                    <a:lnTo>
                      <a:pt x="11" y="18"/>
                    </a:lnTo>
                    <a:lnTo>
                      <a:pt x="17" y="10"/>
                    </a:lnTo>
                    <a:lnTo>
                      <a:pt x="17" y="10"/>
                    </a:lnTo>
                    <a:lnTo>
                      <a:pt x="23" y="4"/>
                    </a:lnTo>
                    <a:lnTo>
                      <a:pt x="29" y="2"/>
                    </a:lnTo>
                    <a:lnTo>
                      <a:pt x="35" y="0"/>
                    </a:lnTo>
                    <a:lnTo>
                      <a:pt x="42" y="0"/>
                    </a:lnTo>
                    <a:lnTo>
                      <a:pt x="47" y="4"/>
                    </a:lnTo>
                    <a:lnTo>
                      <a:pt x="53" y="8"/>
                    </a:lnTo>
                    <a:lnTo>
                      <a:pt x="57" y="14"/>
                    </a:lnTo>
                    <a:lnTo>
                      <a:pt x="62" y="24"/>
                    </a:lnTo>
                    <a:lnTo>
                      <a:pt x="62" y="24"/>
                    </a:lnTo>
                    <a:lnTo>
                      <a:pt x="65" y="34"/>
                    </a:lnTo>
                    <a:lnTo>
                      <a:pt x="66" y="43"/>
                    </a:lnTo>
                    <a:lnTo>
                      <a:pt x="66" y="53"/>
                    </a:lnTo>
                    <a:lnTo>
                      <a:pt x="65" y="65"/>
                    </a:lnTo>
                    <a:lnTo>
                      <a:pt x="63" y="75"/>
                    </a:lnTo>
                    <a:lnTo>
                      <a:pt x="60" y="85"/>
                    </a:lnTo>
                    <a:lnTo>
                      <a:pt x="55" y="92"/>
                    </a:lnTo>
                    <a:lnTo>
                      <a:pt x="51" y="100"/>
                    </a:lnTo>
                    <a:lnTo>
                      <a:pt x="51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3"/>
              <p:cNvSpPr>
                <a:spLocks/>
              </p:cNvSpPr>
              <p:nvPr/>
            </p:nvSpPr>
            <p:spPr bwMode="auto">
              <a:xfrm>
                <a:off x="7502525" y="4749800"/>
                <a:ext cx="69850" cy="57150"/>
              </a:xfrm>
              <a:custGeom>
                <a:avLst/>
                <a:gdLst/>
                <a:ahLst/>
                <a:cxnLst>
                  <a:cxn ang="0">
                    <a:pos x="33" y="65"/>
                  </a:cxn>
                  <a:cxn ang="0">
                    <a:pos x="33" y="65"/>
                  </a:cxn>
                  <a:cxn ang="0">
                    <a:pos x="30" y="68"/>
                  </a:cxn>
                  <a:cxn ang="0">
                    <a:pos x="25" y="70"/>
                  </a:cxn>
                  <a:cxn ang="0">
                    <a:pos x="21" y="72"/>
                  </a:cxn>
                  <a:cxn ang="0">
                    <a:pos x="17" y="70"/>
                  </a:cxn>
                  <a:cxn ang="0">
                    <a:pos x="13" y="68"/>
                  </a:cxn>
                  <a:cxn ang="0">
                    <a:pos x="9" y="66"/>
                  </a:cxn>
                  <a:cxn ang="0">
                    <a:pos x="6" y="63"/>
                  </a:cxn>
                  <a:cxn ang="0">
                    <a:pos x="4" y="57"/>
                  </a:cxn>
                  <a:cxn ang="0">
                    <a:pos x="4" y="57"/>
                  </a:cxn>
                  <a:cxn ang="0">
                    <a:pos x="2" y="51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2" y="29"/>
                  </a:cxn>
                  <a:cxn ang="0">
                    <a:pos x="3" y="23"/>
                  </a:cxn>
                  <a:cxn ang="0">
                    <a:pos x="5" y="18"/>
                  </a:cxn>
                  <a:cxn ang="0">
                    <a:pos x="8" y="12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5" y="2"/>
                  </a:cxn>
                  <a:cxn ang="0">
                    <a:pos x="20" y="0"/>
                  </a:cxn>
                  <a:cxn ang="0">
                    <a:pos x="24" y="0"/>
                  </a:cxn>
                  <a:cxn ang="0">
                    <a:pos x="27" y="0"/>
                  </a:cxn>
                  <a:cxn ang="0">
                    <a:pos x="32" y="2"/>
                  </a:cxn>
                  <a:cxn ang="0">
                    <a:pos x="35" y="4"/>
                  </a:cxn>
                  <a:cxn ang="0">
                    <a:pos x="39" y="10"/>
                  </a:cxn>
                  <a:cxn ang="0">
                    <a:pos x="41" y="14"/>
                  </a:cxn>
                  <a:cxn ang="0">
                    <a:pos x="41" y="14"/>
                  </a:cxn>
                  <a:cxn ang="0">
                    <a:pos x="43" y="22"/>
                  </a:cxn>
                  <a:cxn ang="0">
                    <a:pos x="44" y="27"/>
                  </a:cxn>
                  <a:cxn ang="0">
                    <a:pos x="44" y="35"/>
                  </a:cxn>
                  <a:cxn ang="0">
                    <a:pos x="43" y="41"/>
                  </a:cxn>
                  <a:cxn ang="0">
                    <a:pos x="42" y="47"/>
                  </a:cxn>
                  <a:cxn ang="0">
                    <a:pos x="40" y="55"/>
                  </a:cxn>
                  <a:cxn ang="0">
                    <a:pos x="36" y="61"/>
                  </a:cxn>
                  <a:cxn ang="0">
                    <a:pos x="33" y="65"/>
                  </a:cxn>
                  <a:cxn ang="0">
                    <a:pos x="33" y="65"/>
                  </a:cxn>
                </a:cxnLst>
                <a:rect l="0" t="0" r="r" b="b"/>
                <a:pathLst>
                  <a:path w="44" h="72">
                    <a:moveTo>
                      <a:pt x="33" y="65"/>
                    </a:moveTo>
                    <a:lnTo>
                      <a:pt x="33" y="65"/>
                    </a:lnTo>
                    <a:lnTo>
                      <a:pt x="30" y="68"/>
                    </a:lnTo>
                    <a:lnTo>
                      <a:pt x="25" y="70"/>
                    </a:lnTo>
                    <a:lnTo>
                      <a:pt x="21" y="72"/>
                    </a:lnTo>
                    <a:lnTo>
                      <a:pt x="17" y="70"/>
                    </a:lnTo>
                    <a:lnTo>
                      <a:pt x="13" y="68"/>
                    </a:lnTo>
                    <a:lnTo>
                      <a:pt x="9" y="66"/>
                    </a:lnTo>
                    <a:lnTo>
                      <a:pt x="6" y="63"/>
                    </a:lnTo>
                    <a:lnTo>
                      <a:pt x="4" y="57"/>
                    </a:lnTo>
                    <a:lnTo>
                      <a:pt x="4" y="57"/>
                    </a:lnTo>
                    <a:lnTo>
                      <a:pt x="2" y="51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2" y="29"/>
                    </a:lnTo>
                    <a:lnTo>
                      <a:pt x="3" y="23"/>
                    </a:lnTo>
                    <a:lnTo>
                      <a:pt x="5" y="18"/>
                    </a:lnTo>
                    <a:lnTo>
                      <a:pt x="8" y="12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5" y="2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32" y="2"/>
                    </a:lnTo>
                    <a:lnTo>
                      <a:pt x="35" y="4"/>
                    </a:lnTo>
                    <a:lnTo>
                      <a:pt x="39" y="10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43" y="22"/>
                    </a:lnTo>
                    <a:lnTo>
                      <a:pt x="44" y="27"/>
                    </a:lnTo>
                    <a:lnTo>
                      <a:pt x="44" y="35"/>
                    </a:lnTo>
                    <a:lnTo>
                      <a:pt x="43" y="41"/>
                    </a:lnTo>
                    <a:lnTo>
                      <a:pt x="42" y="47"/>
                    </a:lnTo>
                    <a:lnTo>
                      <a:pt x="40" y="55"/>
                    </a:lnTo>
                    <a:lnTo>
                      <a:pt x="36" y="61"/>
                    </a:lnTo>
                    <a:lnTo>
                      <a:pt x="33" y="65"/>
                    </a:lnTo>
                    <a:lnTo>
                      <a:pt x="33" y="65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4"/>
              <p:cNvSpPr>
                <a:spLocks/>
              </p:cNvSpPr>
              <p:nvPr/>
            </p:nvSpPr>
            <p:spPr bwMode="auto">
              <a:xfrm>
                <a:off x="7178675" y="4691063"/>
                <a:ext cx="230188" cy="346075"/>
              </a:xfrm>
              <a:custGeom>
                <a:avLst/>
                <a:gdLst/>
                <a:ahLst/>
                <a:cxnLst>
                  <a:cxn ang="0">
                    <a:pos x="114" y="49"/>
                  </a:cxn>
                  <a:cxn ang="0">
                    <a:pos x="114" y="33"/>
                  </a:cxn>
                  <a:cxn ang="0">
                    <a:pos x="112" y="8"/>
                  </a:cxn>
                  <a:cxn ang="0">
                    <a:pos x="109" y="0"/>
                  </a:cxn>
                  <a:cxn ang="0">
                    <a:pos x="30" y="35"/>
                  </a:cxn>
                  <a:cxn ang="0">
                    <a:pos x="28" y="39"/>
                  </a:cxn>
                  <a:cxn ang="0">
                    <a:pos x="18" y="74"/>
                  </a:cxn>
                  <a:cxn ang="0">
                    <a:pos x="13" y="97"/>
                  </a:cxn>
                  <a:cxn ang="0">
                    <a:pos x="12" y="115"/>
                  </a:cxn>
                  <a:cxn ang="0">
                    <a:pos x="12" y="201"/>
                  </a:cxn>
                  <a:cxn ang="0">
                    <a:pos x="11" y="295"/>
                  </a:cxn>
                  <a:cxn ang="0">
                    <a:pos x="9" y="318"/>
                  </a:cxn>
                  <a:cxn ang="0">
                    <a:pos x="1" y="367"/>
                  </a:cxn>
                  <a:cxn ang="0">
                    <a:pos x="1" y="393"/>
                  </a:cxn>
                  <a:cxn ang="0">
                    <a:pos x="4" y="401"/>
                  </a:cxn>
                  <a:cxn ang="0">
                    <a:pos x="10" y="408"/>
                  </a:cxn>
                  <a:cxn ang="0">
                    <a:pos x="19" y="410"/>
                  </a:cxn>
                  <a:cxn ang="0">
                    <a:pos x="34" y="408"/>
                  </a:cxn>
                  <a:cxn ang="0">
                    <a:pos x="59" y="410"/>
                  </a:cxn>
                  <a:cxn ang="0">
                    <a:pos x="92" y="420"/>
                  </a:cxn>
                  <a:cxn ang="0">
                    <a:pos x="111" y="430"/>
                  </a:cxn>
                  <a:cxn ang="0">
                    <a:pos x="128" y="434"/>
                  </a:cxn>
                  <a:cxn ang="0">
                    <a:pos x="141" y="422"/>
                  </a:cxn>
                  <a:cxn ang="0">
                    <a:pos x="145" y="401"/>
                  </a:cxn>
                  <a:cxn ang="0">
                    <a:pos x="143" y="375"/>
                  </a:cxn>
                  <a:cxn ang="0">
                    <a:pos x="142" y="367"/>
                  </a:cxn>
                  <a:cxn ang="0">
                    <a:pos x="141" y="334"/>
                  </a:cxn>
                  <a:cxn ang="0">
                    <a:pos x="143" y="283"/>
                  </a:cxn>
                  <a:cxn ang="0">
                    <a:pos x="144" y="273"/>
                  </a:cxn>
                  <a:cxn ang="0">
                    <a:pos x="142" y="258"/>
                  </a:cxn>
                  <a:cxn ang="0">
                    <a:pos x="137" y="240"/>
                  </a:cxn>
                  <a:cxn ang="0">
                    <a:pos x="135" y="227"/>
                  </a:cxn>
                  <a:cxn ang="0">
                    <a:pos x="134" y="182"/>
                  </a:cxn>
                  <a:cxn ang="0">
                    <a:pos x="134" y="162"/>
                  </a:cxn>
                  <a:cxn ang="0">
                    <a:pos x="132" y="133"/>
                  </a:cxn>
                  <a:cxn ang="0">
                    <a:pos x="126" y="94"/>
                  </a:cxn>
                  <a:cxn ang="0">
                    <a:pos x="114" y="49"/>
                  </a:cxn>
                </a:cxnLst>
                <a:rect l="0" t="0" r="r" b="b"/>
                <a:pathLst>
                  <a:path w="145" h="436">
                    <a:moveTo>
                      <a:pt x="114" y="49"/>
                    </a:moveTo>
                    <a:lnTo>
                      <a:pt x="114" y="49"/>
                    </a:lnTo>
                    <a:lnTo>
                      <a:pt x="114" y="45"/>
                    </a:lnTo>
                    <a:lnTo>
                      <a:pt x="114" y="33"/>
                    </a:lnTo>
                    <a:lnTo>
                      <a:pt x="114" y="17"/>
                    </a:lnTo>
                    <a:lnTo>
                      <a:pt x="112" y="8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104" y="0"/>
                    </a:lnTo>
                    <a:lnTo>
                      <a:pt x="30" y="35"/>
                    </a:lnTo>
                    <a:lnTo>
                      <a:pt x="30" y="35"/>
                    </a:lnTo>
                    <a:lnTo>
                      <a:pt x="28" y="39"/>
                    </a:lnTo>
                    <a:lnTo>
                      <a:pt x="23" y="53"/>
                    </a:lnTo>
                    <a:lnTo>
                      <a:pt x="18" y="74"/>
                    </a:lnTo>
                    <a:lnTo>
                      <a:pt x="14" y="86"/>
                    </a:lnTo>
                    <a:lnTo>
                      <a:pt x="13" y="97"/>
                    </a:lnTo>
                    <a:lnTo>
                      <a:pt x="13" y="97"/>
                    </a:lnTo>
                    <a:lnTo>
                      <a:pt x="12" y="115"/>
                    </a:lnTo>
                    <a:lnTo>
                      <a:pt x="11" y="140"/>
                    </a:lnTo>
                    <a:lnTo>
                      <a:pt x="12" y="201"/>
                    </a:lnTo>
                    <a:lnTo>
                      <a:pt x="12" y="266"/>
                    </a:lnTo>
                    <a:lnTo>
                      <a:pt x="11" y="295"/>
                    </a:lnTo>
                    <a:lnTo>
                      <a:pt x="9" y="318"/>
                    </a:lnTo>
                    <a:lnTo>
                      <a:pt x="9" y="318"/>
                    </a:lnTo>
                    <a:lnTo>
                      <a:pt x="3" y="352"/>
                    </a:lnTo>
                    <a:lnTo>
                      <a:pt x="1" y="367"/>
                    </a:lnTo>
                    <a:lnTo>
                      <a:pt x="0" y="381"/>
                    </a:lnTo>
                    <a:lnTo>
                      <a:pt x="1" y="393"/>
                    </a:lnTo>
                    <a:lnTo>
                      <a:pt x="2" y="397"/>
                    </a:lnTo>
                    <a:lnTo>
                      <a:pt x="4" y="401"/>
                    </a:lnTo>
                    <a:lnTo>
                      <a:pt x="6" y="404"/>
                    </a:lnTo>
                    <a:lnTo>
                      <a:pt x="10" y="408"/>
                    </a:lnTo>
                    <a:lnTo>
                      <a:pt x="19" y="410"/>
                    </a:lnTo>
                    <a:lnTo>
                      <a:pt x="19" y="410"/>
                    </a:lnTo>
                    <a:lnTo>
                      <a:pt x="27" y="408"/>
                    </a:lnTo>
                    <a:lnTo>
                      <a:pt x="34" y="408"/>
                    </a:lnTo>
                    <a:lnTo>
                      <a:pt x="46" y="408"/>
                    </a:lnTo>
                    <a:lnTo>
                      <a:pt x="59" y="410"/>
                    </a:lnTo>
                    <a:lnTo>
                      <a:pt x="75" y="414"/>
                    </a:lnTo>
                    <a:lnTo>
                      <a:pt x="92" y="420"/>
                    </a:lnTo>
                    <a:lnTo>
                      <a:pt x="111" y="430"/>
                    </a:lnTo>
                    <a:lnTo>
                      <a:pt x="111" y="430"/>
                    </a:lnTo>
                    <a:lnTo>
                      <a:pt x="121" y="436"/>
                    </a:lnTo>
                    <a:lnTo>
                      <a:pt x="128" y="434"/>
                    </a:lnTo>
                    <a:lnTo>
                      <a:pt x="135" y="430"/>
                    </a:lnTo>
                    <a:lnTo>
                      <a:pt x="141" y="422"/>
                    </a:lnTo>
                    <a:lnTo>
                      <a:pt x="144" y="412"/>
                    </a:lnTo>
                    <a:lnTo>
                      <a:pt x="145" y="401"/>
                    </a:lnTo>
                    <a:lnTo>
                      <a:pt x="145" y="389"/>
                    </a:lnTo>
                    <a:lnTo>
                      <a:pt x="143" y="375"/>
                    </a:lnTo>
                    <a:lnTo>
                      <a:pt x="143" y="375"/>
                    </a:lnTo>
                    <a:lnTo>
                      <a:pt x="142" y="367"/>
                    </a:lnTo>
                    <a:lnTo>
                      <a:pt x="141" y="356"/>
                    </a:lnTo>
                    <a:lnTo>
                      <a:pt x="141" y="334"/>
                    </a:lnTo>
                    <a:lnTo>
                      <a:pt x="142" y="309"/>
                    </a:lnTo>
                    <a:lnTo>
                      <a:pt x="143" y="283"/>
                    </a:lnTo>
                    <a:lnTo>
                      <a:pt x="143" y="283"/>
                    </a:lnTo>
                    <a:lnTo>
                      <a:pt x="144" y="273"/>
                    </a:lnTo>
                    <a:lnTo>
                      <a:pt x="143" y="264"/>
                    </a:lnTo>
                    <a:lnTo>
                      <a:pt x="142" y="258"/>
                    </a:lnTo>
                    <a:lnTo>
                      <a:pt x="141" y="252"/>
                    </a:lnTo>
                    <a:lnTo>
                      <a:pt x="137" y="240"/>
                    </a:lnTo>
                    <a:lnTo>
                      <a:pt x="135" y="234"/>
                    </a:lnTo>
                    <a:lnTo>
                      <a:pt x="135" y="227"/>
                    </a:lnTo>
                    <a:lnTo>
                      <a:pt x="135" y="227"/>
                    </a:lnTo>
                    <a:lnTo>
                      <a:pt x="134" y="182"/>
                    </a:lnTo>
                    <a:lnTo>
                      <a:pt x="134" y="182"/>
                    </a:lnTo>
                    <a:lnTo>
                      <a:pt x="134" y="162"/>
                    </a:lnTo>
                    <a:lnTo>
                      <a:pt x="133" y="148"/>
                    </a:lnTo>
                    <a:lnTo>
                      <a:pt x="132" y="133"/>
                    </a:lnTo>
                    <a:lnTo>
                      <a:pt x="130" y="113"/>
                    </a:lnTo>
                    <a:lnTo>
                      <a:pt x="126" y="94"/>
                    </a:lnTo>
                    <a:lnTo>
                      <a:pt x="121" y="72"/>
                    </a:lnTo>
                    <a:lnTo>
                      <a:pt x="114" y="49"/>
                    </a:lnTo>
                    <a:lnTo>
                      <a:pt x="114" y="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15"/>
              <p:cNvSpPr>
                <a:spLocks/>
              </p:cNvSpPr>
              <p:nvPr/>
            </p:nvSpPr>
            <p:spPr bwMode="auto">
              <a:xfrm>
                <a:off x="7091363" y="5102225"/>
                <a:ext cx="182563" cy="169862"/>
              </a:xfrm>
              <a:custGeom>
                <a:avLst/>
                <a:gdLst/>
                <a:ahLst/>
                <a:cxnLst>
                  <a:cxn ang="0">
                    <a:pos x="48" y="4"/>
                  </a:cxn>
                  <a:cxn ang="0">
                    <a:pos x="44" y="21"/>
                  </a:cxn>
                  <a:cxn ang="0">
                    <a:pos x="37" y="41"/>
                  </a:cxn>
                  <a:cxn ang="0">
                    <a:pos x="35" y="43"/>
                  </a:cxn>
                  <a:cxn ang="0">
                    <a:pos x="31" y="43"/>
                  </a:cxn>
                  <a:cxn ang="0">
                    <a:pos x="27" y="41"/>
                  </a:cxn>
                  <a:cxn ang="0">
                    <a:pos x="26" y="41"/>
                  </a:cxn>
                  <a:cxn ang="0">
                    <a:pos x="22" y="43"/>
                  </a:cxn>
                  <a:cxn ang="0">
                    <a:pos x="10" y="70"/>
                  </a:cxn>
                  <a:cxn ang="0">
                    <a:pos x="1" y="96"/>
                  </a:cxn>
                  <a:cxn ang="0">
                    <a:pos x="0" y="105"/>
                  </a:cxn>
                  <a:cxn ang="0">
                    <a:pos x="0" y="109"/>
                  </a:cxn>
                  <a:cxn ang="0">
                    <a:pos x="3" y="125"/>
                  </a:cxn>
                  <a:cxn ang="0">
                    <a:pos x="18" y="146"/>
                  </a:cxn>
                  <a:cxn ang="0">
                    <a:pos x="39" y="176"/>
                  </a:cxn>
                  <a:cxn ang="0">
                    <a:pos x="64" y="201"/>
                  </a:cxn>
                  <a:cxn ang="0">
                    <a:pos x="88" y="215"/>
                  </a:cxn>
                  <a:cxn ang="0">
                    <a:pos x="93" y="215"/>
                  </a:cxn>
                  <a:cxn ang="0">
                    <a:pos x="100" y="213"/>
                  </a:cxn>
                  <a:cxn ang="0">
                    <a:pos x="105" y="209"/>
                  </a:cxn>
                  <a:cxn ang="0">
                    <a:pos x="112" y="193"/>
                  </a:cxn>
                  <a:cxn ang="0">
                    <a:pos x="115" y="172"/>
                  </a:cxn>
                  <a:cxn ang="0">
                    <a:pos x="114" y="152"/>
                  </a:cxn>
                  <a:cxn ang="0">
                    <a:pos x="108" y="141"/>
                  </a:cxn>
                  <a:cxn ang="0">
                    <a:pos x="104" y="133"/>
                  </a:cxn>
                  <a:cxn ang="0">
                    <a:pos x="93" y="121"/>
                  </a:cxn>
                  <a:cxn ang="0">
                    <a:pos x="91" y="111"/>
                  </a:cxn>
                  <a:cxn ang="0">
                    <a:pos x="92" y="100"/>
                  </a:cxn>
                  <a:cxn ang="0">
                    <a:pos x="93" y="96"/>
                  </a:cxn>
                  <a:cxn ang="0">
                    <a:pos x="92" y="90"/>
                  </a:cxn>
                  <a:cxn ang="0">
                    <a:pos x="88" y="88"/>
                  </a:cxn>
                  <a:cxn ang="0">
                    <a:pos x="87" y="88"/>
                  </a:cxn>
                  <a:cxn ang="0">
                    <a:pos x="87" y="80"/>
                  </a:cxn>
                  <a:cxn ang="0">
                    <a:pos x="93" y="62"/>
                  </a:cxn>
                  <a:cxn ang="0">
                    <a:pos x="100" y="53"/>
                  </a:cxn>
                  <a:cxn ang="0">
                    <a:pos x="97" y="43"/>
                  </a:cxn>
                  <a:cxn ang="0">
                    <a:pos x="89" y="21"/>
                  </a:cxn>
                  <a:cxn ang="0">
                    <a:pos x="79" y="8"/>
                  </a:cxn>
                  <a:cxn ang="0">
                    <a:pos x="68" y="2"/>
                  </a:cxn>
                  <a:cxn ang="0">
                    <a:pos x="56" y="2"/>
                  </a:cxn>
                  <a:cxn ang="0">
                    <a:pos x="48" y="4"/>
                  </a:cxn>
                </a:cxnLst>
                <a:rect l="0" t="0" r="r" b="b"/>
                <a:pathLst>
                  <a:path w="115" h="215">
                    <a:moveTo>
                      <a:pt x="48" y="4"/>
                    </a:moveTo>
                    <a:lnTo>
                      <a:pt x="48" y="4"/>
                    </a:lnTo>
                    <a:lnTo>
                      <a:pt x="46" y="10"/>
                    </a:lnTo>
                    <a:lnTo>
                      <a:pt x="44" y="21"/>
                    </a:lnTo>
                    <a:lnTo>
                      <a:pt x="40" y="35"/>
                    </a:lnTo>
                    <a:lnTo>
                      <a:pt x="37" y="41"/>
                    </a:lnTo>
                    <a:lnTo>
                      <a:pt x="35" y="43"/>
                    </a:lnTo>
                    <a:lnTo>
                      <a:pt x="35" y="43"/>
                    </a:lnTo>
                    <a:lnTo>
                      <a:pt x="34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7" y="41"/>
                    </a:lnTo>
                    <a:lnTo>
                      <a:pt x="26" y="41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7" y="55"/>
                    </a:lnTo>
                    <a:lnTo>
                      <a:pt x="10" y="70"/>
                    </a:lnTo>
                    <a:lnTo>
                      <a:pt x="3" y="88"/>
                    </a:lnTo>
                    <a:lnTo>
                      <a:pt x="1" y="96"/>
                    </a:lnTo>
                    <a:lnTo>
                      <a:pt x="0" y="105"/>
                    </a:lnTo>
                    <a:lnTo>
                      <a:pt x="0" y="105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1" y="117"/>
                    </a:lnTo>
                    <a:lnTo>
                      <a:pt x="3" y="125"/>
                    </a:lnTo>
                    <a:lnTo>
                      <a:pt x="3" y="125"/>
                    </a:lnTo>
                    <a:lnTo>
                      <a:pt x="18" y="146"/>
                    </a:lnTo>
                    <a:lnTo>
                      <a:pt x="28" y="160"/>
                    </a:lnTo>
                    <a:lnTo>
                      <a:pt x="39" y="176"/>
                    </a:lnTo>
                    <a:lnTo>
                      <a:pt x="51" y="189"/>
                    </a:lnTo>
                    <a:lnTo>
                      <a:pt x="64" y="201"/>
                    </a:lnTo>
                    <a:lnTo>
                      <a:pt x="76" y="209"/>
                    </a:lnTo>
                    <a:lnTo>
                      <a:pt x="88" y="215"/>
                    </a:lnTo>
                    <a:lnTo>
                      <a:pt x="88" y="215"/>
                    </a:lnTo>
                    <a:lnTo>
                      <a:pt x="93" y="215"/>
                    </a:lnTo>
                    <a:lnTo>
                      <a:pt x="93" y="215"/>
                    </a:lnTo>
                    <a:lnTo>
                      <a:pt x="100" y="213"/>
                    </a:lnTo>
                    <a:lnTo>
                      <a:pt x="105" y="209"/>
                    </a:lnTo>
                    <a:lnTo>
                      <a:pt x="105" y="209"/>
                    </a:lnTo>
                    <a:lnTo>
                      <a:pt x="108" y="201"/>
                    </a:lnTo>
                    <a:lnTo>
                      <a:pt x="112" y="193"/>
                    </a:lnTo>
                    <a:lnTo>
                      <a:pt x="114" y="184"/>
                    </a:lnTo>
                    <a:lnTo>
                      <a:pt x="115" y="172"/>
                    </a:lnTo>
                    <a:lnTo>
                      <a:pt x="115" y="158"/>
                    </a:lnTo>
                    <a:lnTo>
                      <a:pt x="114" y="152"/>
                    </a:lnTo>
                    <a:lnTo>
                      <a:pt x="112" y="146"/>
                    </a:lnTo>
                    <a:lnTo>
                      <a:pt x="108" y="141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98" y="127"/>
                    </a:lnTo>
                    <a:lnTo>
                      <a:pt x="93" y="121"/>
                    </a:lnTo>
                    <a:lnTo>
                      <a:pt x="92" y="117"/>
                    </a:lnTo>
                    <a:lnTo>
                      <a:pt x="91" y="111"/>
                    </a:lnTo>
                    <a:lnTo>
                      <a:pt x="91" y="105"/>
                    </a:lnTo>
                    <a:lnTo>
                      <a:pt x="92" y="100"/>
                    </a:lnTo>
                    <a:lnTo>
                      <a:pt x="92" y="100"/>
                    </a:lnTo>
                    <a:lnTo>
                      <a:pt x="93" y="96"/>
                    </a:lnTo>
                    <a:lnTo>
                      <a:pt x="93" y="92"/>
                    </a:lnTo>
                    <a:lnTo>
                      <a:pt x="92" y="90"/>
                    </a:lnTo>
                    <a:lnTo>
                      <a:pt x="91" y="90"/>
                    </a:lnTo>
                    <a:lnTo>
                      <a:pt x="88" y="88"/>
                    </a:lnTo>
                    <a:lnTo>
                      <a:pt x="87" y="88"/>
                    </a:lnTo>
                    <a:lnTo>
                      <a:pt x="87" y="88"/>
                    </a:lnTo>
                    <a:lnTo>
                      <a:pt x="87" y="88"/>
                    </a:lnTo>
                    <a:lnTo>
                      <a:pt x="87" y="80"/>
                    </a:lnTo>
                    <a:lnTo>
                      <a:pt x="89" y="74"/>
                    </a:lnTo>
                    <a:lnTo>
                      <a:pt x="93" y="62"/>
                    </a:lnTo>
                    <a:lnTo>
                      <a:pt x="97" y="55"/>
                    </a:lnTo>
                    <a:lnTo>
                      <a:pt x="100" y="53"/>
                    </a:lnTo>
                    <a:lnTo>
                      <a:pt x="100" y="53"/>
                    </a:lnTo>
                    <a:lnTo>
                      <a:pt x="97" y="43"/>
                    </a:lnTo>
                    <a:lnTo>
                      <a:pt x="94" y="33"/>
                    </a:lnTo>
                    <a:lnTo>
                      <a:pt x="89" y="21"/>
                    </a:lnTo>
                    <a:lnTo>
                      <a:pt x="83" y="12"/>
                    </a:lnTo>
                    <a:lnTo>
                      <a:pt x="79" y="8"/>
                    </a:lnTo>
                    <a:lnTo>
                      <a:pt x="74" y="4"/>
                    </a:lnTo>
                    <a:lnTo>
                      <a:pt x="68" y="2"/>
                    </a:lnTo>
                    <a:lnTo>
                      <a:pt x="63" y="0"/>
                    </a:lnTo>
                    <a:lnTo>
                      <a:pt x="56" y="2"/>
                    </a:lnTo>
                    <a:lnTo>
                      <a:pt x="48" y="4"/>
                    </a:lnTo>
                    <a:lnTo>
                      <a:pt x="4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6"/>
              <p:cNvSpPr>
                <a:spLocks/>
              </p:cNvSpPr>
              <p:nvPr/>
            </p:nvSpPr>
            <p:spPr bwMode="auto">
              <a:xfrm>
                <a:off x="7154863" y="5116513"/>
                <a:ext cx="76200" cy="71437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10" y="20"/>
                  </a:cxn>
                  <a:cxn ang="0">
                    <a:pos x="5" y="38"/>
                  </a:cxn>
                  <a:cxn ang="0">
                    <a:pos x="1" y="53"/>
                  </a:cxn>
                  <a:cxn ang="0">
                    <a:pos x="1" y="53"/>
                  </a:cxn>
                  <a:cxn ang="0">
                    <a:pos x="0" y="65"/>
                  </a:cxn>
                  <a:cxn ang="0">
                    <a:pos x="1" y="75"/>
                  </a:cxn>
                  <a:cxn ang="0">
                    <a:pos x="4" y="81"/>
                  </a:cxn>
                  <a:cxn ang="0">
                    <a:pos x="7" y="84"/>
                  </a:cxn>
                  <a:cxn ang="0">
                    <a:pos x="7" y="84"/>
                  </a:cxn>
                  <a:cxn ang="0">
                    <a:pos x="11" y="88"/>
                  </a:cxn>
                  <a:cxn ang="0">
                    <a:pos x="18" y="90"/>
                  </a:cxn>
                  <a:cxn ang="0">
                    <a:pos x="21" y="88"/>
                  </a:cxn>
                  <a:cxn ang="0">
                    <a:pos x="25" y="86"/>
                  </a:cxn>
                  <a:cxn ang="0">
                    <a:pos x="27" y="83"/>
                  </a:cxn>
                  <a:cxn ang="0">
                    <a:pos x="30" y="79"/>
                  </a:cxn>
                  <a:cxn ang="0">
                    <a:pos x="30" y="79"/>
                  </a:cxn>
                  <a:cxn ang="0">
                    <a:pos x="42" y="49"/>
                  </a:cxn>
                  <a:cxn ang="0">
                    <a:pos x="48" y="34"/>
                  </a:cxn>
                  <a:cxn ang="0">
                    <a:pos x="48" y="34"/>
                  </a:cxn>
                  <a:cxn ang="0">
                    <a:pos x="46" y="28"/>
                  </a:cxn>
                  <a:cxn ang="0">
                    <a:pos x="44" y="22"/>
                  </a:cxn>
                  <a:cxn ang="0">
                    <a:pos x="42" y="14"/>
                  </a:cxn>
                  <a:cxn ang="0">
                    <a:pos x="37" y="8"/>
                  </a:cxn>
                  <a:cxn ang="0">
                    <a:pos x="32" y="2"/>
                  </a:cxn>
                  <a:cxn ang="0">
                    <a:pos x="25" y="0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48" h="90">
                    <a:moveTo>
                      <a:pt x="17" y="0"/>
                    </a:moveTo>
                    <a:lnTo>
                      <a:pt x="17" y="0"/>
                    </a:lnTo>
                    <a:lnTo>
                      <a:pt x="10" y="20"/>
                    </a:lnTo>
                    <a:lnTo>
                      <a:pt x="5" y="38"/>
                    </a:lnTo>
                    <a:lnTo>
                      <a:pt x="1" y="53"/>
                    </a:lnTo>
                    <a:lnTo>
                      <a:pt x="1" y="53"/>
                    </a:lnTo>
                    <a:lnTo>
                      <a:pt x="0" y="65"/>
                    </a:lnTo>
                    <a:lnTo>
                      <a:pt x="1" y="75"/>
                    </a:lnTo>
                    <a:lnTo>
                      <a:pt x="4" y="81"/>
                    </a:lnTo>
                    <a:lnTo>
                      <a:pt x="7" y="84"/>
                    </a:lnTo>
                    <a:lnTo>
                      <a:pt x="7" y="84"/>
                    </a:lnTo>
                    <a:lnTo>
                      <a:pt x="11" y="88"/>
                    </a:lnTo>
                    <a:lnTo>
                      <a:pt x="18" y="90"/>
                    </a:lnTo>
                    <a:lnTo>
                      <a:pt x="21" y="88"/>
                    </a:lnTo>
                    <a:lnTo>
                      <a:pt x="25" y="86"/>
                    </a:lnTo>
                    <a:lnTo>
                      <a:pt x="27" y="83"/>
                    </a:lnTo>
                    <a:lnTo>
                      <a:pt x="30" y="79"/>
                    </a:lnTo>
                    <a:lnTo>
                      <a:pt x="30" y="79"/>
                    </a:lnTo>
                    <a:lnTo>
                      <a:pt x="42" y="49"/>
                    </a:lnTo>
                    <a:lnTo>
                      <a:pt x="48" y="34"/>
                    </a:lnTo>
                    <a:lnTo>
                      <a:pt x="48" y="34"/>
                    </a:lnTo>
                    <a:lnTo>
                      <a:pt x="46" y="28"/>
                    </a:lnTo>
                    <a:lnTo>
                      <a:pt x="44" y="22"/>
                    </a:lnTo>
                    <a:lnTo>
                      <a:pt x="42" y="14"/>
                    </a:lnTo>
                    <a:lnTo>
                      <a:pt x="37" y="8"/>
                    </a:lnTo>
                    <a:lnTo>
                      <a:pt x="32" y="2"/>
                    </a:lnTo>
                    <a:lnTo>
                      <a:pt x="25" y="0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7"/>
              <p:cNvSpPr>
                <a:spLocks/>
              </p:cNvSpPr>
              <p:nvPr/>
            </p:nvSpPr>
            <p:spPr bwMode="auto">
              <a:xfrm>
                <a:off x="7146925" y="5226050"/>
                <a:ext cx="109538" cy="34925"/>
              </a:xfrm>
              <a:custGeom>
                <a:avLst/>
                <a:gdLst/>
                <a:ahLst/>
                <a:cxnLst>
                  <a:cxn ang="0">
                    <a:pos x="50" y="30"/>
                  </a:cxn>
                  <a:cxn ang="0">
                    <a:pos x="50" y="30"/>
                  </a:cxn>
                  <a:cxn ang="0">
                    <a:pos x="58" y="30"/>
                  </a:cxn>
                  <a:cxn ang="0">
                    <a:pos x="60" y="28"/>
                  </a:cxn>
                  <a:cxn ang="0">
                    <a:pos x="62" y="26"/>
                  </a:cxn>
                  <a:cxn ang="0">
                    <a:pos x="65" y="22"/>
                  </a:cxn>
                  <a:cxn ang="0">
                    <a:pos x="66" y="16"/>
                  </a:cxn>
                  <a:cxn ang="0">
                    <a:pos x="68" y="2"/>
                  </a:cxn>
                  <a:cxn ang="0">
                    <a:pos x="68" y="2"/>
                  </a:cxn>
                  <a:cxn ang="0">
                    <a:pos x="69" y="8"/>
                  </a:cxn>
                  <a:cxn ang="0">
                    <a:pos x="69" y="22"/>
                  </a:cxn>
                  <a:cxn ang="0">
                    <a:pos x="68" y="30"/>
                  </a:cxn>
                  <a:cxn ang="0">
                    <a:pos x="67" y="35"/>
                  </a:cxn>
                  <a:cxn ang="0">
                    <a:pos x="63" y="41"/>
                  </a:cxn>
                  <a:cxn ang="0">
                    <a:pos x="59" y="43"/>
                  </a:cxn>
                  <a:cxn ang="0">
                    <a:pos x="59" y="43"/>
                  </a:cxn>
                  <a:cxn ang="0">
                    <a:pos x="52" y="43"/>
                  </a:cxn>
                  <a:cxn ang="0">
                    <a:pos x="52" y="43"/>
                  </a:cxn>
                  <a:cxn ang="0">
                    <a:pos x="46" y="41"/>
                  </a:cxn>
                  <a:cxn ang="0">
                    <a:pos x="38" y="35"/>
                  </a:cxn>
                  <a:cxn ang="0">
                    <a:pos x="21" y="22"/>
                  </a:cxn>
                  <a:cxn ang="0">
                    <a:pos x="7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2"/>
                  </a:cxn>
                  <a:cxn ang="0">
                    <a:pos x="16" y="14"/>
                  </a:cxn>
                  <a:cxn ang="0">
                    <a:pos x="24" y="20"/>
                  </a:cxn>
                  <a:cxn ang="0">
                    <a:pos x="33" y="26"/>
                  </a:cxn>
                  <a:cxn ang="0">
                    <a:pos x="42" y="30"/>
                  </a:cxn>
                  <a:cxn ang="0">
                    <a:pos x="50" y="30"/>
                  </a:cxn>
                  <a:cxn ang="0">
                    <a:pos x="50" y="30"/>
                  </a:cxn>
                </a:cxnLst>
                <a:rect l="0" t="0" r="r" b="b"/>
                <a:pathLst>
                  <a:path w="69" h="43">
                    <a:moveTo>
                      <a:pt x="50" y="30"/>
                    </a:moveTo>
                    <a:lnTo>
                      <a:pt x="50" y="30"/>
                    </a:lnTo>
                    <a:lnTo>
                      <a:pt x="58" y="30"/>
                    </a:lnTo>
                    <a:lnTo>
                      <a:pt x="60" y="28"/>
                    </a:lnTo>
                    <a:lnTo>
                      <a:pt x="62" y="26"/>
                    </a:lnTo>
                    <a:lnTo>
                      <a:pt x="65" y="22"/>
                    </a:lnTo>
                    <a:lnTo>
                      <a:pt x="66" y="16"/>
                    </a:lnTo>
                    <a:lnTo>
                      <a:pt x="68" y="2"/>
                    </a:lnTo>
                    <a:lnTo>
                      <a:pt x="68" y="2"/>
                    </a:lnTo>
                    <a:lnTo>
                      <a:pt x="69" y="8"/>
                    </a:lnTo>
                    <a:lnTo>
                      <a:pt x="69" y="22"/>
                    </a:lnTo>
                    <a:lnTo>
                      <a:pt x="68" y="30"/>
                    </a:lnTo>
                    <a:lnTo>
                      <a:pt x="67" y="35"/>
                    </a:lnTo>
                    <a:lnTo>
                      <a:pt x="63" y="41"/>
                    </a:lnTo>
                    <a:lnTo>
                      <a:pt x="59" y="43"/>
                    </a:lnTo>
                    <a:lnTo>
                      <a:pt x="59" y="43"/>
                    </a:lnTo>
                    <a:lnTo>
                      <a:pt x="52" y="43"/>
                    </a:lnTo>
                    <a:lnTo>
                      <a:pt x="52" y="43"/>
                    </a:lnTo>
                    <a:lnTo>
                      <a:pt x="46" y="41"/>
                    </a:lnTo>
                    <a:lnTo>
                      <a:pt x="38" y="35"/>
                    </a:lnTo>
                    <a:lnTo>
                      <a:pt x="21" y="22"/>
                    </a:lnTo>
                    <a:lnTo>
                      <a:pt x="7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16" y="14"/>
                    </a:lnTo>
                    <a:lnTo>
                      <a:pt x="24" y="20"/>
                    </a:lnTo>
                    <a:lnTo>
                      <a:pt x="33" y="26"/>
                    </a:lnTo>
                    <a:lnTo>
                      <a:pt x="42" y="30"/>
                    </a:lnTo>
                    <a:lnTo>
                      <a:pt x="50" y="30"/>
                    </a:lnTo>
                    <a:lnTo>
                      <a:pt x="50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8"/>
              <p:cNvSpPr>
                <a:spLocks/>
              </p:cNvSpPr>
              <p:nvPr/>
            </p:nvSpPr>
            <p:spPr bwMode="auto">
              <a:xfrm>
                <a:off x="7102475" y="5159375"/>
                <a:ext cx="15875" cy="3810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7" y="6"/>
                  </a:cxn>
                  <a:cxn ang="0">
                    <a:pos x="2" y="18"/>
                  </a:cxn>
                  <a:cxn ang="0">
                    <a:pos x="1" y="24"/>
                  </a:cxn>
                  <a:cxn ang="0">
                    <a:pos x="0" y="31"/>
                  </a:cxn>
                  <a:cxn ang="0">
                    <a:pos x="1" y="39"/>
                  </a:cxn>
                  <a:cxn ang="0">
                    <a:pos x="5" y="47"/>
                  </a:cxn>
                  <a:cxn ang="0">
                    <a:pos x="5" y="47"/>
                  </a:cxn>
                  <a:cxn ang="0">
                    <a:pos x="4" y="45"/>
                  </a:cxn>
                  <a:cxn ang="0">
                    <a:pos x="3" y="35"/>
                  </a:cxn>
                  <a:cxn ang="0">
                    <a:pos x="3" y="28"/>
                  </a:cxn>
                  <a:cxn ang="0">
                    <a:pos x="4" y="20"/>
                  </a:cxn>
                  <a:cxn ang="0">
                    <a:pos x="6" y="12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10" h="47">
                    <a:moveTo>
                      <a:pt x="10" y="0"/>
                    </a:moveTo>
                    <a:lnTo>
                      <a:pt x="10" y="0"/>
                    </a:lnTo>
                    <a:lnTo>
                      <a:pt x="7" y="6"/>
                    </a:lnTo>
                    <a:lnTo>
                      <a:pt x="2" y="18"/>
                    </a:lnTo>
                    <a:lnTo>
                      <a:pt x="1" y="24"/>
                    </a:lnTo>
                    <a:lnTo>
                      <a:pt x="0" y="31"/>
                    </a:lnTo>
                    <a:lnTo>
                      <a:pt x="1" y="39"/>
                    </a:lnTo>
                    <a:lnTo>
                      <a:pt x="5" y="47"/>
                    </a:lnTo>
                    <a:lnTo>
                      <a:pt x="5" y="47"/>
                    </a:lnTo>
                    <a:lnTo>
                      <a:pt x="4" y="45"/>
                    </a:lnTo>
                    <a:lnTo>
                      <a:pt x="3" y="35"/>
                    </a:lnTo>
                    <a:lnTo>
                      <a:pt x="3" y="28"/>
                    </a:lnTo>
                    <a:lnTo>
                      <a:pt x="4" y="20"/>
                    </a:lnTo>
                    <a:lnTo>
                      <a:pt x="6" y="12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19"/>
              <p:cNvSpPr>
                <a:spLocks/>
              </p:cNvSpPr>
              <p:nvPr/>
            </p:nvSpPr>
            <p:spPr bwMode="auto">
              <a:xfrm>
                <a:off x="7192963" y="5199063"/>
                <a:ext cx="33338" cy="30162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0"/>
                  </a:cxn>
                  <a:cxn ang="0">
                    <a:pos x="12" y="2"/>
                  </a:cxn>
                  <a:cxn ang="0">
                    <a:pos x="8" y="10"/>
                  </a:cxn>
                  <a:cxn ang="0">
                    <a:pos x="5" y="14"/>
                  </a:cxn>
                  <a:cxn ang="0">
                    <a:pos x="4" y="18"/>
                  </a:cxn>
                  <a:cxn ang="0">
                    <a:pos x="3" y="23"/>
                  </a:cxn>
                  <a:cxn ang="0">
                    <a:pos x="5" y="29"/>
                  </a:cxn>
                  <a:cxn ang="0">
                    <a:pos x="5" y="29"/>
                  </a:cxn>
                  <a:cxn ang="0">
                    <a:pos x="9" y="31"/>
                  </a:cxn>
                  <a:cxn ang="0">
                    <a:pos x="11" y="31"/>
                  </a:cxn>
                  <a:cxn ang="0">
                    <a:pos x="13" y="27"/>
                  </a:cxn>
                  <a:cxn ang="0">
                    <a:pos x="15" y="22"/>
                  </a:cxn>
                  <a:cxn ang="0">
                    <a:pos x="19" y="12"/>
                  </a:cxn>
                  <a:cxn ang="0">
                    <a:pos x="21" y="6"/>
                  </a:cxn>
                  <a:cxn ang="0">
                    <a:pos x="21" y="6"/>
                  </a:cxn>
                  <a:cxn ang="0">
                    <a:pos x="20" y="12"/>
                  </a:cxn>
                  <a:cxn ang="0">
                    <a:pos x="17" y="25"/>
                  </a:cxn>
                  <a:cxn ang="0">
                    <a:pos x="15" y="33"/>
                  </a:cxn>
                  <a:cxn ang="0">
                    <a:pos x="12" y="37"/>
                  </a:cxn>
                  <a:cxn ang="0">
                    <a:pos x="9" y="39"/>
                  </a:cxn>
                  <a:cxn ang="0">
                    <a:pos x="4" y="35"/>
                  </a:cxn>
                  <a:cxn ang="0">
                    <a:pos x="4" y="35"/>
                  </a:cxn>
                  <a:cxn ang="0">
                    <a:pos x="1" y="31"/>
                  </a:cxn>
                  <a:cxn ang="0">
                    <a:pos x="0" y="25"/>
                  </a:cxn>
                  <a:cxn ang="0">
                    <a:pos x="1" y="20"/>
                  </a:cxn>
                  <a:cxn ang="0">
                    <a:pos x="2" y="14"/>
                  </a:cxn>
                  <a:cxn ang="0">
                    <a:pos x="5" y="10"/>
                  </a:cxn>
                  <a:cxn ang="0">
                    <a:pos x="9" y="4"/>
                  </a:cxn>
                  <a:cxn ang="0">
                    <a:pos x="12" y="2"/>
                  </a:cxn>
                  <a:cxn ang="0">
                    <a:pos x="15" y="0"/>
                  </a:cxn>
                  <a:cxn ang="0">
                    <a:pos x="15" y="0"/>
                  </a:cxn>
                </a:cxnLst>
                <a:rect l="0" t="0" r="r" b="b"/>
                <a:pathLst>
                  <a:path w="21" h="39">
                    <a:moveTo>
                      <a:pt x="15" y="0"/>
                    </a:moveTo>
                    <a:lnTo>
                      <a:pt x="15" y="0"/>
                    </a:lnTo>
                    <a:lnTo>
                      <a:pt x="12" y="2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3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3" y="27"/>
                    </a:lnTo>
                    <a:lnTo>
                      <a:pt x="15" y="22"/>
                    </a:lnTo>
                    <a:lnTo>
                      <a:pt x="19" y="12"/>
                    </a:lnTo>
                    <a:lnTo>
                      <a:pt x="21" y="6"/>
                    </a:lnTo>
                    <a:lnTo>
                      <a:pt x="21" y="6"/>
                    </a:lnTo>
                    <a:lnTo>
                      <a:pt x="20" y="12"/>
                    </a:lnTo>
                    <a:lnTo>
                      <a:pt x="17" y="25"/>
                    </a:lnTo>
                    <a:lnTo>
                      <a:pt x="15" y="33"/>
                    </a:lnTo>
                    <a:lnTo>
                      <a:pt x="12" y="37"/>
                    </a:lnTo>
                    <a:lnTo>
                      <a:pt x="9" y="39"/>
                    </a:lnTo>
                    <a:lnTo>
                      <a:pt x="4" y="35"/>
                    </a:lnTo>
                    <a:lnTo>
                      <a:pt x="4" y="35"/>
                    </a:lnTo>
                    <a:lnTo>
                      <a:pt x="1" y="31"/>
                    </a:lnTo>
                    <a:lnTo>
                      <a:pt x="0" y="25"/>
                    </a:lnTo>
                    <a:lnTo>
                      <a:pt x="1" y="20"/>
                    </a:lnTo>
                    <a:lnTo>
                      <a:pt x="2" y="14"/>
                    </a:lnTo>
                    <a:lnTo>
                      <a:pt x="5" y="10"/>
                    </a:lnTo>
                    <a:lnTo>
                      <a:pt x="9" y="4"/>
                    </a:lnTo>
                    <a:lnTo>
                      <a:pt x="12" y="2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20"/>
              <p:cNvSpPr>
                <a:spLocks/>
              </p:cNvSpPr>
              <p:nvPr/>
            </p:nvSpPr>
            <p:spPr bwMode="auto">
              <a:xfrm>
                <a:off x="7261225" y="5129213"/>
                <a:ext cx="207963" cy="150812"/>
              </a:xfrm>
              <a:custGeom>
                <a:avLst/>
                <a:gdLst/>
                <a:ahLst/>
                <a:cxnLst>
                  <a:cxn ang="0">
                    <a:pos x="14" y="27"/>
                  </a:cxn>
                  <a:cxn ang="0">
                    <a:pos x="16" y="47"/>
                  </a:cxn>
                  <a:cxn ang="0">
                    <a:pos x="16" y="70"/>
                  </a:cxn>
                  <a:cxn ang="0">
                    <a:pos x="16" y="78"/>
                  </a:cxn>
                  <a:cxn ang="0">
                    <a:pos x="13" y="82"/>
                  </a:cxn>
                  <a:cxn ang="0">
                    <a:pos x="9" y="82"/>
                  </a:cxn>
                  <a:cxn ang="0">
                    <a:pos x="6" y="84"/>
                  </a:cxn>
                  <a:cxn ang="0">
                    <a:pos x="5" y="90"/>
                  </a:cxn>
                  <a:cxn ang="0">
                    <a:pos x="1" y="119"/>
                  </a:cxn>
                  <a:cxn ang="0">
                    <a:pos x="0" y="154"/>
                  </a:cxn>
                  <a:cxn ang="0">
                    <a:pos x="4" y="176"/>
                  </a:cxn>
                  <a:cxn ang="0">
                    <a:pos x="9" y="186"/>
                  </a:cxn>
                  <a:cxn ang="0">
                    <a:pos x="14" y="190"/>
                  </a:cxn>
                  <a:cxn ang="0">
                    <a:pos x="37" y="192"/>
                  </a:cxn>
                  <a:cxn ang="0">
                    <a:pos x="65" y="190"/>
                  </a:cxn>
                  <a:cxn ang="0">
                    <a:pos x="94" y="184"/>
                  </a:cxn>
                  <a:cxn ang="0">
                    <a:pos x="118" y="170"/>
                  </a:cxn>
                  <a:cxn ang="0">
                    <a:pos x="129" y="156"/>
                  </a:cxn>
                  <a:cxn ang="0">
                    <a:pos x="130" y="153"/>
                  </a:cxn>
                  <a:cxn ang="0">
                    <a:pos x="131" y="131"/>
                  </a:cxn>
                  <a:cxn ang="0">
                    <a:pos x="126" y="108"/>
                  </a:cxn>
                  <a:cxn ang="0">
                    <a:pos x="120" y="98"/>
                  </a:cxn>
                  <a:cxn ang="0">
                    <a:pos x="110" y="90"/>
                  </a:cxn>
                  <a:cxn ang="0">
                    <a:pos x="95" y="86"/>
                  </a:cxn>
                  <a:cxn ang="0">
                    <a:pos x="89" y="86"/>
                  </a:cxn>
                  <a:cxn ang="0">
                    <a:pos x="81" y="78"/>
                  </a:cxn>
                  <a:cxn ang="0">
                    <a:pos x="78" y="63"/>
                  </a:cxn>
                  <a:cxn ang="0">
                    <a:pos x="76" y="55"/>
                  </a:cxn>
                  <a:cxn ang="0">
                    <a:pos x="74" y="53"/>
                  </a:cxn>
                  <a:cxn ang="0">
                    <a:pos x="70" y="59"/>
                  </a:cxn>
                  <a:cxn ang="0">
                    <a:pos x="66" y="63"/>
                  </a:cxn>
                  <a:cxn ang="0">
                    <a:pos x="66" y="63"/>
                  </a:cxn>
                  <a:cxn ang="0">
                    <a:pos x="66" y="47"/>
                  </a:cxn>
                  <a:cxn ang="0">
                    <a:pos x="73" y="20"/>
                  </a:cxn>
                  <a:cxn ang="0">
                    <a:pos x="75" y="14"/>
                  </a:cxn>
                  <a:cxn ang="0">
                    <a:pos x="62" y="4"/>
                  </a:cxn>
                  <a:cxn ang="0">
                    <a:pos x="43" y="0"/>
                  </a:cxn>
                  <a:cxn ang="0">
                    <a:pos x="33" y="4"/>
                  </a:cxn>
                  <a:cxn ang="0">
                    <a:pos x="23" y="12"/>
                  </a:cxn>
                  <a:cxn ang="0">
                    <a:pos x="14" y="27"/>
                  </a:cxn>
                </a:cxnLst>
                <a:rect l="0" t="0" r="r" b="b"/>
                <a:pathLst>
                  <a:path w="131" h="192">
                    <a:moveTo>
                      <a:pt x="14" y="27"/>
                    </a:moveTo>
                    <a:lnTo>
                      <a:pt x="14" y="27"/>
                    </a:lnTo>
                    <a:lnTo>
                      <a:pt x="14" y="33"/>
                    </a:lnTo>
                    <a:lnTo>
                      <a:pt x="16" y="47"/>
                    </a:lnTo>
                    <a:lnTo>
                      <a:pt x="17" y="63"/>
                    </a:lnTo>
                    <a:lnTo>
                      <a:pt x="16" y="70"/>
                    </a:lnTo>
                    <a:lnTo>
                      <a:pt x="16" y="78"/>
                    </a:lnTo>
                    <a:lnTo>
                      <a:pt x="16" y="78"/>
                    </a:lnTo>
                    <a:lnTo>
                      <a:pt x="15" y="82"/>
                    </a:lnTo>
                    <a:lnTo>
                      <a:pt x="13" y="82"/>
                    </a:lnTo>
                    <a:lnTo>
                      <a:pt x="9" y="82"/>
                    </a:lnTo>
                    <a:lnTo>
                      <a:pt x="9" y="82"/>
                    </a:lnTo>
                    <a:lnTo>
                      <a:pt x="7" y="84"/>
                    </a:lnTo>
                    <a:lnTo>
                      <a:pt x="6" y="84"/>
                    </a:lnTo>
                    <a:lnTo>
                      <a:pt x="5" y="90"/>
                    </a:lnTo>
                    <a:lnTo>
                      <a:pt x="5" y="90"/>
                    </a:lnTo>
                    <a:lnTo>
                      <a:pt x="3" y="104"/>
                    </a:lnTo>
                    <a:lnTo>
                      <a:pt x="1" y="119"/>
                    </a:lnTo>
                    <a:lnTo>
                      <a:pt x="0" y="137"/>
                    </a:lnTo>
                    <a:lnTo>
                      <a:pt x="0" y="154"/>
                    </a:lnTo>
                    <a:lnTo>
                      <a:pt x="3" y="170"/>
                    </a:lnTo>
                    <a:lnTo>
                      <a:pt x="4" y="176"/>
                    </a:lnTo>
                    <a:lnTo>
                      <a:pt x="7" y="182"/>
                    </a:lnTo>
                    <a:lnTo>
                      <a:pt x="9" y="186"/>
                    </a:lnTo>
                    <a:lnTo>
                      <a:pt x="14" y="190"/>
                    </a:lnTo>
                    <a:lnTo>
                      <a:pt x="14" y="190"/>
                    </a:lnTo>
                    <a:lnTo>
                      <a:pt x="24" y="192"/>
                    </a:lnTo>
                    <a:lnTo>
                      <a:pt x="37" y="192"/>
                    </a:lnTo>
                    <a:lnTo>
                      <a:pt x="37" y="192"/>
                    </a:lnTo>
                    <a:lnTo>
                      <a:pt x="65" y="190"/>
                    </a:lnTo>
                    <a:lnTo>
                      <a:pt x="80" y="188"/>
                    </a:lnTo>
                    <a:lnTo>
                      <a:pt x="94" y="184"/>
                    </a:lnTo>
                    <a:lnTo>
                      <a:pt x="107" y="178"/>
                    </a:lnTo>
                    <a:lnTo>
                      <a:pt x="118" y="170"/>
                    </a:lnTo>
                    <a:lnTo>
                      <a:pt x="126" y="162"/>
                    </a:lnTo>
                    <a:lnTo>
                      <a:pt x="129" y="156"/>
                    </a:lnTo>
                    <a:lnTo>
                      <a:pt x="130" y="153"/>
                    </a:lnTo>
                    <a:lnTo>
                      <a:pt x="130" y="153"/>
                    </a:lnTo>
                    <a:lnTo>
                      <a:pt x="131" y="143"/>
                    </a:lnTo>
                    <a:lnTo>
                      <a:pt x="131" y="131"/>
                    </a:lnTo>
                    <a:lnTo>
                      <a:pt x="130" y="119"/>
                    </a:lnTo>
                    <a:lnTo>
                      <a:pt x="126" y="108"/>
                    </a:lnTo>
                    <a:lnTo>
                      <a:pt x="123" y="102"/>
                    </a:lnTo>
                    <a:lnTo>
                      <a:pt x="120" y="98"/>
                    </a:lnTo>
                    <a:lnTo>
                      <a:pt x="114" y="94"/>
                    </a:lnTo>
                    <a:lnTo>
                      <a:pt x="110" y="90"/>
                    </a:lnTo>
                    <a:lnTo>
                      <a:pt x="103" y="88"/>
                    </a:lnTo>
                    <a:lnTo>
                      <a:pt x="95" y="86"/>
                    </a:lnTo>
                    <a:lnTo>
                      <a:pt x="95" y="86"/>
                    </a:lnTo>
                    <a:lnTo>
                      <a:pt x="89" y="86"/>
                    </a:lnTo>
                    <a:lnTo>
                      <a:pt x="84" y="82"/>
                    </a:lnTo>
                    <a:lnTo>
                      <a:pt x="81" y="78"/>
                    </a:lnTo>
                    <a:lnTo>
                      <a:pt x="79" y="72"/>
                    </a:lnTo>
                    <a:lnTo>
                      <a:pt x="78" y="63"/>
                    </a:lnTo>
                    <a:lnTo>
                      <a:pt x="76" y="59"/>
                    </a:lnTo>
                    <a:lnTo>
                      <a:pt x="76" y="55"/>
                    </a:lnTo>
                    <a:lnTo>
                      <a:pt x="76" y="55"/>
                    </a:lnTo>
                    <a:lnTo>
                      <a:pt x="74" y="53"/>
                    </a:lnTo>
                    <a:lnTo>
                      <a:pt x="72" y="55"/>
                    </a:lnTo>
                    <a:lnTo>
                      <a:pt x="70" y="59"/>
                    </a:lnTo>
                    <a:lnTo>
                      <a:pt x="67" y="63"/>
                    </a:lnTo>
                    <a:lnTo>
                      <a:pt x="66" y="63"/>
                    </a:lnTo>
                    <a:lnTo>
                      <a:pt x="66" y="63"/>
                    </a:lnTo>
                    <a:lnTo>
                      <a:pt x="66" y="63"/>
                    </a:lnTo>
                    <a:lnTo>
                      <a:pt x="65" y="55"/>
                    </a:lnTo>
                    <a:lnTo>
                      <a:pt x="66" y="47"/>
                    </a:lnTo>
                    <a:lnTo>
                      <a:pt x="70" y="31"/>
                    </a:lnTo>
                    <a:lnTo>
                      <a:pt x="73" y="20"/>
                    </a:lnTo>
                    <a:lnTo>
                      <a:pt x="75" y="14"/>
                    </a:lnTo>
                    <a:lnTo>
                      <a:pt x="75" y="14"/>
                    </a:lnTo>
                    <a:lnTo>
                      <a:pt x="69" y="8"/>
                    </a:lnTo>
                    <a:lnTo>
                      <a:pt x="62" y="4"/>
                    </a:lnTo>
                    <a:lnTo>
                      <a:pt x="53" y="2"/>
                    </a:lnTo>
                    <a:lnTo>
                      <a:pt x="43" y="0"/>
                    </a:lnTo>
                    <a:lnTo>
                      <a:pt x="37" y="2"/>
                    </a:lnTo>
                    <a:lnTo>
                      <a:pt x="33" y="4"/>
                    </a:lnTo>
                    <a:lnTo>
                      <a:pt x="27" y="8"/>
                    </a:lnTo>
                    <a:lnTo>
                      <a:pt x="23" y="12"/>
                    </a:lnTo>
                    <a:lnTo>
                      <a:pt x="18" y="20"/>
                    </a:lnTo>
                    <a:lnTo>
                      <a:pt x="14" y="27"/>
                    </a:lnTo>
                    <a:lnTo>
                      <a:pt x="14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21"/>
              <p:cNvSpPr>
                <a:spLocks/>
              </p:cNvSpPr>
              <p:nvPr/>
            </p:nvSpPr>
            <p:spPr bwMode="auto">
              <a:xfrm>
                <a:off x="7302500" y="5145088"/>
                <a:ext cx="60325" cy="73025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0" y="17"/>
                  </a:cxn>
                  <a:cxn ang="0">
                    <a:pos x="1" y="37"/>
                  </a:cxn>
                  <a:cxn ang="0">
                    <a:pos x="2" y="54"/>
                  </a:cxn>
                  <a:cxn ang="0">
                    <a:pos x="3" y="72"/>
                  </a:cxn>
                  <a:cxn ang="0">
                    <a:pos x="3" y="72"/>
                  </a:cxn>
                  <a:cxn ang="0">
                    <a:pos x="6" y="78"/>
                  </a:cxn>
                  <a:cxn ang="0">
                    <a:pos x="7" y="82"/>
                  </a:cxn>
                  <a:cxn ang="0">
                    <a:pos x="11" y="88"/>
                  </a:cxn>
                  <a:cxn ang="0">
                    <a:pos x="16" y="89"/>
                  </a:cxn>
                  <a:cxn ang="0">
                    <a:pos x="21" y="91"/>
                  </a:cxn>
                  <a:cxn ang="0">
                    <a:pos x="21" y="91"/>
                  </a:cxn>
                  <a:cxn ang="0">
                    <a:pos x="27" y="89"/>
                  </a:cxn>
                  <a:cxn ang="0">
                    <a:pos x="33" y="84"/>
                  </a:cxn>
                  <a:cxn ang="0">
                    <a:pos x="35" y="80"/>
                  </a:cxn>
                  <a:cxn ang="0">
                    <a:pos x="36" y="74"/>
                  </a:cxn>
                  <a:cxn ang="0">
                    <a:pos x="38" y="68"/>
                  </a:cxn>
                  <a:cxn ang="0">
                    <a:pos x="38" y="60"/>
                  </a:cxn>
                  <a:cxn ang="0">
                    <a:pos x="38" y="60"/>
                  </a:cxn>
                  <a:cxn ang="0">
                    <a:pos x="38" y="5"/>
                  </a:cxn>
                  <a:cxn ang="0">
                    <a:pos x="38" y="5"/>
                  </a:cxn>
                  <a:cxn ang="0">
                    <a:pos x="35" y="3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19" y="0"/>
                  </a:cxn>
                  <a:cxn ang="0">
                    <a:pos x="14" y="1"/>
                  </a:cxn>
                  <a:cxn ang="0">
                    <a:pos x="7" y="7"/>
                  </a:cxn>
                  <a:cxn ang="0">
                    <a:pos x="0" y="17"/>
                  </a:cxn>
                  <a:cxn ang="0">
                    <a:pos x="0" y="17"/>
                  </a:cxn>
                </a:cxnLst>
                <a:rect l="0" t="0" r="r" b="b"/>
                <a:pathLst>
                  <a:path w="38" h="91">
                    <a:moveTo>
                      <a:pt x="0" y="17"/>
                    </a:moveTo>
                    <a:lnTo>
                      <a:pt x="0" y="17"/>
                    </a:lnTo>
                    <a:lnTo>
                      <a:pt x="1" y="37"/>
                    </a:lnTo>
                    <a:lnTo>
                      <a:pt x="2" y="54"/>
                    </a:lnTo>
                    <a:lnTo>
                      <a:pt x="3" y="72"/>
                    </a:lnTo>
                    <a:lnTo>
                      <a:pt x="3" y="72"/>
                    </a:lnTo>
                    <a:lnTo>
                      <a:pt x="6" y="78"/>
                    </a:lnTo>
                    <a:lnTo>
                      <a:pt x="7" y="82"/>
                    </a:lnTo>
                    <a:lnTo>
                      <a:pt x="11" y="88"/>
                    </a:lnTo>
                    <a:lnTo>
                      <a:pt x="16" y="89"/>
                    </a:lnTo>
                    <a:lnTo>
                      <a:pt x="21" y="91"/>
                    </a:lnTo>
                    <a:lnTo>
                      <a:pt x="21" y="91"/>
                    </a:lnTo>
                    <a:lnTo>
                      <a:pt x="27" y="89"/>
                    </a:lnTo>
                    <a:lnTo>
                      <a:pt x="33" y="84"/>
                    </a:lnTo>
                    <a:lnTo>
                      <a:pt x="35" y="80"/>
                    </a:lnTo>
                    <a:lnTo>
                      <a:pt x="36" y="74"/>
                    </a:lnTo>
                    <a:lnTo>
                      <a:pt x="38" y="68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38" y="5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19" y="0"/>
                    </a:lnTo>
                    <a:lnTo>
                      <a:pt x="14" y="1"/>
                    </a:lnTo>
                    <a:lnTo>
                      <a:pt x="7" y="7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22"/>
              <p:cNvSpPr>
                <a:spLocks/>
              </p:cNvSpPr>
              <p:nvPr/>
            </p:nvSpPr>
            <p:spPr bwMode="auto">
              <a:xfrm>
                <a:off x="7346950" y="5210175"/>
                <a:ext cx="112713" cy="60325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62" y="0"/>
                  </a:cxn>
                  <a:cxn ang="0">
                    <a:pos x="64" y="4"/>
                  </a:cxn>
                  <a:cxn ang="0">
                    <a:pos x="68" y="17"/>
                  </a:cxn>
                  <a:cxn ang="0">
                    <a:pos x="71" y="25"/>
                  </a:cxn>
                  <a:cxn ang="0">
                    <a:pos x="71" y="35"/>
                  </a:cxn>
                  <a:cxn ang="0">
                    <a:pos x="69" y="43"/>
                  </a:cxn>
                  <a:cxn ang="0">
                    <a:pos x="66" y="50"/>
                  </a:cxn>
                  <a:cxn ang="0">
                    <a:pos x="66" y="50"/>
                  </a:cxn>
                  <a:cxn ang="0">
                    <a:pos x="60" y="58"/>
                  </a:cxn>
                  <a:cxn ang="0">
                    <a:pos x="52" y="64"/>
                  </a:cxn>
                  <a:cxn ang="0">
                    <a:pos x="41" y="68"/>
                  </a:cxn>
                  <a:cxn ang="0">
                    <a:pos x="31" y="72"/>
                  </a:cxn>
                  <a:cxn ang="0">
                    <a:pos x="11" y="76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0" y="72"/>
                  </a:cxn>
                  <a:cxn ang="0">
                    <a:pos x="22" y="68"/>
                  </a:cxn>
                  <a:cxn ang="0">
                    <a:pos x="36" y="62"/>
                  </a:cxn>
                  <a:cxn ang="0">
                    <a:pos x="44" y="58"/>
                  </a:cxn>
                  <a:cxn ang="0">
                    <a:pos x="49" y="52"/>
                  </a:cxn>
                  <a:cxn ang="0">
                    <a:pos x="55" y="47"/>
                  </a:cxn>
                  <a:cxn ang="0">
                    <a:pos x="60" y="39"/>
                  </a:cxn>
                  <a:cxn ang="0">
                    <a:pos x="63" y="31"/>
                  </a:cxn>
                  <a:cxn ang="0">
                    <a:pos x="65" y="21"/>
                  </a:cxn>
                  <a:cxn ang="0">
                    <a:pos x="64" y="11"/>
                  </a:cxn>
                  <a:cxn ang="0">
                    <a:pos x="62" y="0"/>
                  </a:cxn>
                  <a:cxn ang="0">
                    <a:pos x="62" y="0"/>
                  </a:cxn>
                </a:cxnLst>
                <a:rect l="0" t="0" r="r" b="b"/>
                <a:pathLst>
                  <a:path w="71" h="76">
                    <a:moveTo>
                      <a:pt x="62" y="0"/>
                    </a:moveTo>
                    <a:lnTo>
                      <a:pt x="62" y="0"/>
                    </a:lnTo>
                    <a:lnTo>
                      <a:pt x="64" y="4"/>
                    </a:lnTo>
                    <a:lnTo>
                      <a:pt x="68" y="17"/>
                    </a:lnTo>
                    <a:lnTo>
                      <a:pt x="71" y="25"/>
                    </a:lnTo>
                    <a:lnTo>
                      <a:pt x="71" y="35"/>
                    </a:lnTo>
                    <a:lnTo>
                      <a:pt x="69" y="43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0" y="58"/>
                    </a:lnTo>
                    <a:lnTo>
                      <a:pt x="52" y="64"/>
                    </a:lnTo>
                    <a:lnTo>
                      <a:pt x="41" y="68"/>
                    </a:lnTo>
                    <a:lnTo>
                      <a:pt x="31" y="72"/>
                    </a:lnTo>
                    <a:lnTo>
                      <a:pt x="11" y="76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10" y="72"/>
                    </a:lnTo>
                    <a:lnTo>
                      <a:pt x="22" y="68"/>
                    </a:lnTo>
                    <a:lnTo>
                      <a:pt x="36" y="62"/>
                    </a:lnTo>
                    <a:lnTo>
                      <a:pt x="44" y="58"/>
                    </a:lnTo>
                    <a:lnTo>
                      <a:pt x="49" y="52"/>
                    </a:lnTo>
                    <a:lnTo>
                      <a:pt x="55" y="47"/>
                    </a:lnTo>
                    <a:lnTo>
                      <a:pt x="60" y="39"/>
                    </a:lnTo>
                    <a:lnTo>
                      <a:pt x="63" y="31"/>
                    </a:lnTo>
                    <a:lnTo>
                      <a:pt x="65" y="21"/>
                    </a:lnTo>
                    <a:lnTo>
                      <a:pt x="64" y="11"/>
                    </a:lnTo>
                    <a:lnTo>
                      <a:pt x="62" y="0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23"/>
              <p:cNvSpPr>
                <a:spLocks/>
              </p:cNvSpPr>
              <p:nvPr/>
            </p:nvSpPr>
            <p:spPr bwMode="auto">
              <a:xfrm>
                <a:off x="7367588" y="5205413"/>
                <a:ext cx="30163" cy="3492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1" y="4"/>
                  </a:cxn>
                  <a:cxn ang="0">
                    <a:pos x="6" y="13"/>
                  </a:cxn>
                  <a:cxn ang="0">
                    <a:pos x="4" y="17"/>
                  </a:cxn>
                  <a:cxn ang="0">
                    <a:pos x="4" y="23"/>
                  </a:cxn>
                  <a:cxn ang="0">
                    <a:pos x="4" y="29"/>
                  </a:cxn>
                  <a:cxn ang="0">
                    <a:pos x="6" y="35"/>
                  </a:cxn>
                  <a:cxn ang="0">
                    <a:pos x="6" y="35"/>
                  </a:cxn>
                  <a:cxn ang="0">
                    <a:pos x="9" y="37"/>
                  </a:cxn>
                  <a:cxn ang="0">
                    <a:pos x="13" y="35"/>
                  </a:cxn>
                  <a:cxn ang="0">
                    <a:pos x="15" y="29"/>
                  </a:cxn>
                  <a:cxn ang="0">
                    <a:pos x="16" y="23"/>
                  </a:cxn>
                  <a:cxn ang="0">
                    <a:pos x="18" y="10"/>
                  </a:cxn>
                  <a:cxn ang="0">
                    <a:pos x="19" y="4"/>
                  </a:cxn>
                  <a:cxn ang="0">
                    <a:pos x="19" y="4"/>
                  </a:cxn>
                  <a:cxn ang="0">
                    <a:pos x="19" y="12"/>
                  </a:cxn>
                  <a:cxn ang="0">
                    <a:pos x="18" y="25"/>
                  </a:cxn>
                  <a:cxn ang="0">
                    <a:pos x="17" y="33"/>
                  </a:cxn>
                  <a:cxn ang="0">
                    <a:pos x="15" y="39"/>
                  </a:cxn>
                  <a:cxn ang="0">
                    <a:pos x="12" y="43"/>
                  </a:cxn>
                  <a:cxn ang="0">
                    <a:pos x="6" y="43"/>
                  </a:cxn>
                  <a:cxn ang="0">
                    <a:pos x="6" y="43"/>
                  </a:cxn>
                  <a:cxn ang="0">
                    <a:pos x="3" y="39"/>
                  </a:cxn>
                  <a:cxn ang="0">
                    <a:pos x="0" y="33"/>
                  </a:cxn>
                  <a:cxn ang="0">
                    <a:pos x="0" y="27"/>
                  </a:cxn>
                  <a:cxn ang="0">
                    <a:pos x="2" y="21"/>
                  </a:cxn>
                  <a:cxn ang="0">
                    <a:pos x="4" y="13"/>
                  </a:cxn>
                  <a:cxn ang="0">
                    <a:pos x="6" y="8"/>
                  </a:cxn>
                  <a:cxn ang="0">
                    <a:pos x="9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9" h="43">
                    <a:moveTo>
                      <a:pt x="13" y="0"/>
                    </a:moveTo>
                    <a:lnTo>
                      <a:pt x="13" y="0"/>
                    </a:lnTo>
                    <a:lnTo>
                      <a:pt x="11" y="4"/>
                    </a:lnTo>
                    <a:lnTo>
                      <a:pt x="6" y="13"/>
                    </a:lnTo>
                    <a:lnTo>
                      <a:pt x="4" y="17"/>
                    </a:lnTo>
                    <a:lnTo>
                      <a:pt x="4" y="23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6" y="35"/>
                    </a:lnTo>
                    <a:lnTo>
                      <a:pt x="9" y="37"/>
                    </a:lnTo>
                    <a:lnTo>
                      <a:pt x="13" y="35"/>
                    </a:lnTo>
                    <a:lnTo>
                      <a:pt x="15" y="29"/>
                    </a:lnTo>
                    <a:lnTo>
                      <a:pt x="16" y="23"/>
                    </a:lnTo>
                    <a:lnTo>
                      <a:pt x="18" y="10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9" y="12"/>
                    </a:lnTo>
                    <a:lnTo>
                      <a:pt x="18" y="25"/>
                    </a:lnTo>
                    <a:lnTo>
                      <a:pt x="17" y="33"/>
                    </a:lnTo>
                    <a:lnTo>
                      <a:pt x="15" y="39"/>
                    </a:lnTo>
                    <a:lnTo>
                      <a:pt x="12" y="43"/>
                    </a:lnTo>
                    <a:lnTo>
                      <a:pt x="6" y="43"/>
                    </a:lnTo>
                    <a:lnTo>
                      <a:pt x="6" y="43"/>
                    </a:lnTo>
                    <a:lnTo>
                      <a:pt x="3" y="39"/>
                    </a:lnTo>
                    <a:lnTo>
                      <a:pt x="0" y="33"/>
                    </a:lnTo>
                    <a:lnTo>
                      <a:pt x="0" y="27"/>
                    </a:lnTo>
                    <a:lnTo>
                      <a:pt x="2" y="21"/>
                    </a:lnTo>
                    <a:lnTo>
                      <a:pt x="4" y="13"/>
                    </a:lnTo>
                    <a:lnTo>
                      <a:pt x="6" y="8"/>
                    </a:lnTo>
                    <a:lnTo>
                      <a:pt x="9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24"/>
              <p:cNvSpPr>
                <a:spLocks/>
              </p:cNvSpPr>
              <p:nvPr/>
            </p:nvSpPr>
            <p:spPr bwMode="auto">
              <a:xfrm>
                <a:off x="7131050" y="4973638"/>
                <a:ext cx="261938" cy="255587"/>
              </a:xfrm>
              <a:custGeom>
                <a:avLst/>
                <a:gdLst/>
                <a:ahLst/>
                <a:cxnLst>
                  <a:cxn ang="0">
                    <a:pos x="161" y="50"/>
                  </a:cxn>
                  <a:cxn ang="0">
                    <a:pos x="157" y="91"/>
                  </a:cxn>
                  <a:cxn ang="0">
                    <a:pos x="156" y="121"/>
                  </a:cxn>
                  <a:cxn ang="0">
                    <a:pos x="156" y="162"/>
                  </a:cxn>
                  <a:cxn ang="0">
                    <a:pos x="161" y="215"/>
                  </a:cxn>
                  <a:cxn ang="0">
                    <a:pos x="163" y="228"/>
                  </a:cxn>
                  <a:cxn ang="0">
                    <a:pos x="165" y="256"/>
                  </a:cxn>
                  <a:cxn ang="0">
                    <a:pos x="162" y="273"/>
                  </a:cxn>
                  <a:cxn ang="0">
                    <a:pos x="156" y="289"/>
                  </a:cxn>
                  <a:cxn ang="0">
                    <a:pos x="148" y="299"/>
                  </a:cxn>
                  <a:cxn ang="0">
                    <a:pos x="133" y="316"/>
                  </a:cxn>
                  <a:cxn ang="0">
                    <a:pos x="118" y="322"/>
                  </a:cxn>
                  <a:cxn ang="0">
                    <a:pos x="105" y="320"/>
                  </a:cxn>
                  <a:cxn ang="0">
                    <a:pos x="91" y="312"/>
                  </a:cxn>
                  <a:cxn ang="0">
                    <a:pos x="88" y="310"/>
                  </a:cxn>
                  <a:cxn ang="0">
                    <a:pos x="83" y="301"/>
                  </a:cxn>
                  <a:cxn ang="0">
                    <a:pos x="82" y="285"/>
                  </a:cxn>
                  <a:cxn ang="0">
                    <a:pos x="87" y="254"/>
                  </a:cxn>
                  <a:cxn ang="0">
                    <a:pos x="91" y="217"/>
                  </a:cxn>
                  <a:cxn ang="0">
                    <a:pos x="90" y="193"/>
                  </a:cxn>
                  <a:cxn ang="0">
                    <a:pos x="90" y="193"/>
                  </a:cxn>
                  <a:cxn ang="0">
                    <a:pos x="87" y="197"/>
                  </a:cxn>
                  <a:cxn ang="0">
                    <a:pos x="73" y="238"/>
                  </a:cxn>
                  <a:cxn ang="0">
                    <a:pos x="70" y="256"/>
                  </a:cxn>
                  <a:cxn ang="0">
                    <a:pos x="62" y="281"/>
                  </a:cxn>
                  <a:cxn ang="0">
                    <a:pos x="54" y="287"/>
                  </a:cxn>
                  <a:cxn ang="0">
                    <a:pos x="48" y="287"/>
                  </a:cxn>
                  <a:cxn ang="0">
                    <a:pos x="35" y="283"/>
                  </a:cxn>
                  <a:cxn ang="0">
                    <a:pos x="24" y="273"/>
                  </a:cxn>
                  <a:cxn ang="0">
                    <a:pos x="14" y="258"/>
                  </a:cxn>
                  <a:cxn ang="0">
                    <a:pos x="4" y="230"/>
                  </a:cxn>
                  <a:cxn ang="0">
                    <a:pos x="0" y="201"/>
                  </a:cxn>
                  <a:cxn ang="0">
                    <a:pos x="1" y="183"/>
                  </a:cxn>
                  <a:cxn ang="0">
                    <a:pos x="2" y="175"/>
                  </a:cxn>
                  <a:cxn ang="0">
                    <a:pos x="7" y="162"/>
                  </a:cxn>
                  <a:cxn ang="0">
                    <a:pos x="20" y="144"/>
                  </a:cxn>
                  <a:cxn ang="0">
                    <a:pos x="28" y="129"/>
                  </a:cxn>
                  <a:cxn ang="0">
                    <a:pos x="43" y="88"/>
                  </a:cxn>
                  <a:cxn ang="0">
                    <a:pos x="48" y="46"/>
                  </a:cxn>
                  <a:cxn ang="0">
                    <a:pos x="49" y="37"/>
                  </a:cxn>
                  <a:cxn ang="0">
                    <a:pos x="53" y="23"/>
                  </a:cxn>
                  <a:cxn ang="0">
                    <a:pos x="61" y="11"/>
                  </a:cxn>
                  <a:cxn ang="0">
                    <a:pos x="77" y="1"/>
                  </a:cxn>
                  <a:cxn ang="0">
                    <a:pos x="101" y="0"/>
                  </a:cxn>
                  <a:cxn ang="0">
                    <a:pos x="124" y="7"/>
                  </a:cxn>
                  <a:cxn ang="0">
                    <a:pos x="139" y="23"/>
                  </a:cxn>
                  <a:cxn ang="0">
                    <a:pos x="158" y="46"/>
                  </a:cxn>
                  <a:cxn ang="0">
                    <a:pos x="161" y="50"/>
                  </a:cxn>
                </a:cxnLst>
                <a:rect l="0" t="0" r="r" b="b"/>
                <a:pathLst>
                  <a:path w="165" h="322">
                    <a:moveTo>
                      <a:pt x="161" y="50"/>
                    </a:moveTo>
                    <a:lnTo>
                      <a:pt x="161" y="50"/>
                    </a:lnTo>
                    <a:lnTo>
                      <a:pt x="158" y="70"/>
                    </a:lnTo>
                    <a:lnTo>
                      <a:pt x="157" y="91"/>
                    </a:lnTo>
                    <a:lnTo>
                      <a:pt x="156" y="121"/>
                    </a:lnTo>
                    <a:lnTo>
                      <a:pt x="156" y="121"/>
                    </a:lnTo>
                    <a:lnTo>
                      <a:pt x="155" y="142"/>
                    </a:lnTo>
                    <a:lnTo>
                      <a:pt x="156" y="162"/>
                    </a:lnTo>
                    <a:lnTo>
                      <a:pt x="158" y="193"/>
                    </a:lnTo>
                    <a:lnTo>
                      <a:pt x="161" y="215"/>
                    </a:lnTo>
                    <a:lnTo>
                      <a:pt x="163" y="228"/>
                    </a:lnTo>
                    <a:lnTo>
                      <a:pt x="163" y="228"/>
                    </a:lnTo>
                    <a:lnTo>
                      <a:pt x="165" y="244"/>
                    </a:lnTo>
                    <a:lnTo>
                      <a:pt x="165" y="256"/>
                    </a:lnTo>
                    <a:lnTo>
                      <a:pt x="164" y="265"/>
                    </a:lnTo>
                    <a:lnTo>
                      <a:pt x="162" y="273"/>
                    </a:lnTo>
                    <a:lnTo>
                      <a:pt x="160" y="281"/>
                    </a:lnTo>
                    <a:lnTo>
                      <a:pt x="156" y="289"/>
                    </a:lnTo>
                    <a:lnTo>
                      <a:pt x="148" y="299"/>
                    </a:lnTo>
                    <a:lnTo>
                      <a:pt x="148" y="299"/>
                    </a:lnTo>
                    <a:lnTo>
                      <a:pt x="141" y="308"/>
                    </a:lnTo>
                    <a:lnTo>
                      <a:pt x="133" y="316"/>
                    </a:lnTo>
                    <a:lnTo>
                      <a:pt x="126" y="320"/>
                    </a:lnTo>
                    <a:lnTo>
                      <a:pt x="118" y="322"/>
                    </a:lnTo>
                    <a:lnTo>
                      <a:pt x="111" y="322"/>
                    </a:lnTo>
                    <a:lnTo>
                      <a:pt x="105" y="320"/>
                    </a:lnTo>
                    <a:lnTo>
                      <a:pt x="98" y="318"/>
                    </a:lnTo>
                    <a:lnTo>
                      <a:pt x="91" y="312"/>
                    </a:lnTo>
                    <a:lnTo>
                      <a:pt x="91" y="312"/>
                    </a:lnTo>
                    <a:lnTo>
                      <a:pt x="88" y="310"/>
                    </a:lnTo>
                    <a:lnTo>
                      <a:pt x="86" y="306"/>
                    </a:lnTo>
                    <a:lnTo>
                      <a:pt x="83" y="301"/>
                    </a:lnTo>
                    <a:lnTo>
                      <a:pt x="82" y="297"/>
                    </a:lnTo>
                    <a:lnTo>
                      <a:pt x="82" y="285"/>
                    </a:lnTo>
                    <a:lnTo>
                      <a:pt x="85" y="271"/>
                    </a:lnTo>
                    <a:lnTo>
                      <a:pt x="87" y="254"/>
                    </a:lnTo>
                    <a:lnTo>
                      <a:pt x="90" y="236"/>
                    </a:lnTo>
                    <a:lnTo>
                      <a:pt x="91" y="217"/>
                    </a:lnTo>
                    <a:lnTo>
                      <a:pt x="91" y="205"/>
                    </a:lnTo>
                    <a:lnTo>
                      <a:pt x="90" y="193"/>
                    </a:lnTo>
                    <a:lnTo>
                      <a:pt x="90" y="193"/>
                    </a:lnTo>
                    <a:lnTo>
                      <a:pt x="90" y="193"/>
                    </a:lnTo>
                    <a:lnTo>
                      <a:pt x="89" y="193"/>
                    </a:lnTo>
                    <a:lnTo>
                      <a:pt x="87" y="197"/>
                    </a:lnTo>
                    <a:lnTo>
                      <a:pt x="80" y="215"/>
                    </a:lnTo>
                    <a:lnTo>
                      <a:pt x="73" y="238"/>
                    </a:lnTo>
                    <a:lnTo>
                      <a:pt x="70" y="256"/>
                    </a:lnTo>
                    <a:lnTo>
                      <a:pt x="70" y="256"/>
                    </a:lnTo>
                    <a:lnTo>
                      <a:pt x="67" y="273"/>
                    </a:lnTo>
                    <a:lnTo>
                      <a:pt x="62" y="281"/>
                    </a:lnTo>
                    <a:lnTo>
                      <a:pt x="58" y="285"/>
                    </a:lnTo>
                    <a:lnTo>
                      <a:pt x="54" y="287"/>
                    </a:lnTo>
                    <a:lnTo>
                      <a:pt x="54" y="287"/>
                    </a:lnTo>
                    <a:lnTo>
                      <a:pt x="48" y="287"/>
                    </a:lnTo>
                    <a:lnTo>
                      <a:pt x="41" y="287"/>
                    </a:lnTo>
                    <a:lnTo>
                      <a:pt x="35" y="283"/>
                    </a:lnTo>
                    <a:lnTo>
                      <a:pt x="29" y="279"/>
                    </a:lnTo>
                    <a:lnTo>
                      <a:pt x="24" y="273"/>
                    </a:lnTo>
                    <a:lnTo>
                      <a:pt x="19" y="265"/>
                    </a:lnTo>
                    <a:lnTo>
                      <a:pt x="14" y="258"/>
                    </a:lnTo>
                    <a:lnTo>
                      <a:pt x="11" y="250"/>
                    </a:lnTo>
                    <a:lnTo>
                      <a:pt x="4" y="230"/>
                    </a:lnTo>
                    <a:lnTo>
                      <a:pt x="1" y="211"/>
                    </a:lnTo>
                    <a:lnTo>
                      <a:pt x="0" y="201"/>
                    </a:lnTo>
                    <a:lnTo>
                      <a:pt x="0" y="191"/>
                    </a:lnTo>
                    <a:lnTo>
                      <a:pt x="1" y="183"/>
                    </a:lnTo>
                    <a:lnTo>
                      <a:pt x="2" y="175"/>
                    </a:lnTo>
                    <a:lnTo>
                      <a:pt x="2" y="175"/>
                    </a:lnTo>
                    <a:lnTo>
                      <a:pt x="5" y="168"/>
                    </a:lnTo>
                    <a:lnTo>
                      <a:pt x="7" y="162"/>
                    </a:lnTo>
                    <a:lnTo>
                      <a:pt x="13" y="154"/>
                    </a:lnTo>
                    <a:lnTo>
                      <a:pt x="20" y="144"/>
                    </a:lnTo>
                    <a:lnTo>
                      <a:pt x="28" y="129"/>
                    </a:lnTo>
                    <a:lnTo>
                      <a:pt x="28" y="129"/>
                    </a:lnTo>
                    <a:lnTo>
                      <a:pt x="38" y="105"/>
                    </a:lnTo>
                    <a:lnTo>
                      <a:pt x="43" y="88"/>
                    </a:lnTo>
                    <a:lnTo>
                      <a:pt x="47" y="70"/>
                    </a:lnTo>
                    <a:lnTo>
                      <a:pt x="48" y="46"/>
                    </a:lnTo>
                    <a:lnTo>
                      <a:pt x="48" y="46"/>
                    </a:lnTo>
                    <a:lnTo>
                      <a:pt x="49" y="37"/>
                    </a:lnTo>
                    <a:lnTo>
                      <a:pt x="51" y="29"/>
                    </a:lnTo>
                    <a:lnTo>
                      <a:pt x="53" y="23"/>
                    </a:lnTo>
                    <a:lnTo>
                      <a:pt x="57" y="17"/>
                    </a:lnTo>
                    <a:lnTo>
                      <a:pt x="61" y="11"/>
                    </a:lnTo>
                    <a:lnTo>
                      <a:pt x="66" y="7"/>
                    </a:lnTo>
                    <a:lnTo>
                      <a:pt x="77" y="1"/>
                    </a:lnTo>
                    <a:lnTo>
                      <a:pt x="89" y="0"/>
                    </a:lnTo>
                    <a:lnTo>
                      <a:pt x="101" y="0"/>
                    </a:lnTo>
                    <a:lnTo>
                      <a:pt x="114" y="3"/>
                    </a:lnTo>
                    <a:lnTo>
                      <a:pt x="124" y="7"/>
                    </a:lnTo>
                    <a:lnTo>
                      <a:pt x="124" y="7"/>
                    </a:lnTo>
                    <a:lnTo>
                      <a:pt x="139" y="23"/>
                    </a:lnTo>
                    <a:lnTo>
                      <a:pt x="151" y="37"/>
                    </a:lnTo>
                    <a:lnTo>
                      <a:pt x="158" y="46"/>
                    </a:lnTo>
                    <a:lnTo>
                      <a:pt x="161" y="50"/>
                    </a:lnTo>
                    <a:lnTo>
                      <a:pt x="161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25"/>
              <p:cNvSpPr>
                <a:spLocks/>
              </p:cNvSpPr>
              <p:nvPr/>
            </p:nvSpPr>
            <p:spPr bwMode="auto">
              <a:xfrm>
                <a:off x="7150100" y="4983163"/>
                <a:ext cx="230188" cy="231775"/>
              </a:xfrm>
              <a:custGeom>
                <a:avLst/>
                <a:gdLst/>
                <a:ahLst/>
                <a:cxnLst>
                  <a:cxn ang="0">
                    <a:pos x="140" y="206"/>
                  </a:cxn>
                  <a:cxn ang="0">
                    <a:pos x="137" y="184"/>
                  </a:cxn>
                  <a:cxn ang="0">
                    <a:pos x="137" y="116"/>
                  </a:cxn>
                  <a:cxn ang="0">
                    <a:pos x="137" y="92"/>
                  </a:cxn>
                  <a:cxn ang="0">
                    <a:pos x="142" y="34"/>
                  </a:cxn>
                  <a:cxn ang="0">
                    <a:pos x="136" y="34"/>
                  </a:cxn>
                  <a:cxn ang="0">
                    <a:pos x="130" y="28"/>
                  </a:cxn>
                  <a:cxn ang="0">
                    <a:pos x="126" y="24"/>
                  </a:cxn>
                  <a:cxn ang="0">
                    <a:pos x="116" y="6"/>
                  </a:cxn>
                  <a:cxn ang="0">
                    <a:pos x="107" y="0"/>
                  </a:cxn>
                  <a:cxn ang="0">
                    <a:pos x="104" y="0"/>
                  </a:cxn>
                  <a:cxn ang="0">
                    <a:pos x="93" y="8"/>
                  </a:cxn>
                  <a:cxn ang="0">
                    <a:pos x="84" y="20"/>
                  </a:cxn>
                  <a:cxn ang="0">
                    <a:pos x="71" y="30"/>
                  </a:cxn>
                  <a:cxn ang="0">
                    <a:pos x="71" y="28"/>
                  </a:cxn>
                  <a:cxn ang="0">
                    <a:pos x="64" y="22"/>
                  </a:cxn>
                  <a:cxn ang="0">
                    <a:pos x="47" y="4"/>
                  </a:cxn>
                  <a:cxn ang="0">
                    <a:pos x="46" y="18"/>
                  </a:cxn>
                  <a:cxn ang="0">
                    <a:pos x="45" y="39"/>
                  </a:cxn>
                  <a:cxn ang="0">
                    <a:pos x="41" y="69"/>
                  </a:cxn>
                  <a:cxn ang="0">
                    <a:pos x="39" y="78"/>
                  </a:cxn>
                  <a:cxn ang="0">
                    <a:pos x="23" y="121"/>
                  </a:cxn>
                  <a:cxn ang="0">
                    <a:pos x="11" y="147"/>
                  </a:cxn>
                  <a:cxn ang="0">
                    <a:pos x="1" y="164"/>
                  </a:cxn>
                  <a:cxn ang="0">
                    <a:pos x="0" y="168"/>
                  </a:cxn>
                  <a:cxn ang="0">
                    <a:pos x="2" y="176"/>
                  </a:cxn>
                  <a:cxn ang="0">
                    <a:pos x="7" y="180"/>
                  </a:cxn>
                  <a:cxn ang="0">
                    <a:pos x="16" y="182"/>
                  </a:cxn>
                  <a:cxn ang="0">
                    <a:pos x="18" y="184"/>
                  </a:cxn>
                  <a:cxn ang="0">
                    <a:pos x="29" y="207"/>
                  </a:cxn>
                  <a:cxn ang="0">
                    <a:pos x="33" y="239"/>
                  </a:cxn>
                  <a:cxn ang="0">
                    <a:pos x="35" y="241"/>
                  </a:cxn>
                  <a:cxn ang="0">
                    <a:pos x="39" y="239"/>
                  </a:cxn>
                  <a:cxn ang="0">
                    <a:pos x="49" y="221"/>
                  </a:cxn>
                  <a:cxn ang="0">
                    <a:pos x="70" y="166"/>
                  </a:cxn>
                  <a:cxn ang="0">
                    <a:pos x="74" y="161"/>
                  </a:cxn>
                  <a:cxn ang="0">
                    <a:pos x="77" y="157"/>
                  </a:cxn>
                  <a:cxn ang="0">
                    <a:pos x="77" y="157"/>
                  </a:cxn>
                  <a:cxn ang="0">
                    <a:pos x="82" y="163"/>
                  </a:cxn>
                  <a:cxn ang="0">
                    <a:pos x="85" y="176"/>
                  </a:cxn>
                  <a:cxn ang="0">
                    <a:pos x="86" y="202"/>
                  </a:cxn>
                  <a:cxn ang="0">
                    <a:pos x="85" y="219"/>
                  </a:cxn>
                  <a:cxn ang="0">
                    <a:pos x="82" y="256"/>
                  </a:cxn>
                  <a:cxn ang="0">
                    <a:pos x="79" y="270"/>
                  </a:cxn>
                  <a:cxn ang="0">
                    <a:pos x="79" y="280"/>
                  </a:cxn>
                  <a:cxn ang="0">
                    <a:pos x="80" y="284"/>
                  </a:cxn>
                  <a:cxn ang="0">
                    <a:pos x="92" y="292"/>
                  </a:cxn>
                  <a:cxn ang="0">
                    <a:pos x="110" y="292"/>
                  </a:cxn>
                  <a:cxn ang="0">
                    <a:pos x="122" y="288"/>
                  </a:cxn>
                  <a:cxn ang="0">
                    <a:pos x="134" y="276"/>
                  </a:cxn>
                  <a:cxn ang="0">
                    <a:pos x="139" y="270"/>
                  </a:cxn>
                  <a:cxn ang="0">
                    <a:pos x="143" y="258"/>
                  </a:cxn>
                  <a:cxn ang="0">
                    <a:pos x="144" y="251"/>
                  </a:cxn>
                  <a:cxn ang="0">
                    <a:pos x="144" y="233"/>
                  </a:cxn>
                  <a:cxn ang="0">
                    <a:pos x="140" y="206"/>
                  </a:cxn>
                </a:cxnLst>
                <a:rect l="0" t="0" r="r" b="b"/>
                <a:pathLst>
                  <a:path w="145" h="294">
                    <a:moveTo>
                      <a:pt x="140" y="206"/>
                    </a:moveTo>
                    <a:lnTo>
                      <a:pt x="140" y="206"/>
                    </a:lnTo>
                    <a:lnTo>
                      <a:pt x="139" y="198"/>
                    </a:lnTo>
                    <a:lnTo>
                      <a:pt x="137" y="184"/>
                    </a:lnTo>
                    <a:lnTo>
                      <a:pt x="136" y="149"/>
                    </a:lnTo>
                    <a:lnTo>
                      <a:pt x="137" y="116"/>
                    </a:lnTo>
                    <a:lnTo>
                      <a:pt x="137" y="92"/>
                    </a:lnTo>
                    <a:lnTo>
                      <a:pt x="137" y="92"/>
                    </a:lnTo>
                    <a:lnTo>
                      <a:pt x="142" y="34"/>
                    </a:lnTo>
                    <a:lnTo>
                      <a:pt x="142" y="34"/>
                    </a:lnTo>
                    <a:lnTo>
                      <a:pt x="141" y="34"/>
                    </a:lnTo>
                    <a:lnTo>
                      <a:pt x="136" y="34"/>
                    </a:lnTo>
                    <a:lnTo>
                      <a:pt x="132" y="32"/>
                    </a:lnTo>
                    <a:lnTo>
                      <a:pt x="130" y="28"/>
                    </a:lnTo>
                    <a:lnTo>
                      <a:pt x="126" y="24"/>
                    </a:lnTo>
                    <a:lnTo>
                      <a:pt x="126" y="24"/>
                    </a:lnTo>
                    <a:lnTo>
                      <a:pt x="122" y="14"/>
                    </a:lnTo>
                    <a:lnTo>
                      <a:pt x="116" y="6"/>
                    </a:lnTo>
                    <a:lnTo>
                      <a:pt x="111" y="0"/>
                    </a:lnTo>
                    <a:lnTo>
                      <a:pt x="107" y="0"/>
                    </a:lnTo>
                    <a:lnTo>
                      <a:pt x="104" y="0"/>
                    </a:lnTo>
                    <a:lnTo>
                      <a:pt x="104" y="0"/>
                    </a:lnTo>
                    <a:lnTo>
                      <a:pt x="98" y="2"/>
                    </a:lnTo>
                    <a:lnTo>
                      <a:pt x="93" y="8"/>
                    </a:lnTo>
                    <a:lnTo>
                      <a:pt x="84" y="20"/>
                    </a:lnTo>
                    <a:lnTo>
                      <a:pt x="84" y="20"/>
                    </a:lnTo>
                    <a:lnTo>
                      <a:pt x="78" y="26"/>
                    </a:lnTo>
                    <a:lnTo>
                      <a:pt x="71" y="30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1" y="28"/>
                    </a:lnTo>
                    <a:lnTo>
                      <a:pt x="64" y="22"/>
                    </a:lnTo>
                    <a:lnTo>
                      <a:pt x="55" y="14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18"/>
                    </a:lnTo>
                    <a:lnTo>
                      <a:pt x="45" y="39"/>
                    </a:lnTo>
                    <a:lnTo>
                      <a:pt x="45" y="39"/>
                    </a:lnTo>
                    <a:lnTo>
                      <a:pt x="44" y="59"/>
                    </a:lnTo>
                    <a:lnTo>
                      <a:pt x="41" y="69"/>
                    </a:lnTo>
                    <a:lnTo>
                      <a:pt x="39" y="78"/>
                    </a:lnTo>
                    <a:lnTo>
                      <a:pt x="39" y="78"/>
                    </a:lnTo>
                    <a:lnTo>
                      <a:pt x="31" y="102"/>
                    </a:lnTo>
                    <a:lnTo>
                      <a:pt x="23" y="121"/>
                    </a:lnTo>
                    <a:lnTo>
                      <a:pt x="17" y="137"/>
                    </a:lnTo>
                    <a:lnTo>
                      <a:pt x="11" y="147"/>
                    </a:lnTo>
                    <a:lnTo>
                      <a:pt x="3" y="161"/>
                    </a:lnTo>
                    <a:lnTo>
                      <a:pt x="1" y="164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4"/>
                    </a:lnTo>
                    <a:lnTo>
                      <a:pt x="2" y="176"/>
                    </a:lnTo>
                    <a:lnTo>
                      <a:pt x="4" y="178"/>
                    </a:lnTo>
                    <a:lnTo>
                      <a:pt x="7" y="180"/>
                    </a:lnTo>
                    <a:lnTo>
                      <a:pt x="13" y="180"/>
                    </a:lnTo>
                    <a:lnTo>
                      <a:pt x="16" y="182"/>
                    </a:lnTo>
                    <a:lnTo>
                      <a:pt x="18" y="184"/>
                    </a:lnTo>
                    <a:lnTo>
                      <a:pt x="18" y="184"/>
                    </a:lnTo>
                    <a:lnTo>
                      <a:pt x="23" y="194"/>
                    </a:lnTo>
                    <a:lnTo>
                      <a:pt x="29" y="207"/>
                    </a:lnTo>
                    <a:lnTo>
                      <a:pt x="32" y="223"/>
                    </a:lnTo>
                    <a:lnTo>
                      <a:pt x="33" y="239"/>
                    </a:lnTo>
                    <a:lnTo>
                      <a:pt x="33" y="239"/>
                    </a:lnTo>
                    <a:lnTo>
                      <a:pt x="35" y="241"/>
                    </a:lnTo>
                    <a:lnTo>
                      <a:pt x="36" y="243"/>
                    </a:lnTo>
                    <a:lnTo>
                      <a:pt x="39" y="239"/>
                    </a:lnTo>
                    <a:lnTo>
                      <a:pt x="44" y="231"/>
                    </a:lnTo>
                    <a:lnTo>
                      <a:pt x="49" y="221"/>
                    </a:lnTo>
                    <a:lnTo>
                      <a:pt x="60" y="194"/>
                    </a:lnTo>
                    <a:lnTo>
                      <a:pt x="70" y="166"/>
                    </a:lnTo>
                    <a:lnTo>
                      <a:pt x="70" y="166"/>
                    </a:lnTo>
                    <a:lnTo>
                      <a:pt x="74" y="161"/>
                    </a:lnTo>
                    <a:lnTo>
                      <a:pt x="75" y="159"/>
                    </a:lnTo>
                    <a:lnTo>
                      <a:pt x="77" y="157"/>
                    </a:lnTo>
                    <a:lnTo>
                      <a:pt x="77" y="157"/>
                    </a:lnTo>
                    <a:lnTo>
                      <a:pt x="77" y="157"/>
                    </a:lnTo>
                    <a:lnTo>
                      <a:pt x="79" y="159"/>
                    </a:lnTo>
                    <a:lnTo>
                      <a:pt x="82" y="163"/>
                    </a:lnTo>
                    <a:lnTo>
                      <a:pt x="83" y="168"/>
                    </a:lnTo>
                    <a:lnTo>
                      <a:pt x="85" y="176"/>
                    </a:lnTo>
                    <a:lnTo>
                      <a:pt x="86" y="188"/>
                    </a:lnTo>
                    <a:lnTo>
                      <a:pt x="86" y="202"/>
                    </a:lnTo>
                    <a:lnTo>
                      <a:pt x="85" y="219"/>
                    </a:lnTo>
                    <a:lnTo>
                      <a:pt x="85" y="219"/>
                    </a:lnTo>
                    <a:lnTo>
                      <a:pt x="84" y="237"/>
                    </a:lnTo>
                    <a:lnTo>
                      <a:pt x="82" y="256"/>
                    </a:lnTo>
                    <a:lnTo>
                      <a:pt x="82" y="256"/>
                    </a:lnTo>
                    <a:lnTo>
                      <a:pt x="79" y="270"/>
                    </a:lnTo>
                    <a:lnTo>
                      <a:pt x="78" y="278"/>
                    </a:lnTo>
                    <a:lnTo>
                      <a:pt x="79" y="280"/>
                    </a:lnTo>
                    <a:lnTo>
                      <a:pt x="80" y="284"/>
                    </a:lnTo>
                    <a:lnTo>
                      <a:pt x="80" y="284"/>
                    </a:lnTo>
                    <a:lnTo>
                      <a:pt x="85" y="288"/>
                    </a:lnTo>
                    <a:lnTo>
                      <a:pt x="92" y="292"/>
                    </a:lnTo>
                    <a:lnTo>
                      <a:pt x="99" y="294"/>
                    </a:lnTo>
                    <a:lnTo>
                      <a:pt x="110" y="292"/>
                    </a:lnTo>
                    <a:lnTo>
                      <a:pt x="110" y="292"/>
                    </a:lnTo>
                    <a:lnTo>
                      <a:pt x="122" y="288"/>
                    </a:lnTo>
                    <a:lnTo>
                      <a:pt x="127" y="282"/>
                    </a:lnTo>
                    <a:lnTo>
                      <a:pt x="134" y="276"/>
                    </a:lnTo>
                    <a:lnTo>
                      <a:pt x="134" y="276"/>
                    </a:lnTo>
                    <a:lnTo>
                      <a:pt x="139" y="270"/>
                    </a:lnTo>
                    <a:lnTo>
                      <a:pt x="141" y="264"/>
                    </a:lnTo>
                    <a:lnTo>
                      <a:pt x="143" y="258"/>
                    </a:lnTo>
                    <a:lnTo>
                      <a:pt x="144" y="251"/>
                    </a:lnTo>
                    <a:lnTo>
                      <a:pt x="144" y="251"/>
                    </a:lnTo>
                    <a:lnTo>
                      <a:pt x="145" y="243"/>
                    </a:lnTo>
                    <a:lnTo>
                      <a:pt x="144" y="233"/>
                    </a:lnTo>
                    <a:lnTo>
                      <a:pt x="143" y="219"/>
                    </a:lnTo>
                    <a:lnTo>
                      <a:pt x="140" y="206"/>
                    </a:lnTo>
                    <a:lnTo>
                      <a:pt x="140" y="206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26"/>
              <p:cNvSpPr>
                <a:spLocks/>
              </p:cNvSpPr>
              <p:nvPr/>
            </p:nvSpPr>
            <p:spPr bwMode="auto">
              <a:xfrm>
                <a:off x="7265988" y="4994275"/>
                <a:ext cx="106363" cy="212725"/>
              </a:xfrm>
              <a:custGeom>
                <a:avLst/>
                <a:gdLst/>
                <a:ahLst/>
                <a:cxnLst>
                  <a:cxn ang="0">
                    <a:pos x="38" y="217"/>
                  </a:cxn>
                  <a:cxn ang="0">
                    <a:pos x="48" y="213"/>
                  </a:cxn>
                  <a:cxn ang="0">
                    <a:pos x="60" y="211"/>
                  </a:cxn>
                  <a:cxn ang="0">
                    <a:pos x="66" y="207"/>
                  </a:cxn>
                  <a:cxn ang="0">
                    <a:pos x="67" y="199"/>
                  </a:cxn>
                  <a:cxn ang="0">
                    <a:pos x="62" y="174"/>
                  </a:cxn>
                  <a:cxn ang="0">
                    <a:pos x="61" y="172"/>
                  </a:cxn>
                  <a:cxn ang="0">
                    <a:pos x="60" y="168"/>
                  </a:cxn>
                  <a:cxn ang="0">
                    <a:pos x="61" y="147"/>
                  </a:cxn>
                  <a:cxn ang="0">
                    <a:pos x="61" y="115"/>
                  </a:cxn>
                  <a:cxn ang="0">
                    <a:pos x="59" y="98"/>
                  </a:cxn>
                  <a:cxn ang="0">
                    <a:pos x="58" y="45"/>
                  </a:cxn>
                  <a:cxn ang="0">
                    <a:pos x="58" y="37"/>
                  </a:cxn>
                  <a:cxn ang="0">
                    <a:pos x="53" y="21"/>
                  </a:cxn>
                  <a:cxn ang="0">
                    <a:pos x="47" y="8"/>
                  </a:cxn>
                  <a:cxn ang="0">
                    <a:pos x="38" y="0"/>
                  </a:cxn>
                  <a:cxn ang="0">
                    <a:pos x="32" y="0"/>
                  </a:cxn>
                  <a:cxn ang="0">
                    <a:pos x="24" y="8"/>
                  </a:cxn>
                  <a:cxn ang="0">
                    <a:pos x="15" y="23"/>
                  </a:cxn>
                  <a:cxn ang="0">
                    <a:pos x="6" y="29"/>
                  </a:cxn>
                  <a:cxn ang="0">
                    <a:pos x="0" y="29"/>
                  </a:cxn>
                  <a:cxn ang="0">
                    <a:pos x="7" y="68"/>
                  </a:cxn>
                  <a:cxn ang="0">
                    <a:pos x="13" y="88"/>
                  </a:cxn>
                  <a:cxn ang="0">
                    <a:pos x="16" y="100"/>
                  </a:cxn>
                  <a:cxn ang="0">
                    <a:pos x="20" y="133"/>
                  </a:cxn>
                  <a:cxn ang="0">
                    <a:pos x="20" y="190"/>
                  </a:cxn>
                  <a:cxn ang="0">
                    <a:pos x="17" y="213"/>
                  </a:cxn>
                  <a:cxn ang="0">
                    <a:pos x="17" y="219"/>
                  </a:cxn>
                  <a:cxn ang="0">
                    <a:pos x="24" y="217"/>
                  </a:cxn>
                  <a:cxn ang="0">
                    <a:pos x="26" y="221"/>
                  </a:cxn>
                  <a:cxn ang="0">
                    <a:pos x="25" y="225"/>
                  </a:cxn>
                  <a:cxn ang="0">
                    <a:pos x="21" y="233"/>
                  </a:cxn>
                  <a:cxn ang="0">
                    <a:pos x="12" y="246"/>
                  </a:cxn>
                  <a:cxn ang="0">
                    <a:pos x="9" y="252"/>
                  </a:cxn>
                  <a:cxn ang="0">
                    <a:pos x="7" y="264"/>
                  </a:cxn>
                  <a:cxn ang="0">
                    <a:pos x="10" y="268"/>
                  </a:cxn>
                  <a:cxn ang="0">
                    <a:pos x="13" y="266"/>
                  </a:cxn>
                  <a:cxn ang="0">
                    <a:pos x="17" y="256"/>
                  </a:cxn>
                  <a:cxn ang="0">
                    <a:pos x="23" y="238"/>
                  </a:cxn>
                  <a:cxn ang="0">
                    <a:pos x="33" y="221"/>
                  </a:cxn>
                  <a:cxn ang="0">
                    <a:pos x="38" y="217"/>
                  </a:cxn>
                </a:cxnLst>
                <a:rect l="0" t="0" r="r" b="b"/>
                <a:pathLst>
                  <a:path w="67" h="268">
                    <a:moveTo>
                      <a:pt x="38" y="217"/>
                    </a:moveTo>
                    <a:lnTo>
                      <a:pt x="38" y="217"/>
                    </a:lnTo>
                    <a:lnTo>
                      <a:pt x="42" y="215"/>
                    </a:lnTo>
                    <a:lnTo>
                      <a:pt x="48" y="213"/>
                    </a:lnTo>
                    <a:lnTo>
                      <a:pt x="57" y="213"/>
                    </a:lnTo>
                    <a:lnTo>
                      <a:pt x="60" y="211"/>
                    </a:lnTo>
                    <a:lnTo>
                      <a:pt x="63" y="209"/>
                    </a:lnTo>
                    <a:lnTo>
                      <a:pt x="66" y="207"/>
                    </a:lnTo>
                    <a:lnTo>
                      <a:pt x="67" y="199"/>
                    </a:lnTo>
                    <a:lnTo>
                      <a:pt x="67" y="199"/>
                    </a:lnTo>
                    <a:lnTo>
                      <a:pt x="64" y="188"/>
                    </a:lnTo>
                    <a:lnTo>
                      <a:pt x="62" y="174"/>
                    </a:lnTo>
                    <a:lnTo>
                      <a:pt x="62" y="174"/>
                    </a:lnTo>
                    <a:lnTo>
                      <a:pt x="61" y="172"/>
                    </a:lnTo>
                    <a:lnTo>
                      <a:pt x="61" y="172"/>
                    </a:lnTo>
                    <a:lnTo>
                      <a:pt x="60" y="168"/>
                    </a:lnTo>
                    <a:lnTo>
                      <a:pt x="60" y="162"/>
                    </a:lnTo>
                    <a:lnTo>
                      <a:pt x="61" y="147"/>
                    </a:lnTo>
                    <a:lnTo>
                      <a:pt x="61" y="129"/>
                    </a:lnTo>
                    <a:lnTo>
                      <a:pt x="61" y="115"/>
                    </a:lnTo>
                    <a:lnTo>
                      <a:pt x="61" y="115"/>
                    </a:lnTo>
                    <a:lnTo>
                      <a:pt x="59" y="98"/>
                    </a:lnTo>
                    <a:lnTo>
                      <a:pt x="59" y="80"/>
                    </a:lnTo>
                    <a:lnTo>
                      <a:pt x="58" y="45"/>
                    </a:lnTo>
                    <a:lnTo>
                      <a:pt x="58" y="45"/>
                    </a:lnTo>
                    <a:lnTo>
                      <a:pt x="58" y="37"/>
                    </a:lnTo>
                    <a:lnTo>
                      <a:pt x="56" y="29"/>
                    </a:lnTo>
                    <a:lnTo>
                      <a:pt x="53" y="21"/>
                    </a:lnTo>
                    <a:lnTo>
                      <a:pt x="50" y="14"/>
                    </a:lnTo>
                    <a:lnTo>
                      <a:pt x="47" y="8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29" y="2"/>
                    </a:lnTo>
                    <a:lnTo>
                      <a:pt x="24" y="8"/>
                    </a:lnTo>
                    <a:lnTo>
                      <a:pt x="19" y="18"/>
                    </a:lnTo>
                    <a:lnTo>
                      <a:pt x="15" y="23"/>
                    </a:lnTo>
                    <a:lnTo>
                      <a:pt x="11" y="27"/>
                    </a:lnTo>
                    <a:lnTo>
                      <a:pt x="6" y="29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3" y="51"/>
                    </a:lnTo>
                    <a:lnTo>
                      <a:pt x="7" y="68"/>
                    </a:lnTo>
                    <a:lnTo>
                      <a:pt x="10" y="78"/>
                    </a:lnTo>
                    <a:lnTo>
                      <a:pt x="13" y="88"/>
                    </a:lnTo>
                    <a:lnTo>
                      <a:pt x="13" y="88"/>
                    </a:lnTo>
                    <a:lnTo>
                      <a:pt x="16" y="100"/>
                    </a:lnTo>
                    <a:lnTo>
                      <a:pt x="19" y="115"/>
                    </a:lnTo>
                    <a:lnTo>
                      <a:pt x="20" y="133"/>
                    </a:lnTo>
                    <a:lnTo>
                      <a:pt x="21" y="152"/>
                    </a:lnTo>
                    <a:lnTo>
                      <a:pt x="20" y="190"/>
                    </a:lnTo>
                    <a:lnTo>
                      <a:pt x="17" y="213"/>
                    </a:lnTo>
                    <a:lnTo>
                      <a:pt x="17" y="213"/>
                    </a:lnTo>
                    <a:lnTo>
                      <a:pt x="17" y="217"/>
                    </a:lnTo>
                    <a:lnTo>
                      <a:pt x="17" y="219"/>
                    </a:lnTo>
                    <a:lnTo>
                      <a:pt x="21" y="219"/>
                    </a:lnTo>
                    <a:lnTo>
                      <a:pt x="24" y="217"/>
                    </a:lnTo>
                    <a:lnTo>
                      <a:pt x="25" y="219"/>
                    </a:lnTo>
                    <a:lnTo>
                      <a:pt x="26" y="221"/>
                    </a:lnTo>
                    <a:lnTo>
                      <a:pt x="26" y="221"/>
                    </a:lnTo>
                    <a:lnTo>
                      <a:pt x="25" y="225"/>
                    </a:lnTo>
                    <a:lnTo>
                      <a:pt x="24" y="227"/>
                    </a:lnTo>
                    <a:lnTo>
                      <a:pt x="21" y="233"/>
                    </a:lnTo>
                    <a:lnTo>
                      <a:pt x="16" y="238"/>
                    </a:lnTo>
                    <a:lnTo>
                      <a:pt x="12" y="246"/>
                    </a:lnTo>
                    <a:lnTo>
                      <a:pt x="12" y="246"/>
                    </a:lnTo>
                    <a:lnTo>
                      <a:pt x="9" y="252"/>
                    </a:lnTo>
                    <a:lnTo>
                      <a:pt x="7" y="258"/>
                    </a:lnTo>
                    <a:lnTo>
                      <a:pt x="7" y="264"/>
                    </a:lnTo>
                    <a:lnTo>
                      <a:pt x="10" y="268"/>
                    </a:lnTo>
                    <a:lnTo>
                      <a:pt x="10" y="268"/>
                    </a:lnTo>
                    <a:lnTo>
                      <a:pt x="12" y="268"/>
                    </a:lnTo>
                    <a:lnTo>
                      <a:pt x="13" y="266"/>
                    </a:lnTo>
                    <a:lnTo>
                      <a:pt x="17" y="256"/>
                    </a:lnTo>
                    <a:lnTo>
                      <a:pt x="17" y="256"/>
                    </a:lnTo>
                    <a:lnTo>
                      <a:pt x="20" y="248"/>
                    </a:lnTo>
                    <a:lnTo>
                      <a:pt x="23" y="238"/>
                    </a:lnTo>
                    <a:lnTo>
                      <a:pt x="29" y="227"/>
                    </a:lnTo>
                    <a:lnTo>
                      <a:pt x="33" y="221"/>
                    </a:lnTo>
                    <a:lnTo>
                      <a:pt x="38" y="217"/>
                    </a:lnTo>
                    <a:lnTo>
                      <a:pt x="38" y="217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27"/>
              <p:cNvSpPr>
                <a:spLocks/>
              </p:cNvSpPr>
              <p:nvPr/>
            </p:nvSpPr>
            <p:spPr bwMode="auto">
              <a:xfrm>
                <a:off x="7145338" y="5011738"/>
                <a:ext cx="127000" cy="180975"/>
              </a:xfrm>
              <a:custGeom>
                <a:avLst/>
                <a:gdLst/>
                <a:ahLst/>
                <a:cxnLst>
                  <a:cxn ang="0">
                    <a:pos x="50" y="194"/>
                  </a:cxn>
                  <a:cxn ang="0">
                    <a:pos x="50" y="194"/>
                  </a:cxn>
                  <a:cxn ang="0">
                    <a:pos x="44" y="172"/>
                  </a:cxn>
                  <a:cxn ang="0">
                    <a:pos x="41" y="161"/>
                  </a:cxn>
                  <a:cxn ang="0">
                    <a:pos x="35" y="149"/>
                  </a:cxn>
                  <a:cxn ang="0">
                    <a:pos x="35" y="149"/>
                  </a:cxn>
                  <a:cxn ang="0">
                    <a:pos x="33" y="145"/>
                  </a:cxn>
                  <a:cxn ang="0">
                    <a:pos x="38" y="149"/>
                  </a:cxn>
                  <a:cxn ang="0">
                    <a:pos x="50" y="169"/>
                  </a:cxn>
                  <a:cxn ang="0">
                    <a:pos x="50" y="169"/>
                  </a:cxn>
                  <a:cxn ang="0">
                    <a:pos x="51" y="169"/>
                  </a:cxn>
                  <a:cxn ang="0">
                    <a:pos x="52" y="165"/>
                  </a:cxn>
                  <a:cxn ang="0">
                    <a:pos x="55" y="153"/>
                  </a:cxn>
                  <a:cxn ang="0">
                    <a:pos x="63" y="116"/>
                  </a:cxn>
                  <a:cxn ang="0">
                    <a:pos x="68" y="96"/>
                  </a:cxn>
                  <a:cxn ang="0">
                    <a:pos x="72" y="79"/>
                  </a:cxn>
                  <a:cxn ang="0">
                    <a:pos x="74" y="73"/>
                  </a:cxn>
                  <a:cxn ang="0">
                    <a:pos x="77" y="69"/>
                  </a:cxn>
                  <a:cxn ang="0">
                    <a:pos x="78" y="69"/>
                  </a:cxn>
                  <a:cxn ang="0">
                    <a:pos x="80" y="69"/>
                  </a:cxn>
                  <a:cxn ang="0">
                    <a:pos x="80" y="69"/>
                  </a:cxn>
                  <a:cxn ang="0">
                    <a:pos x="69" y="47"/>
                  </a:cxn>
                  <a:cxn ang="0">
                    <a:pos x="59" y="26"/>
                  </a:cxn>
                  <a:cxn ang="0">
                    <a:pos x="52" y="8"/>
                  </a:cxn>
                  <a:cxn ang="0">
                    <a:pos x="48" y="0"/>
                  </a:cxn>
                  <a:cxn ang="0">
                    <a:pos x="48" y="0"/>
                  </a:cxn>
                  <a:cxn ang="0">
                    <a:pos x="48" y="2"/>
                  </a:cxn>
                  <a:cxn ang="0">
                    <a:pos x="48" y="2"/>
                  </a:cxn>
                  <a:cxn ang="0">
                    <a:pos x="45" y="20"/>
                  </a:cxn>
                  <a:cxn ang="0">
                    <a:pos x="41" y="40"/>
                  </a:cxn>
                  <a:cxn ang="0">
                    <a:pos x="41" y="40"/>
                  </a:cxn>
                  <a:cxn ang="0">
                    <a:pos x="36" y="53"/>
                  </a:cxn>
                  <a:cxn ang="0">
                    <a:pos x="31" y="71"/>
                  </a:cxn>
                  <a:cxn ang="0">
                    <a:pos x="23" y="92"/>
                  </a:cxn>
                  <a:cxn ang="0">
                    <a:pos x="17" y="102"/>
                  </a:cxn>
                  <a:cxn ang="0">
                    <a:pos x="11" y="114"/>
                  </a:cxn>
                  <a:cxn ang="0">
                    <a:pos x="11" y="114"/>
                  </a:cxn>
                  <a:cxn ang="0">
                    <a:pos x="4" y="124"/>
                  </a:cxn>
                  <a:cxn ang="0">
                    <a:pos x="2" y="127"/>
                  </a:cxn>
                  <a:cxn ang="0">
                    <a:pos x="0" y="135"/>
                  </a:cxn>
                  <a:cxn ang="0">
                    <a:pos x="0" y="135"/>
                  </a:cxn>
                  <a:cxn ang="0">
                    <a:pos x="0" y="149"/>
                  </a:cxn>
                  <a:cxn ang="0">
                    <a:pos x="1" y="163"/>
                  </a:cxn>
                  <a:cxn ang="0">
                    <a:pos x="4" y="180"/>
                  </a:cxn>
                  <a:cxn ang="0">
                    <a:pos x="11" y="196"/>
                  </a:cxn>
                  <a:cxn ang="0">
                    <a:pos x="11" y="196"/>
                  </a:cxn>
                  <a:cxn ang="0">
                    <a:pos x="15" y="206"/>
                  </a:cxn>
                  <a:cxn ang="0">
                    <a:pos x="23" y="215"/>
                  </a:cxn>
                  <a:cxn ang="0">
                    <a:pos x="31" y="223"/>
                  </a:cxn>
                  <a:cxn ang="0">
                    <a:pos x="35" y="227"/>
                  </a:cxn>
                  <a:cxn ang="0">
                    <a:pos x="40" y="227"/>
                  </a:cxn>
                  <a:cxn ang="0">
                    <a:pos x="40" y="227"/>
                  </a:cxn>
                  <a:cxn ang="0">
                    <a:pos x="47" y="223"/>
                  </a:cxn>
                  <a:cxn ang="0">
                    <a:pos x="47" y="223"/>
                  </a:cxn>
                  <a:cxn ang="0">
                    <a:pos x="49" y="215"/>
                  </a:cxn>
                  <a:cxn ang="0">
                    <a:pos x="50" y="208"/>
                  </a:cxn>
                  <a:cxn ang="0">
                    <a:pos x="50" y="200"/>
                  </a:cxn>
                  <a:cxn ang="0">
                    <a:pos x="50" y="194"/>
                  </a:cxn>
                  <a:cxn ang="0">
                    <a:pos x="50" y="194"/>
                  </a:cxn>
                </a:cxnLst>
                <a:rect l="0" t="0" r="r" b="b"/>
                <a:pathLst>
                  <a:path w="80" h="227">
                    <a:moveTo>
                      <a:pt x="50" y="194"/>
                    </a:moveTo>
                    <a:lnTo>
                      <a:pt x="50" y="194"/>
                    </a:lnTo>
                    <a:lnTo>
                      <a:pt x="44" y="172"/>
                    </a:lnTo>
                    <a:lnTo>
                      <a:pt x="41" y="161"/>
                    </a:lnTo>
                    <a:lnTo>
                      <a:pt x="35" y="149"/>
                    </a:lnTo>
                    <a:lnTo>
                      <a:pt x="35" y="149"/>
                    </a:lnTo>
                    <a:lnTo>
                      <a:pt x="33" y="145"/>
                    </a:lnTo>
                    <a:lnTo>
                      <a:pt x="38" y="149"/>
                    </a:lnTo>
                    <a:lnTo>
                      <a:pt x="50" y="169"/>
                    </a:lnTo>
                    <a:lnTo>
                      <a:pt x="50" y="169"/>
                    </a:lnTo>
                    <a:lnTo>
                      <a:pt x="51" y="169"/>
                    </a:lnTo>
                    <a:lnTo>
                      <a:pt x="52" y="165"/>
                    </a:lnTo>
                    <a:lnTo>
                      <a:pt x="55" y="153"/>
                    </a:lnTo>
                    <a:lnTo>
                      <a:pt x="63" y="116"/>
                    </a:lnTo>
                    <a:lnTo>
                      <a:pt x="68" y="96"/>
                    </a:lnTo>
                    <a:lnTo>
                      <a:pt x="72" y="79"/>
                    </a:lnTo>
                    <a:lnTo>
                      <a:pt x="74" y="73"/>
                    </a:lnTo>
                    <a:lnTo>
                      <a:pt x="77" y="69"/>
                    </a:lnTo>
                    <a:lnTo>
                      <a:pt x="78" y="69"/>
                    </a:lnTo>
                    <a:lnTo>
                      <a:pt x="80" y="69"/>
                    </a:lnTo>
                    <a:lnTo>
                      <a:pt x="80" y="69"/>
                    </a:lnTo>
                    <a:lnTo>
                      <a:pt x="69" y="47"/>
                    </a:lnTo>
                    <a:lnTo>
                      <a:pt x="59" y="26"/>
                    </a:lnTo>
                    <a:lnTo>
                      <a:pt x="52" y="8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45" y="20"/>
                    </a:lnTo>
                    <a:lnTo>
                      <a:pt x="41" y="40"/>
                    </a:lnTo>
                    <a:lnTo>
                      <a:pt x="41" y="40"/>
                    </a:lnTo>
                    <a:lnTo>
                      <a:pt x="36" y="53"/>
                    </a:lnTo>
                    <a:lnTo>
                      <a:pt x="31" y="71"/>
                    </a:lnTo>
                    <a:lnTo>
                      <a:pt x="23" y="92"/>
                    </a:lnTo>
                    <a:lnTo>
                      <a:pt x="17" y="102"/>
                    </a:lnTo>
                    <a:lnTo>
                      <a:pt x="11" y="114"/>
                    </a:lnTo>
                    <a:lnTo>
                      <a:pt x="11" y="114"/>
                    </a:lnTo>
                    <a:lnTo>
                      <a:pt x="4" y="124"/>
                    </a:lnTo>
                    <a:lnTo>
                      <a:pt x="2" y="127"/>
                    </a:lnTo>
                    <a:lnTo>
                      <a:pt x="0" y="135"/>
                    </a:lnTo>
                    <a:lnTo>
                      <a:pt x="0" y="135"/>
                    </a:lnTo>
                    <a:lnTo>
                      <a:pt x="0" y="149"/>
                    </a:lnTo>
                    <a:lnTo>
                      <a:pt x="1" y="163"/>
                    </a:lnTo>
                    <a:lnTo>
                      <a:pt x="4" y="180"/>
                    </a:lnTo>
                    <a:lnTo>
                      <a:pt x="11" y="196"/>
                    </a:lnTo>
                    <a:lnTo>
                      <a:pt x="11" y="196"/>
                    </a:lnTo>
                    <a:lnTo>
                      <a:pt x="15" y="206"/>
                    </a:lnTo>
                    <a:lnTo>
                      <a:pt x="23" y="215"/>
                    </a:lnTo>
                    <a:lnTo>
                      <a:pt x="31" y="223"/>
                    </a:lnTo>
                    <a:lnTo>
                      <a:pt x="35" y="227"/>
                    </a:lnTo>
                    <a:lnTo>
                      <a:pt x="40" y="227"/>
                    </a:lnTo>
                    <a:lnTo>
                      <a:pt x="40" y="227"/>
                    </a:lnTo>
                    <a:lnTo>
                      <a:pt x="47" y="223"/>
                    </a:lnTo>
                    <a:lnTo>
                      <a:pt x="47" y="223"/>
                    </a:lnTo>
                    <a:lnTo>
                      <a:pt x="49" y="215"/>
                    </a:lnTo>
                    <a:lnTo>
                      <a:pt x="50" y="208"/>
                    </a:lnTo>
                    <a:lnTo>
                      <a:pt x="50" y="200"/>
                    </a:lnTo>
                    <a:lnTo>
                      <a:pt x="50" y="194"/>
                    </a:lnTo>
                    <a:lnTo>
                      <a:pt x="50" y="194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28"/>
              <p:cNvSpPr>
                <a:spLocks/>
              </p:cNvSpPr>
              <p:nvPr/>
            </p:nvSpPr>
            <p:spPr bwMode="auto">
              <a:xfrm>
                <a:off x="7185025" y="4975225"/>
                <a:ext cx="190500" cy="231775"/>
              </a:xfrm>
              <a:custGeom>
                <a:avLst/>
                <a:gdLst/>
                <a:ahLst/>
                <a:cxnLst>
                  <a:cxn ang="0">
                    <a:pos x="70" y="264"/>
                  </a:cxn>
                  <a:cxn ang="0">
                    <a:pos x="77" y="247"/>
                  </a:cxn>
                  <a:cxn ang="0">
                    <a:pos x="75" y="243"/>
                  </a:cxn>
                  <a:cxn ang="0">
                    <a:pos x="68" y="243"/>
                  </a:cxn>
                  <a:cxn ang="0">
                    <a:pos x="70" y="229"/>
                  </a:cxn>
                  <a:cxn ang="0">
                    <a:pos x="65" y="157"/>
                  </a:cxn>
                  <a:cxn ang="0">
                    <a:pos x="55" y="112"/>
                  </a:cxn>
                  <a:cxn ang="0">
                    <a:pos x="48" y="92"/>
                  </a:cxn>
                  <a:cxn ang="0">
                    <a:pos x="48" y="53"/>
                  </a:cxn>
                  <a:cxn ang="0">
                    <a:pos x="56" y="47"/>
                  </a:cxn>
                  <a:cxn ang="0">
                    <a:pos x="70" y="40"/>
                  </a:cxn>
                  <a:cxn ang="0">
                    <a:pos x="83" y="26"/>
                  </a:cxn>
                  <a:cxn ang="0">
                    <a:pos x="93" y="28"/>
                  </a:cxn>
                  <a:cxn ang="0">
                    <a:pos x="102" y="49"/>
                  </a:cxn>
                  <a:cxn ang="0">
                    <a:pos x="107" y="79"/>
                  </a:cxn>
                  <a:cxn ang="0">
                    <a:pos x="109" y="173"/>
                  </a:cxn>
                  <a:cxn ang="0">
                    <a:pos x="112" y="204"/>
                  </a:cxn>
                  <a:cxn ang="0">
                    <a:pos x="118" y="216"/>
                  </a:cxn>
                  <a:cxn ang="0">
                    <a:pos x="114" y="157"/>
                  </a:cxn>
                  <a:cxn ang="0">
                    <a:pos x="115" y="102"/>
                  </a:cxn>
                  <a:cxn ang="0">
                    <a:pos x="117" y="38"/>
                  </a:cxn>
                  <a:cxn ang="0">
                    <a:pos x="93" y="10"/>
                  </a:cxn>
                  <a:cxn ang="0">
                    <a:pos x="72" y="2"/>
                  </a:cxn>
                  <a:cxn ang="0">
                    <a:pos x="45" y="2"/>
                  </a:cxn>
                  <a:cxn ang="0">
                    <a:pos x="24" y="16"/>
                  </a:cxn>
                  <a:cxn ang="0">
                    <a:pos x="32" y="26"/>
                  </a:cxn>
                  <a:cxn ang="0">
                    <a:pos x="38" y="44"/>
                  </a:cxn>
                  <a:cxn ang="0">
                    <a:pos x="43" y="88"/>
                  </a:cxn>
                  <a:cxn ang="0">
                    <a:pos x="51" y="122"/>
                  </a:cxn>
                  <a:cxn ang="0">
                    <a:pos x="47" y="159"/>
                  </a:cxn>
                  <a:cxn ang="0">
                    <a:pos x="33" y="208"/>
                  </a:cxn>
                  <a:cxn ang="0">
                    <a:pos x="24" y="225"/>
                  </a:cxn>
                  <a:cxn ang="0">
                    <a:pos x="15" y="223"/>
                  </a:cxn>
                  <a:cxn ang="0">
                    <a:pos x="2" y="194"/>
                  </a:cxn>
                  <a:cxn ang="0">
                    <a:pos x="0" y="196"/>
                  </a:cxn>
                  <a:cxn ang="0">
                    <a:pos x="10" y="233"/>
                  </a:cxn>
                  <a:cxn ang="0">
                    <a:pos x="22" y="251"/>
                  </a:cxn>
                  <a:cxn ang="0">
                    <a:pos x="17" y="266"/>
                  </a:cxn>
                  <a:cxn ang="0">
                    <a:pos x="14" y="276"/>
                  </a:cxn>
                  <a:cxn ang="0">
                    <a:pos x="23" y="274"/>
                  </a:cxn>
                  <a:cxn ang="0">
                    <a:pos x="28" y="253"/>
                  </a:cxn>
                  <a:cxn ang="0">
                    <a:pos x="33" y="231"/>
                  </a:cxn>
                  <a:cxn ang="0">
                    <a:pos x="55" y="167"/>
                  </a:cxn>
                  <a:cxn ang="0">
                    <a:pos x="57" y="169"/>
                  </a:cxn>
                  <a:cxn ang="0">
                    <a:pos x="62" y="214"/>
                  </a:cxn>
                  <a:cxn ang="0">
                    <a:pos x="62" y="249"/>
                  </a:cxn>
                  <a:cxn ang="0">
                    <a:pos x="56" y="280"/>
                  </a:cxn>
                  <a:cxn ang="0">
                    <a:pos x="58" y="294"/>
                  </a:cxn>
                  <a:cxn ang="0">
                    <a:pos x="61" y="294"/>
                  </a:cxn>
                  <a:cxn ang="0">
                    <a:pos x="62" y="278"/>
                  </a:cxn>
                </a:cxnLst>
                <a:rect l="0" t="0" r="r" b="b"/>
                <a:pathLst>
                  <a:path w="120" h="294">
                    <a:moveTo>
                      <a:pt x="65" y="272"/>
                    </a:moveTo>
                    <a:lnTo>
                      <a:pt x="65" y="272"/>
                    </a:lnTo>
                    <a:lnTo>
                      <a:pt x="70" y="264"/>
                    </a:lnTo>
                    <a:lnTo>
                      <a:pt x="73" y="259"/>
                    </a:lnTo>
                    <a:lnTo>
                      <a:pt x="76" y="253"/>
                    </a:lnTo>
                    <a:lnTo>
                      <a:pt x="77" y="247"/>
                    </a:lnTo>
                    <a:lnTo>
                      <a:pt x="77" y="247"/>
                    </a:lnTo>
                    <a:lnTo>
                      <a:pt x="76" y="245"/>
                    </a:lnTo>
                    <a:lnTo>
                      <a:pt x="75" y="243"/>
                    </a:lnTo>
                    <a:lnTo>
                      <a:pt x="72" y="245"/>
                    </a:lnTo>
                    <a:lnTo>
                      <a:pt x="68" y="245"/>
                    </a:lnTo>
                    <a:lnTo>
                      <a:pt x="68" y="243"/>
                    </a:lnTo>
                    <a:lnTo>
                      <a:pt x="68" y="239"/>
                    </a:lnTo>
                    <a:lnTo>
                      <a:pt x="68" y="239"/>
                    </a:lnTo>
                    <a:lnTo>
                      <a:pt x="70" y="229"/>
                    </a:lnTo>
                    <a:lnTo>
                      <a:pt x="70" y="216"/>
                    </a:lnTo>
                    <a:lnTo>
                      <a:pt x="67" y="176"/>
                    </a:lnTo>
                    <a:lnTo>
                      <a:pt x="65" y="157"/>
                    </a:lnTo>
                    <a:lnTo>
                      <a:pt x="62" y="137"/>
                    </a:lnTo>
                    <a:lnTo>
                      <a:pt x="58" y="122"/>
                    </a:lnTo>
                    <a:lnTo>
                      <a:pt x="55" y="112"/>
                    </a:lnTo>
                    <a:lnTo>
                      <a:pt x="55" y="112"/>
                    </a:lnTo>
                    <a:lnTo>
                      <a:pt x="51" y="102"/>
                    </a:lnTo>
                    <a:lnTo>
                      <a:pt x="48" y="92"/>
                    </a:lnTo>
                    <a:lnTo>
                      <a:pt x="47" y="83"/>
                    </a:lnTo>
                    <a:lnTo>
                      <a:pt x="47" y="71"/>
                    </a:lnTo>
                    <a:lnTo>
                      <a:pt x="48" y="53"/>
                    </a:lnTo>
                    <a:lnTo>
                      <a:pt x="49" y="47"/>
                    </a:lnTo>
                    <a:lnTo>
                      <a:pt x="49" y="47"/>
                    </a:lnTo>
                    <a:lnTo>
                      <a:pt x="56" y="47"/>
                    </a:lnTo>
                    <a:lnTo>
                      <a:pt x="62" y="45"/>
                    </a:lnTo>
                    <a:lnTo>
                      <a:pt x="66" y="44"/>
                    </a:lnTo>
                    <a:lnTo>
                      <a:pt x="70" y="40"/>
                    </a:lnTo>
                    <a:lnTo>
                      <a:pt x="75" y="32"/>
                    </a:lnTo>
                    <a:lnTo>
                      <a:pt x="80" y="28"/>
                    </a:lnTo>
                    <a:lnTo>
                      <a:pt x="83" y="26"/>
                    </a:lnTo>
                    <a:lnTo>
                      <a:pt x="83" y="26"/>
                    </a:lnTo>
                    <a:lnTo>
                      <a:pt x="89" y="26"/>
                    </a:lnTo>
                    <a:lnTo>
                      <a:pt x="93" y="28"/>
                    </a:lnTo>
                    <a:lnTo>
                      <a:pt x="96" y="34"/>
                    </a:lnTo>
                    <a:lnTo>
                      <a:pt x="100" y="42"/>
                    </a:lnTo>
                    <a:lnTo>
                      <a:pt x="102" y="49"/>
                    </a:lnTo>
                    <a:lnTo>
                      <a:pt x="104" y="59"/>
                    </a:lnTo>
                    <a:lnTo>
                      <a:pt x="105" y="69"/>
                    </a:lnTo>
                    <a:lnTo>
                      <a:pt x="107" y="79"/>
                    </a:lnTo>
                    <a:lnTo>
                      <a:pt x="107" y="79"/>
                    </a:lnTo>
                    <a:lnTo>
                      <a:pt x="108" y="137"/>
                    </a:lnTo>
                    <a:lnTo>
                      <a:pt x="109" y="173"/>
                    </a:lnTo>
                    <a:lnTo>
                      <a:pt x="111" y="196"/>
                    </a:lnTo>
                    <a:lnTo>
                      <a:pt x="111" y="196"/>
                    </a:lnTo>
                    <a:lnTo>
                      <a:pt x="112" y="204"/>
                    </a:lnTo>
                    <a:lnTo>
                      <a:pt x="114" y="208"/>
                    </a:lnTo>
                    <a:lnTo>
                      <a:pt x="118" y="216"/>
                    </a:lnTo>
                    <a:lnTo>
                      <a:pt x="118" y="216"/>
                    </a:lnTo>
                    <a:lnTo>
                      <a:pt x="117" y="206"/>
                    </a:lnTo>
                    <a:lnTo>
                      <a:pt x="115" y="192"/>
                    </a:lnTo>
                    <a:lnTo>
                      <a:pt x="114" y="157"/>
                    </a:lnTo>
                    <a:lnTo>
                      <a:pt x="115" y="124"/>
                    </a:lnTo>
                    <a:lnTo>
                      <a:pt x="115" y="102"/>
                    </a:lnTo>
                    <a:lnTo>
                      <a:pt x="115" y="102"/>
                    </a:lnTo>
                    <a:lnTo>
                      <a:pt x="120" y="44"/>
                    </a:lnTo>
                    <a:lnTo>
                      <a:pt x="120" y="44"/>
                    </a:lnTo>
                    <a:lnTo>
                      <a:pt x="117" y="38"/>
                    </a:lnTo>
                    <a:lnTo>
                      <a:pt x="108" y="26"/>
                    </a:lnTo>
                    <a:lnTo>
                      <a:pt x="101" y="18"/>
                    </a:lnTo>
                    <a:lnTo>
                      <a:pt x="93" y="10"/>
                    </a:lnTo>
                    <a:lnTo>
                      <a:pt x="83" y="4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58" y="0"/>
                    </a:lnTo>
                    <a:lnTo>
                      <a:pt x="45" y="2"/>
                    </a:lnTo>
                    <a:lnTo>
                      <a:pt x="45" y="2"/>
                    </a:lnTo>
                    <a:lnTo>
                      <a:pt x="34" y="6"/>
                    </a:lnTo>
                    <a:lnTo>
                      <a:pt x="27" y="12"/>
                    </a:lnTo>
                    <a:lnTo>
                      <a:pt x="24" y="16"/>
                    </a:lnTo>
                    <a:lnTo>
                      <a:pt x="23" y="20"/>
                    </a:lnTo>
                    <a:lnTo>
                      <a:pt x="23" y="20"/>
                    </a:lnTo>
                    <a:lnTo>
                      <a:pt x="32" y="26"/>
                    </a:lnTo>
                    <a:lnTo>
                      <a:pt x="36" y="32"/>
                    </a:lnTo>
                    <a:lnTo>
                      <a:pt x="38" y="38"/>
                    </a:lnTo>
                    <a:lnTo>
                      <a:pt x="38" y="44"/>
                    </a:lnTo>
                    <a:lnTo>
                      <a:pt x="38" y="53"/>
                    </a:lnTo>
                    <a:lnTo>
                      <a:pt x="39" y="69"/>
                    </a:lnTo>
                    <a:lnTo>
                      <a:pt x="43" y="88"/>
                    </a:lnTo>
                    <a:lnTo>
                      <a:pt x="51" y="118"/>
                    </a:lnTo>
                    <a:lnTo>
                      <a:pt x="51" y="118"/>
                    </a:lnTo>
                    <a:lnTo>
                      <a:pt x="51" y="122"/>
                    </a:lnTo>
                    <a:lnTo>
                      <a:pt x="52" y="128"/>
                    </a:lnTo>
                    <a:lnTo>
                      <a:pt x="51" y="141"/>
                    </a:lnTo>
                    <a:lnTo>
                      <a:pt x="47" y="159"/>
                    </a:lnTo>
                    <a:lnTo>
                      <a:pt x="43" y="176"/>
                    </a:lnTo>
                    <a:lnTo>
                      <a:pt x="38" y="192"/>
                    </a:lnTo>
                    <a:lnTo>
                      <a:pt x="33" y="208"/>
                    </a:lnTo>
                    <a:lnTo>
                      <a:pt x="28" y="219"/>
                    </a:lnTo>
                    <a:lnTo>
                      <a:pt x="24" y="225"/>
                    </a:lnTo>
                    <a:lnTo>
                      <a:pt x="24" y="225"/>
                    </a:lnTo>
                    <a:lnTo>
                      <a:pt x="22" y="227"/>
                    </a:lnTo>
                    <a:lnTo>
                      <a:pt x="19" y="227"/>
                    </a:lnTo>
                    <a:lnTo>
                      <a:pt x="15" y="223"/>
                    </a:lnTo>
                    <a:lnTo>
                      <a:pt x="10" y="217"/>
                    </a:lnTo>
                    <a:lnTo>
                      <a:pt x="8" y="208"/>
                    </a:lnTo>
                    <a:lnTo>
                      <a:pt x="2" y="194"/>
                    </a:lnTo>
                    <a:lnTo>
                      <a:pt x="1" y="192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1" y="208"/>
                    </a:lnTo>
                    <a:lnTo>
                      <a:pt x="5" y="219"/>
                    </a:lnTo>
                    <a:lnTo>
                      <a:pt x="10" y="233"/>
                    </a:lnTo>
                    <a:lnTo>
                      <a:pt x="20" y="249"/>
                    </a:lnTo>
                    <a:lnTo>
                      <a:pt x="20" y="249"/>
                    </a:lnTo>
                    <a:lnTo>
                      <a:pt x="22" y="251"/>
                    </a:lnTo>
                    <a:lnTo>
                      <a:pt x="22" y="253"/>
                    </a:lnTo>
                    <a:lnTo>
                      <a:pt x="20" y="261"/>
                    </a:lnTo>
                    <a:lnTo>
                      <a:pt x="17" y="266"/>
                    </a:lnTo>
                    <a:lnTo>
                      <a:pt x="11" y="272"/>
                    </a:lnTo>
                    <a:lnTo>
                      <a:pt x="11" y="272"/>
                    </a:lnTo>
                    <a:lnTo>
                      <a:pt x="14" y="276"/>
                    </a:lnTo>
                    <a:lnTo>
                      <a:pt x="17" y="276"/>
                    </a:lnTo>
                    <a:lnTo>
                      <a:pt x="20" y="276"/>
                    </a:lnTo>
                    <a:lnTo>
                      <a:pt x="23" y="274"/>
                    </a:lnTo>
                    <a:lnTo>
                      <a:pt x="24" y="270"/>
                    </a:lnTo>
                    <a:lnTo>
                      <a:pt x="26" y="264"/>
                    </a:lnTo>
                    <a:lnTo>
                      <a:pt x="28" y="253"/>
                    </a:lnTo>
                    <a:lnTo>
                      <a:pt x="28" y="253"/>
                    </a:lnTo>
                    <a:lnTo>
                      <a:pt x="29" y="243"/>
                    </a:lnTo>
                    <a:lnTo>
                      <a:pt x="33" y="231"/>
                    </a:lnTo>
                    <a:lnTo>
                      <a:pt x="42" y="204"/>
                    </a:lnTo>
                    <a:lnTo>
                      <a:pt x="51" y="178"/>
                    </a:lnTo>
                    <a:lnTo>
                      <a:pt x="55" y="167"/>
                    </a:lnTo>
                    <a:lnTo>
                      <a:pt x="55" y="167"/>
                    </a:lnTo>
                    <a:lnTo>
                      <a:pt x="55" y="167"/>
                    </a:lnTo>
                    <a:lnTo>
                      <a:pt x="57" y="169"/>
                    </a:lnTo>
                    <a:lnTo>
                      <a:pt x="60" y="180"/>
                    </a:lnTo>
                    <a:lnTo>
                      <a:pt x="62" y="200"/>
                    </a:lnTo>
                    <a:lnTo>
                      <a:pt x="62" y="214"/>
                    </a:lnTo>
                    <a:lnTo>
                      <a:pt x="62" y="233"/>
                    </a:lnTo>
                    <a:lnTo>
                      <a:pt x="62" y="233"/>
                    </a:lnTo>
                    <a:lnTo>
                      <a:pt x="62" y="249"/>
                    </a:lnTo>
                    <a:lnTo>
                      <a:pt x="60" y="266"/>
                    </a:lnTo>
                    <a:lnTo>
                      <a:pt x="60" y="266"/>
                    </a:lnTo>
                    <a:lnTo>
                      <a:pt x="56" y="280"/>
                    </a:lnTo>
                    <a:lnTo>
                      <a:pt x="56" y="288"/>
                    </a:lnTo>
                    <a:lnTo>
                      <a:pt x="57" y="292"/>
                    </a:lnTo>
                    <a:lnTo>
                      <a:pt x="58" y="294"/>
                    </a:lnTo>
                    <a:lnTo>
                      <a:pt x="58" y="294"/>
                    </a:lnTo>
                    <a:lnTo>
                      <a:pt x="61" y="294"/>
                    </a:lnTo>
                    <a:lnTo>
                      <a:pt x="61" y="294"/>
                    </a:lnTo>
                    <a:lnTo>
                      <a:pt x="58" y="290"/>
                    </a:lnTo>
                    <a:lnTo>
                      <a:pt x="60" y="284"/>
                    </a:lnTo>
                    <a:lnTo>
                      <a:pt x="62" y="278"/>
                    </a:lnTo>
                    <a:lnTo>
                      <a:pt x="65" y="272"/>
                    </a:lnTo>
                    <a:lnTo>
                      <a:pt x="65" y="272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29"/>
              <p:cNvSpPr>
                <a:spLocks/>
              </p:cNvSpPr>
              <p:nvPr/>
            </p:nvSpPr>
            <p:spPr bwMode="auto">
              <a:xfrm>
                <a:off x="7331075" y="5173663"/>
                <a:ext cx="41275" cy="28575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6" y="0"/>
                  </a:cxn>
                  <a:cxn ang="0">
                    <a:pos x="21" y="10"/>
                  </a:cxn>
                  <a:cxn ang="0">
                    <a:pos x="17" y="17"/>
                  </a:cxn>
                  <a:cxn ang="0">
                    <a:pos x="9" y="27"/>
                  </a:cxn>
                  <a:cxn ang="0">
                    <a:pos x="9" y="27"/>
                  </a:cxn>
                  <a:cxn ang="0">
                    <a:pos x="3" y="31"/>
                  </a:cxn>
                  <a:cxn ang="0">
                    <a:pos x="1" y="33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1" y="37"/>
                  </a:cxn>
                  <a:cxn ang="0">
                    <a:pos x="2" y="37"/>
                  </a:cxn>
                  <a:cxn ang="0">
                    <a:pos x="6" y="35"/>
                  </a:cxn>
                  <a:cxn ang="0">
                    <a:pos x="13" y="27"/>
                  </a:cxn>
                  <a:cxn ang="0">
                    <a:pos x="13" y="27"/>
                  </a:cxn>
                  <a:cxn ang="0">
                    <a:pos x="19" y="19"/>
                  </a:cxn>
                  <a:cxn ang="0">
                    <a:pos x="23" y="10"/>
                  </a:cxn>
                  <a:cxn ang="0">
                    <a:pos x="26" y="0"/>
                  </a:cxn>
                  <a:cxn ang="0">
                    <a:pos x="26" y="0"/>
                  </a:cxn>
                </a:cxnLst>
                <a:rect l="0" t="0" r="r" b="b"/>
                <a:pathLst>
                  <a:path w="26" h="37">
                    <a:moveTo>
                      <a:pt x="26" y="0"/>
                    </a:moveTo>
                    <a:lnTo>
                      <a:pt x="26" y="0"/>
                    </a:lnTo>
                    <a:lnTo>
                      <a:pt x="21" y="10"/>
                    </a:lnTo>
                    <a:lnTo>
                      <a:pt x="17" y="17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3" y="31"/>
                    </a:lnTo>
                    <a:lnTo>
                      <a:pt x="1" y="33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1" y="37"/>
                    </a:lnTo>
                    <a:lnTo>
                      <a:pt x="2" y="37"/>
                    </a:lnTo>
                    <a:lnTo>
                      <a:pt x="6" y="35"/>
                    </a:lnTo>
                    <a:lnTo>
                      <a:pt x="13" y="27"/>
                    </a:lnTo>
                    <a:lnTo>
                      <a:pt x="13" y="27"/>
                    </a:lnTo>
                    <a:lnTo>
                      <a:pt x="19" y="19"/>
                    </a:lnTo>
                    <a:lnTo>
                      <a:pt x="23" y="10"/>
                    </a:lnTo>
                    <a:lnTo>
                      <a:pt x="26" y="0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30"/>
              <p:cNvSpPr>
                <a:spLocks/>
              </p:cNvSpPr>
              <p:nvPr/>
            </p:nvSpPr>
            <p:spPr bwMode="auto">
              <a:xfrm>
                <a:off x="7150100" y="5026025"/>
                <a:ext cx="74613" cy="152400"/>
              </a:xfrm>
              <a:custGeom>
                <a:avLst/>
                <a:gdLst/>
                <a:ahLst/>
                <a:cxnLst>
                  <a:cxn ang="0">
                    <a:pos x="38" y="192"/>
                  </a:cxn>
                  <a:cxn ang="0">
                    <a:pos x="38" y="192"/>
                  </a:cxn>
                  <a:cxn ang="0">
                    <a:pos x="36" y="190"/>
                  </a:cxn>
                  <a:cxn ang="0">
                    <a:pos x="29" y="186"/>
                  </a:cxn>
                  <a:cxn ang="0">
                    <a:pos x="24" y="180"/>
                  </a:cxn>
                  <a:cxn ang="0">
                    <a:pos x="20" y="174"/>
                  </a:cxn>
                  <a:cxn ang="0">
                    <a:pos x="16" y="166"/>
                  </a:cxn>
                  <a:cxn ang="0">
                    <a:pos x="10" y="156"/>
                  </a:cxn>
                  <a:cxn ang="0">
                    <a:pos x="10" y="156"/>
                  </a:cxn>
                  <a:cxn ang="0">
                    <a:pos x="8" y="149"/>
                  </a:cxn>
                  <a:cxn ang="0">
                    <a:pos x="7" y="139"/>
                  </a:cxn>
                  <a:cxn ang="0">
                    <a:pos x="5" y="131"/>
                  </a:cxn>
                  <a:cxn ang="0">
                    <a:pos x="5" y="123"/>
                  </a:cxn>
                  <a:cxn ang="0">
                    <a:pos x="5" y="123"/>
                  </a:cxn>
                  <a:cxn ang="0">
                    <a:pos x="7" y="115"/>
                  </a:cxn>
                  <a:cxn ang="0">
                    <a:pos x="8" y="109"/>
                  </a:cxn>
                  <a:cxn ang="0">
                    <a:pos x="12" y="100"/>
                  </a:cxn>
                  <a:cxn ang="0">
                    <a:pos x="12" y="100"/>
                  </a:cxn>
                  <a:cxn ang="0">
                    <a:pos x="23" y="78"/>
                  </a:cxn>
                  <a:cxn ang="0">
                    <a:pos x="36" y="51"/>
                  </a:cxn>
                  <a:cxn ang="0">
                    <a:pos x="40" y="37"/>
                  </a:cxn>
                  <a:cxn ang="0">
                    <a:pos x="45" y="23"/>
                  </a:cxn>
                  <a:cxn ang="0">
                    <a:pos x="47" y="12"/>
                  </a:cxn>
                  <a:cxn ang="0">
                    <a:pos x="47" y="0"/>
                  </a:cxn>
                  <a:cxn ang="0">
                    <a:pos x="47" y="0"/>
                  </a:cxn>
                  <a:cxn ang="0">
                    <a:pos x="46" y="8"/>
                  </a:cxn>
                  <a:cxn ang="0">
                    <a:pos x="40" y="31"/>
                  </a:cxn>
                  <a:cxn ang="0">
                    <a:pos x="36" y="45"/>
                  </a:cxn>
                  <a:cxn ang="0">
                    <a:pos x="29" y="63"/>
                  </a:cxn>
                  <a:cxn ang="0">
                    <a:pos x="20" y="78"/>
                  </a:cxn>
                  <a:cxn ang="0">
                    <a:pos x="10" y="98"/>
                  </a:cxn>
                  <a:cxn ang="0">
                    <a:pos x="10" y="98"/>
                  </a:cxn>
                  <a:cxn ang="0">
                    <a:pos x="4" y="108"/>
                  </a:cxn>
                  <a:cxn ang="0">
                    <a:pos x="1" y="113"/>
                  </a:cxn>
                  <a:cxn ang="0">
                    <a:pos x="0" y="119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0" y="135"/>
                  </a:cxn>
                  <a:cxn ang="0">
                    <a:pos x="2" y="145"/>
                  </a:cxn>
                  <a:cxn ang="0">
                    <a:pos x="4" y="156"/>
                  </a:cxn>
                  <a:cxn ang="0">
                    <a:pos x="9" y="168"/>
                  </a:cxn>
                  <a:cxn ang="0">
                    <a:pos x="13" y="178"/>
                  </a:cxn>
                  <a:cxn ang="0">
                    <a:pos x="20" y="186"/>
                  </a:cxn>
                  <a:cxn ang="0">
                    <a:pos x="29" y="192"/>
                  </a:cxn>
                  <a:cxn ang="0">
                    <a:pos x="33" y="192"/>
                  </a:cxn>
                  <a:cxn ang="0">
                    <a:pos x="38" y="192"/>
                  </a:cxn>
                  <a:cxn ang="0">
                    <a:pos x="38" y="192"/>
                  </a:cxn>
                </a:cxnLst>
                <a:rect l="0" t="0" r="r" b="b"/>
                <a:pathLst>
                  <a:path w="47" h="192">
                    <a:moveTo>
                      <a:pt x="38" y="192"/>
                    </a:moveTo>
                    <a:lnTo>
                      <a:pt x="38" y="192"/>
                    </a:lnTo>
                    <a:lnTo>
                      <a:pt x="36" y="190"/>
                    </a:lnTo>
                    <a:lnTo>
                      <a:pt x="29" y="186"/>
                    </a:lnTo>
                    <a:lnTo>
                      <a:pt x="24" y="180"/>
                    </a:lnTo>
                    <a:lnTo>
                      <a:pt x="20" y="174"/>
                    </a:lnTo>
                    <a:lnTo>
                      <a:pt x="16" y="166"/>
                    </a:lnTo>
                    <a:lnTo>
                      <a:pt x="10" y="156"/>
                    </a:lnTo>
                    <a:lnTo>
                      <a:pt x="10" y="156"/>
                    </a:lnTo>
                    <a:lnTo>
                      <a:pt x="8" y="149"/>
                    </a:lnTo>
                    <a:lnTo>
                      <a:pt x="7" y="139"/>
                    </a:lnTo>
                    <a:lnTo>
                      <a:pt x="5" y="131"/>
                    </a:lnTo>
                    <a:lnTo>
                      <a:pt x="5" y="123"/>
                    </a:lnTo>
                    <a:lnTo>
                      <a:pt x="5" y="123"/>
                    </a:lnTo>
                    <a:lnTo>
                      <a:pt x="7" y="115"/>
                    </a:lnTo>
                    <a:lnTo>
                      <a:pt x="8" y="109"/>
                    </a:lnTo>
                    <a:lnTo>
                      <a:pt x="12" y="100"/>
                    </a:lnTo>
                    <a:lnTo>
                      <a:pt x="12" y="100"/>
                    </a:lnTo>
                    <a:lnTo>
                      <a:pt x="23" y="78"/>
                    </a:lnTo>
                    <a:lnTo>
                      <a:pt x="36" y="51"/>
                    </a:lnTo>
                    <a:lnTo>
                      <a:pt x="40" y="37"/>
                    </a:lnTo>
                    <a:lnTo>
                      <a:pt x="45" y="23"/>
                    </a:lnTo>
                    <a:lnTo>
                      <a:pt x="47" y="12"/>
                    </a:lnTo>
                    <a:lnTo>
                      <a:pt x="47" y="0"/>
                    </a:lnTo>
                    <a:lnTo>
                      <a:pt x="47" y="0"/>
                    </a:lnTo>
                    <a:lnTo>
                      <a:pt x="46" y="8"/>
                    </a:lnTo>
                    <a:lnTo>
                      <a:pt x="40" y="31"/>
                    </a:lnTo>
                    <a:lnTo>
                      <a:pt x="36" y="45"/>
                    </a:lnTo>
                    <a:lnTo>
                      <a:pt x="29" y="63"/>
                    </a:lnTo>
                    <a:lnTo>
                      <a:pt x="20" y="78"/>
                    </a:lnTo>
                    <a:lnTo>
                      <a:pt x="10" y="98"/>
                    </a:lnTo>
                    <a:lnTo>
                      <a:pt x="10" y="98"/>
                    </a:lnTo>
                    <a:lnTo>
                      <a:pt x="4" y="108"/>
                    </a:lnTo>
                    <a:lnTo>
                      <a:pt x="1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0" y="135"/>
                    </a:lnTo>
                    <a:lnTo>
                      <a:pt x="2" y="145"/>
                    </a:lnTo>
                    <a:lnTo>
                      <a:pt x="4" y="156"/>
                    </a:lnTo>
                    <a:lnTo>
                      <a:pt x="9" y="168"/>
                    </a:lnTo>
                    <a:lnTo>
                      <a:pt x="13" y="178"/>
                    </a:lnTo>
                    <a:lnTo>
                      <a:pt x="20" y="186"/>
                    </a:lnTo>
                    <a:lnTo>
                      <a:pt x="29" y="192"/>
                    </a:lnTo>
                    <a:lnTo>
                      <a:pt x="33" y="192"/>
                    </a:lnTo>
                    <a:lnTo>
                      <a:pt x="38" y="192"/>
                    </a:lnTo>
                    <a:lnTo>
                      <a:pt x="38" y="192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31"/>
              <p:cNvSpPr>
                <a:spLocks/>
              </p:cNvSpPr>
              <p:nvPr/>
            </p:nvSpPr>
            <p:spPr bwMode="auto">
              <a:xfrm>
                <a:off x="7292975" y="5033963"/>
                <a:ext cx="53975" cy="5238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3" y="6"/>
                  </a:cxn>
                  <a:cxn ang="0">
                    <a:pos x="7" y="17"/>
                  </a:cxn>
                  <a:cxn ang="0">
                    <a:pos x="12" y="25"/>
                  </a:cxn>
                  <a:cxn ang="0">
                    <a:pos x="16" y="35"/>
                  </a:cxn>
                  <a:cxn ang="0">
                    <a:pos x="22" y="43"/>
                  </a:cxn>
                  <a:cxn ang="0">
                    <a:pos x="28" y="51"/>
                  </a:cxn>
                  <a:cxn ang="0">
                    <a:pos x="28" y="51"/>
                  </a:cxn>
                  <a:cxn ang="0">
                    <a:pos x="32" y="55"/>
                  </a:cxn>
                  <a:cxn ang="0">
                    <a:pos x="34" y="60"/>
                  </a:cxn>
                  <a:cxn ang="0">
                    <a:pos x="34" y="62"/>
                  </a:cxn>
                  <a:cxn ang="0">
                    <a:pos x="33" y="66"/>
                  </a:cxn>
                  <a:cxn ang="0">
                    <a:pos x="31" y="66"/>
                  </a:cxn>
                  <a:cxn ang="0">
                    <a:pos x="26" y="66"/>
                  </a:cxn>
                  <a:cxn ang="0">
                    <a:pos x="22" y="62"/>
                  </a:cxn>
                  <a:cxn ang="0">
                    <a:pos x="17" y="55"/>
                  </a:cxn>
                  <a:cxn ang="0">
                    <a:pos x="17" y="55"/>
                  </a:cxn>
                  <a:cxn ang="0">
                    <a:pos x="12" y="47"/>
                  </a:cxn>
                  <a:cxn ang="0">
                    <a:pos x="8" y="39"/>
                  </a:cxn>
                  <a:cxn ang="0">
                    <a:pos x="5" y="29"/>
                  </a:cxn>
                  <a:cxn ang="0">
                    <a:pos x="3" y="21"/>
                  </a:cxn>
                  <a:cxn ang="0">
                    <a:pos x="0" y="13"/>
                  </a:cxn>
                  <a:cxn ang="0">
                    <a:pos x="0" y="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34" h="66">
                    <a:moveTo>
                      <a:pt x="2" y="0"/>
                    </a:moveTo>
                    <a:lnTo>
                      <a:pt x="2" y="0"/>
                    </a:lnTo>
                    <a:lnTo>
                      <a:pt x="3" y="6"/>
                    </a:lnTo>
                    <a:lnTo>
                      <a:pt x="7" y="17"/>
                    </a:lnTo>
                    <a:lnTo>
                      <a:pt x="12" y="25"/>
                    </a:lnTo>
                    <a:lnTo>
                      <a:pt x="16" y="35"/>
                    </a:lnTo>
                    <a:lnTo>
                      <a:pt x="22" y="43"/>
                    </a:lnTo>
                    <a:lnTo>
                      <a:pt x="28" y="51"/>
                    </a:lnTo>
                    <a:lnTo>
                      <a:pt x="28" y="51"/>
                    </a:lnTo>
                    <a:lnTo>
                      <a:pt x="32" y="55"/>
                    </a:lnTo>
                    <a:lnTo>
                      <a:pt x="34" y="60"/>
                    </a:lnTo>
                    <a:lnTo>
                      <a:pt x="34" y="62"/>
                    </a:lnTo>
                    <a:lnTo>
                      <a:pt x="33" y="66"/>
                    </a:lnTo>
                    <a:lnTo>
                      <a:pt x="31" y="66"/>
                    </a:lnTo>
                    <a:lnTo>
                      <a:pt x="26" y="66"/>
                    </a:lnTo>
                    <a:lnTo>
                      <a:pt x="22" y="62"/>
                    </a:lnTo>
                    <a:lnTo>
                      <a:pt x="17" y="55"/>
                    </a:lnTo>
                    <a:lnTo>
                      <a:pt x="17" y="55"/>
                    </a:lnTo>
                    <a:lnTo>
                      <a:pt x="12" y="47"/>
                    </a:lnTo>
                    <a:lnTo>
                      <a:pt x="8" y="39"/>
                    </a:lnTo>
                    <a:lnTo>
                      <a:pt x="5" y="29"/>
                    </a:lnTo>
                    <a:lnTo>
                      <a:pt x="3" y="21"/>
                    </a:lnTo>
                    <a:lnTo>
                      <a:pt x="0" y="13"/>
                    </a:lnTo>
                    <a:lnTo>
                      <a:pt x="0" y="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32"/>
              <p:cNvSpPr>
                <a:spLocks/>
              </p:cNvSpPr>
              <p:nvPr/>
            </p:nvSpPr>
            <p:spPr bwMode="auto">
              <a:xfrm>
                <a:off x="7312025" y="5075238"/>
                <a:ext cx="39688" cy="285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7"/>
                  </a:cxn>
                  <a:cxn ang="0">
                    <a:pos x="10" y="15"/>
                  </a:cxn>
                  <a:cxn ang="0">
                    <a:pos x="19" y="21"/>
                  </a:cxn>
                  <a:cxn ang="0">
                    <a:pos x="19" y="21"/>
                  </a:cxn>
                  <a:cxn ang="0">
                    <a:pos x="23" y="25"/>
                  </a:cxn>
                  <a:cxn ang="0">
                    <a:pos x="25" y="31"/>
                  </a:cxn>
                  <a:cxn ang="0">
                    <a:pos x="25" y="33"/>
                  </a:cxn>
                  <a:cxn ang="0">
                    <a:pos x="24" y="35"/>
                  </a:cxn>
                  <a:cxn ang="0">
                    <a:pos x="23" y="35"/>
                  </a:cxn>
                  <a:cxn ang="0">
                    <a:pos x="22" y="35"/>
                  </a:cxn>
                  <a:cxn ang="0">
                    <a:pos x="22" y="35"/>
                  </a:cxn>
                  <a:cxn ang="0">
                    <a:pos x="15" y="31"/>
                  </a:cxn>
                  <a:cxn ang="0">
                    <a:pos x="10" y="23"/>
                  </a:cxn>
                  <a:cxn ang="0">
                    <a:pos x="3" y="11"/>
                  </a:cxn>
                  <a:cxn ang="0">
                    <a:pos x="1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" h="35">
                    <a:moveTo>
                      <a:pt x="0" y="0"/>
                    </a:moveTo>
                    <a:lnTo>
                      <a:pt x="0" y="0"/>
                    </a:lnTo>
                    <a:lnTo>
                      <a:pt x="4" y="7"/>
                    </a:lnTo>
                    <a:lnTo>
                      <a:pt x="10" y="15"/>
                    </a:lnTo>
                    <a:lnTo>
                      <a:pt x="19" y="21"/>
                    </a:lnTo>
                    <a:lnTo>
                      <a:pt x="19" y="21"/>
                    </a:lnTo>
                    <a:lnTo>
                      <a:pt x="23" y="25"/>
                    </a:lnTo>
                    <a:lnTo>
                      <a:pt x="25" y="31"/>
                    </a:lnTo>
                    <a:lnTo>
                      <a:pt x="25" y="33"/>
                    </a:lnTo>
                    <a:lnTo>
                      <a:pt x="24" y="35"/>
                    </a:lnTo>
                    <a:lnTo>
                      <a:pt x="23" y="35"/>
                    </a:lnTo>
                    <a:lnTo>
                      <a:pt x="22" y="35"/>
                    </a:lnTo>
                    <a:lnTo>
                      <a:pt x="22" y="35"/>
                    </a:lnTo>
                    <a:lnTo>
                      <a:pt x="15" y="31"/>
                    </a:lnTo>
                    <a:lnTo>
                      <a:pt x="10" y="23"/>
                    </a:lnTo>
                    <a:lnTo>
                      <a:pt x="3" y="11"/>
                    </a:lnTo>
                    <a:lnTo>
                      <a:pt x="1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33"/>
              <p:cNvSpPr>
                <a:spLocks/>
              </p:cNvSpPr>
              <p:nvPr/>
            </p:nvSpPr>
            <p:spPr bwMode="auto">
              <a:xfrm>
                <a:off x="7180263" y="5105400"/>
                <a:ext cx="42863" cy="2063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14" y="8"/>
                  </a:cxn>
                  <a:cxn ang="0">
                    <a:pos x="21" y="13"/>
                  </a:cxn>
                  <a:cxn ang="0">
                    <a:pos x="25" y="17"/>
                  </a:cxn>
                  <a:cxn ang="0">
                    <a:pos x="26" y="21"/>
                  </a:cxn>
                  <a:cxn ang="0">
                    <a:pos x="26" y="21"/>
                  </a:cxn>
                  <a:cxn ang="0">
                    <a:pos x="27" y="23"/>
                  </a:cxn>
                  <a:cxn ang="0">
                    <a:pos x="26" y="25"/>
                  </a:cxn>
                  <a:cxn ang="0">
                    <a:pos x="21" y="2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2" y="8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27" h="25">
                    <a:moveTo>
                      <a:pt x="4" y="0"/>
                    </a:moveTo>
                    <a:lnTo>
                      <a:pt x="4" y="0"/>
                    </a:lnTo>
                    <a:lnTo>
                      <a:pt x="14" y="8"/>
                    </a:lnTo>
                    <a:lnTo>
                      <a:pt x="21" y="13"/>
                    </a:lnTo>
                    <a:lnTo>
                      <a:pt x="25" y="17"/>
                    </a:lnTo>
                    <a:lnTo>
                      <a:pt x="26" y="21"/>
                    </a:lnTo>
                    <a:lnTo>
                      <a:pt x="26" y="21"/>
                    </a:lnTo>
                    <a:lnTo>
                      <a:pt x="27" y="23"/>
                    </a:lnTo>
                    <a:lnTo>
                      <a:pt x="26" y="25"/>
                    </a:lnTo>
                    <a:lnTo>
                      <a:pt x="21" y="2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34"/>
              <p:cNvSpPr>
                <a:spLocks/>
              </p:cNvSpPr>
              <p:nvPr/>
            </p:nvSpPr>
            <p:spPr bwMode="auto">
              <a:xfrm>
                <a:off x="7197725" y="4706938"/>
                <a:ext cx="195263" cy="311150"/>
              </a:xfrm>
              <a:custGeom>
                <a:avLst/>
                <a:gdLst/>
                <a:ahLst/>
                <a:cxnLst>
                  <a:cxn ang="0">
                    <a:pos x="102" y="12"/>
                  </a:cxn>
                  <a:cxn ang="0">
                    <a:pos x="27" y="34"/>
                  </a:cxn>
                  <a:cxn ang="0">
                    <a:pos x="27" y="34"/>
                  </a:cxn>
                  <a:cxn ang="0">
                    <a:pos x="27" y="34"/>
                  </a:cxn>
                  <a:cxn ang="0">
                    <a:pos x="26" y="35"/>
                  </a:cxn>
                  <a:cxn ang="0">
                    <a:pos x="25" y="37"/>
                  </a:cxn>
                  <a:cxn ang="0">
                    <a:pos x="25" y="39"/>
                  </a:cxn>
                  <a:cxn ang="0">
                    <a:pos x="22" y="41"/>
                  </a:cxn>
                  <a:cxn ang="0">
                    <a:pos x="22" y="43"/>
                  </a:cxn>
                  <a:cxn ang="0">
                    <a:pos x="19" y="49"/>
                  </a:cxn>
                  <a:cxn ang="0">
                    <a:pos x="18" y="53"/>
                  </a:cxn>
                  <a:cxn ang="0">
                    <a:pos x="17" y="57"/>
                  </a:cxn>
                  <a:cxn ang="0">
                    <a:pos x="15" y="69"/>
                  </a:cxn>
                  <a:cxn ang="0">
                    <a:pos x="11" y="120"/>
                  </a:cxn>
                  <a:cxn ang="0">
                    <a:pos x="12" y="208"/>
                  </a:cxn>
                  <a:cxn ang="0">
                    <a:pos x="12" y="213"/>
                  </a:cxn>
                  <a:cxn ang="0">
                    <a:pos x="12" y="221"/>
                  </a:cxn>
                  <a:cxn ang="0">
                    <a:pos x="12" y="227"/>
                  </a:cxn>
                  <a:cxn ang="0">
                    <a:pos x="12" y="235"/>
                  </a:cxn>
                  <a:cxn ang="0">
                    <a:pos x="12" y="243"/>
                  </a:cxn>
                  <a:cxn ang="0">
                    <a:pos x="12" y="249"/>
                  </a:cxn>
                  <a:cxn ang="0">
                    <a:pos x="12" y="254"/>
                  </a:cxn>
                  <a:cxn ang="0">
                    <a:pos x="11" y="262"/>
                  </a:cxn>
                  <a:cxn ang="0">
                    <a:pos x="11" y="266"/>
                  </a:cxn>
                  <a:cxn ang="0">
                    <a:pos x="11" y="272"/>
                  </a:cxn>
                  <a:cxn ang="0">
                    <a:pos x="11" y="278"/>
                  </a:cxn>
                  <a:cxn ang="0">
                    <a:pos x="10" y="282"/>
                  </a:cxn>
                  <a:cxn ang="0">
                    <a:pos x="9" y="290"/>
                  </a:cxn>
                  <a:cxn ang="0">
                    <a:pos x="8" y="297"/>
                  </a:cxn>
                  <a:cxn ang="0">
                    <a:pos x="7" y="303"/>
                  </a:cxn>
                  <a:cxn ang="0">
                    <a:pos x="1" y="342"/>
                  </a:cxn>
                  <a:cxn ang="0">
                    <a:pos x="8" y="370"/>
                  </a:cxn>
                  <a:cxn ang="0">
                    <a:pos x="37" y="372"/>
                  </a:cxn>
                  <a:cxn ang="0">
                    <a:pos x="95" y="389"/>
                  </a:cxn>
                  <a:cxn ang="0">
                    <a:pos x="107" y="393"/>
                  </a:cxn>
                  <a:cxn ang="0">
                    <a:pos x="122" y="382"/>
                  </a:cxn>
                  <a:cxn ang="0">
                    <a:pos x="121" y="360"/>
                  </a:cxn>
                  <a:cxn ang="0">
                    <a:pos x="121" y="358"/>
                  </a:cxn>
                  <a:cxn ang="0">
                    <a:pos x="120" y="356"/>
                  </a:cxn>
                  <a:cxn ang="0">
                    <a:pos x="120" y="354"/>
                  </a:cxn>
                  <a:cxn ang="0">
                    <a:pos x="120" y="350"/>
                  </a:cxn>
                  <a:cxn ang="0">
                    <a:pos x="120" y="348"/>
                  </a:cxn>
                  <a:cxn ang="0">
                    <a:pos x="120" y="344"/>
                  </a:cxn>
                  <a:cxn ang="0">
                    <a:pos x="119" y="340"/>
                  </a:cxn>
                  <a:cxn ang="0">
                    <a:pos x="119" y="329"/>
                  </a:cxn>
                  <a:cxn ang="0">
                    <a:pos x="119" y="325"/>
                  </a:cxn>
                  <a:cxn ang="0">
                    <a:pos x="119" y="307"/>
                  </a:cxn>
                  <a:cxn ang="0">
                    <a:pos x="120" y="264"/>
                  </a:cxn>
                  <a:cxn ang="0">
                    <a:pos x="122" y="221"/>
                  </a:cxn>
                  <a:cxn ang="0">
                    <a:pos x="114" y="178"/>
                  </a:cxn>
                  <a:cxn ang="0">
                    <a:pos x="104" y="67"/>
                  </a:cxn>
                </a:cxnLst>
                <a:rect l="0" t="0" r="r" b="b"/>
                <a:pathLst>
                  <a:path w="123" h="393">
                    <a:moveTo>
                      <a:pt x="96" y="34"/>
                    </a:moveTo>
                    <a:lnTo>
                      <a:pt x="96" y="34"/>
                    </a:lnTo>
                    <a:lnTo>
                      <a:pt x="100" y="24"/>
                    </a:lnTo>
                    <a:lnTo>
                      <a:pt x="102" y="12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91" y="2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5" y="37"/>
                    </a:lnTo>
                    <a:lnTo>
                      <a:pt x="25" y="37"/>
                    </a:lnTo>
                    <a:lnTo>
                      <a:pt x="25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2" y="41"/>
                    </a:lnTo>
                    <a:lnTo>
                      <a:pt x="22" y="41"/>
                    </a:lnTo>
                    <a:lnTo>
                      <a:pt x="22" y="41"/>
                    </a:lnTo>
                    <a:lnTo>
                      <a:pt x="22" y="41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21" y="43"/>
                    </a:lnTo>
                    <a:lnTo>
                      <a:pt x="21" y="43"/>
                    </a:lnTo>
                    <a:lnTo>
                      <a:pt x="19" y="49"/>
                    </a:lnTo>
                    <a:lnTo>
                      <a:pt x="19" y="49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18" y="55"/>
                    </a:lnTo>
                    <a:lnTo>
                      <a:pt x="18" y="55"/>
                    </a:lnTo>
                    <a:lnTo>
                      <a:pt x="17" y="57"/>
                    </a:lnTo>
                    <a:lnTo>
                      <a:pt x="17" y="57"/>
                    </a:lnTo>
                    <a:lnTo>
                      <a:pt x="17" y="59"/>
                    </a:lnTo>
                    <a:lnTo>
                      <a:pt x="17" y="59"/>
                    </a:lnTo>
                    <a:lnTo>
                      <a:pt x="15" y="69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2" y="98"/>
                    </a:lnTo>
                    <a:lnTo>
                      <a:pt x="11" y="120"/>
                    </a:lnTo>
                    <a:lnTo>
                      <a:pt x="12" y="178"/>
                    </a:lnTo>
                    <a:lnTo>
                      <a:pt x="12" y="178"/>
                    </a:lnTo>
                    <a:lnTo>
                      <a:pt x="12" y="208"/>
                    </a:lnTo>
                    <a:lnTo>
                      <a:pt x="12" y="208"/>
                    </a:lnTo>
                    <a:lnTo>
                      <a:pt x="12" y="209"/>
                    </a:lnTo>
                    <a:lnTo>
                      <a:pt x="12" y="209"/>
                    </a:lnTo>
                    <a:lnTo>
                      <a:pt x="12" y="213"/>
                    </a:lnTo>
                    <a:lnTo>
                      <a:pt x="12" y="213"/>
                    </a:lnTo>
                    <a:lnTo>
                      <a:pt x="12" y="215"/>
                    </a:lnTo>
                    <a:lnTo>
                      <a:pt x="12" y="215"/>
                    </a:lnTo>
                    <a:lnTo>
                      <a:pt x="12" y="221"/>
                    </a:lnTo>
                    <a:lnTo>
                      <a:pt x="12" y="221"/>
                    </a:lnTo>
                    <a:lnTo>
                      <a:pt x="12" y="223"/>
                    </a:lnTo>
                    <a:lnTo>
                      <a:pt x="12" y="223"/>
                    </a:lnTo>
                    <a:lnTo>
                      <a:pt x="12" y="227"/>
                    </a:lnTo>
                    <a:lnTo>
                      <a:pt x="12" y="227"/>
                    </a:lnTo>
                    <a:lnTo>
                      <a:pt x="12" y="231"/>
                    </a:lnTo>
                    <a:lnTo>
                      <a:pt x="12" y="231"/>
                    </a:lnTo>
                    <a:lnTo>
                      <a:pt x="12" y="235"/>
                    </a:lnTo>
                    <a:lnTo>
                      <a:pt x="12" y="235"/>
                    </a:lnTo>
                    <a:lnTo>
                      <a:pt x="12" y="239"/>
                    </a:lnTo>
                    <a:lnTo>
                      <a:pt x="12" y="239"/>
                    </a:lnTo>
                    <a:lnTo>
                      <a:pt x="12" y="243"/>
                    </a:lnTo>
                    <a:lnTo>
                      <a:pt x="12" y="243"/>
                    </a:lnTo>
                    <a:lnTo>
                      <a:pt x="12" y="245"/>
                    </a:lnTo>
                    <a:lnTo>
                      <a:pt x="12" y="245"/>
                    </a:lnTo>
                    <a:lnTo>
                      <a:pt x="12" y="249"/>
                    </a:lnTo>
                    <a:lnTo>
                      <a:pt x="12" y="249"/>
                    </a:lnTo>
                    <a:lnTo>
                      <a:pt x="12" y="251"/>
                    </a:lnTo>
                    <a:lnTo>
                      <a:pt x="12" y="251"/>
                    </a:lnTo>
                    <a:lnTo>
                      <a:pt x="12" y="254"/>
                    </a:lnTo>
                    <a:lnTo>
                      <a:pt x="12" y="254"/>
                    </a:lnTo>
                    <a:lnTo>
                      <a:pt x="12" y="258"/>
                    </a:lnTo>
                    <a:lnTo>
                      <a:pt x="12" y="258"/>
                    </a:lnTo>
                    <a:lnTo>
                      <a:pt x="11" y="262"/>
                    </a:lnTo>
                    <a:lnTo>
                      <a:pt x="11" y="262"/>
                    </a:lnTo>
                    <a:lnTo>
                      <a:pt x="11" y="264"/>
                    </a:lnTo>
                    <a:lnTo>
                      <a:pt x="11" y="264"/>
                    </a:lnTo>
                    <a:lnTo>
                      <a:pt x="11" y="266"/>
                    </a:lnTo>
                    <a:lnTo>
                      <a:pt x="11" y="266"/>
                    </a:lnTo>
                    <a:lnTo>
                      <a:pt x="11" y="268"/>
                    </a:lnTo>
                    <a:lnTo>
                      <a:pt x="11" y="268"/>
                    </a:lnTo>
                    <a:lnTo>
                      <a:pt x="11" y="272"/>
                    </a:lnTo>
                    <a:lnTo>
                      <a:pt x="11" y="272"/>
                    </a:lnTo>
                    <a:lnTo>
                      <a:pt x="11" y="274"/>
                    </a:lnTo>
                    <a:lnTo>
                      <a:pt x="11" y="274"/>
                    </a:lnTo>
                    <a:lnTo>
                      <a:pt x="11" y="278"/>
                    </a:lnTo>
                    <a:lnTo>
                      <a:pt x="11" y="278"/>
                    </a:lnTo>
                    <a:lnTo>
                      <a:pt x="11" y="278"/>
                    </a:lnTo>
                    <a:lnTo>
                      <a:pt x="11" y="278"/>
                    </a:lnTo>
                    <a:lnTo>
                      <a:pt x="10" y="282"/>
                    </a:lnTo>
                    <a:lnTo>
                      <a:pt x="10" y="282"/>
                    </a:lnTo>
                    <a:lnTo>
                      <a:pt x="9" y="290"/>
                    </a:lnTo>
                    <a:lnTo>
                      <a:pt x="9" y="290"/>
                    </a:lnTo>
                    <a:lnTo>
                      <a:pt x="9" y="290"/>
                    </a:lnTo>
                    <a:lnTo>
                      <a:pt x="9" y="290"/>
                    </a:lnTo>
                    <a:lnTo>
                      <a:pt x="9" y="295"/>
                    </a:lnTo>
                    <a:lnTo>
                      <a:pt x="9" y="295"/>
                    </a:lnTo>
                    <a:lnTo>
                      <a:pt x="8" y="297"/>
                    </a:lnTo>
                    <a:lnTo>
                      <a:pt x="8" y="297"/>
                    </a:lnTo>
                    <a:lnTo>
                      <a:pt x="7" y="303"/>
                    </a:lnTo>
                    <a:lnTo>
                      <a:pt x="7" y="303"/>
                    </a:lnTo>
                    <a:lnTo>
                      <a:pt x="7" y="303"/>
                    </a:lnTo>
                    <a:lnTo>
                      <a:pt x="7" y="303"/>
                    </a:lnTo>
                    <a:lnTo>
                      <a:pt x="6" y="311"/>
                    </a:lnTo>
                    <a:lnTo>
                      <a:pt x="6" y="311"/>
                    </a:lnTo>
                    <a:lnTo>
                      <a:pt x="2" y="333"/>
                    </a:lnTo>
                    <a:lnTo>
                      <a:pt x="1" y="342"/>
                    </a:lnTo>
                    <a:lnTo>
                      <a:pt x="0" y="352"/>
                    </a:lnTo>
                    <a:lnTo>
                      <a:pt x="1" y="360"/>
                    </a:lnTo>
                    <a:lnTo>
                      <a:pt x="3" y="366"/>
                    </a:lnTo>
                    <a:lnTo>
                      <a:pt x="8" y="370"/>
                    </a:lnTo>
                    <a:lnTo>
                      <a:pt x="14" y="372"/>
                    </a:lnTo>
                    <a:lnTo>
                      <a:pt x="14" y="372"/>
                    </a:lnTo>
                    <a:lnTo>
                      <a:pt x="20" y="372"/>
                    </a:lnTo>
                    <a:lnTo>
                      <a:pt x="37" y="372"/>
                    </a:lnTo>
                    <a:lnTo>
                      <a:pt x="49" y="374"/>
                    </a:lnTo>
                    <a:lnTo>
                      <a:pt x="63" y="376"/>
                    </a:lnTo>
                    <a:lnTo>
                      <a:pt x="78" y="382"/>
                    </a:lnTo>
                    <a:lnTo>
                      <a:pt x="95" y="389"/>
                    </a:lnTo>
                    <a:lnTo>
                      <a:pt x="95" y="389"/>
                    </a:lnTo>
                    <a:lnTo>
                      <a:pt x="100" y="391"/>
                    </a:lnTo>
                    <a:lnTo>
                      <a:pt x="100" y="391"/>
                    </a:lnTo>
                    <a:lnTo>
                      <a:pt x="107" y="393"/>
                    </a:lnTo>
                    <a:lnTo>
                      <a:pt x="113" y="393"/>
                    </a:lnTo>
                    <a:lnTo>
                      <a:pt x="118" y="391"/>
                    </a:lnTo>
                    <a:lnTo>
                      <a:pt x="120" y="387"/>
                    </a:lnTo>
                    <a:lnTo>
                      <a:pt x="122" y="382"/>
                    </a:lnTo>
                    <a:lnTo>
                      <a:pt x="122" y="374"/>
                    </a:lnTo>
                    <a:lnTo>
                      <a:pt x="121" y="362"/>
                    </a:lnTo>
                    <a:lnTo>
                      <a:pt x="121" y="362"/>
                    </a:lnTo>
                    <a:lnTo>
                      <a:pt x="121" y="360"/>
                    </a:lnTo>
                    <a:lnTo>
                      <a:pt x="121" y="360"/>
                    </a:lnTo>
                    <a:lnTo>
                      <a:pt x="121" y="360"/>
                    </a:lnTo>
                    <a:lnTo>
                      <a:pt x="121" y="360"/>
                    </a:lnTo>
                    <a:lnTo>
                      <a:pt x="121" y="358"/>
                    </a:lnTo>
                    <a:lnTo>
                      <a:pt x="121" y="358"/>
                    </a:lnTo>
                    <a:lnTo>
                      <a:pt x="120" y="358"/>
                    </a:lnTo>
                    <a:lnTo>
                      <a:pt x="120" y="358"/>
                    </a:lnTo>
                    <a:lnTo>
                      <a:pt x="120" y="356"/>
                    </a:lnTo>
                    <a:lnTo>
                      <a:pt x="120" y="356"/>
                    </a:lnTo>
                    <a:lnTo>
                      <a:pt x="120" y="356"/>
                    </a:lnTo>
                    <a:lnTo>
                      <a:pt x="120" y="356"/>
                    </a:lnTo>
                    <a:lnTo>
                      <a:pt x="120" y="354"/>
                    </a:lnTo>
                    <a:lnTo>
                      <a:pt x="120" y="354"/>
                    </a:lnTo>
                    <a:lnTo>
                      <a:pt x="120" y="354"/>
                    </a:lnTo>
                    <a:lnTo>
                      <a:pt x="120" y="354"/>
                    </a:lnTo>
                    <a:lnTo>
                      <a:pt x="120" y="350"/>
                    </a:lnTo>
                    <a:lnTo>
                      <a:pt x="120" y="350"/>
                    </a:lnTo>
                    <a:lnTo>
                      <a:pt x="120" y="350"/>
                    </a:lnTo>
                    <a:lnTo>
                      <a:pt x="120" y="350"/>
                    </a:lnTo>
                    <a:lnTo>
                      <a:pt x="120" y="348"/>
                    </a:lnTo>
                    <a:lnTo>
                      <a:pt x="120" y="348"/>
                    </a:lnTo>
                    <a:lnTo>
                      <a:pt x="120" y="346"/>
                    </a:lnTo>
                    <a:lnTo>
                      <a:pt x="120" y="346"/>
                    </a:lnTo>
                    <a:lnTo>
                      <a:pt x="120" y="344"/>
                    </a:lnTo>
                    <a:lnTo>
                      <a:pt x="120" y="344"/>
                    </a:lnTo>
                    <a:lnTo>
                      <a:pt x="119" y="344"/>
                    </a:lnTo>
                    <a:lnTo>
                      <a:pt x="119" y="344"/>
                    </a:lnTo>
                    <a:lnTo>
                      <a:pt x="119" y="340"/>
                    </a:lnTo>
                    <a:lnTo>
                      <a:pt x="119" y="340"/>
                    </a:lnTo>
                    <a:lnTo>
                      <a:pt x="119" y="340"/>
                    </a:lnTo>
                    <a:lnTo>
                      <a:pt x="119" y="340"/>
                    </a:lnTo>
                    <a:lnTo>
                      <a:pt x="119" y="329"/>
                    </a:lnTo>
                    <a:lnTo>
                      <a:pt x="119" y="329"/>
                    </a:lnTo>
                    <a:lnTo>
                      <a:pt x="119" y="329"/>
                    </a:lnTo>
                    <a:lnTo>
                      <a:pt x="119" y="329"/>
                    </a:lnTo>
                    <a:lnTo>
                      <a:pt x="119" y="325"/>
                    </a:lnTo>
                    <a:lnTo>
                      <a:pt x="119" y="325"/>
                    </a:lnTo>
                    <a:lnTo>
                      <a:pt x="119" y="325"/>
                    </a:lnTo>
                    <a:lnTo>
                      <a:pt x="119" y="325"/>
                    </a:lnTo>
                    <a:lnTo>
                      <a:pt x="119" y="307"/>
                    </a:lnTo>
                    <a:lnTo>
                      <a:pt x="119" y="307"/>
                    </a:lnTo>
                    <a:lnTo>
                      <a:pt x="119" y="284"/>
                    </a:lnTo>
                    <a:lnTo>
                      <a:pt x="120" y="264"/>
                    </a:lnTo>
                    <a:lnTo>
                      <a:pt x="120" y="264"/>
                    </a:lnTo>
                    <a:lnTo>
                      <a:pt x="121" y="247"/>
                    </a:lnTo>
                    <a:lnTo>
                      <a:pt x="123" y="235"/>
                    </a:lnTo>
                    <a:lnTo>
                      <a:pt x="123" y="229"/>
                    </a:lnTo>
                    <a:lnTo>
                      <a:pt x="122" y="221"/>
                    </a:lnTo>
                    <a:lnTo>
                      <a:pt x="116" y="200"/>
                    </a:lnTo>
                    <a:lnTo>
                      <a:pt x="116" y="200"/>
                    </a:lnTo>
                    <a:lnTo>
                      <a:pt x="114" y="190"/>
                    </a:lnTo>
                    <a:lnTo>
                      <a:pt x="114" y="178"/>
                    </a:lnTo>
                    <a:lnTo>
                      <a:pt x="114" y="145"/>
                    </a:lnTo>
                    <a:lnTo>
                      <a:pt x="112" y="123"/>
                    </a:lnTo>
                    <a:lnTo>
                      <a:pt x="110" y="96"/>
                    </a:lnTo>
                    <a:lnTo>
                      <a:pt x="104" y="67"/>
                    </a:lnTo>
                    <a:lnTo>
                      <a:pt x="96" y="34"/>
                    </a:lnTo>
                    <a:lnTo>
                      <a:pt x="96" y="34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35"/>
              <p:cNvSpPr>
                <a:spLocks/>
              </p:cNvSpPr>
              <p:nvPr/>
            </p:nvSpPr>
            <p:spPr bwMode="auto">
              <a:xfrm>
                <a:off x="7197725" y="4706938"/>
                <a:ext cx="206375" cy="311150"/>
              </a:xfrm>
              <a:custGeom>
                <a:avLst/>
                <a:gdLst/>
                <a:ahLst/>
                <a:cxnLst>
                  <a:cxn ang="0">
                    <a:pos x="95" y="34"/>
                  </a:cxn>
                  <a:cxn ang="0">
                    <a:pos x="101" y="12"/>
                  </a:cxn>
                  <a:cxn ang="0">
                    <a:pos x="102" y="0"/>
                  </a:cxn>
                  <a:cxn ang="0">
                    <a:pos x="91" y="2"/>
                  </a:cxn>
                  <a:cxn ang="0">
                    <a:pos x="27" y="34"/>
                  </a:cxn>
                  <a:cxn ang="0">
                    <a:pos x="21" y="45"/>
                  </a:cxn>
                  <a:cxn ang="0">
                    <a:pos x="15" y="71"/>
                  </a:cxn>
                  <a:cxn ang="0">
                    <a:pos x="12" y="80"/>
                  </a:cxn>
                  <a:cxn ang="0">
                    <a:pos x="11" y="120"/>
                  </a:cxn>
                  <a:cxn ang="0">
                    <a:pos x="12" y="239"/>
                  </a:cxn>
                  <a:cxn ang="0">
                    <a:pos x="10" y="282"/>
                  </a:cxn>
                  <a:cxn ang="0">
                    <a:pos x="8" y="299"/>
                  </a:cxn>
                  <a:cxn ang="0">
                    <a:pos x="2" y="329"/>
                  </a:cxn>
                  <a:cxn ang="0">
                    <a:pos x="0" y="354"/>
                  </a:cxn>
                  <a:cxn ang="0">
                    <a:pos x="2" y="362"/>
                  </a:cxn>
                  <a:cxn ang="0">
                    <a:pos x="6" y="370"/>
                  </a:cxn>
                  <a:cxn ang="0">
                    <a:pos x="14" y="372"/>
                  </a:cxn>
                  <a:cxn ang="0">
                    <a:pos x="20" y="372"/>
                  </a:cxn>
                  <a:cxn ang="0">
                    <a:pos x="52" y="374"/>
                  </a:cxn>
                  <a:cxn ang="0">
                    <a:pos x="82" y="383"/>
                  </a:cxn>
                  <a:cxn ang="0">
                    <a:pos x="100" y="391"/>
                  </a:cxn>
                  <a:cxn ang="0">
                    <a:pos x="113" y="393"/>
                  </a:cxn>
                  <a:cxn ang="0">
                    <a:pos x="120" y="387"/>
                  </a:cxn>
                  <a:cxn ang="0">
                    <a:pos x="122" y="374"/>
                  </a:cxn>
                  <a:cxn ang="0">
                    <a:pos x="121" y="362"/>
                  </a:cxn>
                  <a:cxn ang="0">
                    <a:pos x="119" y="319"/>
                  </a:cxn>
                  <a:cxn ang="0">
                    <a:pos x="120" y="264"/>
                  </a:cxn>
                  <a:cxn ang="0">
                    <a:pos x="121" y="252"/>
                  </a:cxn>
                  <a:cxn ang="0">
                    <a:pos x="129" y="217"/>
                  </a:cxn>
                  <a:cxn ang="0">
                    <a:pos x="129" y="206"/>
                  </a:cxn>
                  <a:cxn ang="0">
                    <a:pos x="126" y="200"/>
                  </a:cxn>
                  <a:cxn ang="0">
                    <a:pos x="118" y="198"/>
                  </a:cxn>
                  <a:cxn ang="0">
                    <a:pos x="115" y="196"/>
                  </a:cxn>
                  <a:cxn ang="0">
                    <a:pos x="111" y="184"/>
                  </a:cxn>
                  <a:cxn ang="0">
                    <a:pos x="105" y="151"/>
                  </a:cxn>
                  <a:cxn ang="0">
                    <a:pos x="99" y="65"/>
                  </a:cxn>
                  <a:cxn ang="0">
                    <a:pos x="95" y="34"/>
                  </a:cxn>
                </a:cxnLst>
                <a:rect l="0" t="0" r="r" b="b"/>
                <a:pathLst>
                  <a:path w="130" h="393">
                    <a:moveTo>
                      <a:pt x="95" y="34"/>
                    </a:moveTo>
                    <a:lnTo>
                      <a:pt x="95" y="34"/>
                    </a:lnTo>
                    <a:lnTo>
                      <a:pt x="100" y="22"/>
                    </a:lnTo>
                    <a:lnTo>
                      <a:pt x="101" y="12"/>
                    </a:lnTo>
                    <a:lnTo>
                      <a:pt x="102" y="6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91" y="2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6" y="37"/>
                    </a:lnTo>
                    <a:lnTo>
                      <a:pt x="21" y="45"/>
                    </a:lnTo>
                    <a:lnTo>
                      <a:pt x="17" y="61"/>
                    </a:lnTo>
                    <a:lnTo>
                      <a:pt x="15" y="71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2" y="98"/>
                    </a:lnTo>
                    <a:lnTo>
                      <a:pt x="11" y="120"/>
                    </a:lnTo>
                    <a:lnTo>
                      <a:pt x="12" y="178"/>
                    </a:lnTo>
                    <a:lnTo>
                      <a:pt x="12" y="239"/>
                    </a:lnTo>
                    <a:lnTo>
                      <a:pt x="11" y="264"/>
                    </a:lnTo>
                    <a:lnTo>
                      <a:pt x="10" y="282"/>
                    </a:lnTo>
                    <a:lnTo>
                      <a:pt x="10" y="282"/>
                    </a:lnTo>
                    <a:lnTo>
                      <a:pt x="8" y="299"/>
                    </a:lnTo>
                    <a:lnTo>
                      <a:pt x="6" y="313"/>
                    </a:lnTo>
                    <a:lnTo>
                      <a:pt x="2" y="329"/>
                    </a:lnTo>
                    <a:lnTo>
                      <a:pt x="1" y="342"/>
                    </a:lnTo>
                    <a:lnTo>
                      <a:pt x="0" y="354"/>
                    </a:lnTo>
                    <a:lnTo>
                      <a:pt x="1" y="358"/>
                    </a:lnTo>
                    <a:lnTo>
                      <a:pt x="2" y="362"/>
                    </a:lnTo>
                    <a:lnTo>
                      <a:pt x="3" y="366"/>
                    </a:lnTo>
                    <a:lnTo>
                      <a:pt x="6" y="370"/>
                    </a:lnTo>
                    <a:lnTo>
                      <a:pt x="9" y="372"/>
                    </a:lnTo>
                    <a:lnTo>
                      <a:pt x="14" y="372"/>
                    </a:lnTo>
                    <a:lnTo>
                      <a:pt x="14" y="372"/>
                    </a:lnTo>
                    <a:lnTo>
                      <a:pt x="20" y="372"/>
                    </a:lnTo>
                    <a:lnTo>
                      <a:pt x="38" y="372"/>
                    </a:lnTo>
                    <a:lnTo>
                      <a:pt x="52" y="374"/>
                    </a:lnTo>
                    <a:lnTo>
                      <a:pt x="66" y="378"/>
                    </a:lnTo>
                    <a:lnTo>
                      <a:pt x="82" y="383"/>
                    </a:lnTo>
                    <a:lnTo>
                      <a:pt x="100" y="391"/>
                    </a:lnTo>
                    <a:lnTo>
                      <a:pt x="100" y="391"/>
                    </a:lnTo>
                    <a:lnTo>
                      <a:pt x="107" y="393"/>
                    </a:lnTo>
                    <a:lnTo>
                      <a:pt x="113" y="393"/>
                    </a:lnTo>
                    <a:lnTo>
                      <a:pt x="118" y="391"/>
                    </a:lnTo>
                    <a:lnTo>
                      <a:pt x="120" y="387"/>
                    </a:lnTo>
                    <a:lnTo>
                      <a:pt x="122" y="382"/>
                    </a:lnTo>
                    <a:lnTo>
                      <a:pt x="122" y="374"/>
                    </a:lnTo>
                    <a:lnTo>
                      <a:pt x="121" y="362"/>
                    </a:lnTo>
                    <a:lnTo>
                      <a:pt x="121" y="362"/>
                    </a:lnTo>
                    <a:lnTo>
                      <a:pt x="120" y="346"/>
                    </a:lnTo>
                    <a:lnTo>
                      <a:pt x="119" y="319"/>
                    </a:lnTo>
                    <a:lnTo>
                      <a:pt x="119" y="290"/>
                    </a:lnTo>
                    <a:lnTo>
                      <a:pt x="120" y="264"/>
                    </a:lnTo>
                    <a:lnTo>
                      <a:pt x="120" y="264"/>
                    </a:lnTo>
                    <a:lnTo>
                      <a:pt x="121" y="252"/>
                    </a:lnTo>
                    <a:lnTo>
                      <a:pt x="123" y="241"/>
                    </a:lnTo>
                    <a:lnTo>
                      <a:pt x="129" y="217"/>
                    </a:lnTo>
                    <a:lnTo>
                      <a:pt x="130" y="209"/>
                    </a:lnTo>
                    <a:lnTo>
                      <a:pt x="129" y="206"/>
                    </a:lnTo>
                    <a:lnTo>
                      <a:pt x="129" y="202"/>
                    </a:lnTo>
                    <a:lnTo>
                      <a:pt x="126" y="200"/>
                    </a:lnTo>
                    <a:lnTo>
                      <a:pt x="124" y="198"/>
                    </a:lnTo>
                    <a:lnTo>
                      <a:pt x="118" y="198"/>
                    </a:lnTo>
                    <a:lnTo>
                      <a:pt x="118" y="198"/>
                    </a:lnTo>
                    <a:lnTo>
                      <a:pt x="115" y="196"/>
                    </a:lnTo>
                    <a:lnTo>
                      <a:pt x="113" y="192"/>
                    </a:lnTo>
                    <a:lnTo>
                      <a:pt x="111" y="184"/>
                    </a:lnTo>
                    <a:lnTo>
                      <a:pt x="109" y="174"/>
                    </a:lnTo>
                    <a:lnTo>
                      <a:pt x="105" y="151"/>
                    </a:lnTo>
                    <a:lnTo>
                      <a:pt x="103" y="121"/>
                    </a:lnTo>
                    <a:lnTo>
                      <a:pt x="99" y="65"/>
                    </a:lnTo>
                    <a:lnTo>
                      <a:pt x="97" y="43"/>
                    </a:lnTo>
                    <a:lnTo>
                      <a:pt x="95" y="34"/>
                    </a:lnTo>
                    <a:lnTo>
                      <a:pt x="95" y="34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36"/>
              <p:cNvSpPr>
                <a:spLocks/>
              </p:cNvSpPr>
              <p:nvPr/>
            </p:nvSpPr>
            <p:spPr bwMode="auto">
              <a:xfrm>
                <a:off x="7224713" y="4708525"/>
                <a:ext cx="136525" cy="47625"/>
              </a:xfrm>
              <a:custGeom>
                <a:avLst/>
                <a:gdLst/>
                <a:ahLst/>
                <a:cxnLst>
                  <a:cxn ang="0">
                    <a:pos x="86" y="18"/>
                  </a:cxn>
                  <a:cxn ang="0">
                    <a:pos x="86" y="18"/>
                  </a:cxn>
                  <a:cxn ang="0">
                    <a:pos x="84" y="18"/>
                  </a:cxn>
                  <a:cxn ang="0">
                    <a:pos x="82" y="16"/>
                  </a:cxn>
                  <a:cxn ang="0">
                    <a:pos x="80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7" y="2"/>
                  </a:cxn>
                  <a:cxn ang="0">
                    <a:pos x="74" y="0"/>
                  </a:cxn>
                  <a:cxn ang="0">
                    <a:pos x="10" y="32"/>
                  </a:cxn>
                  <a:cxn ang="0">
                    <a:pos x="10" y="32"/>
                  </a:cxn>
                  <a:cxn ang="0">
                    <a:pos x="7" y="37"/>
                  </a:cxn>
                  <a:cxn ang="0">
                    <a:pos x="3" y="4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19" y="61"/>
                  </a:cxn>
                  <a:cxn ang="0">
                    <a:pos x="35" y="61"/>
                  </a:cxn>
                  <a:cxn ang="0">
                    <a:pos x="48" y="59"/>
                  </a:cxn>
                  <a:cxn ang="0">
                    <a:pos x="59" y="55"/>
                  </a:cxn>
                  <a:cxn ang="0">
                    <a:pos x="68" y="47"/>
                  </a:cxn>
                  <a:cxn ang="0">
                    <a:pos x="76" y="39"/>
                  </a:cxn>
                  <a:cxn ang="0">
                    <a:pos x="82" y="30"/>
                  </a:cxn>
                  <a:cxn ang="0">
                    <a:pos x="86" y="18"/>
                  </a:cxn>
                  <a:cxn ang="0">
                    <a:pos x="86" y="18"/>
                  </a:cxn>
                </a:cxnLst>
                <a:rect l="0" t="0" r="r" b="b"/>
                <a:pathLst>
                  <a:path w="86" h="61">
                    <a:moveTo>
                      <a:pt x="86" y="18"/>
                    </a:moveTo>
                    <a:lnTo>
                      <a:pt x="86" y="18"/>
                    </a:lnTo>
                    <a:lnTo>
                      <a:pt x="84" y="18"/>
                    </a:lnTo>
                    <a:lnTo>
                      <a:pt x="82" y="16"/>
                    </a:lnTo>
                    <a:lnTo>
                      <a:pt x="80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7" y="2"/>
                    </a:lnTo>
                    <a:lnTo>
                      <a:pt x="74" y="0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7" y="37"/>
                    </a:lnTo>
                    <a:lnTo>
                      <a:pt x="3" y="45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19" y="61"/>
                    </a:lnTo>
                    <a:lnTo>
                      <a:pt x="35" y="61"/>
                    </a:lnTo>
                    <a:lnTo>
                      <a:pt x="48" y="59"/>
                    </a:lnTo>
                    <a:lnTo>
                      <a:pt x="59" y="55"/>
                    </a:lnTo>
                    <a:lnTo>
                      <a:pt x="68" y="47"/>
                    </a:lnTo>
                    <a:lnTo>
                      <a:pt x="76" y="39"/>
                    </a:lnTo>
                    <a:lnTo>
                      <a:pt x="82" y="30"/>
                    </a:lnTo>
                    <a:lnTo>
                      <a:pt x="86" y="18"/>
                    </a:lnTo>
                    <a:lnTo>
                      <a:pt x="86" y="18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37"/>
              <p:cNvSpPr>
                <a:spLocks/>
              </p:cNvSpPr>
              <p:nvPr/>
            </p:nvSpPr>
            <p:spPr bwMode="auto">
              <a:xfrm>
                <a:off x="7207250" y="4848225"/>
                <a:ext cx="23813" cy="10477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6" y="61"/>
                  </a:cxn>
                  <a:cxn ang="0">
                    <a:pos x="5" y="86"/>
                  </a:cxn>
                  <a:cxn ang="0">
                    <a:pos x="4" y="104"/>
                  </a:cxn>
                  <a:cxn ang="0">
                    <a:pos x="4" y="104"/>
                  </a:cxn>
                  <a:cxn ang="0">
                    <a:pos x="0" y="133"/>
                  </a:cxn>
                  <a:cxn ang="0">
                    <a:pos x="0" y="133"/>
                  </a:cxn>
                  <a:cxn ang="0">
                    <a:pos x="10" y="98"/>
                  </a:cxn>
                  <a:cxn ang="0">
                    <a:pos x="13" y="80"/>
                  </a:cxn>
                  <a:cxn ang="0">
                    <a:pos x="15" y="65"/>
                  </a:cxn>
                  <a:cxn ang="0">
                    <a:pos x="15" y="65"/>
                  </a:cxn>
                  <a:cxn ang="0">
                    <a:pos x="15" y="45"/>
                  </a:cxn>
                  <a:cxn ang="0">
                    <a:pos x="14" y="28"/>
                  </a:cxn>
                  <a:cxn ang="0">
                    <a:pos x="11" y="12"/>
                  </a:cxn>
                  <a:cxn ang="0">
                    <a:pos x="9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15" h="133">
                    <a:moveTo>
                      <a:pt x="6" y="0"/>
                    </a:moveTo>
                    <a:lnTo>
                      <a:pt x="6" y="0"/>
                    </a:lnTo>
                    <a:lnTo>
                      <a:pt x="6" y="61"/>
                    </a:lnTo>
                    <a:lnTo>
                      <a:pt x="5" y="86"/>
                    </a:lnTo>
                    <a:lnTo>
                      <a:pt x="4" y="104"/>
                    </a:lnTo>
                    <a:lnTo>
                      <a:pt x="4" y="104"/>
                    </a:lnTo>
                    <a:lnTo>
                      <a:pt x="0" y="133"/>
                    </a:lnTo>
                    <a:lnTo>
                      <a:pt x="0" y="133"/>
                    </a:lnTo>
                    <a:lnTo>
                      <a:pt x="10" y="98"/>
                    </a:lnTo>
                    <a:lnTo>
                      <a:pt x="13" y="80"/>
                    </a:lnTo>
                    <a:lnTo>
                      <a:pt x="15" y="65"/>
                    </a:lnTo>
                    <a:lnTo>
                      <a:pt x="15" y="65"/>
                    </a:lnTo>
                    <a:lnTo>
                      <a:pt x="15" y="45"/>
                    </a:lnTo>
                    <a:lnTo>
                      <a:pt x="14" y="28"/>
                    </a:lnTo>
                    <a:lnTo>
                      <a:pt x="11" y="12"/>
                    </a:lnTo>
                    <a:lnTo>
                      <a:pt x="9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38"/>
              <p:cNvSpPr>
                <a:spLocks/>
              </p:cNvSpPr>
              <p:nvPr/>
            </p:nvSpPr>
            <p:spPr bwMode="auto">
              <a:xfrm>
                <a:off x="7277100" y="4806950"/>
                <a:ext cx="114300" cy="211137"/>
              </a:xfrm>
              <a:custGeom>
                <a:avLst/>
                <a:gdLst/>
                <a:ahLst/>
                <a:cxnLst>
                  <a:cxn ang="0">
                    <a:pos x="51" y="112"/>
                  </a:cxn>
                  <a:cxn ang="0">
                    <a:pos x="51" y="112"/>
                  </a:cxn>
                  <a:cxn ang="0">
                    <a:pos x="44" y="106"/>
                  </a:cxn>
                  <a:cxn ang="0">
                    <a:pos x="37" y="96"/>
                  </a:cxn>
                  <a:cxn ang="0">
                    <a:pos x="32" y="88"/>
                  </a:cxn>
                  <a:cxn ang="0">
                    <a:pos x="26" y="79"/>
                  </a:cxn>
                  <a:cxn ang="0">
                    <a:pos x="18" y="61"/>
                  </a:cxn>
                  <a:cxn ang="0">
                    <a:pos x="14" y="41"/>
                  </a:cxn>
                  <a:cxn ang="0">
                    <a:pos x="10" y="26"/>
                  </a:cxn>
                  <a:cxn ang="0">
                    <a:pos x="8" y="12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14"/>
                  </a:cxn>
                  <a:cxn ang="0">
                    <a:pos x="2" y="26"/>
                  </a:cxn>
                  <a:cxn ang="0">
                    <a:pos x="0" y="37"/>
                  </a:cxn>
                  <a:cxn ang="0">
                    <a:pos x="0" y="49"/>
                  </a:cxn>
                  <a:cxn ang="0">
                    <a:pos x="2" y="61"/>
                  </a:cxn>
                  <a:cxn ang="0">
                    <a:pos x="4" y="71"/>
                  </a:cxn>
                  <a:cxn ang="0">
                    <a:pos x="10" y="90"/>
                  </a:cxn>
                  <a:cxn ang="0">
                    <a:pos x="17" y="108"/>
                  </a:cxn>
                  <a:cxn ang="0">
                    <a:pos x="24" y="124"/>
                  </a:cxn>
                  <a:cxn ang="0">
                    <a:pos x="30" y="139"/>
                  </a:cxn>
                  <a:cxn ang="0">
                    <a:pos x="31" y="145"/>
                  </a:cxn>
                  <a:cxn ang="0">
                    <a:pos x="31" y="151"/>
                  </a:cxn>
                  <a:cxn ang="0">
                    <a:pos x="31" y="151"/>
                  </a:cxn>
                  <a:cxn ang="0">
                    <a:pos x="31" y="163"/>
                  </a:cxn>
                  <a:cxn ang="0">
                    <a:pos x="32" y="172"/>
                  </a:cxn>
                  <a:cxn ang="0">
                    <a:pos x="35" y="180"/>
                  </a:cxn>
                  <a:cxn ang="0">
                    <a:pos x="37" y="188"/>
                  </a:cxn>
                  <a:cxn ang="0">
                    <a:pos x="45" y="202"/>
                  </a:cxn>
                  <a:cxn ang="0">
                    <a:pos x="52" y="215"/>
                  </a:cxn>
                  <a:cxn ang="0">
                    <a:pos x="52" y="215"/>
                  </a:cxn>
                  <a:cxn ang="0">
                    <a:pos x="55" y="223"/>
                  </a:cxn>
                  <a:cxn ang="0">
                    <a:pos x="56" y="229"/>
                  </a:cxn>
                  <a:cxn ang="0">
                    <a:pos x="56" y="235"/>
                  </a:cxn>
                  <a:cxn ang="0">
                    <a:pos x="56" y="243"/>
                  </a:cxn>
                  <a:cxn ang="0">
                    <a:pos x="55" y="249"/>
                  </a:cxn>
                  <a:cxn ang="0">
                    <a:pos x="52" y="256"/>
                  </a:cxn>
                  <a:cxn ang="0">
                    <a:pos x="45" y="262"/>
                  </a:cxn>
                  <a:cxn ang="0">
                    <a:pos x="45" y="262"/>
                  </a:cxn>
                  <a:cxn ang="0">
                    <a:pos x="50" y="264"/>
                  </a:cxn>
                  <a:cxn ang="0">
                    <a:pos x="50" y="264"/>
                  </a:cxn>
                  <a:cxn ang="0">
                    <a:pos x="57" y="266"/>
                  </a:cxn>
                  <a:cxn ang="0">
                    <a:pos x="63" y="266"/>
                  </a:cxn>
                  <a:cxn ang="0">
                    <a:pos x="68" y="264"/>
                  </a:cxn>
                  <a:cxn ang="0">
                    <a:pos x="70" y="260"/>
                  </a:cxn>
                  <a:cxn ang="0">
                    <a:pos x="72" y="255"/>
                  </a:cxn>
                  <a:cxn ang="0">
                    <a:pos x="72" y="247"/>
                  </a:cxn>
                  <a:cxn ang="0">
                    <a:pos x="71" y="235"/>
                  </a:cxn>
                  <a:cxn ang="0">
                    <a:pos x="71" y="235"/>
                  </a:cxn>
                  <a:cxn ang="0">
                    <a:pos x="70" y="225"/>
                  </a:cxn>
                  <a:cxn ang="0">
                    <a:pos x="70" y="210"/>
                  </a:cxn>
                  <a:cxn ang="0">
                    <a:pos x="70" y="170"/>
                  </a:cxn>
                  <a:cxn ang="0">
                    <a:pos x="70" y="170"/>
                  </a:cxn>
                  <a:cxn ang="0">
                    <a:pos x="63" y="165"/>
                  </a:cxn>
                  <a:cxn ang="0">
                    <a:pos x="57" y="157"/>
                  </a:cxn>
                  <a:cxn ang="0">
                    <a:pos x="54" y="147"/>
                  </a:cxn>
                  <a:cxn ang="0">
                    <a:pos x="52" y="137"/>
                  </a:cxn>
                  <a:cxn ang="0">
                    <a:pos x="51" y="127"/>
                  </a:cxn>
                  <a:cxn ang="0">
                    <a:pos x="51" y="120"/>
                  </a:cxn>
                  <a:cxn ang="0">
                    <a:pos x="51" y="112"/>
                  </a:cxn>
                  <a:cxn ang="0">
                    <a:pos x="51" y="112"/>
                  </a:cxn>
                </a:cxnLst>
                <a:rect l="0" t="0" r="r" b="b"/>
                <a:pathLst>
                  <a:path w="72" h="266">
                    <a:moveTo>
                      <a:pt x="51" y="112"/>
                    </a:moveTo>
                    <a:lnTo>
                      <a:pt x="51" y="112"/>
                    </a:lnTo>
                    <a:lnTo>
                      <a:pt x="44" y="106"/>
                    </a:lnTo>
                    <a:lnTo>
                      <a:pt x="37" y="96"/>
                    </a:lnTo>
                    <a:lnTo>
                      <a:pt x="32" y="88"/>
                    </a:lnTo>
                    <a:lnTo>
                      <a:pt x="26" y="79"/>
                    </a:lnTo>
                    <a:lnTo>
                      <a:pt x="18" y="61"/>
                    </a:lnTo>
                    <a:lnTo>
                      <a:pt x="14" y="41"/>
                    </a:lnTo>
                    <a:lnTo>
                      <a:pt x="10" y="26"/>
                    </a:lnTo>
                    <a:lnTo>
                      <a:pt x="8" y="1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14"/>
                    </a:lnTo>
                    <a:lnTo>
                      <a:pt x="2" y="26"/>
                    </a:lnTo>
                    <a:lnTo>
                      <a:pt x="0" y="37"/>
                    </a:lnTo>
                    <a:lnTo>
                      <a:pt x="0" y="49"/>
                    </a:lnTo>
                    <a:lnTo>
                      <a:pt x="2" y="61"/>
                    </a:lnTo>
                    <a:lnTo>
                      <a:pt x="4" y="71"/>
                    </a:lnTo>
                    <a:lnTo>
                      <a:pt x="10" y="90"/>
                    </a:lnTo>
                    <a:lnTo>
                      <a:pt x="17" y="108"/>
                    </a:lnTo>
                    <a:lnTo>
                      <a:pt x="24" y="124"/>
                    </a:lnTo>
                    <a:lnTo>
                      <a:pt x="30" y="139"/>
                    </a:lnTo>
                    <a:lnTo>
                      <a:pt x="31" y="145"/>
                    </a:lnTo>
                    <a:lnTo>
                      <a:pt x="31" y="151"/>
                    </a:lnTo>
                    <a:lnTo>
                      <a:pt x="31" y="151"/>
                    </a:lnTo>
                    <a:lnTo>
                      <a:pt x="31" y="163"/>
                    </a:lnTo>
                    <a:lnTo>
                      <a:pt x="32" y="172"/>
                    </a:lnTo>
                    <a:lnTo>
                      <a:pt x="35" y="180"/>
                    </a:lnTo>
                    <a:lnTo>
                      <a:pt x="37" y="188"/>
                    </a:lnTo>
                    <a:lnTo>
                      <a:pt x="45" y="202"/>
                    </a:lnTo>
                    <a:lnTo>
                      <a:pt x="52" y="215"/>
                    </a:lnTo>
                    <a:lnTo>
                      <a:pt x="52" y="215"/>
                    </a:lnTo>
                    <a:lnTo>
                      <a:pt x="55" y="223"/>
                    </a:lnTo>
                    <a:lnTo>
                      <a:pt x="56" y="229"/>
                    </a:lnTo>
                    <a:lnTo>
                      <a:pt x="56" y="235"/>
                    </a:lnTo>
                    <a:lnTo>
                      <a:pt x="56" y="243"/>
                    </a:lnTo>
                    <a:lnTo>
                      <a:pt x="55" y="249"/>
                    </a:lnTo>
                    <a:lnTo>
                      <a:pt x="52" y="256"/>
                    </a:lnTo>
                    <a:lnTo>
                      <a:pt x="45" y="262"/>
                    </a:lnTo>
                    <a:lnTo>
                      <a:pt x="45" y="262"/>
                    </a:lnTo>
                    <a:lnTo>
                      <a:pt x="50" y="264"/>
                    </a:lnTo>
                    <a:lnTo>
                      <a:pt x="50" y="264"/>
                    </a:lnTo>
                    <a:lnTo>
                      <a:pt x="57" y="266"/>
                    </a:lnTo>
                    <a:lnTo>
                      <a:pt x="63" y="266"/>
                    </a:lnTo>
                    <a:lnTo>
                      <a:pt x="68" y="264"/>
                    </a:lnTo>
                    <a:lnTo>
                      <a:pt x="70" y="260"/>
                    </a:lnTo>
                    <a:lnTo>
                      <a:pt x="72" y="255"/>
                    </a:lnTo>
                    <a:lnTo>
                      <a:pt x="72" y="247"/>
                    </a:lnTo>
                    <a:lnTo>
                      <a:pt x="71" y="235"/>
                    </a:lnTo>
                    <a:lnTo>
                      <a:pt x="71" y="235"/>
                    </a:lnTo>
                    <a:lnTo>
                      <a:pt x="70" y="225"/>
                    </a:lnTo>
                    <a:lnTo>
                      <a:pt x="70" y="210"/>
                    </a:lnTo>
                    <a:lnTo>
                      <a:pt x="70" y="170"/>
                    </a:lnTo>
                    <a:lnTo>
                      <a:pt x="70" y="170"/>
                    </a:lnTo>
                    <a:lnTo>
                      <a:pt x="63" y="165"/>
                    </a:lnTo>
                    <a:lnTo>
                      <a:pt x="57" y="157"/>
                    </a:lnTo>
                    <a:lnTo>
                      <a:pt x="54" y="147"/>
                    </a:lnTo>
                    <a:lnTo>
                      <a:pt x="52" y="137"/>
                    </a:lnTo>
                    <a:lnTo>
                      <a:pt x="51" y="127"/>
                    </a:lnTo>
                    <a:lnTo>
                      <a:pt x="51" y="120"/>
                    </a:lnTo>
                    <a:lnTo>
                      <a:pt x="51" y="112"/>
                    </a:lnTo>
                    <a:lnTo>
                      <a:pt x="51" y="112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39"/>
              <p:cNvSpPr>
                <a:spLocks/>
              </p:cNvSpPr>
              <p:nvPr/>
            </p:nvSpPr>
            <p:spPr bwMode="auto">
              <a:xfrm>
                <a:off x="7216775" y="4683125"/>
                <a:ext cx="149225" cy="61912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85" y="6"/>
                  </a:cxn>
                  <a:cxn ang="0">
                    <a:pos x="90" y="18"/>
                  </a:cxn>
                  <a:cxn ang="0">
                    <a:pos x="93" y="33"/>
                  </a:cxn>
                  <a:cxn ang="0">
                    <a:pos x="94" y="41"/>
                  </a:cxn>
                  <a:cxn ang="0">
                    <a:pos x="93" y="49"/>
                  </a:cxn>
                  <a:cxn ang="0">
                    <a:pos x="93" y="49"/>
                  </a:cxn>
                  <a:cxn ang="0">
                    <a:pos x="91" y="55"/>
                  </a:cxn>
                  <a:cxn ang="0">
                    <a:pos x="88" y="61"/>
                  </a:cxn>
                  <a:cxn ang="0">
                    <a:pos x="84" y="66"/>
                  </a:cxn>
                  <a:cxn ang="0">
                    <a:pos x="79" y="70"/>
                  </a:cxn>
                  <a:cxn ang="0">
                    <a:pos x="68" y="74"/>
                  </a:cxn>
                  <a:cxn ang="0">
                    <a:pos x="55" y="78"/>
                  </a:cxn>
                  <a:cxn ang="0">
                    <a:pos x="43" y="78"/>
                  </a:cxn>
                  <a:cxn ang="0">
                    <a:pos x="32" y="76"/>
                  </a:cxn>
                  <a:cxn ang="0">
                    <a:pos x="22" y="74"/>
                  </a:cxn>
                  <a:cxn ang="0">
                    <a:pos x="15" y="70"/>
                  </a:cxn>
                  <a:cxn ang="0">
                    <a:pos x="15" y="70"/>
                  </a:cxn>
                  <a:cxn ang="0">
                    <a:pos x="9" y="66"/>
                  </a:cxn>
                  <a:cxn ang="0">
                    <a:pos x="6" y="61"/>
                  </a:cxn>
                  <a:cxn ang="0">
                    <a:pos x="3" y="53"/>
                  </a:cxn>
                  <a:cxn ang="0">
                    <a:pos x="0" y="43"/>
                  </a:cxn>
                  <a:cxn ang="0">
                    <a:pos x="0" y="33"/>
                  </a:cxn>
                  <a:cxn ang="0">
                    <a:pos x="3" y="21"/>
                  </a:cxn>
                  <a:cxn ang="0">
                    <a:pos x="8" y="12"/>
                  </a:cxn>
                  <a:cxn ang="0">
                    <a:pos x="16" y="2"/>
                  </a:cxn>
                  <a:cxn ang="0">
                    <a:pos x="83" y="0"/>
                  </a:cxn>
                </a:cxnLst>
                <a:rect l="0" t="0" r="r" b="b"/>
                <a:pathLst>
                  <a:path w="94" h="78">
                    <a:moveTo>
                      <a:pt x="83" y="0"/>
                    </a:moveTo>
                    <a:lnTo>
                      <a:pt x="83" y="0"/>
                    </a:lnTo>
                    <a:lnTo>
                      <a:pt x="85" y="6"/>
                    </a:lnTo>
                    <a:lnTo>
                      <a:pt x="90" y="18"/>
                    </a:lnTo>
                    <a:lnTo>
                      <a:pt x="93" y="33"/>
                    </a:lnTo>
                    <a:lnTo>
                      <a:pt x="94" y="41"/>
                    </a:lnTo>
                    <a:lnTo>
                      <a:pt x="93" y="49"/>
                    </a:lnTo>
                    <a:lnTo>
                      <a:pt x="93" y="49"/>
                    </a:lnTo>
                    <a:lnTo>
                      <a:pt x="91" y="55"/>
                    </a:lnTo>
                    <a:lnTo>
                      <a:pt x="88" y="61"/>
                    </a:lnTo>
                    <a:lnTo>
                      <a:pt x="84" y="66"/>
                    </a:lnTo>
                    <a:lnTo>
                      <a:pt x="79" y="70"/>
                    </a:lnTo>
                    <a:lnTo>
                      <a:pt x="68" y="74"/>
                    </a:lnTo>
                    <a:lnTo>
                      <a:pt x="55" y="78"/>
                    </a:lnTo>
                    <a:lnTo>
                      <a:pt x="43" y="78"/>
                    </a:lnTo>
                    <a:lnTo>
                      <a:pt x="32" y="76"/>
                    </a:lnTo>
                    <a:lnTo>
                      <a:pt x="22" y="74"/>
                    </a:lnTo>
                    <a:lnTo>
                      <a:pt x="15" y="70"/>
                    </a:lnTo>
                    <a:lnTo>
                      <a:pt x="15" y="70"/>
                    </a:lnTo>
                    <a:lnTo>
                      <a:pt x="9" y="66"/>
                    </a:lnTo>
                    <a:lnTo>
                      <a:pt x="6" y="61"/>
                    </a:lnTo>
                    <a:lnTo>
                      <a:pt x="3" y="53"/>
                    </a:lnTo>
                    <a:lnTo>
                      <a:pt x="0" y="43"/>
                    </a:lnTo>
                    <a:lnTo>
                      <a:pt x="0" y="33"/>
                    </a:lnTo>
                    <a:lnTo>
                      <a:pt x="3" y="21"/>
                    </a:lnTo>
                    <a:lnTo>
                      <a:pt x="8" y="12"/>
                    </a:lnTo>
                    <a:lnTo>
                      <a:pt x="16" y="2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40"/>
              <p:cNvSpPr>
                <a:spLocks/>
              </p:cNvSpPr>
              <p:nvPr/>
            </p:nvSpPr>
            <p:spPr bwMode="auto">
              <a:xfrm>
                <a:off x="7237413" y="4692650"/>
                <a:ext cx="114300" cy="41275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63" y="0"/>
                  </a:cxn>
                  <a:cxn ang="0">
                    <a:pos x="69" y="11"/>
                  </a:cxn>
                  <a:cxn ang="0">
                    <a:pos x="72" y="23"/>
                  </a:cxn>
                  <a:cxn ang="0">
                    <a:pos x="72" y="29"/>
                  </a:cxn>
                  <a:cxn ang="0">
                    <a:pos x="72" y="33"/>
                  </a:cxn>
                  <a:cxn ang="0">
                    <a:pos x="72" y="33"/>
                  </a:cxn>
                  <a:cxn ang="0">
                    <a:pos x="71" y="37"/>
                  </a:cxn>
                  <a:cxn ang="0">
                    <a:pos x="69" y="41"/>
                  </a:cxn>
                  <a:cxn ang="0">
                    <a:pos x="63" y="45"/>
                  </a:cxn>
                  <a:cxn ang="0">
                    <a:pos x="56" y="49"/>
                  </a:cxn>
                  <a:cxn ang="0">
                    <a:pos x="47" y="51"/>
                  </a:cxn>
                  <a:cxn ang="0">
                    <a:pos x="28" y="52"/>
                  </a:cxn>
                  <a:cxn ang="0">
                    <a:pos x="15" y="49"/>
                  </a:cxn>
                  <a:cxn ang="0">
                    <a:pos x="15" y="49"/>
                  </a:cxn>
                  <a:cxn ang="0">
                    <a:pos x="6" y="45"/>
                  </a:cxn>
                  <a:cxn ang="0">
                    <a:pos x="3" y="41"/>
                  </a:cxn>
                  <a:cxn ang="0">
                    <a:pos x="1" y="37"/>
                  </a:cxn>
                  <a:cxn ang="0">
                    <a:pos x="0" y="31"/>
                  </a:cxn>
                  <a:cxn ang="0">
                    <a:pos x="1" y="23"/>
                  </a:cxn>
                  <a:cxn ang="0">
                    <a:pos x="3" y="13"/>
                  </a:cxn>
                  <a:cxn ang="0">
                    <a:pos x="10" y="2"/>
                  </a:cxn>
                  <a:cxn ang="0">
                    <a:pos x="63" y="0"/>
                  </a:cxn>
                </a:cxnLst>
                <a:rect l="0" t="0" r="r" b="b"/>
                <a:pathLst>
                  <a:path w="72" h="52">
                    <a:moveTo>
                      <a:pt x="63" y="0"/>
                    </a:moveTo>
                    <a:lnTo>
                      <a:pt x="63" y="0"/>
                    </a:lnTo>
                    <a:lnTo>
                      <a:pt x="69" y="11"/>
                    </a:lnTo>
                    <a:lnTo>
                      <a:pt x="72" y="23"/>
                    </a:lnTo>
                    <a:lnTo>
                      <a:pt x="72" y="29"/>
                    </a:lnTo>
                    <a:lnTo>
                      <a:pt x="72" y="33"/>
                    </a:lnTo>
                    <a:lnTo>
                      <a:pt x="72" y="33"/>
                    </a:lnTo>
                    <a:lnTo>
                      <a:pt x="71" y="37"/>
                    </a:lnTo>
                    <a:lnTo>
                      <a:pt x="69" y="41"/>
                    </a:lnTo>
                    <a:lnTo>
                      <a:pt x="63" y="45"/>
                    </a:lnTo>
                    <a:lnTo>
                      <a:pt x="56" y="49"/>
                    </a:lnTo>
                    <a:lnTo>
                      <a:pt x="47" y="51"/>
                    </a:lnTo>
                    <a:lnTo>
                      <a:pt x="28" y="52"/>
                    </a:lnTo>
                    <a:lnTo>
                      <a:pt x="15" y="49"/>
                    </a:lnTo>
                    <a:lnTo>
                      <a:pt x="15" y="49"/>
                    </a:lnTo>
                    <a:lnTo>
                      <a:pt x="6" y="45"/>
                    </a:lnTo>
                    <a:lnTo>
                      <a:pt x="3" y="41"/>
                    </a:lnTo>
                    <a:lnTo>
                      <a:pt x="1" y="37"/>
                    </a:lnTo>
                    <a:lnTo>
                      <a:pt x="0" y="31"/>
                    </a:lnTo>
                    <a:lnTo>
                      <a:pt x="1" y="23"/>
                    </a:lnTo>
                    <a:lnTo>
                      <a:pt x="3" y="13"/>
                    </a:lnTo>
                    <a:lnTo>
                      <a:pt x="10" y="2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41"/>
              <p:cNvSpPr>
                <a:spLocks/>
              </p:cNvSpPr>
              <p:nvPr/>
            </p:nvSpPr>
            <p:spPr bwMode="auto">
              <a:xfrm>
                <a:off x="7239000" y="4692650"/>
                <a:ext cx="106363" cy="26987"/>
              </a:xfrm>
              <a:custGeom>
                <a:avLst/>
                <a:gdLst/>
                <a:ahLst/>
                <a:cxnLst>
                  <a:cxn ang="0">
                    <a:pos x="67" y="7"/>
                  </a:cxn>
                  <a:cxn ang="0">
                    <a:pos x="67" y="7"/>
                  </a:cxn>
                  <a:cxn ang="0">
                    <a:pos x="62" y="0"/>
                  </a:cxn>
                  <a:cxn ang="0">
                    <a:pos x="9" y="2"/>
                  </a:cxn>
                  <a:cxn ang="0">
                    <a:pos x="9" y="2"/>
                  </a:cxn>
                  <a:cxn ang="0">
                    <a:pos x="3" y="13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3" y="27"/>
                  </a:cxn>
                  <a:cxn ang="0">
                    <a:pos x="9" y="31"/>
                  </a:cxn>
                  <a:cxn ang="0">
                    <a:pos x="15" y="33"/>
                  </a:cxn>
                  <a:cxn ang="0">
                    <a:pos x="23" y="35"/>
                  </a:cxn>
                  <a:cxn ang="0">
                    <a:pos x="33" y="33"/>
                  </a:cxn>
                  <a:cxn ang="0">
                    <a:pos x="43" y="29"/>
                  </a:cxn>
                  <a:cxn ang="0">
                    <a:pos x="55" y="21"/>
                  </a:cxn>
                  <a:cxn ang="0">
                    <a:pos x="67" y="7"/>
                  </a:cxn>
                  <a:cxn ang="0">
                    <a:pos x="67" y="7"/>
                  </a:cxn>
                </a:cxnLst>
                <a:rect l="0" t="0" r="r" b="b"/>
                <a:pathLst>
                  <a:path w="67" h="35">
                    <a:moveTo>
                      <a:pt x="67" y="7"/>
                    </a:moveTo>
                    <a:lnTo>
                      <a:pt x="67" y="7"/>
                    </a:lnTo>
                    <a:lnTo>
                      <a:pt x="62" y="0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3" y="13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7"/>
                    </a:lnTo>
                    <a:lnTo>
                      <a:pt x="9" y="31"/>
                    </a:lnTo>
                    <a:lnTo>
                      <a:pt x="15" y="33"/>
                    </a:lnTo>
                    <a:lnTo>
                      <a:pt x="23" y="35"/>
                    </a:lnTo>
                    <a:lnTo>
                      <a:pt x="33" y="33"/>
                    </a:lnTo>
                    <a:lnTo>
                      <a:pt x="43" y="29"/>
                    </a:lnTo>
                    <a:lnTo>
                      <a:pt x="55" y="21"/>
                    </a:lnTo>
                    <a:lnTo>
                      <a:pt x="67" y="7"/>
                    </a:lnTo>
                    <a:lnTo>
                      <a:pt x="67" y="7"/>
                    </a:lnTo>
                    <a:close/>
                  </a:path>
                </a:pathLst>
              </a:custGeom>
              <a:solidFill>
                <a:srgbClr val="C1D6D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42"/>
              <p:cNvSpPr>
                <a:spLocks/>
              </p:cNvSpPr>
              <p:nvPr/>
            </p:nvSpPr>
            <p:spPr bwMode="auto">
              <a:xfrm>
                <a:off x="7235825" y="4699000"/>
                <a:ext cx="119063" cy="34925"/>
              </a:xfrm>
              <a:custGeom>
                <a:avLst/>
                <a:gdLst/>
                <a:ahLst/>
                <a:cxnLst>
                  <a:cxn ang="0">
                    <a:pos x="1" y="14"/>
                  </a:cxn>
                  <a:cxn ang="0">
                    <a:pos x="1" y="14"/>
                  </a:cxn>
                  <a:cxn ang="0">
                    <a:pos x="0" y="22"/>
                  </a:cxn>
                  <a:cxn ang="0">
                    <a:pos x="0" y="26"/>
                  </a:cxn>
                  <a:cxn ang="0">
                    <a:pos x="2" y="30"/>
                  </a:cxn>
                  <a:cxn ang="0">
                    <a:pos x="3" y="34"/>
                  </a:cxn>
                  <a:cxn ang="0">
                    <a:pos x="9" y="40"/>
                  </a:cxn>
                  <a:cxn ang="0">
                    <a:pos x="15" y="44"/>
                  </a:cxn>
                  <a:cxn ang="0">
                    <a:pos x="15" y="44"/>
                  </a:cxn>
                  <a:cxn ang="0">
                    <a:pos x="29" y="45"/>
                  </a:cxn>
                  <a:cxn ang="0">
                    <a:pos x="48" y="44"/>
                  </a:cxn>
                  <a:cxn ang="0">
                    <a:pos x="57" y="42"/>
                  </a:cxn>
                  <a:cxn ang="0">
                    <a:pos x="64" y="38"/>
                  </a:cxn>
                  <a:cxn ang="0">
                    <a:pos x="71" y="34"/>
                  </a:cxn>
                  <a:cxn ang="0">
                    <a:pos x="73" y="30"/>
                  </a:cxn>
                  <a:cxn ang="0">
                    <a:pos x="75" y="26"/>
                  </a:cxn>
                  <a:cxn ang="0">
                    <a:pos x="75" y="26"/>
                  </a:cxn>
                  <a:cxn ang="0">
                    <a:pos x="75" y="20"/>
                  </a:cxn>
                  <a:cxn ang="0">
                    <a:pos x="73" y="12"/>
                  </a:cxn>
                  <a:cxn ang="0">
                    <a:pos x="69" y="0"/>
                  </a:cxn>
                  <a:cxn ang="0">
                    <a:pos x="69" y="0"/>
                  </a:cxn>
                  <a:cxn ang="0">
                    <a:pos x="57" y="14"/>
                  </a:cxn>
                  <a:cxn ang="0">
                    <a:pos x="45" y="22"/>
                  </a:cxn>
                  <a:cxn ang="0">
                    <a:pos x="35" y="26"/>
                  </a:cxn>
                  <a:cxn ang="0">
                    <a:pos x="26" y="26"/>
                  </a:cxn>
                  <a:cxn ang="0">
                    <a:pos x="17" y="24"/>
                  </a:cxn>
                  <a:cxn ang="0">
                    <a:pos x="11" y="20"/>
                  </a:cxn>
                  <a:cxn ang="0">
                    <a:pos x="1" y="14"/>
                  </a:cxn>
                  <a:cxn ang="0">
                    <a:pos x="1" y="14"/>
                  </a:cxn>
                </a:cxnLst>
                <a:rect l="0" t="0" r="r" b="b"/>
                <a:pathLst>
                  <a:path w="75" h="45">
                    <a:moveTo>
                      <a:pt x="1" y="14"/>
                    </a:moveTo>
                    <a:lnTo>
                      <a:pt x="1" y="14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9" y="40"/>
                    </a:lnTo>
                    <a:lnTo>
                      <a:pt x="15" y="44"/>
                    </a:lnTo>
                    <a:lnTo>
                      <a:pt x="15" y="44"/>
                    </a:lnTo>
                    <a:lnTo>
                      <a:pt x="29" y="45"/>
                    </a:lnTo>
                    <a:lnTo>
                      <a:pt x="48" y="44"/>
                    </a:lnTo>
                    <a:lnTo>
                      <a:pt x="57" y="42"/>
                    </a:lnTo>
                    <a:lnTo>
                      <a:pt x="64" y="38"/>
                    </a:lnTo>
                    <a:lnTo>
                      <a:pt x="71" y="34"/>
                    </a:lnTo>
                    <a:lnTo>
                      <a:pt x="73" y="30"/>
                    </a:lnTo>
                    <a:lnTo>
                      <a:pt x="75" y="26"/>
                    </a:lnTo>
                    <a:lnTo>
                      <a:pt x="75" y="26"/>
                    </a:lnTo>
                    <a:lnTo>
                      <a:pt x="75" y="20"/>
                    </a:lnTo>
                    <a:lnTo>
                      <a:pt x="73" y="12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57" y="14"/>
                    </a:lnTo>
                    <a:lnTo>
                      <a:pt x="45" y="22"/>
                    </a:lnTo>
                    <a:lnTo>
                      <a:pt x="35" y="26"/>
                    </a:lnTo>
                    <a:lnTo>
                      <a:pt x="26" y="26"/>
                    </a:lnTo>
                    <a:lnTo>
                      <a:pt x="17" y="24"/>
                    </a:lnTo>
                    <a:lnTo>
                      <a:pt x="11" y="20"/>
                    </a:lnTo>
                    <a:lnTo>
                      <a:pt x="1" y="14"/>
                    </a:lnTo>
                    <a:lnTo>
                      <a:pt x="1" y="14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43"/>
              <p:cNvSpPr>
                <a:spLocks/>
              </p:cNvSpPr>
              <p:nvPr/>
            </p:nvSpPr>
            <p:spPr bwMode="auto">
              <a:xfrm>
                <a:off x="7277100" y="5229225"/>
                <a:ext cx="14288" cy="3651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3" y="6"/>
                  </a:cxn>
                  <a:cxn ang="0">
                    <a:pos x="0" y="20"/>
                  </a:cxn>
                  <a:cxn ang="0">
                    <a:pos x="0" y="27"/>
                  </a:cxn>
                  <a:cxn ang="0">
                    <a:pos x="2" y="35"/>
                  </a:cxn>
                  <a:cxn ang="0">
                    <a:pos x="5" y="41"/>
                  </a:cxn>
                  <a:cxn ang="0">
                    <a:pos x="9" y="45"/>
                  </a:cxn>
                  <a:cxn ang="0">
                    <a:pos x="9" y="45"/>
                  </a:cxn>
                  <a:cxn ang="0">
                    <a:pos x="8" y="43"/>
                  </a:cxn>
                  <a:cxn ang="0">
                    <a:pos x="6" y="35"/>
                  </a:cxn>
                  <a:cxn ang="0">
                    <a:pos x="4" y="29"/>
                  </a:cxn>
                  <a:cxn ang="0">
                    <a:pos x="4" y="22"/>
                  </a:cxn>
                  <a:cxn ang="0">
                    <a:pos x="3" y="12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9" h="45">
                    <a:moveTo>
                      <a:pt x="4" y="0"/>
                    </a:moveTo>
                    <a:lnTo>
                      <a:pt x="4" y="0"/>
                    </a:lnTo>
                    <a:lnTo>
                      <a:pt x="3" y="6"/>
                    </a:lnTo>
                    <a:lnTo>
                      <a:pt x="0" y="20"/>
                    </a:lnTo>
                    <a:lnTo>
                      <a:pt x="0" y="27"/>
                    </a:lnTo>
                    <a:lnTo>
                      <a:pt x="2" y="35"/>
                    </a:lnTo>
                    <a:lnTo>
                      <a:pt x="5" y="41"/>
                    </a:lnTo>
                    <a:lnTo>
                      <a:pt x="9" y="45"/>
                    </a:lnTo>
                    <a:lnTo>
                      <a:pt x="9" y="45"/>
                    </a:lnTo>
                    <a:lnTo>
                      <a:pt x="8" y="43"/>
                    </a:lnTo>
                    <a:lnTo>
                      <a:pt x="6" y="35"/>
                    </a:lnTo>
                    <a:lnTo>
                      <a:pt x="4" y="29"/>
                    </a:lnTo>
                    <a:lnTo>
                      <a:pt x="4" y="22"/>
                    </a:lnTo>
                    <a:lnTo>
                      <a:pt x="3" y="1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44"/>
              <p:cNvSpPr>
                <a:spLocks/>
              </p:cNvSpPr>
              <p:nvPr/>
            </p:nvSpPr>
            <p:spPr bwMode="auto">
              <a:xfrm>
                <a:off x="7158038" y="4494213"/>
                <a:ext cx="258763" cy="225425"/>
              </a:xfrm>
              <a:custGeom>
                <a:avLst/>
                <a:gdLst/>
                <a:ahLst/>
                <a:cxnLst>
                  <a:cxn ang="0">
                    <a:pos x="71" y="0"/>
                  </a:cxn>
                  <a:cxn ang="0">
                    <a:pos x="81" y="0"/>
                  </a:cxn>
                  <a:cxn ang="0">
                    <a:pos x="98" y="2"/>
                  </a:cxn>
                  <a:cxn ang="0">
                    <a:pos x="112" y="10"/>
                  </a:cxn>
                  <a:cxn ang="0">
                    <a:pos x="127" y="24"/>
                  </a:cxn>
                  <a:cxn ang="0">
                    <a:pos x="138" y="41"/>
                  </a:cxn>
                  <a:cxn ang="0">
                    <a:pos x="148" y="63"/>
                  </a:cxn>
                  <a:cxn ang="0">
                    <a:pos x="156" y="86"/>
                  </a:cxn>
                  <a:cxn ang="0">
                    <a:pos x="160" y="114"/>
                  </a:cxn>
                  <a:cxn ang="0">
                    <a:pos x="163" y="143"/>
                  </a:cxn>
                  <a:cxn ang="0">
                    <a:pos x="162" y="163"/>
                  </a:cxn>
                  <a:cxn ang="0">
                    <a:pos x="156" y="200"/>
                  </a:cxn>
                  <a:cxn ang="0">
                    <a:pos x="145" y="233"/>
                  </a:cxn>
                  <a:cxn ang="0">
                    <a:pos x="129" y="258"/>
                  </a:cxn>
                  <a:cxn ang="0">
                    <a:pos x="120" y="268"/>
                  </a:cxn>
                  <a:cxn ang="0">
                    <a:pos x="101" y="280"/>
                  </a:cxn>
                  <a:cxn ang="0">
                    <a:pos x="81" y="286"/>
                  </a:cxn>
                  <a:cxn ang="0">
                    <a:pos x="73" y="284"/>
                  </a:cxn>
                  <a:cxn ang="0">
                    <a:pos x="58" y="278"/>
                  </a:cxn>
                  <a:cxn ang="0">
                    <a:pos x="43" y="268"/>
                  </a:cxn>
                  <a:cxn ang="0">
                    <a:pos x="30" y="253"/>
                  </a:cxn>
                  <a:cxn ang="0">
                    <a:pos x="18" y="233"/>
                  </a:cxn>
                  <a:cxn ang="0">
                    <a:pos x="11" y="212"/>
                  </a:cxn>
                  <a:cxn ang="0">
                    <a:pos x="4" y="184"/>
                  </a:cxn>
                  <a:cxn ang="0">
                    <a:pos x="0" y="157"/>
                  </a:cxn>
                  <a:cxn ang="0">
                    <a:pos x="0" y="143"/>
                  </a:cxn>
                  <a:cxn ang="0">
                    <a:pos x="2" y="116"/>
                  </a:cxn>
                  <a:cxn ang="0">
                    <a:pos x="6" y="90"/>
                  </a:cxn>
                  <a:cxn ang="0">
                    <a:pos x="21" y="47"/>
                  </a:cxn>
                  <a:cxn ang="0">
                    <a:pos x="43" y="16"/>
                  </a:cxn>
                  <a:cxn ang="0">
                    <a:pos x="63" y="2"/>
                  </a:cxn>
                  <a:cxn ang="0">
                    <a:pos x="71" y="0"/>
                  </a:cxn>
                </a:cxnLst>
                <a:rect l="0" t="0" r="r" b="b"/>
                <a:pathLst>
                  <a:path w="163" h="286">
                    <a:moveTo>
                      <a:pt x="71" y="0"/>
                    </a:moveTo>
                    <a:lnTo>
                      <a:pt x="71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90" y="0"/>
                    </a:lnTo>
                    <a:lnTo>
                      <a:pt x="98" y="2"/>
                    </a:lnTo>
                    <a:lnTo>
                      <a:pt x="106" y="6"/>
                    </a:lnTo>
                    <a:lnTo>
                      <a:pt x="112" y="10"/>
                    </a:lnTo>
                    <a:lnTo>
                      <a:pt x="120" y="16"/>
                    </a:lnTo>
                    <a:lnTo>
                      <a:pt x="127" y="24"/>
                    </a:lnTo>
                    <a:lnTo>
                      <a:pt x="132" y="32"/>
                    </a:lnTo>
                    <a:lnTo>
                      <a:pt x="138" y="41"/>
                    </a:lnTo>
                    <a:lnTo>
                      <a:pt x="144" y="51"/>
                    </a:lnTo>
                    <a:lnTo>
                      <a:pt x="148" y="63"/>
                    </a:lnTo>
                    <a:lnTo>
                      <a:pt x="153" y="75"/>
                    </a:lnTo>
                    <a:lnTo>
                      <a:pt x="156" y="86"/>
                    </a:lnTo>
                    <a:lnTo>
                      <a:pt x="158" y="100"/>
                    </a:lnTo>
                    <a:lnTo>
                      <a:pt x="160" y="114"/>
                    </a:lnTo>
                    <a:lnTo>
                      <a:pt x="162" y="128"/>
                    </a:lnTo>
                    <a:lnTo>
                      <a:pt x="163" y="143"/>
                    </a:lnTo>
                    <a:lnTo>
                      <a:pt x="163" y="143"/>
                    </a:lnTo>
                    <a:lnTo>
                      <a:pt x="162" y="163"/>
                    </a:lnTo>
                    <a:lnTo>
                      <a:pt x="159" y="182"/>
                    </a:lnTo>
                    <a:lnTo>
                      <a:pt x="156" y="200"/>
                    </a:lnTo>
                    <a:lnTo>
                      <a:pt x="150" y="217"/>
                    </a:lnTo>
                    <a:lnTo>
                      <a:pt x="145" y="233"/>
                    </a:lnTo>
                    <a:lnTo>
                      <a:pt x="137" y="247"/>
                    </a:lnTo>
                    <a:lnTo>
                      <a:pt x="129" y="258"/>
                    </a:lnTo>
                    <a:lnTo>
                      <a:pt x="120" y="268"/>
                    </a:lnTo>
                    <a:lnTo>
                      <a:pt x="120" y="268"/>
                    </a:lnTo>
                    <a:lnTo>
                      <a:pt x="111" y="276"/>
                    </a:lnTo>
                    <a:lnTo>
                      <a:pt x="101" y="280"/>
                    </a:lnTo>
                    <a:lnTo>
                      <a:pt x="91" y="284"/>
                    </a:lnTo>
                    <a:lnTo>
                      <a:pt x="81" y="286"/>
                    </a:lnTo>
                    <a:lnTo>
                      <a:pt x="81" y="286"/>
                    </a:lnTo>
                    <a:lnTo>
                      <a:pt x="73" y="284"/>
                    </a:lnTo>
                    <a:lnTo>
                      <a:pt x="65" y="282"/>
                    </a:lnTo>
                    <a:lnTo>
                      <a:pt x="58" y="278"/>
                    </a:lnTo>
                    <a:lnTo>
                      <a:pt x="50" y="274"/>
                    </a:lnTo>
                    <a:lnTo>
                      <a:pt x="43" y="268"/>
                    </a:lnTo>
                    <a:lnTo>
                      <a:pt x="36" y="260"/>
                    </a:lnTo>
                    <a:lnTo>
                      <a:pt x="30" y="253"/>
                    </a:lnTo>
                    <a:lnTo>
                      <a:pt x="24" y="243"/>
                    </a:lnTo>
                    <a:lnTo>
                      <a:pt x="18" y="233"/>
                    </a:lnTo>
                    <a:lnTo>
                      <a:pt x="14" y="223"/>
                    </a:lnTo>
                    <a:lnTo>
                      <a:pt x="11" y="212"/>
                    </a:lnTo>
                    <a:lnTo>
                      <a:pt x="6" y="198"/>
                    </a:lnTo>
                    <a:lnTo>
                      <a:pt x="4" y="184"/>
                    </a:lnTo>
                    <a:lnTo>
                      <a:pt x="2" y="171"/>
                    </a:lnTo>
                    <a:lnTo>
                      <a:pt x="0" y="157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0" y="129"/>
                    </a:lnTo>
                    <a:lnTo>
                      <a:pt x="2" y="116"/>
                    </a:lnTo>
                    <a:lnTo>
                      <a:pt x="4" y="104"/>
                    </a:lnTo>
                    <a:lnTo>
                      <a:pt x="6" y="90"/>
                    </a:lnTo>
                    <a:lnTo>
                      <a:pt x="12" y="69"/>
                    </a:lnTo>
                    <a:lnTo>
                      <a:pt x="21" y="47"/>
                    </a:lnTo>
                    <a:lnTo>
                      <a:pt x="31" y="30"/>
                    </a:lnTo>
                    <a:lnTo>
                      <a:pt x="43" y="16"/>
                    </a:lnTo>
                    <a:lnTo>
                      <a:pt x="56" y="6"/>
                    </a:lnTo>
                    <a:lnTo>
                      <a:pt x="63" y="2"/>
                    </a:lnTo>
                    <a:lnTo>
                      <a:pt x="71" y="0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45"/>
              <p:cNvSpPr>
                <a:spLocks/>
              </p:cNvSpPr>
              <p:nvPr/>
            </p:nvSpPr>
            <p:spPr bwMode="auto">
              <a:xfrm>
                <a:off x="7170738" y="4505325"/>
                <a:ext cx="231775" cy="203200"/>
              </a:xfrm>
              <a:custGeom>
                <a:avLst/>
                <a:gdLst/>
                <a:ahLst/>
                <a:cxnLst>
                  <a:cxn ang="0">
                    <a:pos x="64" y="2"/>
                  </a:cxn>
                  <a:cxn ang="0">
                    <a:pos x="64" y="2"/>
                  </a:cxn>
                  <a:cxn ang="0">
                    <a:pos x="73" y="0"/>
                  </a:cxn>
                  <a:cxn ang="0">
                    <a:pos x="73" y="0"/>
                  </a:cxn>
                  <a:cxn ang="0">
                    <a:pos x="81" y="2"/>
                  </a:cxn>
                  <a:cxn ang="0">
                    <a:pos x="88" y="4"/>
                  </a:cxn>
                  <a:cxn ang="0">
                    <a:pos x="95" y="6"/>
                  </a:cxn>
                  <a:cxn ang="0">
                    <a:pos x="102" y="10"/>
                  </a:cxn>
                  <a:cxn ang="0">
                    <a:pos x="108" y="16"/>
                  </a:cxn>
                  <a:cxn ang="0">
                    <a:pos x="114" y="22"/>
                  </a:cxn>
                  <a:cxn ang="0">
                    <a:pos x="120" y="29"/>
                  </a:cxn>
                  <a:cxn ang="0">
                    <a:pos x="124" y="37"/>
                  </a:cxn>
                  <a:cxn ang="0">
                    <a:pos x="133" y="57"/>
                  </a:cxn>
                  <a:cxn ang="0">
                    <a:pos x="137" y="69"/>
                  </a:cxn>
                  <a:cxn ang="0">
                    <a:pos x="140" y="78"/>
                  </a:cxn>
                  <a:cxn ang="0">
                    <a:pos x="142" y="90"/>
                  </a:cxn>
                  <a:cxn ang="0">
                    <a:pos x="145" y="104"/>
                  </a:cxn>
                  <a:cxn ang="0">
                    <a:pos x="146" y="115"/>
                  </a:cxn>
                  <a:cxn ang="0">
                    <a:pos x="146" y="129"/>
                  </a:cxn>
                  <a:cxn ang="0">
                    <a:pos x="146" y="129"/>
                  </a:cxn>
                  <a:cxn ang="0">
                    <a:pos x="146" y="147"/>
                  </a:cxn>
                  <a:cxn ang="0">
                    <a:pos x="143" y="164"/>
                  </a:cxn>
                  <a:cxn ang="0">
                    <a:pos x="140" y="180"/>
                  </a:cxn>
                  <a:cxn ang="0">
                    <a:pos x="136" y="196"/>
                  </a:cxn>
                  <a:cxn ang="0">
                    <a:pos x="130" y="209"/>
                  </a:cxn>
                  <a:cxn ang="0">
                    <a:pos x="123" y="221"/>
                  </a:cxn>
                  <a:cxn ang="0">
                    <a:pos x="116" y="233"/>
                  </a:cxn>
                  <a:cxn ang="0">
                    <a:pos x="108" y="241"/>
                  </a:cxn>
                  <a:cxn ang="0">
                    <a:pos x="108" y="241"/>
                  </a:cxn>
                  <a:cxn ang="0">
                    <a:pos x="100" y="248"/>
                  </a:cxn>
                  <a:cxn ang="0">
                    <a:pos x="91" y="252"/>
                  </a:cxn>
                  <a:cxn ang="0">
                    <a:pos x="82" y="256"/>
                  </a:cxn>
                  <a:cxn ang="0">
                    <a:pos x="73" y="256"/>
                  </a:cxn>
                  <a:cxn ang="0">
                    <a:pos x="73" y="256"/>
                  </a:cxn>
                  <a:cxn ang="0">
                    <a:pos x="66" y="256"/>
                  </a:cxn>
                  <a:cxn ang="0">
                    <a:pos x="58" y="254"/>
                  </a:cxn>
                  <a:cxn ang="0">
                    <a:pos x="52" y="250"/>
                  </a:cxn>
                  <a:cxn ang="0">
                    <a:pos x="45" y="246"/>
                  </a:cxn>
                  <a:cxn ang="0">
                    <a:pos x="38" y="241"/>
                  </a:cxn>
                  <a:cxn ang="0">
                    <a:pos x="33" y="235"/>
                  </a:cxn>
                  <a:cxn ang="0">
                    <a:pos x="27" y="227"/>
                  </a:cxn>
                  <a:cxn ang="0">
                    <a:pos x="22" y="219"/>
                  </a:cxn>
                  <a:cxn ang="0">
                    <a:pos x="13" y="200"/>
                  </a:cxn>
                  <a:cxn ang="0">
                    <a:pos x="9" y="190"/>
                  </a:cxn>
                  <a:cxn ang="0">
                    <a:pos x="6" y="178"/>
                  </a:cxn>
                  <a:cxn ang="0">
                    <a:pos x="4" y="166"/>
                  </a:cxn>
                  <a:cxn ang="0">
                    <a:pos x="3" y="155"/>
                  </a:cxn>
                  <a:cxn ang="0">
                    <a:pos x="1" y="141"/>
                  </a:cxn>
                  <a:cxn ang="0">
                    <a:pos x="0" y="129"/>
                  </a:cxn>
                  <a:cxn ang="0">
                    <a:pos x="0" y="129"/>
                  </a:cxn>
                  <a:cxn ang="0">
                    <a:pos x="1" y="106"/>
                  </a:cxn>
                  <a:cxn ang="0">
                    <a:pos x="6" y="82"/>
                  </a:cxn>
                  <a:cxn ang="0">
                    <a:pos x="11" y="63"/>
                  </a:cxn>
                  <a:cxn ang="0">
                    <a:pos x="19" y="43"/>
                  </a:cxn>
                  <a:cxn ang="0">
                    <a:pos x="28" y="27"/>
                  </a:cxn>
                  <a:cxn ang="0">
                    <a:pos x="39" y="16"/>
                  </a:cxn>
                  <a:cxn ang="0">
                    <a:pos x="51" y="6"/>
                  </a:cxn>
                  <a:cxn ang="0">
                    <a:pos x="64" y="2"/>
                  </a:cxn>
                  <a:cxn ang="0">
                    <a:pos x="64" y="2"/>
                  </a:cxn>
                </a:cxnLst>
                <a:rect l="0" t="0" r="r" b="b"/>
                <a:pathLst>
                  <a:path w="146" h="256">
                    <a:moveTo>
                      <a:pt x="64" y="2"/>
                    </a:moveTo>
                    <a:lnTo>
                      <a:pt x="64" y="2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81" y="2"/>
                    </a:lnTo>
                    <a:lnTo>
                      <a:pt x="88" y="4"/>
                    </a:lnTo>
                    <a:lnTo>
                      <a:pt x="95" y="6"/>
                    </a:lnTo>
                    <a:lnTo>
                      <a:pt x="102" y="10"/>
                    </a:lnTo>
                    <a:lnTo>
                      <a:pt x="108" y="16"/>
                    </a:lnTo>
                    <a:lnTo>
                      <a:pt x="114" y="22"/>
                    </a:lnTo>
                    <a:lnTo>
                      <a:pt x="120" y="29"/>
                    </a:lnTo>
                    <a:lnTo>
                      <a:pt x="124" y="37"/>
                    </a:lnTo>
                    <a:lnTo>
                      <a:pt x="133" y="57"/>
                    </a:lnTo>
                    <a:lnTo>
                      <a:pt x="137" y="69"/>
                    </a:lnTo>
                    <a:lnTo>
                      <a:pt x="140" y="78"/>
                    </a:lnTo>
                    <a:lnTo>
                      <a:pt x="142" y="90"/>
                    </a:lnTo>
                    <a:lnTo>
                      <a:pt x="145" y="104"/>
                    </a:lnTo>
                    <a:lnTo>
                      <a:pt x="146" y="115"/>
                    </a:lnTo>
                    <a:lnTo>
                      <a:pt x="146" y="129"/>
                    </a:lnTo>
                    <a:lnTo>
                      <a:pt x="146" y="129"/>
                    </a:lnTo>
                    <a:lnTo>
                      <a:pt x="146" y="147"/>
                    </a:lnTo>
                    <a:lnTo>
                      <a:pt x="143" y="164"/>
                    </a:lnTo>
                    <a:lnTo>
                      <a:pt x="140" y="180"/>
                    </a:lnTo>
                    <a:lnTo>
                      <a:pt x="136" y="196"/>
                    </a:lnTo>
                    <a:lnTo>
                      <a:pt x="130" y="209"/>
                    </a:lnTo>
                    <a:lnTo>
                      <a:pt x="123" y="221"/>
                    </a:lnTo>
                    <a:lnTo>
                      <a:pt x="116" y="233"/>
                    </a:lnTo>
                    <a:lnTo>
                      <a:pt x="108" y="241"/>
                    </a:lnTo>
                    <a:lnTo>
                      <a:pt x="108" y="241"/>
                    </a:lnTo>
                    <a:lnTo>
                      <a:pt x="100" y="248"/>
                    </a:lnTo>
                    <a:lnTo>
                      <a:pt x="91" y="252"/>
                    </a:lnTo>
                    <a:lnTo>
                      <a:pt x="82" y="256"/>
                    </a:lnTo>
                    <a:lnTo>
                      <a:pt x="73" y="256"/>
                    </a:lnTo>
                    <a:lnTo>
                      <a:pt x="73" y="256"/>
                    </a:lnTo>
                    <a:lnTo>
                      <a:pt x="66" y="256"/>
                    </a:lnTo>
                    <a:lnTo>
                      <a:pt x="58" y="254"/>
                    </a:lnTo>
                    <a:lnTo>
                      <a:pt x="52" y="250"/>
                    </a:lnTo>
                    <a:lnTo>
                      <a:pt x="45" y="246"/>
                    </a:lnTo>
                    <a:lnTo>
                      <a:pt x="38" y="241"/>
                    </a:lnTo>
                    <a:lnTo>
                      <a:pt x="33" y="235"/>
                    </a:lnTo>
                    <a:lnTo>
                      <a:pt x="27" y="227"/>
                    </a:lnTo>
                    <a:lnTo>
                      <a:pt x="22" y="219"/>
                    </a:lnTo>
                    <a:lnTo>
                      <a:pt x="13" y="200"/>
                    </a:lnTo>
                    <a:lnTo>
                      <a:pt x="9" y="190"/>
                    </a:lnTo>
                    <a:lnTo>
                      <a:pt x="6" y="178"/>
                    </a:lnTo>
                    <a:lnTo>
                      <a:pt x="4" y="166"/>
                    </a:lnTo>
                    <a:lnTo>
                      <a:pt x="3" y="155"/>
                    </a:lnTo>
                    <a:lnTo>
                      <a:pt x="1" y="141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1" y="106"/>
                    </a:lnTo>
                    <a:lnTo>
                      <a:pt x="6" y="82"/>
                    </a:lnTo>
                    <a:lnTo>
                      <a:pt x="11" y="63"/>
                    </a:lnTo>
                    <a:lnTo>
                      <a:pt x="19" y="43"/>
                    </a:lnTo>
                    <a:lnTo>
                      <a:pt x="28" y="27"/>
                    </a:lnTo>
                    <a:lnTo>
                      <a:pt x="39" y="16"/>
                    </a:lnTo>
                    <a:lnTo>
                      <a:pt x="51" y="6"/>
                    </a:lnTo>
                    <a:lnTo>
                      <a:pt x="64" y="2"/>
                    </a:lnTo>
                    <a:lnTo>
                      <a:pt x="64" y="2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46"/>
              <p:cNvSpPr>
                <a:spLocks/>
              </p:cNvSpPr>
              <p:nvPr/>
            </p:nvSpPr>
            <p:spPr bwMode="auto">
              <a:xfrm>
                <a:off x="7170738" y="4506913"/>
                <a:ext cx="171450" cy="201612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64" y="0"/>
                  </a:cxn>
                  <a:cxn ang="0">
                    <a:pos x="56" y="8"/>
                  </a:cxn>
                  <a:cxn ang="0">
                    <a:pos x="48" y="20"/>
                  </a:cxn>
                  <a:cxn ang="0">
                    <a:pos x="42" y="31"/>
                  </a:cxn>
                  <a:cxn ang="0">
                    <a:pos x="36" y="45"/>
                  </a:cxn>
                  <a:cxn ang="0">
                    <a:pos x="32" y="61"/>
                  </a:cxn>
                  <a:cxn ang="0">
                    <a:pos x="28" y="76"/>
                  </a:cxn>
                  <a:cxn ang="0">
                    <a:pos x="26" y="94"/>
                  </a:cxn>
                  <a:cxn ang="0">
                    <a:pos x="26" y="112"/>
                  </a:cxn>
                  <a:cxn ang="0">
                    <a:pos x="26" y="112"/>
                  </a:cxn>
                  <a:cxn ang="0">
                    <a:pos x="26" y="125"/>
                  </a:cxn>
                  <a:cxn ang="0">
                    <a:pos x="27" y="139"/>
                  </a:cxn>
                  <a:cxn ang="0">
                    <a:pos x="29" y="151"/>
                  </a:cxn>
                  <a:cxn ang="0">
                    <a:pos x="32" y="162"/>
                  </a:cxn>
                  <a:cxn ang="0">
                    <a:pos x="35" y="174"/>
                  </a:cxn>
                  <a:cxn ang="0">
                    <a:pos x="38" y="184"/>
                  </a:cxn>
                  <a:cxn ang="0">
                    <a:pos x="47" y="203"/>
                  </a:cxn>
                  <a:cxn ang="0">
                    <a:pos x="57" y="219"/>
                  </a:cxn>
                  <a:cxn ang="0">
                    <a:pos x="64" y="225"/>
                  </a:cxn>
                  <a:cxn ang="0">
                    <a:pos x="71" y="231"/>
                  </a:cxn>
                  <a:cxn ang="0">
                    <a:pos x="76" y="235"/>
                  </a:cxn>
                  <a:cxn ang="0">
                    <a:pos x="84" y="239"/>
                  </a:cxn>
                  <a:cxn ang="0">
                    <a:pos x="91" y="241"/>
                  </a:cxn>
                  <a:cxn ang="0">
                    <a:pos x="99" y="241"/>
                  </a:cxn>
                  <a:cxn ang="0">
                    <a:pos x="99" y="241"/>
                  </a:cxn>
                  <a:cxn ang="0">
                    <a:pos x="108" y="239"/>
                  </a:cxn>
                  <a:cxn ang="0">
                    <a:pos x="108" y="239"/>
                  </a:cxn>
                  <a:cxn ang="0">
                    <a:pos x="100" y="246"/>
                  </a:cxn>
                  <a:cxn ang="0">
                    <a:pos x="91" y="250"/>
                  </a:cxn>
                  <a:cxn ang="0">
                    <a:pos x="82" y="254"/>
                  </a:cxn>
                  <a:cxn ang="0">
                    <a:pos x="73" y="254"/>
                  </a:cxn>
                  <a:cxn ang="0">
                    <a:pos x="73" y="254"/>
                  </a:cxn>
                  <a:cxn ang="0">
                    <a:pos x="66" y="254"/>
                  </a:cxn>
                  <a:cxn ang="0">
                    <a:pos x="58" y="252"/>
                  </a:cxn>
                  <a:cxn ang="0">
                    <a:pos x="52" y="248"/>
                  </a:cxn>
                  <a:cxn ang="0">
                    <a:pos x="45" y="244"/>
                  </a:cxn>
                  <a:cxn ang="0">
                    <a:pos x="38" y="239"/>
                  </a:cxn>
                  <a:cxn ang="0">
                    <a:pos x="33" y="233"/>
                  </a:cxn>
                  <a:cxn ang="0">
                    <a:pos x="27" y="225"/>
                  </a:cxn>
                  <a:cxn ang="0">
                    <a:pos x="22" y="217"/>
                  </a:cxn>
                  <a:cxn ang="0">
                    <a:pos x="13" y="198"/>
                  </a:cxn>
                  <a:cxn ang="0">
                    <a:pos x="9" y="188"/>
                  </a:cxn>
                  <a:cxn ang="0">
                    <a:pos x="6" y="176"/>
                  </a:cxn>
                  <a:cxn ang="0">
                    <a:pos x="4" y="164"/>
                  </a:cxn>
                  <a:cxn ang="0">
                    <a:pos x="3" y="153"/>
                  </a:cxn>
                  <a:cxn ang="0">
                    <a:pos x="1" y="139"/>
                  </a:cxn>
                  <a:cxn ang="0">
                    <a:pos x="0" y="127"/>
                  </a:cxn>
                  <a:cxn ang="0">
                    <a:pos x="0" y="127"/>
                  </a:cxn>
                  <a:cxn ang="0">
                    <a:pos x="1" y="104"/>
                  </a:cxn>
                  <a:cxn ang="0">
                    <a:pos x="6" y="80"/>
                  </a:cxn>
                  <a:cxn ang="0">
                    <a:pos x="11" y="61"/>
                  </a:cxn>
                  <a:cxn ang="0">
                    <a:pos x="19" y="41"/>
                  </a:cxn>
                  <a:cxn ang="0">
                    <a:pos x="28" y="25"/>
                  </a:cxn>
                  <a:cxn ang="0">
                    <a:pos x="39" y="14"/>
                  </a:cxn>
                  <a:cxn ang="0">
                    <a:pos x="51" y="4"/>
                  </a:cxn>
                  <a:cxn ang="0">
                    <a:pos x="64" y="0"/>
                  </a:cxn>
                  <a:cxn ang="0">
                    <a:pos x="64" y="0"/>
                  </a:cxn>
                </a:cxnLst>
                <a:rect l="0" t="0" r="r" b="b"/>
                <a:pathLst>
                  <a:path w="108" h="254">
                    <a:moveTo>
                      <a:pt x="64" y="0"/>
                    </a:moveTo>
                    <a:lnTo>
                      <a:pt x="64" y="0"/>
                    </a:lnTo>
                    <a:lnTo>
                      <a:pt x="56" y="8"/>
                    </a:lnTo>
                    <a:lnTo>
                      <a:pt x="48" y="20"/>
                    </a:lnTo>
                    <a:lnTo>
                      <a:pt x="42" y="31"/>
                    </a:lnTo>
                    <a:lnTo>
                      <a:pt x="36" y="45"/>
                    </a:lnTo>
                    <a:lnTo>
                      <a:pt x="32" y="61"/>
                    </a:lnTo>
                    <a:lnTo>
                      <a:pt x="28" y="76"/>
                    </a:lnTo>
                    <a:lnTo>
                      <a:pt x="26" y="94"/>
                    </a:lnTo>
                    <a:lnTo>
                      <a:pt x="26" y="112"/>
                    </a:lnTo>
                    <a:lnTo>
                      <a:pt x="26" y="112"/>
                    </a:lnTo>
                    <a:lnTo>
                      <a:pt x="26" y="125"/>
                    </a:lnTo>
                    <a:lnTo>
                      <a:pt x="27" y="139"/>
                    </a:lnTo>
                    <a:lnTo>
                      <a:pt x="29" y="151"/>
                    </a:lnTo>
                    <a:lnTo>
                      <a:pt x="32" y="162"/>
                    </a:lnTo>
                    <a:lnTo>
                      <a:pt x="35" y="174"/>
                    </a:lnTo>
                    <a:lnTo>
                      <a:pt x="38" y="184"/>
                    </a:lnTo>
                    <a:lnTo>
                      <a:pt x="47" y="203"/>
                    </a:lnTo>
                    <a:lnTo>
                      <a:pt x="57" y="219"/>
                    </a:lnTo>
                    <a:lnTo>
                      <a:pt x="64" y="225"/>
                    </a:lnTo>
                    <a:lnTo>
                      <a:pt x="71" y="231"/>
                    </a:lnTo>
                    <a:lnTo>
                      <a:pt x="76" y="235"/>
                    </a:lnTo>
                    <a:lnTo>
                      <a:pt x="84" y="239"/>
                    </a:lnTo>
                    <a:lnTo>
                      <a:pt x="91" y="241"/>
                    </a:lnTo>
                    <a:lnTo>
                      <a:pt x="99" y="241"/>
                    </a:lnTo>
                    <a:lnTo>
                      <a:pt x="99" y="241"/>
                    </a:lnTo>
                    <a:lnTo>
                      <a:pt x="108" y="239"/>
                    </a:lnTo>
                    <a:lnTo>
                      <a:pt x="108" y="239"/>
                    </a:lnTo>
                    <a:lnTo>
                      <a:pt x="100" y="246"/>
                    </a:lnTo>
                    <a:lnTo>
                      <a:pt x="91" y="250"/>
                    </a:lnTo>
                    <a:lnTo>
                      <a:pt x="82" y="254"/>
                    </a:lnTo>
                    <a:lnTo>
                      <a:pt x="73" y="254"/>
                    </a:lnTo>
                    <a:lnTo>
                      <a:pt x="73" y="254"/>
                    </a:lnTo>
                    <a:lnTo>
                      <a:pt x="66" y="254"/>
                    </a:lnTo>
                    <a:lnTo>
                      <a:pt x="58" y="252"/>
                    </a:lnTo>
                    <a:lnTo>
                      <a:pt x="52" y="248"/>
                    </a:lnTo>
                    <a:lnTo>
                      <a:pt x="45" y="244"/>
                    </a:lnTo>
                    <a:lnTo>
                      <a:pt x="38" y="239"/>
                    </a:lnTo>
                    <a:lnTo>
                      <a:pt x="33" y="233"/>
                    </a:lnTo>
                    <a:lnTo>
                      <a:pt x="27" y="225"/>
                    </a:lnTo>
                    <a:lnTo>
                      <a:pt x="22" y="217"/>
                    </a:lnTo>
                    <a:lnTo>
                      <a:pt x="13" y="198"/>
                    </a:lnTo>
                    <a:lnTo>
                      <a:pt x="9" y="188"/>
                    </a:lnTo>
                    <a:lnTo>
                      <a:pt x="6" y="176"/>
                    </a:lnTo>
                    <a:lnTo>
                      <a:pt x="4" y="164"/>
                    </a:lnTo>
                    <a:lnTo>
                      <a:pt x="3" y="153"/>
                    </a:lnTo>
                    <a:lnTo>
                      <a:pt x="1" y="139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1" y="104"/>
                    </a:lnTo>
                    <a:lnTo>
                      <a:pt x="6" y="80"/>
                    </a:lnTo>
                    <a:lnTo>
                      <a:pt x="11" y="61"/>
                    </a:lnTo>
                    <a:lnTo>
                      <a:pt x="19" y="41"/>
                    </a:lnTo>
                    <a:lnTo>
                      <a:pt x="28" y="25"/>
                    </a:lnTo>
                    <a:lnTo>
                      <a:pt x="39" y="14"/>
                    </a:lnTo>
                    <a:lnTo>
                      <a:pt x="51" y="4"/>
                    </a:lnTo>
                    <a:lnTo>
                      <a:pt x="64" y="0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6C19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47"/>
              <p:cNvSpPr>
                <a:spLocks/>
              </p:cNvSpPr>
              <p:nvPr/>
            </p:nvSpPr>
            <p:spPr bwMode="auto">
              <a:xfrm>
                <a:off x="7212013" y="4505325"/>
                <a:ext cx="190500" cy="192087"/>
              </a:xfrm>
              <a:custGeom>
                <a:avLst/>
                <a:gdLst/>
                <a:ahLst/>
                <a:cxnLst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96"/>
                  </a:cxn>
                  <a:cxn ang="0">
                    <a:pos x="2" y="78"/>
                  </a:cxn>
                  <a:cxn ang="0">
                    <a:pos x="6" y="63"/>
                  </a:cxn>
                  <a:cxn ang="0">
                    <a:pos x="10" y="47"/>
                  </a:cxn>
                  <a:cxn ang="0">
                    <a:pos x="16" y="33"/>
                  </a:cxn>
                  <a:cxn ang="0">
                    <a:pos x="22" y="22"/>
                  </a:cxn>
                  <a:cxn ang="0">
                    <a:pos x="30" y="10"/>
                  </a:cxn>
                  <a:cxn ang="0">
                    <a:pos x="38" y="2"/>
                  </a:cxn>
                  <a:cxn ang="0">
                    <a:pos x="38" y="2"/>
                  </a:cxn>
                  <a:cxn ang="0">
                    <a:pos x="47" y="0"/>
                  </a:cxn>
                  <a:cxn ang="0">
                    <a:pos x="47" y="0"/>
                  </a:cxn>
                  <a:cxn ang="0">
                    <a:pos x="55" y="2"/>
                  </a:cxn>
                  <a:cxn ang="0">
                    <a:pos x="62" y="4"/>
                  </a:cxn>
                  <a:cxn ang="0">
                    <a:pos x="69" y="6"/>
                  </a:cxn>
                  <a:cxn ang="0">
                    <a:pos x="76" y="10"/>
                  </a:cxn>
                  <a:cxn ang="0">
                    <a:pos x="82" y="16"/>
                  </a:cxn>
                  <a:cxn ang="0">
                    <a:pos x="88" y="22"/>
                  </a:cxn>
                  <a:cxn ang="0">
                    <a:pos x="94" y="29"/>
                  </a:cxn>
                  <a:cxn ang="0">
                    <a:pos x="98" y="37"/>
                  </a:cxn>
                  <a:cxn ang="0">
                    <a:pos x="107" y="57"/>
                  </a:cxn>
                  <a:cxn ang="0">
                    <a:pos x="111" y="69"/>
                  </a:cxn>
                  <a:cxn ang="0">
                    <a:pos x="114" y="78"/>
                  </a:cxn>
                  <a:cxn ang="0">
                    <a:pos x="116" y="90"/>
                  </a:cxn>
                  <a:cxn ang="0">
                    <a:pos x="119" y="104"/>
                  </a:cxn>
                  <a:cxn ang="0">
                    <a:pos x="120" y="115"/>
                  </a:cxn>
                  <a:cxn ang="0">
                    <a:pos x="120" y="129"/>
                  </a:cxn>
                  <a:cxn ang="0">
                    <a:pos x="120" y="129"/>
                  </a:cxn>
                  <a:cxn ang="0">
                    <a:pos x="120" y="147"/>
                  </a:cxn>
                  <a:cxn ang="0">
                    <a:pos x="117" y="164"/>
                  </a:cxn>
                  <a:cxn ang="0">
                    <a:pos x="114" y="180"/>
                  </a:cxn>
                  <a:cxn ang="0">
                    <a:pos x="110" y="196"/>
                  </a:cxn>
                  <a:cxn ang="0">
                    <a:pos x="104" y="209"/>
                  </a:cxn>
                  <a:cxn ang="0">
                    <a:pos x="97" y="221"/>
                  </a:cxn>
                  <a:cxn ang="0">
                    <a:pos x="90" y="233"/>
                  </a:cxn>
                  <a:cxn ang="0">
                    <a:pos x="82" y="241"/>
                  </a:cxn>
                  <a:cxn ang="0">
                    <a:pos x="82" y="241"/>
                  </a:cxn>
                  <a:cxn ang="0">
                    <a:pos x="73" y="243"/>
                  </a:cxn>
                  <a:cxn ang="0">
                    <a:pos x="73" y="243"/>
                  </a:cxn>
                  <a:cxn ang="0">
                    <a:pos x="65" y="243"/>
                  </a:cxn>
                  <a:cxn ang="0">
                    <a:pos x="58" y="241"/>
                  </a:cxn>
                  <a:cxn ang="0">
                    <a:pos x="50" y="237"/>
                  </a:cxn>
                  <a:cxn ang="0">
                    <a:pos x="45" y="233"/>
                  </a:cxn>
                  <a:cxn ang="0">
                    <a:pos x="38" y="227"/>
                  </a:cxn>
                  <a:cxn ang="0">
                    <a:pos x="31" y="221"/>
                  </a:cxn>
                  <a:cxn ang="0">
                    <a:pos x="21" y="205"/>
                  </a:cxn>
                  <a:cxn ang="0">
                    <a:pos x="12" y="186"/>
                  </a:cxn>
                  <a:cxn ang="0">
                    <a:pos x="9" y="176"/>
                  </a:cxn>
                  <a:cxn ang="0">
                    <a:pos x="6" y="164"/>
                  </a:cxn>
                  <a:cxn ang="0">
                    <a:pos x="3" y="153"/>
                  </a:cxn>
                  <a:cxn ang="0">
                    <a:pos x="1" y="141"/>
                  </a:cxn>
                  <a:cxn ang="0">
                    <a:pos x="0" y="127"/>
                  </a:cxn>
                  <a:cxn ang="0">
                    <a:pos x="0" y="114"/>
                  </a:cxn>
                  <a:cxn ang="0">
                    <a:pos x="0" y="114"/>
                  </a:cxn>
                </a:cxnLst>
                <a:rect l="0" t="0" r="r" b="b"/>
                <a:pathLst>
                  <a:path w="120" h="243">
                    <a:moveTo>
                      <a:pt x="0" y="114"/>
                    </a:moveTo>
                    <a:lnTo>
                      <a:pt x="0" y="114"/>
                    </a:lnTo>
                    <a:lnTo>
                      <a:pt x="0" y="96"/>
                    </a:lnTo>
                    <a:lnTo>
                      <a:pt x="2" y="78"/>
                    </a:lnTo>
                    <a:lnTo>
                      <a:pt x="6" y="63"/>
                    </a:lnTo>
                    <a:lnTo>
                      <a:pt x="10" y="47"/>
                    </a:lnTo>
                    <a:lnTo>
                      <a:pt x="16" y="33"/>
                    </a:lnTo>
                    <a:lnTo>
                      <a:pt x="22" y="22"/>
                    </a:lnTo>
                    <a:lnTo>
                      <a:pt x="30" y="10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lnTo>
                      <a:pt x="55" y="2"/>
                    </a:lnTo>
                    <a:lnTo>
                      <a:pt x="62" y="4"/>
                    </a:lnTo>
                    <a:lnTo>
                      <a:pt x="69" y="6"/>
                    </a:lnTo>
                    <a:lnTo>
                      <a:pt x="76" y="10"/>
                    </a:lnTo>
                    <a:lnTo>
                      <a:pt x="82" y="16"/>
                    </a:lnTo>
                    <a:lnTo>
                      <a:pt x="88" y="22"/>
                    </a:lnTo>
                    <a:lnTo>
                      <a:pt x="94" y="29"/>
                    </a:lnTo>
                    <a:lnTo>
                      <a:pt x="98" y="37"/>
                    </a:lnTo>
                    <a:lnTo>
                      <a:pt x="107" y="57"/>
                    </a:lnTo>
                    <a:lnTo>
                      <a:pt x="111" y="69"/>
                    </a:lnTo>
                    <a:lnTo>
                      <a:pt x="114" y="78"/>
                    </a:lnTo>
                    <a:lnTo>
                      <a:pt x="116" y="90"/>
                    </a:lnTo>
                    <a:lnTo>
                      <a:pt x="119" y="104"/>
                    </a:lnTo>
                    <a:lnTo>
                      <a:pt x="120" y="115"/>
                    </a:lnTo>
                    <a:lnTo>
                      <a:pt x="120" y="129"/>
                    </a:lnTo>
                    <a:lnTo>
                      <a:pt x="120" y="129"/>
                    </a:lnTo>
                    <a:lnTo>
                      <a:pt x="120" y="147"/>
                    </a:lnTo>
                    <a:lnTo>
                      <a:pt x="117" y="164"/>
                    </a:lnTo>
                    <a:lnTo>
                      <a:pt x="114" y="180"/>
                    </a:lnTo>
                    <a:lnTo>
                      <a:pt x="110" y="196"/>
                    </a:lnTo>
                    <a:lnTo>
                      <a:pt x="104" y="209"/>
                    </a:lnTo>
                    <a:lnTo>
                      <a:pt x="97" y="221"/>
                    </a:lnTo>
                    <a:lnTo>
                      <a:pt x="90" y="233"/>
                    </a:lnTo>
                    <a:lnTo>
                      <a:pt x="82" y="241"/>
                    </a:lnTo>
                    <a:lnTo>
                      <a:pt x="82" y="241"/>
                    </a:lnTo>
                    <a:lnTo>
                      <a:pt x="73" y="243"/>
                    </a:lnTo>
                    <a:lnTo>
                      <a:pt x="73" y="243"/>
                    </a:lnTo>
                    <a:lnTo>
                      <a:pt x="65" y="243"/>
                    </a:lnTo>
                    <a:lnTo>
                      <a:pt x="58" y="241"/>
                    </a:lnTo>
                    <a:lnTo>
                      <a:pt x="50" y="237"/>
                    </a:lnTo>
                    <a:lnTo>
                      <a:pt x="45" y="233"/>
                    </a:lnTo>
                    <a:lnTo>
                      <a:pt x="38" y="227"/>
                    </a:lnTo>
                    <a:lnTo>
                      <a:pt x="31" y="221"/>
                    </a:lnTo>
                    <a:lnTo>
                      <a:pt x="21" y="205"/>
                    </a:lnTo>
                    <a:lnTo>
                      <a:pt x="12" y="186"/>
                    </a:lnTo>
                    <a:lnTo>
                      <a:pt x="9" y="176"/>
                    </a:lnTo>
                    <a:lnTo>
                      <a:pt x="6" y="164"/>
                    </a:lnTo>
                    <a:lnTo>
                      <a:pt x="3" y="153"/>
                    </a:lnTo>
                    <a:lnTo>
                      <a:pt x="1" y="141"/>
                    </a:lnTo>
                    <a:lnTo>
                      <a:pt x="0" y="127"/>
                    </a:lnTo>
                    <a:lnTo>
                      <a:pt x="0" y="114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48"/>
              <p:cNvSpPr>
                <a:spLocks/>
              </p:cNvSpPr>
              <p:nvPr/>
            </p:nvSpPr>
            <p:spPr bwMode="auto">
              <a:xfrm>
                <a:off x="7250113" y="4541838"/>
                <a:ext cx="136525" cy="144462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86" y="16"/>
                  </a:cxn>
                  <a:cxn ang="0">
                    <a:pos x="86" y="16"/>
                  </a:cxn>
                  <a:cxn ang="0">
                    <a:pos x="81" y="22"/>
                  </a:cxn>
                  <a:cxn ang="0">
                    <a:pos x="68" y="31"/>
                  </a:cxn>
                  <a:cxn ang="0">
                    <a:pos x="59" y="37"/>
                  </a:cxn>
                  <a:cxn ang="0">
                    <a:pos x="48" y="43"/>
                  </a:cxn>
                  <a:cxn ang="0">
                    <a:pos x="34" y="47"/>
                  </a:cxn>
                  <a:cxn ang="0">
                    <a:pos x="20" y="49"/>
                  </a:cxn>
                  <a:cxn ang="0">
                    <a:pos x="20" y="49"/>
                  </a:cxn>
                  <a:cxn ang="0">
                    <a:pos x="19" y="53"/>
                  </a:cxn>
                  <a:cxn ang="0">
                    <a:pos x="17" y="68"/>
                  </a:cxn>
                  <a:cxn ang="0">
                    <a:pos x="17" y="80"/>
                  </a:cxn>
                  <a:cxn ang="0">
                    <a:pos x="19" y="94"/>
                  </a:cxn>
                  <a:cxn ang="0">
                    <a:pos x="21" y="110"/>
                  </a:cxn>
                  <a:cxn ang="0">
                    <a:pos x="25" y="129"/>
                  </a:cxn>
                  <a:cxn ang="0">
                    <a:pos x="25" y="129"/>
                  </a:cxn>
                  <a:cxn ang="0">
                    <a:pos x="24" y="135"/>
                  </a:cxn>
                  <a:cxn ang="0">
                    <a:pos x="21" y="149"/>
                  </a:cxn>
                  <a:cxn ang="0">
                    <a:pos x="17" y="158"/>
                  </a:cxn>
                  <a:cxn ang="0">
                    <a:pos x="14" y="166"/>
                  </a:cxn>
                  <a:cxn ang="0">
                    <a:pos x="10" y="174"/>
                  </a:cxn>
                  <a:cxn ang="0">
                    <a:pos x="4" y="182"/>
                  </a:cxn>
                  <a:cxn ang="0">
                    <a:pos x="0" y="172"/>
                  </a:cxn>
                  <a:cxn ang="0">
                    <a:pos x="7" y="29"/>
                  </a:cxn>
                  <a:cxn ang="0">
                    <a:pos x="80" y="0"/>
                  </a:cxn>
                </a:cxnLst>
                <a:rect l="0" t="0" r="r" b="b"/>
                <a:pathLst>
                  <a:path w="86" h="182">
                    <a:moveTo>
                      <a:pt x="80" y="0"/>
                    </a:moveTo>
                    <a:lnTo>
                      <a:pt x="86" y="16"/>
                    </a:lnTo>
                    <a:lnTo>
                      <a:pt x="86" y="16"/>
                    </a:lnTo>
                    <a:lnTo>
                      <a:pt x="81" y="22"/>
                    </a:lnTo>
                    <a:lnTo>
                      <a:pt x="68" y="31"/>
                    </a:lnTo>
                    <a:lnTo>
                      <a:pt x="59" y="37"/>
                    </a:lnTo>
                    <a:lnTo>
                      <a:pt x="48" y="43"/>
                    </a:lnTo>
                    <a:lnTo>
                      <a:pt x="34" y="47"/>
                    </a:lnTo>
                    <a:lnTo>
                      <a:pt x="20" y="49"/>
                    </a:lnTo>
                    <a:lnTo>
                      <a:pt x="20" y="49"/>
                    </a:lnTo>
                    <a:lnTo>
                      <a:pt x="19" y="53"/>
                    </a:lnTo>
                    <a:lnTo>
                      <a:pt x="17" y="68"/>
                    </a:lnTo>
                    <a:lnTo>
                      <a:pt x="17" y="80"/>
                    </a:lnTo>
                    <a:lnTo>
                      <a:pt x="19" y="94"/>
                    </a:lnTo>
                    <a:lnTo>
                      <a:pt x="21" y="110"/>
                    </a:lnTo>
                    <a:lnTo>
                      <a:pt x="25" y="129"/>
                    </a:lnTo>
                    <a:lnTo>
                      <a:pt x="25" y="129"/>
                    </a:lnTo>
                    <a:lnTo>
                      <a:pt x="24" y="135"/>
                    </a:lnTo>
                    <a:lnTo>
                      <a:pt x="21" y="149"/>
                    </a:lnTo>
                    <a:lnTo>
                      <a:pt x="17" y="158"/>
                    </a:lnTo>
                    <a:lnTo>
                      <a:pt x="14" y="166"/>
                    </a:lnTo>
                    <a:lnTo>
                      <a:pt x="10" y="174"/>
                    </a:lnTo>
                    <a:lnTo>
                      <a:pt x="4" y="182"/>
                    </a:lnTo>
                    <a:lnTo>
                      <a:pt x="0" y="172"/>
                    </a:lnTo>
                    <a:lnTo>
                      <a:pt x="7" y="2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D6C19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49"/>
              <p:cNvSpPr>
                <a:spLocks/>
              </p:cNvSpPr>
              <p:nvPr/>
            </p:nvSpPr>
            <p:spPr bwMode="auto">
              <a:xfrm>
                <a:off x="7327900" y="4652963"/>
                <a:ext cx="47625" cy="2698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3" y="4"/>
                  </a:cxn>
                  <a:cxn ang="0">
                    <a:pos x="9" y="15"/>
                  </a:cxn>
                  <a:cxn ang="0">
                    <a:pos x="12" y="21"/>
                  </a:cxn>
                  <a:cxn ang="0">
                    <a:pos x="18" y="25"/>
                  </a:cxn>
                  <a:cxn ang="0">
                    <a:pos x="23" y="27"/>
                  </a:cxn>
                  <a:cxn ang="0">
                    <a:pos x="30" y="27"/>
                  </a:cxn>
                  <a:cxn ang="0">
                    <a:pos x="27" y="33"/>
                  </a:cxn>
                  <a:cxn ang="0">
                    <a:pos x="27" y="33"/>
                  </a:cxn>
                  <a:cxn ang="0">
                    <a:pos x="23" y="33"/>
                  </a:cxn>
                  <a:cxn ang="0">
                    <a:pos x="17" y="31"/>
                  </a:cxn>
                  <a:cxn ang="0">
                    <a:pos x="12" y="27"/>
                  </a:cxn>
                  <a:cxn ang="0">
                    <a:pos x="8" y="21"/>
                  </a:cxn>
                  <a:cxn ang="0">
                    <a:pos x="3" y="13"/>
                  </a:cxn>
                  <a:cxn ang="0">
                    <a:pos x="0" y="2"/>
                  </a:cxn>
                  <a:cxn ang="0">
                    <a:pos x="2" y="0"/>
                  </a:cxn>
                </a:cxnLst>
                <a:rect l="0" t="0" r="r" b="b"/>
                <a:pathLst>
                  <a:path w="30" h="33">
                    <a:moveTo>
                      <a:pt x="2" y="0"/>
                    </a:moveTo>
                    <a:lnTo>
                      <a:pt x="2" y="0"/>
                    </a:lnTo>
                    <a:lnTo>
                      <a:pt x="3" y="4"/>
                    </a:lnTo>
                    <a:lnTo>
                      <a:pt x="9" y="15"/>
                    </a:lnTo>
                    <a:lnTo>
                      <a:pt x="12" y="21"/>
                    </a:lnTo>
                    <a:lnTo>
                      <a:pt x="18" y="25"/>
                    </a:lnTo>
                    <a:lnTo>
                      <a:pt x="23" y="27"/>
                    </a:lnTo>
                    <a:lnTo>
                      <a:pt x="30" y="27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17" y="31"/>
                    </a:lnTo>
                    <a:lnTo>
                      <a:pt x="12" y="27"/>
                    </a:lnTo>
                    <a:lnTo>
                      <a:pt x="8" y="21"/>
                    </a:lnTo>
                    <a:lnTo>
                      <a:pt x="3" y="13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50"/>
              <p:cNvSpPr>
                <a:spLocks/>
              </p:cNvSpPr>
              <p:nvPr/>
            </p:nvSpPr>
            <p:spPr bwMode="auto">
              <a:xfrm>
                <a:off x="7316788" y="4645025"/>
                <a:ext cx="20638" cy="1111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0" y="6"/>
                  </a:cxn>
                  <a:cxn ang="0">
                    <a:pos x="7" y="12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2" y="16"/>
                  </a:cxn>
                  <a:cxn ang="0">
                    <a:pos x="6" y="16"/>
                  </a:cxn>
                  <a:cxn ang="0">
                    <a:pos x="8" y="16"/>
                  </a:cxn>
                  <a:cxn ang="0">
                    <a:pos x="10" y="14"/>
                  </a:cxn>
                  <a:cxn ang="0">
                    <a:pos x="12" y="8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6">
                    <a:moveTo>
                      <a:pt x="13" y="0"/>
                    </a:moveTo>
                    <a:lnTo>
                      <a:pt x="13" y="0"/>
                    </a:lnTo>
                    <a:lnTo>
                      <a:pt x="10" y="6"/>
                    </a:lnTo>
                    <a:lnTo>
                      <a:pt x="7" y="12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0" y="14"/>
                    </a:lnTo>
                    <a:lnTo>
                      <a:pt x="12" y="8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51"/>
              <p:cNvSpPr>
                <a:spLocks/>
              </p:cNvSpPr>
              <p:nvPr/>
            </p:nvSpPr>
            <p:spPr bwMode="auto">
              <a:xfrm>
                <a:off x="7351713" y="4595813"/>
                <a:ext cx="22225" cy="222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3" y="24"/>
                  </a:cxn>
                  <a:cxn ang="0">
                    <a:pos x="5" y="26"/>
                  </a:cxn>
                  <a:cxn ang="0">
                    <a:pos x="7" y="28"/>
                  </a:cxn>
                  <a:cxn ang="0">
                    <a:pos x="7" y="28"/>
                  </a:cxn>
                  <a:cxn ang="0">
                    <a:pos x="10" y="26"/>
                  </a:cxn>
                  <a:cxn ang="0">
                    <a:pos x="13" y="24"/>
                  </a:cxn>
                  <a:cxn ang="0">
                    <a:pos x="14" y="18"/>
                  </a:cxn>
                  <a:cxn ang="0">
                    <a:pos x="14" y="14"/>
                  </a:cxn>
                  <a:cxn ang="0">
                    <a:pos x="14" y="14"/>
                  </a:cxn>
                  <a:cxn ang="0">
                    <a:pos x="14" y="8"/>
                  </a:cxn>
                  <a:cxn ang="0">
                    <a:pos x="13" y="4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4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0" y="14"/>
                  </a:cxn>
                </a:cxnLst>
                <a:rect l="0" t="0" r="r" b="b"/>
                <a:pathLst>
                  <a:path w="14" h="28">
                    <a:moveTo>
                      <a:pt x="0" y="14"/>
                    </a:moveTo>
                    <a:lnTo>
                      <a:pt x="0" y="14"/>
                    </a:lnTo>
                    <a:lnTo>
                      <a:pt x="0" y="18"/>
                    </a:lnTo>
                    <a:lnTo>
                      <a:pt x="3" y="24"/>
                    </a:lnTo>
                    <a:lnTo>
                      <a:pt x="5" y="26"/>
                    </a:lnTo>
                    <a:lnTo>
                      <a:pt x="7" y="28"/>
                    </a:lnTo>
                    <a:lnTo>
                      <a:pt x="7" y="28"/>
                    </a:lnTo>
                    <a:lnTo>
                      <a:pt x="10" y="26"/>
                    </a:lnTo>
                    <a:lnTo>
                      <a:pt x="13" y="24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8"/>
                    </a:lnTo>
                    <a:lnTo>
                      <a:pt x="13" y="4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4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52"/>
              <p:cNvSpPr>
                <a:spLocks/>
              </p:cNvSpPr>
              <p:nvPr/>
            </p:nvSpPr>
            <p:spPr bwMode="auto">
              <a:xfrm>
                <a:off x="7361238" y="4575175"/>
                <a:ext cx="14288" cy="23812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4"/>
                  </a:cxn>
                  <a:cxn ang="0">
                    <a:pos x="9" y="14"/>
                  </a:cxn>
                  <a:cxn ang="0">
                    <a:pos x="9" y="18"/>
                  </a:cxn>
                  <a:cxn ang="0">
                    <a:pos x="8" y="24"/>
                  </a:cxn>
                  <a:cxn ang="0">
                    <a:pos x="6" y="27"/>
                  </a:cxn>
                  <a:cxn ang="0">
                    <a:pos x="3" y="31"/>
                  </a:cxn>
                  <a:cxn ang="0">
                    <a:pos x="0" y="29"/>
                  </a:cxn>
                  <a:cxn ang="0">
                    <a:pos x="0" y="29"/>
                  </a:cxn>
                  <a:cxn ang="0">
                    <a:pos x="2" y="27"/>
                  </a:cxn>
                  <a:cxn ang="0">
                    <a:pos x="4" y="24"/>
                  </a:cxn>
                  <a:cxn ang="0">
                    <a:pos x="8" y="14"/>
                  </a:cxn>
                  <a:cxn ang="0">
                    <a:pos x="8" y="8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31">
                    <a:moveTo>
                      <a:pt x="9" y="0"/>
                    </a:moveTo>
                    <a:lnTo>
                      <a:pt x="9" y="0"/>
                    </a:lnTo>
                    <a:lnTo>
                      <a:pt x="9" y="4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8" y="24"/>
                    </a:lnTo>
                    <a:lnTo>
                      <a:pt x="6" y="27"/>
                    </a:lnTo>
                    <a:lnTo>
                      <a:pt x="3" y="31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2" y="27"/>
                    </a:lnTo>
                    <a:lnTo>
                      <a:pt x="4" y="24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53"/>
              <p:cNvSpPr>
                <a:spLocks/>
              </p:cNvSpPr>
              <p:nvPr/>
            </p:nvSpPr>
            <p:spPr bwMode="auto">
              <a:xfrm>
                <a:off x="7350125" y="4576763"/>
                <a:ext cx="14288" cy="2381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9" y="4"/>
                  </a:cxn>
                  <a:cxn ang="0">
                    <a:pos x="9" y="14"/>
                  </a:cxn>
                  <a:cxn ang="0">
                    <a:pos x="9" y="20"/>
                  </a:cxn>
                  <a:cxn ang="0">
                    <a:pos x="8" y="25"/>
                  </a:cxn>
                  <a:cxn ang="0">
                    <a:pos x="6" y="29"/>
                  </a:cxn>
                  <a:cxn ang="0">
                    <a:pos x="3" y="31"/>
                  </a:cxn>
                  <a:cxn ang="0">
                    <a:pos x="0" y="31"/>
                  </a:cxn>
                  <a:cxn ang="0">
                    <a:pos x="0" y="31"/>
                  </a:cxn>
                  <a:cxn ang="0">
                    <a:pos x="1" y="29"/>
                  </a:cxn>
                  <a:cxn ang="0">
                    <a:pos x="5" y="25"/>
                  </a:cxn>
                  <a:cxn ang="0">
                    <a:pos x="7" y="16"/>
                  </a:cxn>
                  <a:cxn ang="0">
                    <a:pos x="8" y="1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9" h="31">
                    <a:moveTo>
                      <a:pt x="8" y="0"/>
                    </a:moveTo>
                    <a:lnTo>
                      <a:pt x="8" y="0"/>
                    </a:lnTo>
                    <a:lnTo>
                      <a:pt x="9" y="4"/>
                    </a:lnTo>
                    <a:lnTo>
                      <a:pt x="9" y="14"/>
                    </a:lnTo>
                    <a:lnTo>
                      <a:pt x="9" y="20"/>
                    </a:lnTo>
                    <a:lnTo>
                      <a:pt x="8" y="25"/>
                    </a:lnTo>
                    <a:lnTo>
                      <a:pt x="6" y="29"/>
                    </a:lnTo>
                    <a:lnTo>
                      <a:pt x="3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9"/>
                    </a:lnTo>
                    <a:lnTo>
                      <a:pt x="5" y="25"/>
                    </a:lnTo>
                    <a:lnTo>
                      <a:pt x="7" y="16"/>
                    </a:lnTo>
                    <a:lnTo>
                      <a:pt x="8" y="1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54"/>
              <p:cNvSpPr>
                <a:spLocks/>
              </p:cNvSpPr>
              <p:nvPr/>
            </p:nvSpPr>
            <p:spPr bwMode="auto">
              <a:xfrm>
                <a:off x="7367588" y="4579938"/>
                <a:ext cx="17463" cy="20637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1" y="0"/>
                  </a:cxn>
                  <a:cxn ang="0">
                    <a:pos x="11" y="4"/>
                  </a:cxn>
                  <a:cxn ang="0">
                    <a:pos x="11" y="12"/>
                  </a:cxn>
                  <a:cxn ang="0">
                    <a:pos x="9" y="18"/>
                  </a:cxn>
                  <a:cxn ang="0">
                    <a:pos x="7" y="21"/>
                  </a:cxn>
                  <a:cxn ang="0">
                    <a:pos x="5" y="23"/>
                  </a:cxn>
                  <a:cxn ang="0">
                    <a:pos x="3" y="25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2" y="23"/>
                  </a:cxn>
                  <a:cxn ang="0">
                    <a:pos x="5" y="19"/>
                  </a:cxn>
                  <a:cxn ang="0">
                    <a:pos x="8" y="14"/>
                  </a:cxn>
                  <a:cxn ang="0">
                    <a:pos x="11" y="0"/>
                  </a:cxn>
                  <a:cxn ang="0">
                    <a:pos x="11" y="0"/>
                  </a:cxn>
                </a:cxnLst>
                <a:rect l="0" t="0" r="r" b="b"/>
                <a:pathLst>
                  <a:path w="11" h="25">
                    <a:moveTo>
                      <a:pt x="11" y="0"/>
                    </a:moveTo>
                    <a:lnTo>
                      <a:pt x="11" y="0"/>
                    </a:lnTo>
                    <a:lnTo>
                      <a:pt x="11" y="4"/>
                    </a:lnTo>
                    <a:lnTo>
                      <a:pt x="11" y="12"/>
                    </a:lnTo>
                    <a:lnTo>
                      <a:pt x="9" y="18"/>
                    </a:lnTo>
                    <a:lnTo>
                      <a:pt x="7" y="21"/>
                    </a:lnTo>
                    <a:lnTo>
                      <a:pt x="5" y="23"/>
                    </a:lnTo>
                    <a:lnTo>
                      <a:pt x="3" y="25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2" y="23"/>
                    </a:lnTo>
                    <a:lnTo>
                      <a:pt x="5" y="19"/>
                    </a:lnTo>
                    <a:lnTo>
                      <a:pt x="8" y="1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55"/>
              <p:cNvSpPr>
                <a:spLocks/>
              </p:cNvSpPr>
              <p:nvPr/>
            </p:nvSpPr>
            <p:spPr bwMode="auto">
              <a:xfrm>
                <a:off x="7364413" y="4600575"/>
                <a:ext cx="6350" cy="635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1" y="6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4" y="6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4" y="2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4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56"/>
              <p:cNvSpPr>
                <a:spLocks/>
              </p:cNvSpPr>
              <p:nvPr/>
            </p:nvSpPr>
            <p:spPr bwMode="auto">
              <a:xfrm>
                <a:off x="7346950" y="4594225"/>
                <a:ext cx="26988" cy="6350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2" y="5"/>
                  </a:cxn>
                  <a:cxn ang="0">
                    <a:pos x="6" y="3"/>
                  </a:cxn>
                  <a:cxn ang="0">
                    <a:pos x="6" y="3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2" y="1"/>
                  </a:cxn>
                  <a:cxn ang="0">
                    <a:pos x="12" y="1"/>
                  </a:cxn>
                  <a:cxn ang="0">
                    <a:pos x="16" y="5"/>
                  </a:cxn>
                  <a:cxn ang="0">
                    <a:pos x="17" y="7"/>
                  </a:cxn>
                  <a:cxn ang="0">
                    <a:pos x="17" y="7"/>
                  </a:cxn>
                  <a:cxn ang="0">
                    <a:pos x="17" y="7"/>
                  </a:cxn>
                  <a:cxn ang="0">
                    <a:pos x="12" y="5"/>
                  </a:cxn>
                  <a:cxn ang="0">
                    <a:pos x="10" y="5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3" y="7"/>
                  </a:cxn>
                  <a:cxn ang="0">
                    <a:pos x="0" y="7"/>
                  </a:cxn>
                  <a:cxn ang="0">
                    <a:pos x="0" y="7"/>
                  </a:cxn>
                </a:cxnLst>
                <a:rect l="0" t="0" r="r" b="b"/>
                <a:pathLst>
                  <a:path w="17" h="7">
                    <a:moveTo>
                      <a:pt x="0" y="7"/>
                    </a:moveTo>
                    <a:lnTo>
                      <a:pt x="0" y="7"/>
                    </a:lnTo>
                    <a:lnTo>
                      <a:pt x="2" y="5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6" y="5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57"/>
              <p:cNvSpPr>
                <a:spLocks/>
              </p:cNvSpPr>
              <p:nvPr/>
            </p:nvSpPr>
            <p:spPr bwMode="auto">
              <a:xfrm>
                <a:off x="7305675" y="4495800"/>
                <a:ext cx="9525" cy="7937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6" y="2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1" y="2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6" h="10">
                    <a:moveTo>
                      <a:pt x="0" y="6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58"/>
              <p:cNvSpPr>
                <a:spLocks/>
              </p:cNvSpPr>
              <p:nvPr/>
            </p:nvSpPr>
            <p:spPr bwMode="auto">
              <a:xfrm>
                <a:off x="7321550" y="4619625"/>
                <a:ext cx="22225" cy="2063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3" y="21"/>
                  </a:cxn>
                  <a:cxn ang="0">
                    <a:pos x="5" y="25"/>
                  </a:cxn>
                  <a:cxn ang="0">
                    <a:pos x="7" y="25"/>
                  </a:cxn>
                  <a:cxn ang="0">
                    <a:pos x="7" y="25"/>
                  </a:cxn>
                  <a:cxn ang="0">
                    <a:pos x="10" y="25"/>
                  </a:cxn>
                  <a:cxn ang="0">
                    <a:pos x="13" y="21"/>
                  </a:cxn>
                  <a:cxn ang="0">
                    <a:pos x="14" y="17"/>
                  </a:cxn>
                  <a:cxn ang="0">
                    <a:pos x="14" y="13"/>
                  </a:cxn>
                  <a:cxn ang="0">
                    <a:pos x="14" y="13"/>
                  </a:cxn>
                  <a:cxn ang="0">
                    <a:pos x="14" y="8"/>
                  </a:cxn>
                  <a:cxn ang="0">
                    <a:pos x="13" y="4"/>
                  </a:cxn>
                  <a:cxn ang="0">
                    <a:pos x="10" y="2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5" y="2"/>
                  </a:cxn>
                  <a:cxn ang="0">
                    <a:pos x="3" y="4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14" h="25">
                    <a:moveTo>
                      <a:pt x="0" y="13"/>
                    </a:moveTo>
                    <a:lnTo>
                      <a:pt x="0" y="13"/>
                    </a:lnTo>
                    <a:lnTo>
                      <a:pt x="0" y="17"/>
                    </a:lnTo>
                    <a:lnTo>
                      <a:pt x="3" y="21"/>
                    </a:lnTo>
                    <a:lnTo>
                      <a:pt x="5" y="25"/>
                    </a:lnTo>
                    <a:lnTo>
                      <a:pt x="7" y="25"/>
                    </a:lnTo>
                    <a:lnTo>
                      <a:pt x="7" y="25"/>
                    </a:lnTo>
                    <a:lnTo>
                      <a:pt x="10" y="25"/>
                    </a:lnTo>
                    <a:lnTo>
                      <a:pt x="13" y="21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4" y="8"/>
                    </a:lnTo>
                    <a:lnTo>
                      <a:pt x="13" y="4"/>
                    </a:lnTo>
                    <a:lnTo>
                      <a:pt x="10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2"/>
                    </a:lnTo>
                    <a:lnTo>
                      <a:pt x="3" y="4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0B1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59"/>
              <p:cNvSpPr>
                <a:spLocks/>
              </p:cNvSpPr>
              <p:nvPr/>
            </p:nvSpPr>
            <p:spPr bwMode="auto">
              <a:xfrm>
                <a:off x="7286625" y="4508500"/>
                <a:ext cx="111125" cy="50800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67" y="4"/>
                  </a:cxn>
                  <a:cxn ang="0">
                    <a:pos x="69" y="6"/>
                  </a:cxn>
                  <a:cxn ang="0">
                    <a:pos x="70" y="12"/>
                  </a:cxn>
                  <a:cxn ang="0">
                    <a:pos x="70" y="12"/>
                  </a:cxn>
                  <a:cxn ang="0">
                    <a:pos x="69" y="20"/>
                  </a:cxn>
                  <a:cxn ang="0">
                    <a:pos x="65" y="27"/>
                  </a:cxn>
                  <a:cxn ang="0">
                    <a:pos x="59" y="37"/>
                  </a:cxn>
                  <a:cxn ang="0">
                    <a:pos x="50" y="47"/>
                  </a:cxn>
                  <a:cxn ang="0">
                    <a:pos x="38" y="55"/>
                  </a:cxn>
                  <a:cxn ang="0">
                    <a:pos x="21" y="61"/>
                  </a:cxn>
                  <a:cxn ang="0">
                    <a:pos x="0" y="65"/>
                  </a:cxn>
                  <a:cxn ang="0">
                    <a:pos x="0" y="65"/>
                  </a:cxn>
                  <a:cxn ang="0">
                    <a:pos x="8" y="63"/>
                  </a:cxn>
                  <a:cxn ang="0">
                    <a:pos x="17" y="61"/>
                  </a:cxn>
                  <a:cxn ang="0">
                    <a:pos x="28" y="57"/>
                  </a:cxn>
                  <a:cxn ang="0">
                    <a:pos x="39" y="51"/>
                  </a:cxn>
                  <a:cxn ang="0">
                    <a:pos x="50" y="41"/>
                  </a:cxn>
                  <a:cxn ang="0">
                    <a:pos x="55" y="35"/>
                  </a:cxn>
                  <a:cxn ang="0">
                    <a:pos x="59" y="29"/>
                  </a:cxn>
                  <a:cxn ang="0">
                    <a:pos x="64" y="22"/>
                  </a:cxn>
                  <a:cxn ang="0">
                    <a:pos x="66" y="12"/>
                  </a:cxn>
                  <a:cxn ang="0">
                    <a:pos x="65" y="0"/>
                  </a:cxn>
                </a:cxnLst>
                <a:rect l="0" t="0" r="r" b="b"/>
                <a:pathLst>
                  <a:path w="70" h="65">
                    <a:moveTo>
                      <a:pt x="65" y="0"/>
                    </a:moveTo>
                    <a:lnTo>
                      <a:pt x="65" y="0"/>
                    </a:lnTo>
                    <a:lnTo>
                      <a:pt x="67" y="4"/>
                    </a:lnTo>
                    <a:lnTo>
                      <a:pt x="69" y="6"/>
                    </a:lnTo>
                    <a:lnTo>
                      <a:pt x="70" y="12"/>
                    </a:lnTo>
                    <a:lnTo>
                      <a:pt x="70" y="12"/>
                    </a:lnTo>
                    <a:lnTo>
                      <a:pt x="69" y="20"/>
                    </a:lnTo>
                    <a:lnTo>
                      <a:pt x="65" y="27"/>
                    </a:lnTo>
                    <a:lnTo>
                      <a:pt x="59" y="37"/>
                    </a:lnTo>
                    <a:lnTo>
                      <a:pt x="50" y="47"/>
                    </a:lnTo>
                    <a:lnTo>
                      <a:pt x="38" y="55"/>
                    </a:lnTo>
                    <a:lnTo>
                      <a:pt x="21" y="61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8" y="63"/>
                    </a:lnTo>
                    <a:lnTo>
                      <a:pt x="17" y="61"/>
                    </a:lnTo>
                    <a:lnTo>
                      <a:pt x="28" y="57"/>
                    </a:lnTo>
                    <a:lnTo>
                      <a:pt x="39" y="51"/>
                    </a:lnTo>
                    <a:lnTo>
                      <a:pt x="50" y="41"/>
                    </a:lnTo>
                    <a:lnTo>
                      <a:pt x="55" y="35"/>
                    </a:lnTo>
                    <a:lnTo>
                      <a:pt x="59" y="29"/>
                    </a:lnTo>
                    <a:lnTo>
                      <a:pt x="64" y="22"/>
                    </a:lnTo>
                    <a:lnTo>
                      <a:pt x="66" y="12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60"/>
              <p:cNvSpPr>
                <a:spLocks/>
              </p:cNvSpPr>
              <p:nvPr/>
            </p:nvSpPr>
            <p:spPr bwMode="auto">
              <a:xfrm>
                <a:off x="7151688" y="4470400"/>
                <a:ext cx="254000" cy="225425"/>
              </a:xfrm>
              <a:custGeom>
                <a:avLst/>
                <a:gdLst/>
                <a:ahLst/>
                <a:cxnLst>
                  <a:cxn ang="0">
                    <a:pos x="78" y="131"/>
                  </a:cxn>
                  <a:cxn ang="0">
                    <a:pos x="102" y="123"/>
                  </a:cxn>
                  <a:cxn ang="0">
                    <a:pos x="130" y="106"/>
                  </a:cxn>
                  <a:cxn ang="0">
                    <a:pos x="143" y="90"/>
                  </a:cxn>
                  <a:cxn ang="0">
                    <a:pos x="154" y="72"/>
                  </a:cxn>
                  <a:cxn ang="0">
                    <a:pos x="160" y="49"/>
                  </a:cxn>
                  <a:cxn ang="0">
                    <a:pos x="158" y="41"/>
                  </a:cxn>
                  <a:cxn ang="0">
                    <a:pos x="149" y="22"/>
                  </a:cxn>
                  <a:cxn ang="0">
                    <a:pos x="129" y="4"/>
                  </a:cxn>
                  <a:cxn ang="0">
                    <a:pos x="113" y="0"/>
                  </a:cxn>
                  <a:cxn ang="0">
                    <a:pos x="95" y="0"/>
                  </a:cxn>
                  <a:cxn ang="0">
                    <a:pos x="81" y="4"/>
                  </a:cxn>
                  <a:cxn ang="0">
                    <a:pos x="66" y="10"/>
                  </a:cxn>
                  <a:cxn ang="0">
                    <a:pos x="51" y="22"/>
                  </a:cxn>
                  <a:cxn ang="0">
                    <a:pos x="38" y="45"/>
                  </a:cxn>
                  <a:cxn ang="0">
                    <a:pos x="34" y="53"/>
                  </a:cxn>
                  <a:cxn ang="0">
                    <a:pos x="18" y="88"/>
                  </a:cxn>
                  <a:cxn ang="0">
                    <a:pos x="7" y="123"/>
                  </a:cxn>
                  <a:cxn ang="0">
                    <a:pos x="3" y="143"/>
                  </a:cxn>
                  <a:cxn ang="0">
                    <a:pos x="0" y="178"/>
                  </a:cxn>
                  <a:cxn ang="0">
                    <a:pos x="3" y="213"/>
                  </a:cxn>
                  <a:cxn ang="0">
                    <a:pos x="16" y="250"/>
                  </a:cxn>
                  <a:cxn ang="0">
                    <a:pos x="38" y="284"/>
                  </a:cxn>
                  <a:cxn ang="0">
                    <a:pos x="44" y="284"/>
                  </a:cxn>
                  <a:cxn ang="0">
                    <a:pos x="56" y="276"/>
                  </a:cxn>
                  <a:cxn ang="0">
                    <a:pos x="70" y="256"/>
                  </a:cxn>
                  <a:cxn ang="0">
                    <a:pos x="77" y="239"/>
                  </a:cxn>
                  <a:cxn ang="0">
                    <a:pos x="82" y="215"/>
                  </a:cxn>
                  <a:cxn ang="0">
                    <a:pos x="81" y="207"/>
                  </a:cxn>
                  <a:cxn ang="0">
                    <a:pos x="76" y="172"/>
                  </a:cxn>
                  <a:cxn ang="0">
                    <a:pos x="76" y="145"/>
                  </a:cxn>
                  <a:cxn ang="0">
                    <a:pos x="78" y="131"/>
                  </a:cxn>
                </a:cxnLst>
                <a:rect l="0" t="0" r="r" b="b"/>
                <a:pathLst>
                  <a:path w="160" h="284">
                    <a:moveTo>
                      <a:pt x="78" y="131"/>
                    </a:moveTo>
                    <a:lnTo>
                      <a:pt x="78" y="131"/>
                    </a:lnTo>
                    <a:lnTo>
                      <a:pt x="89" y="127"/>
                    </a:lnTo>
                    <a:lnTo>
                      <a:pt x="102" y="123"/>
                    </a:lnTo>
                    <a:lnTo>
                      <a:pt x="115" y="115"/>
                    </a:lnTo>
                    <a:lnTo>
                      <a:pt x="130" y="106"/>
                    </a:lnTo>
                    <a:lnTo>
                      <a:pt x="138" y="98"/>
                    </a:lnTo>
                    <a:lnTo>
                      <a:pt x="143" y="90"/>
                    </a:lnTo>
                    <a:lnTo>
                      <a:pt x="149" y="82"/>
                    </a:lnTo>
                    <a:lnTo>
                      <a:pt x="154" y="72"/>
                    </a:lnTo>
                    <a:lnTo>
                      <a:pt x="158" y="61"/>
                    </a:lnTo>
                    <a:lnTo>
                      <a:pt x="160" y="49"/>
                    </a:lnTo>
                    <a:lnTo>
                      <a:pt x="160" y="49"/>
                    </a:lnTo>
                    <a:lnTo>
                      <a:pt x="158" y="41"/>
                    </a:lnTo>
                    <a:lnTo>
                      <a:pt x="154" y="31"/>
                    </a:lnTo>
                    <a:lnTo>
                      <a:pt x="149" y="22"/>
                    </a:lnTo>
                    <a:lnTo>
                      <a:pt x="140" y="12"/>
                    </a:lnTo>
                    <a:lnTo>
                      <a:pt x="129" y="4"/>
                    </a:lnTo>
                    <a:lnTo>
                      <a:pt x="122" y="2"/>
                    </a:lnTo>
                    <a:lnTo>
                      <a:pt x="113" y="0"/>
                    </a:lnTo>
                    <a:lnTo>
                      <a:pt x="104" y="0"/>
                    </a:lnTo>
                    <a:lnTo>
                      <a:pt x="95" y="0"/>
                    </a:lnTo>
                    <a:lnTo>
                      <a:pt x="95" y="0"/>
                    </a:lnTo>
                    <a:lnTo>
                      <a:pt x="81" y="4"/>
                    </a:lnTo>
                    <a:lnTo>
                      <a:pt x="74" y="6"/>
                    </a:lnTo>
                    <a:lnTo>
                      <a:pt x="66" y="10"/>
                    </a:lnTo>
                    <a:lnTo>
                      <a:pt x="59" y="14"/>
                    </a:lnTo>
                    <a:lnTo>
                      <a:pt x="51" y="22"/>
                    </a:lnTo>
                    <a:lnTo>
                      <a:pt x="45" y="31"/>
                    </a:lnTo>
                    <a:lnTo>
                      <a:pt x="38" y="45"/>
                    </a:lnTo>
                    <a:lnTo>
                      <a:pt x="38" y="45"/>
                    </a:lnTo>
                    <a:lnTo>
                      <a:pt x="34" y="53"/>
                    </a:lnTo>
                    <a:lnTo>
                      <a:pt x="23" y="74"/>
                    </a:lnTo>
                    <a:lnTo>
                      <a:pt x="18" y="88"/>
                    </a:lnTo>
                    <a:lnTo>
                      <a:pt x="12" y="106"/>
                    </a:lnTo>
                    <a:lnTo>
                      <a:pt x="7" y="123"/>
                    </a:lnTo>
                    <a:lnTo>
                      <a:pt x="3" y="143"/>
                    </a:lnTo>
                    <a:lnTo>
                      <a:pt x="3" y="143"/>
                    </a:lnTo>
                    <a:lnTo>
                      <a:pt x="1" y="160"/>
                    </a:lnTo>
                    <a:lnTo>
                      <a:pt x="0" y="178"/>
                    </a:lnTo>
                    <a:lnTo>
                      <a:pt x="1" y="196"/>
                    </a:lnTo>
                    <a:lnTo>
                      <a:pt x="3" y="213"/>
                    </a:lnTo>
                    <a:lnTo>
                      <a:pt x="9" y="231"/>
                    </a:lnTo>
                    <a:lnTo>
                      <a:pt x="16" y="250"/>
                    </a:lnTo>
                    <a:lnTo>
                      <a:pt x="26" y="266"/>
                    </a:lnTo>
                    <a:lnTo>
                      <a:pt x="38" y="284"/>
                    </a:lnTo>
                    <a:lnTo>
                      <a:pt x="38" y="284"/>
                    </a:lnTo>
                    <a:lnTo>
                      <a:pt x="44" y="284"/>
                    </a:lnTo>
                    <a:lnTo>
                      <a:pt x="49" y="280"/>
                    </a:lnTo>
                    <a:lnTo>
                      <a:pt x="56" y="276"/>
                    </a:lnTo>
                    <a:lnTo>
                      <a:pt x="64" y="268"/>
                    </a:lnTo>
                    <a:lnTo>
                      <a:pt x="70" y="256"/>
                    </a:lnTo>
                    <a:lnTo>
                      <a:pt x="74" y="248"/>
                    </a:lnTo>
                    <a:lnTo>
                      <a:pt x="77" y="239"/>
                    </a:lnTo>
                    <a:lnTo>
                      <a:pt x="79" y="227"/>
                    </a:lnTo>
                    <a:lnTo>
                      <a:pt x="82" y="215"/>
                    </a:lnTo>
                    <a:lnTo>
                      <a:pt x="82" y="215"/>
                    </a:lnTo>
                    <a:lnTo>
                      <a:pt x="81" y="207"/>
                    </a:lnTo>
                    <a:lnTo>
                      <a:pt x="77" y="186"/>
                    </a:lnTo>
                    <a:lnTo>
                      <a:pt x="76" y="172"/>
                    </a:lnTo>
                    <a:lnTo>
                      <a:pt x="75" y="158"/>
                    </a:lnTo>
                    <a:lnTo>
                      <a:pt x="76" y="145"/>
                    </a:lnTo>
                    <a:lnTo>
                      <a:pt x="78" y="131"/>
                    </a:lnTo>
                    <a:lnTo>
                      <a:pt x="78" y="131"/>
                    </a:lnTo>
                    <a:close/>
                  </a:path>
                </a:pathLst>
              </a:custGeom>
              <a:solidFill>
                <a:srgbClr val="DBB70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61"/>
              <p:cNvSpPr>
                <a:spLocks noEditPoints="1"/>
              </p:cNvSpPr>
              <p:nvPr/>
            </p:nvSpPr>
            <p:spPr bwMode="auto">
              <a:xfrm>
                <a:off x="7137400" y="4457700"/>
                <a:ext cx="282575" cy="250825"/>
              </a:xfrm>
              <a:custGeom>
                <a:avLst/>
                <a:gdLst/>
                <a:ahLst/>
                <a:cxnLst>
                  <a:cxn ang="0">
                    <a:pos x="102" y="0"/>
                  </a:cxn>
                  <a:cxn ang="0">
                    <a:pos x="79" y="6"/>
                  </a:cxn>
                  <a:cxn ang="0">
                    <a:pos x="56" y="24"/>
                  </a:cxn>
                  <a:cxn ang="0">
                    <a:pos x="40" y="49"/>
                  </a:cxn>
                  <a:cxn ang="0">
                    <a:pos x="19" y="98"/>
                  </a:cxn>
                  <a:cxn ang="0">
                    <a:pos x="3" y="155"/>
                  </a:cxn>
                  <a:cxn ang="0">
                    <a:pos x="0" y="194"/>
                  </a:cxn>
                  <a:cxn ang="0">
                    <a:pos x="2" y="223"/>
                  </a:cxn>
                  <a:cxn ang="0">
                    <a:pos x="15" y="268"/>
                  </a:cxn>
                  <a:cxn ang="0">
                    <a:pos x="43" y="313"/>
                  </a:cxn>
                  <a:cxn ang="0">
                    <a:pos x="47" y="315"/>
                  </a:cxn>
                  <a:cxn ang="0">
                    <a:pos x="67" y="307"/>
                  </a:cxn>
                  <a:cxn ang="0">
                    <a:pos x="90" y="274"/>
                  </a:cxn>
                  <a:cxn ang="0">
                    <a:pos x="101" y="231"/>
                  </a:cxn>
                  <a:cxn ang="0">
                    <a:pos x="95" y="204"/>
                  </a:cxn>
                  <a:cxn ang="0">
                    <a:pos x="93" y="174"/>
                  </a:cxn>
                  <a:cxn ang="0">
                    <a:pos x="114" y="155"/>
                  </a:cxn>
                  <a:cxn ang="0">
                    <a:pos x="152" y="126"/>
                  </a:cxn>
                  <a:cxn ang="0">
                    <a:pos x="168" y="102"/>
                  </a:cxn>
                  <a:cxn ang="0">
                    <a:pos x="178" y="69"/>
                  </a:cxn>
                  <a:cxn ang="0">
                    <a:pos x="178" y="61"/>
                  </a:cxn>
                  <a:cxn ang="0">
                    <a:pos x="163" y="26"/>
                  </a:cxn>
                  <a:cxn ang="0">
                    <a:pos x="141" y="6"/>
                  </a:cxn>
                  <a:cxn ang="0">
                    <a:pos x="114" y="0"/>
                  </a:cxn>
                  <a:cxn ang="0">
                    <a:pos x="18" y="194"/>
                  </a:cxn>
                  <a:cxn ang="0">
                    <a:pos x="21" y="163"/>
                  </a:cxn>
                  <a:cxn ang="0">
                    <a:pos x="29" y="128"/>
                  </a:cxn>
                  <a:cxn ang="0">
                    <a:pos x="49" y="81"/>
                  </a:cxn>
                  <a:cxn ang="0">
                    <a:pos x="54" y="71"/>
                  </a:cxn>
                  <a:cxn ang="0">
                    <a:pos x="66" y="51"/>
                  </a:cxn>
                  <a:cxn ang="0">
                    <a:pos x="84" y="38"/>
                  </a:cxn>
                  <a:cxn ang="0">
                    <a:pos x="104" y="32"/>
                  </a:cxn>
                  <a:cxn ang="0">
                    <a:pos x="129" y="34"/>
                  </a:cxn>
                  <a:cxn ang="0">
                    <a:pos x="151" y="49"/>
                  </a:cxn>
                  <a:cxn ang="0">
                    <a:pos x="159" y="65"/>
                  </a:cxn>
                  <a:cxn ang="0">
                    <a:pos x="151" y="88"/>
                  </a:cxn>
                  <a:cxn ang="0">
                    <a:pos x="126" y="114"/>
                  </a:cxn>
                  <a:cxn ang="0">
                    <a:pos x="86" y="131"/>
                  </a:cxn>
                  <a:cxn ang="0">
                    <a:pos x="79" y="141"/>
                  </a:cxn>
                  <a:cxn ang="0">
                    <a:pos x="75" y="174"/>
                  </a:cxn>
                  <a:cxn ang="0">
                    <a:pos x="82" y="231"/>
                  </a:cxn>
                  <a:cxn ang="0">
                    <a:pos x="75" y="259"/>
                  </a:cxn>
                  <a:cxn ang="0">
                    <a:pos x="62" y="278"/>
                  </a:cxn>
                  <a:cxn ang="0">
                    <a:pos x="50" y="284"/>
                  </a:cxn>
                  <a:cxn ang="0">
                    <a:pos x="30" y="253"/>
                  </a:cxn>
                  <a:cxn ang="0">
                    <a:pos x="20" y="219"/>
                  </a:cxn>
                  <a:cxn ang="0">
                    <a:pos x="18" y="194"/>
                  </a:cxn>
                </a:cxnLst>
                <a:rect l="0" t="0" r="r" b="b"/>
                <a:pathLst>
                  <a:path w="178" h="315">
                    <a:moveTo>
                      <a:pt x="103" y="0"/>
                    </a:moveTo>
                    <a:lnTo>
                      <a:pt x="103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87" y="4"/>
                    </a:lnTo>
                    <a:lnTo>
                      <a:pt x="79" y="6"/>
                    </a:lnTo>
                    <a:lnTo>
                      <a:pt x="72" y="10"/>
                    </a:lnTo>
                    <a:lnTo>
                      <a:pt x="64" y="16"/>
                    </a:lnTo>
                    <a:lnTo>
                      <a:pt x="56" y="24"/>
                    </a:lnTo>
                    <a:lnTo>
                      <a:pt x="48" y="36"/>
                    </a:lnTo>
                    <a:lnTo>
                      <a:pt x="40" y="49"/>
                    </a:lnTo>
                    <a:lnTo>
                      <a:pt x="40" y="49"/>
                    </a:lnTo>
                    <a:lnTo>
                      <a:pt x="36" y="59"/>
                    </a:lnTo>
                    <a:lnTo>
                      <a:pt x="25" y="83"/>
                    </a:lnTo>
                    <a:lnTo>
                      <a:pt x="19" y="98"/>
                    </a:lnTo>
                    <a:lnTo>
                      <a:pt x="13" y="114"/>
                    </a:lnTo>
                    <a:lnTo>
                      <a:pt x="8" y="133"/>
                    </a:lnTo>
                    <a:lnTo>
                      <a:pt x="3" y="155"/>
                    </a:lnTo>
                    <a:lnTo>
                      <a:pt x="3" y="155"/>
                    </a:lnTo>
                    <a:lnTo>
                      <a:pt x="1" y="174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" y="210"/>
                    </a:lnTo>
                    <a:lnTo>
                      <a:pt x="2" y="223"/>
                    </a:lnTo>
                    <a:lnTo>
                      <a:pt x="5" y="239"/>
                    </a:lnTo>
                    <a:lnTo>
                      <a:pt x="9" y="255"/>
                    </a:lnTo>
                    <a:lnTo>
                      <a:pt x="15" y="268"/>
                    </a:lnTo>
                    <a:lnTo>
                      <a:pt x="22" y="284"/>
                    </a:lnTo>
                    <a:lnTo>
                      <a:pt x="31" y="298"/>
                    </a:lnTo>
                    <a:lnTo>
                      <a:pt x="43" y="313"/>
                    </a:lnTo>
                    <a:lnTo>
                      <a:pt x="45" y="315"/>
                    </a:lnTo>
                    <a:lnTo>
                      <a:pt x="47" y="315"/>
                    </a:lnTo>
                    <a:lnTo>
                      <a:pt x="47" y="315"/>
                    </a:lnTo>
                    <a:lnTo>
                      <a:pt x="53" y="315"/>
                    </a:lnTo>
                    <a:lnTo>
                      <a:pt x="59" y="311"/>
                    </a:lnTo>
                    <a:lnTo>
                      <a:pt x="67" y="307"/>
                    </a:lnTo>
                    <a:lnTo>
                      <a:pt x="75" y="300"/>
                    </a:lnTo>
                    <a:lnTo>
                      <a:pt x="83" y="290"/>
                    </a:lnTo>
                    <a:lnTo>
                      <a:pt x="90" y="274"/>
                    </a:lnTo>
                    <a:lnTo>
                      <a:pt x="95" y="257"/>
                    </a:lnTo>
                    <a:lnTo>
                      <a:pt x="100" y="235"/>
                    </a:lnTo>
                    <a:lnTo>
                      <a:pt x="101" y="231"/>
                    </a:lnTo>
                    <a:lnTo>
                      <a:pt x="100" y="225"/>
                    </a:lnTo>
                    <a:lnTo>
                      <a:pt x="100" y="225"/>
                    </a:lnTo>
                    <a:lnTo>
                      <a:pt x="95" y="204"/>
                    </a:lnTo>
                    <a:lnTo>
                      <a:pt x="94" y="190"/>
                    </a:lnTo>
                    <a:lnTo>
                      <a:pt x="93" y="174"/>
                    </a:lnTo>
                    <a:lnTo>
                      <a:pt x="93" y="174"/>
                    </a:lnTo>
                    <a:lnTo>
                      <a:pt x="94" y="161"/>
                    </a:lnTo>
                    <a:lnTo>
                      <a:pt x="94" y="161"/>
                    </a:lnTo>
                    <a:lnTo>
                      <a:pt x="114" y="155"/>
                    </a:lnTo>
                    <a:lnTo>
                      <a:pt x="126" y="147"/>
                    </a:lnTo>
                    <a:lnTo>
                      <a:pt x="140" y="137"/>
                    </a:lnTo>
                    <a:lnTo>
                      <a:pt x="152" y="126"/>
                    </a:lnTo>
                    <a:lnTo>
                      <a:pt x="158" y="118"/>
                    </a:lnTo>
                    <a:lnTo>
                      <a:pt x="163" y="110"/>
                    </a:lnTo>
                    <a:lnTo>
                      <a:pt x="168" y="102"/>
                    </a:lnTo>
                    <a:lnTo>
                      <a:pt x="172" y="92"/>
                    </a:lnTo>
                    <a:lnTo>
                      <a:pt x="176" y="81"/>
                    </a:lnTo>
                    <a:lnTo>
                      <a:pt x="178" y="69"/>
                    </a:lnTo>
                    <a:lnTo>
                      <a:pt x="178" y="65"/>
                    </a:lnTo>
                    <a:lnTo>
                      <a:pt x="178" y="61"/>
                    </a:lnTo>
                    <a:lnTo>
                      <a:pt x="178" y="61"/>
                    </a:lnTo>
                    <a:lnTo>
                      <a:pt x="175" y="49"/>
                    </a:lnTo>
                    <a:lnTo>
                      <a:pt x="170" y="38"/>
                    </a:lnTo>
                    <a:lnTo>
                      <a:pt x="163" y="26"/>
                    </a:lnTo>
                    <a:lnTo>
                      <a:pt x="153" y="16"/>
                    </a:lnTo>
                    <a:lnTo>
                      <a:pt x="148" y="10"/>
                    </a:lnTo>
                    <a:lnTo>
                      <a:pt x="141" y="6"/>
                    </a:lnTo>
                    <a:lnTo>
                      <a:pt x="133" y="2"/>
                    </a:lnTo>
                    <a:lnTo>
                      <a:pt x="124" y="0"/>
                    </a:lnTo>
                    <a:lnTo>
                      <a:pt x="114" y="0"/>
                    </a:lnTo>
                    <a:lnTo>
                      <a:pt x="103" y="0"/>
                    </a:lnTo>
                    <a:lnTo>
                      <a:pt x="103" y="0"/>
                    </a:lnTo>
                    <a:close/>
                    <a:moveTo>
                      <a:pt x="18" y="194"/>
                    </a:moveTo>
                    <a:lnTo>
                      <a:pt x="18" y="194"/>
                    </a:lnTo>
                    <a:lnTo>
                      <a:pt x="19" y="180"/>
                    </a:lnTo>
                    <a:lnTo>
                      <a:pt x="21" y="163"/>
                    </a:lnTo>
                    <a:lnTo>
                      <a:pt x="21" y="163"/>
                    </a:lnTo>
                    <a:lnTo>
                      <a:pt x="25" y="145"/>
                    </a:lnTo>
                    <a:lnTo>
                      <a:pt x="29" y="128"/>
                    </a:lnTo>
                    <a:lnTo>
                      <a:pt x="35" y="114"/>
                    </a:lnTo>
                    <a:lnTo>
                      <a:pt x="40" y="100"/>
                    </a:lnTo>
                    <a:lnTo>
                      <a:pt x="49" y="81"/>
                    </a:lnTo>
                    <a:lnTo>
                      <a:pt x="54" y="73"/>
                    </a:lnTo>
                    <a:lnTo>
                      <a:pt x="54" y="71"/>
                    </a:lnTo>
                    <a:lnTo>
                      <a:pt x="54" y="71"/>
                    </a:lnTo>
                    <a:lnTo>
                      <a:pt x="54" y="71"/>
                    </a:lnTo>
                    <a:lnTo>
                      <a:pt x="59" y="59"/>
                    </a:lnTo>
                    <a:lnTo>
                      <a:pt x="66" y="51"/>
                    </a:lnTo>
                    <a:lnTo>
                      <a:pt x="72" y="43"/>
                    </a:lnTo>
                    <a:lnTo>
                      <a:pt x="77" y="40"/>
                    </a:lnTo>
                    <a:lnTo>
                      <a:pt x="84" y="38"/>
                    </a:lnTo>
                    <a:lnTo>
                      <a:pt x="91" y="34"/>
                    </a:lnTo>
                    <a:lnTo>
                      <a:pt x="103" y="32"/>
                    </a:lnTo>
                    <a:lnTo>
                      <a:pt x="104" y="32"/>
                    </a:lnTo>
                    <a:lnTo>
                      <a:pt x="104" y="32"/>
                    </a:lnTo>
                    <a:lnTo>
                      <a:pt x="118" y="32"/>
                    </a:lnTo>
                    <a:lnTo>
                      <a:pt x="129" y="34"/>
                    </a:lnTo>
                    <a:lnTo>
                      <a:pt x="138" y="38"/>
                    </a:lnTo>
                    <a:lnTo>
                      <a:pt x="145" y="43"/>
                    </a:lnTo>
                    <a:lnTo>
                      <a:pt x="151" y="49"/>
                    </a:lnTo>
                    <a:lnTo>
                      <a:pt x="154" y="55"/>
                    </a:lnTo>
                    <a:lnTo>
                      <a:pt x="159" y="65"/>
                    </a:lnTo>
                    <a:lnTo>
                      <a:pt x="159" y="65"/>
                    </a:lnTo>
                    <a:lnTo>
                      <a:pt x="158" y="73"/>
                    </a:lnTo>
                    <a:lnTo>
                      <a:pt x="154" y="81"/>
                    </a:lnTo>
                    <a:lnTo>
                      <a:pt x="151" y="88"/>
                    </a:lnTo>
                    <a:lnTo>
                      <a:pt x="147" y="94"/>
                    </a:lnTo>
                    <a:lnTo>
                      <a:pt x="138" y="104"/>
                    </a:lnTo>
                    <a:lnTo>
                      <a:pt x="126" y="114"/>
                    </a:lnTo>
                    <a:lnTo>
                      <a:pt x="115" y="122"/>
                    </a:lnTo>
                    <a:lnTo>
                      <a:pt x="104" y="126"/>
                    </a:lnTo>
                    <a:lnTo>
                      <a:pt x="86" y="131"/>
                    </a:lnTo>
                    <a:lnTo>
                      <a:pt x="81" y="133"/>
                    </a:lnTo>
                    <a:lnTo>
                      <a:pt x="79" y="141"/>
                    </a:lnTo>
                    <a:lnTo>
                      <a:pt x="79" y="141"/>
                    </a:lnTo>
                    <a:lnTo>
                      <a:pt x="76" y="157"/>
                    </a:lnTo>
                    <a:lnTo>
                      <a:pt x="75" y="174"/>
                    </a:lnTo>
                    <a:lnTo>
                      <a:pt x="75" y="174"/>
                    </a:lnTo>
                    <a:lnTo>
                      <a:pt x="76" y="192"/>
                    </a:lnTo>
                    <a:lnTo>
                      <a:pt x="77" y="208"/>
                    </a:lnTo>
                    <a:lnTo>
                      <a:pt x="82" y="231"/>
                    </a:lnTo>
                    <a:lnTo>
                      <a:pt x="82" y="231"/>
                    </a:lnTo>
                    <a:lnTo>
                      <a:pt x="78" y="247"/>
                    </a:lnTo>
                    <a:lnTo>
                      <a:pt x="75" y="259"/>
                    </a:lnTo>
                    <a:lnTo>
                      <a:pt x="71" y="266"/>
                    </a:lnTo>
                    <a:lnTo>
                      <a:pt x="66" y="274"/>
                    </a:lnTo>
                    <a:lnTo>
                      <a:pt x="62" y="278"/>
                    </a:lnTo>
                    <a:lnTo>
                      <a:pt x="57" y="280"/>
                    </a:lnTo>
                    <a:lnTo>
                      <a:pt x="50" y="284"/>
                    </a:lnTo>
                    <a:lnTo>
                      <a:pt x="50" y="284"/>
                    </a:lnTo>
                    <a:lnTo>
                      <a:pt x="43" y="274"/>
                    </a:lnTo>
                    <a:lnTo>
                      <a:pt x="36" y="264"/>
                    </a:lnTo>
                    <a:lnTo>
                      <a:pt x="30" y="253"/>
                    </a:lnTo>
                    <a:lnTo>
                      <a:pt x="26" y="243"/>
                    </a:lnTo>
                    <a:lnTo>
                      <a:pt x="22" y="231"/>
                    </a:lnTo>
                    <a:lnTo>
                      <a:pt x="20" y="219"/>
                    </a:lnTo>
                    <a:lnTo>
                      <a:pt x="19" y="208"/>
                    </a:lnTo>
                    <a:lnTo>
                      <a:pt x="18" y="194"/>
                    </a:lnTo>
                    <a:lnTo>
                      <a:pt x="18" y="1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62"/>
              <p:cNvSpPr>
                <a:spLocks/>
              </p:cNvSpPr>
              <p:nvPr/>
            </p:nvSpPr>
            <p:spPr bwMode="auto">
              <a:xfrm>
                <a:off x="7151688" y="4470400"/>
                <a:ext cx="254000" cy="225425"/>
              </a:xfrm>
              <a:custGeom>
                <a:avLst/>
                <a:gdLst/>
                <a:ahLst/>
                <a:cxnLst>
                  <a:cxn ang="0">
                    <a:pos x="78" y="131"/>
                  </a:cxn>
                  <a:cxn ang="0">
                    <a:pos x="102" y="123"/>
                  </a:cxn>
                  <a:cxn ang="0">
                    <a:pos x="130" y="106"/>
                  </a:cxn>
                  <a:cxn ang="0">
                    <a:pos x="143" y="90"/>
                  </a:cxn>
                  <a:cxn ang="0">
                    <a:pos x="154" y="72"/>
                  </a:cxn>
                  <a:cxn ang="0">
                    <a:pos x="160" y="49"/>
                  </a:cxn>
                  <a:cxn ang="0">
                    <a:pos x="158" y="41"/>
                  </a:cxn>
                  <a:cxn ang="0">
                    <a:pos x="149" y="22"/>
                  </a:cxn>
                  <a:cxn ang="0">
                    <a:pos x="129" y="4"/>
                  </a:cxn>
                  <a:cxn ang="0">
                    <a:pos x="113" y="0"/>
                  </a:cxn>
                  <a:cxn ang="0">
                    <a:pos x="95" y="0"/>
                  </a:cxn>
                  <a:cxn ang="0">
                    <a:pos x="81" y="4"/>
                  </a:cxn>
                  <a:cxn ang="0">
                    <a:pos x="66" y="10"/>
                  </a:cxn>
                  <a:cxn ang="0">
                    <a:pos x="51" y="22"/>
                  </a:cxn>
                  <a:cxn ang="0">
                    <a:pos x="38" y="45"/>
                  </a:cxn>
                  <a:cxn ang="0">
                    <a:pos x="34" y="53"/>
                  </a:cxn>
                  <a:cxn ang="0">
                    <a:pos x="18" y="88"/>
                  </a:cxn>
                  <a:cxn ang="0">
                    <a:pos x="7" y="123"/>
                  </a:cxn>
                  <a:cxn ang="0">
                    <a:pos x="3" y="143"/>
                  </a:cxn>
                  <a:cxn ang="0">
                    <a:pos x="0" y="178"/>
                  </a:cxn>
                  <a:cxn ang="0">
                    <a:pos x="3" y="213"/>
                  </a:cxn>
                  <a:cxn ang="0">
                    <a:pos x="16" y="250"/>
                  </a:cxn>
                  <a:cxn ang="0">
                    <a:pos x="38" y="284"/>
                  </a:cxn>
                  <a:cxn ang="0">
                    <a:pos x="44" y="284"/>
                  </a:cxn>
                  <a:cxn ang="0">
                    <a:pos x="56" y="276"/>
                  </a:cxn>
                  <a:cxn ang="0">
                    <a:pos x="70" y="256"/>
                  </a:cxn>
                  <a:cxn ang="0">
                    <a:pos x="77" y="239"/>
                  </a:cxn>
                  <a:cxn ang="0">
                    <a:pos x="82" y="215"/>
                  </a:cxn>
                  <a:cxn ang="0">
                    <a:pos x="81" y="207"/>
                  </a:cxn>
                  <a:cxn ang="0">
                    <a:pos x="76" y="172"/>
                  </a:cxn>
                  <a:cxn ang="0">
                    <a:pos x="76" y="145"/>
                  </a:cxn>
                  <a:cxn ang="0">
                    <a:pos x="78" y="131"/>
                  </a:cxn>
                </a:cxnLst>
                <a:rect l="0" t="0" r="r" b="b"/>
                <a:pathLst>
                  <a:path w="160" h="284">
                    <a:moveTo>
                      <a:pt x="78" y="131"/>
                    </a:moveTo>
                    <a:lnTo>
                      <a:pt x="78" y="131"/>
                    </a:lnTo>
                    <a:lnTo>
                      <a:pt x="89" y="127"/>
                    </a:lnTo>
                    <a:lnTo>
                      <a:pt x="102" y="123"/>
                    </a:lnTo>
                    <a:lnTo>
                      <a:pt x="115" y="115"/>
                    </a:lnTo>
                    <a:lnTo>
                      <a:pt x="130" y="106"/>
                    </a:lnTo>
                    <a:lnTo>
                      <a:pt x="138" y="98"/>
                    </a:lnTo>
                    <a:lnTo>
                      <a:pt x="143" y="90"/>
                    </a:lnTo>
                    <a:lnTo>
                      <a:pt x="149" y="82"/>
                    </a:lnTo>
                    <a:lnTo>
                      <a:pt x="154" y="72"/>
                    </a:lnTo>
                    <a:lnTo>
                      <a:pt x="158" y="61"/>
                    </a:lnTo>
                    <a:lnTo>
                      <a:pt x="160" y="49"/>
                    </a:lnTo>
                    <a:lnTo>
                      <a:pt x="160" y="49"/>
                    </a:lnTo>
                    <a:lnTo>
                      <a:pt x="158" y="41"/>
                    </a:lnTo>
                    <a:lnTo>
                      <a:pt x="154" y="31"/>
                    </a:lnTo>
                    <a:lnTo>
                      <a:pt x="149" y="22"/>
                    </a:lnTo>
                    <a:lnTo>
                      <a:pt x="140" y="12"/>
                    </a:lnTo>
                    <a:lnTo>
                      <a:pt x="129" y="4"/>
                    </a:lnTo>
                    <a:lnTo>
                      <a:pt x="122" y="2"/>
                    </a:lnTo>
                    <a:lnTo>
                      <a:pt x="113" y="0"/>
                    </a:lnTo>
                    <a:lnTo>
                      <a:pt x="104" y="0"/>
                    </a:lnTo>
                    <a:lnTo>
                      <a:pt x="95" y="0"/>
                    </a:lnTo>
                    <a:lnTo>
                      <a:pt x="95" y="0"/>
                    </a:lnTo>
                    <a:lnTo>
                      <a:pt x="81" y="4"/>
                    </a:lnTo>
                    <a:lnTo>
                      <a:pt x="74" y="6"/>
                    </a:lnTo>
                    <a:lnTo>
                      <a:pt x="66" y="10"/>
                    </a:lnTo>
                    <a:lnTo>
                      <a:pt x="59" y="14"/>
                    </a:lnTo>
                    <a:lnTo>
                      <a:pt x="51" y="22"/>
                    </a:lnTo>
                    <a:lnTo>
                      <a:pt x="45" y="31"/>
                    </a:lnTo>
                    <a:lnTo>
                      <a:pt x="38" y="45"/>
                    </a:lnTo>
                    <a:lnTo>
                      <a:pt x="38" y="45"/>
                    </a:lnTo>
                    <a:lnTo>
                      <a:pt x="34" y="53"/>
                    </a:lnTo>
                    <a:lnTo>
                      <a:pt x="23" y="74"/>
                    </a:lnTo>
                    <a:lnTo>
                      <a:pt x="18" y="88"/>
                    </a:lnTo>
                    <a:lnTo>
                      <a:pt x="12" y="106"/>
                    </a:lnTo>
                    <a:lnTo>
                      <a:pt x="7" y="123"/>
                    </a:lnTo>
                    <a:lnTo>
                      <a:pt x="3" y="143"/>
                    </a:lnTo>
                    <a:lnTo>
                      <a:pt x="3" y="143"/>
                    </a:lnTo>
                    <a:lnTo>
                      <a:pt x="1" y="160"/>
                    </a:lnTo>
                    <a:lnTo>
                      <a:pt x="0" y="178"/>
                    </a:lnTo>
                    <a:lnTo>
                      <a:pt x="1" y="196"/>
                    </a:lnTo>
                    <a:lnTo>
                      <a:pt x="3" y="213"/>
                    </a:lnTo>
                    <a:lnTo>
                      <a:pt x="9" y="231"/>
                    </a:lnTo>
                    <a:lnTo>
                      <a:pt x="16" y="250"/>
                    </a:lnTo>
                    <a:lnTo>
                      <a:pt x="26" y="266"/>
                    </a:lnTo>
                    <a:lnTo>
                      <a:pt x="38" y="284"/>
                    </a:lnTo>
                    <a:lnTo>
                      <a:pt x="38" y="284"/>
                    </a:lnTo>
                    <a:lnTo>
                      <a:pt x="44" y="284"/>
                    </a:lnTo>
                    <a:lnTo>
                      <a:pt x="49" y="280"/>
                    </a:lnTo>
                    <a:lnTo>
                      <a:pt x="56" y="276"/>
                    </a:lnTo>
                    <a:lnTo>
                      <a:pt x="64" y="268"/>
                    </a:lnTo>
                    <a:lnTo>
                      <a:pt x="70" y="256"/>
                    </a:lnTo>
                    <a:lnTo>
                      <a:pt x="74" y="248"/>
                    </a:lnTo>
                    <a:lnTo>
                      <a:pt x="77" y="239"/>
                    </a:lnTo>
                    <a:lnTo>
                      <a:pt x="79" y="227"/>
                    </a:lnTo>
                    <a:lnTo>
                      <a:pt x="82" y="215"/>
                    </a:lnTo>
                    <a:lnTo>
                      <a:pt x="82" y="215"/>
                    </a:lnTo>
                    <a:lnTo>
                      <a:pt x="81" y="207"/>
                    </a:lnTo>
                    <a:lnTo>
                      <a:pt x="77" y="186"/>
                    </a:lnTo>
                    <a:lnTo>
                      <a:pt x="76" y="172"/>
                    </a:lnTo>
                    <a:lnTo>
                      <a:pt x="75" y="158"/>
                    </a:lnTo>
                    <a:lnTo>
                      <a:pt x="76" y="145"/>
                    </a:lnTo>
                    <a:lnTo>
                      <a:pt x="78" y="131"/>
                    </a:lnTo>
                    <a:lnTo>
                      <a:pt x="78" y="131"/>
                    </a:lnTo>
                    <a:close/>
                  </a:path>
                </a:pathLst>
              </a:custGeom>
              <a:solidFill>
                <a:srgbClr val="FF8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63"/>
              <p:cNvSpPr>
                <a:spLocks/>
              </p:cNvSpPr>
              <p:nvPr/>
            </p:nvSpPr>
            <p:spPr bwMode="auto">
              <a:xfrm>
                <a:off x="7192963" y="4475163"/>
                <a:ext cx="212725" cy="215900"/>
              </a:xfrm>
              <a:custGeom>
                <a:avLst/>
                <a:gdLst/>
                <a:ahLst/>
                <a:cxnLst>
                  <a:cxn ang="0">
                    <a:pos x="6" y="215"/>
                  </a:cxn>
                  <a:cxn ang="0">
                    <a:pos x="6" y="215"/>
                  </a:cxn>
                  <a:cxn ang="0">
                    <a:pos x="11" y="235"/>
                  </a:cxn>
                  <a:cxn ang="0">
                    <a:pos x="17" y="248"/>
                  </a:cxn>
                  <a:cxn ang="0">
                    <a:pos x="28" y="272"/>
                  </a:cxn>
                  <a:cxn ang="0">
                    <a:pos x="28" y="272"/>
                  </a:cxn>
                  <a:cxn ang="0">
                    <a:pos x="36" y="264"/>
                  </a:cxn>
                  <a:cxn ang="0">
                    <a:pos x="40" y="258"/>
                  </a:cxn>
                  <a:cxn ang="0">
                    <a:pos x="43" y="252"/>
                  </a:cxn>
                  <a:cxn ang="0">
                    <a:pos x="48" y="244"/>
                  </a:cxn>
                  <a:cxn ang="0">
                    <a:pos x="51" y="235"/>
                  </a:cxn>
                  <a:cxn ang="0">
                    <a:pos x="53" y="223"/>
                  </a:cxn>
                  <a:cxn ang="0">
                    <a:pos x="56" y="209"/>
                  </a:cxn>
                  <a:cxn ang="0">
                    <a:pos x="56" y="209"/>
                  </a:cxn>
                  <a:cxn ang="0">
                    <a:pos x="55" y="201"/>
                  </a:cxn>
                  <a:cxn ang="0">
                    <a:pos x="51" y="180"/>
                  </a:cxn>
                  <a:cxn ang="0">
                    <a:pos x="50" y="166"/>
                  </a:cxn>
                  <a:cxn ang="0">
                    <a:pos x="49" y="152"/>
                  </a:cxn>
                  <a:cxn ang="0">
                    <a:pos x="50" y="139"/>
                  </a:cxn>
                  <a:cxn ang="0">
                    <a:pos x="52" y="125"/>
                  </a:cxn>
                  <a:cxn ang="0">
                    <a:pos x="52" y="125"/>
                  </a:cxn>
                  <a:cxn ang="0">
                    <a:pos x="63" y="121"/>
                  </a:cxn>
                  <a:cxn ang="0">
                    <a:pos x="76" y="117"/>
                  </a:cxn>
                  <a:cxn ang="0">
                    <a:pos x="89" y="109"/>
                  </a:cxn>
                  <a:cxn ang="0">
                    <a:pos x="104" y="100"/>
                  </a:cxn>
                  <a:cxn ang="0">
                    <a:pos x="112" y="92"/>
                  </a:cxn>
                  <a:cxn ang="0">
                    <a:pos x="117" y="84"/>
                  </a:cxn>
                  <a:cxn ang="0">
                    <a:pos x="123" y="76"/>
                  </a:cxn>
                  <a:cxn ang="0">
                    <a:pos x="128" y="66"/>
                  </a:cxn>
                  <a:cxn ang="0">
                    <a:pos x="132" y="55"/>
                  </a:cxn>
                  <a:cxn ang="0">
                    <a:pos x="134" y="43"/>
                  </a:cxn>
                  <a:cxn ang="0">
                    <a:pos x="134" y="43"/>
                  </a:cxn>
                  <a:cxn ang="0">
                    <a:pos x="133" y="37"/>
                  </a:cxn>
                  <a:cxn ang="0">
                    <a:pos x="128" y="25"/>
                  </a:cxn>
                  <a:cxn ang="0">
                    <a:pos x="124" y="20"/>
                  </a:cxn>
                  <a:cxn ang="0">
                    <a:pos x="118" y="12"/>
                  </a:cxn>
                  <a:cxn ang="0">
                    <a:pos x="112" y="6"/>
                  </a:cxn>
                  <a:cxn ang="0">
                    <a:pos x="103" y="0"/>
                  </a:cxn>
                  <a:cxn ang="0">
                    <a:pos x="103" y="0"/>
                  </a:cxn>
                  <a:cxn ang="0">
                    <a:pos x="94" y="4"/>
                  </a:cxn>
                  <a:cxn ang="0">
                    <a:pos x="94" y="4"/>
                  </a:cxn>
                  <a:cxn ang="0">
                    <a:pos x="71" y="18"/>
                  </a:cxn>
                  <a:cxn ang="0">
                    <a:pos x="60" y="27"/>
                  </a:cxn>
                  <a:cxn ang="0">
                    <a:pos x="51" y="37"/>
                  </a:cxn>
                  <a:cxn ang="0">
                    <a:pos x="41" y="47"/>
                  </a:cxn>
                  <a:cxn ang="0">
                    <a:pos x="32" y="59"/>
                  </a:cxn>
                  <a:cxn ang="0">
                    <a:pos x="24" y="70"/>
                  </a:cxn>
                  <a:cxn ang="0">
                    <a:pos x="18" y="84"/>
                  </a:cxn>
                  <a:cxn ang="0">
                    <a:pos x="12" y="98"/>
                  </a:cxn>
                  <a:cxn ang="0">
                    <a:pos x="6" y="111"/>
                  </a:cxn>
                  <a:cxn ang="0">
                    <a:pos x="3" y="127"/>
                  </a:cxn>
                  <a:cxn ang="0">
                    <a:pos x="1" y="143"/>
                  </a:cxn>
                  <a:cxn ang="0">
                    <a:pos x="0" y="160"/>
                  </a:cxn>
                  <a:cxn ang="0">
                    <a:pos x="0" y="178"/>
                  </a:cxn>
                  <a:cxn ang="0">
                    <a:pos x="2" y="197"/>
                  </a:cxn>
                  <a:cxn ang="0">
                    <a:pos x="6" y="215"/>
                  </a:cxn>
                  <a:cxn ang="0">
                    <a:pos x="6" y="215"/>
                  </a:cxn>
                </a:cxnLst>
                <a:rect l="0" t="0" r="r" b="b"/>
                <a:pathLst>
                  <a:path w="134" h="272">
                    <a:moveTo>
                      <a:pt x="6" y="215"/>
                    </a:moveTo>
                    <a:lnTo>
                      <a:pt x="6" y="215"/>
                    </a:lnTo>
                    <a:lnTo>
                      <a:pt x="11" y="235"/>
                    </a:lnTo>
                    <a:lnTo>
                      <a:pt x="17" y="248"/>
                    </a:lnTo>
                    <a:lnTo>
                      <a:pt x="28" y="272"/>
                    </a:lnTo>
                    <a:lnTo>
                      <a:pt x="28" y="272"/>
                    </a:lnTo>
                    <a:lnTo>
                      <a:pt x="36" y="264"/>
                    </a:lnTo>
                    <a:lnTo>
                      <a:pt x="40" y="258"/>
                    </a:lnTo>
                    <a:lnTo>
                      <a:pt x="43" y="252"/>
                    </a:lnTo>
                    <a:lnTo>
                      <a:pt x="48" y="244"/>
                    </a:lnTo>
                    <a:lnTo>
                      <a:pt x="51" y="235"/>
                    </a:lnTo>
                    <a:lnTo>
                      <a:pt x="53" y="223"/>
                    </a:lnTo>
                    <a:lnTo>
                      <a:pt x="56" y="209"/>
                    </a:lnTo>
                    <a:lnTo>
                      <a:pt x="56" y="209"/>
                    </a:lnTo>
                    <a:lnTo>
                      <a:pt x="55" y="201"/>
                    </a:lnTo>
                    <a:lnTo>
                      <a:pt x="51" y="180"/>
                    </a:lnTo>
                    <a:lnTo>
                      <a:pt x="50" y="166"/>
                    </a:lnTo>
                    <a:lnTo>
                      <a:pt x="49" y="152"/>
                    </a:lnTo>
                    <a:lnTo>
                      <a:pt x="50" y="139"/>
                    </a:lnTo>
                    <a:lnTo>
                      <a:pt x="52" y="125"/>
                    </a:lnTo>
                    <a:lnTo>
                      <a:pt x="52" y="125"/>
                    </a:lnTo>
                    <a:lnTo>
                      <a:pt x="63" y="121"/>
                    </a:lnTo>
                    <a:lnTo>
                      <a:pt x="76" y="117"/>
                    </a:lnTo>
                    <a:lnTo>
                      <a:pt x="89" y="109"/>
                    </a:lnTo>
                    <a:lnTo>
                      <a:pt x="104" y="100"/>
                    </a:lnTo>
                    <a:lnTo>
                      <a:pt x="112" y="92"/>
                    </a:lnTo>
                    <a:lnTo>
                      <a:pt x="117" y="84"/>
                    </a:lnTo>
                    <a:lnTo>
                      <a:pt x="123" y="76"/>
                    </a:lnTo>
                    <a:lnTo>
                      <a:pt x="128" y="66"/>
                    </a:lnTo>
                    <a:lnTo>
                      <a:pt x="132" y="55"/>
                    </a:lnTo>
                    <a:lnTo>
                      <a:pt x="134" y="43"/>
                    </a:lnTo>
                    <a:lnTo>
                      <a:pt x="134" y="43"/>
                    </a:lnTo>
                    <a:lnTo>
                      <a:pt x="133" y="37"/>
                    </a:lnTo>
                    <a:lnTo>
                      <a:pt x="128" y="25"/>
                    </a:lnTo>
                    <a:lnTo>
                      <a:pt x="124" y="20"/>
                    </a:lnTo>
                    <a:lnTo>
                      <a:pt x="118" y="12"/>
                    </a:lnTo>
                    <a:lnTo>
                      <a:pt x="112" y="6"/>
                    </a:lnTo>
                    <a:lnTo>
                      <a:pt x="103" y="0"/>
                    </a:lnTo>
                    <a:lnTo>
                      <a:pt x="103" y="0"/>
                    </a:lnTo>
                    <a:lnTo>
                      <a:pt x="94" y="4"/>
                    </a:lnTo>
                    <a:lnTo>
                      <a:pt x="94" y="4"/>
                    </a:lnTo>
                    <a:lnTo>
                      <a:pt x="71" y="18"/>
                    </a:lnTo>
                    <a:lnTo>
                      <a:pt x="60" y="27"/>
                    </a:lnTo>
                    <a:lnTo>
                      <a:pt x="51" y="37"/>
                    </a:lnTo>
                    <a:lnTo>
                      <a:pt x="41" y="47"/>
                    </a:lnTo>
                    <a:lnTo>
                      <a:pt x="32" y="59"/>
                    </a:lnTo>
                    <a:lnTo>
                      <a:pt x="24" y="70"/>
                    </a:lnTo>
                    <a:lnTo>
                      <a:pt x="18" y="84"/>
                    </a:lnTo>
                    <a:lnTo>
                      <a:pt x="12" y="98"/>
                    </a:lnTo>
                    <a:lnTo>
                      <a:pt x="6" y="111"/>
                    </a:lnTo>
                    <a:lnTo>
                      <a:pt x="3" y="127"/>
                    </a:lnTo>
                    <a:lnTo>
                      <a:pt x="1" y="143"/>
                    </a:lnTo>
                    <a:lnTo>
                      <a:pt x="0" y="160"/>
                    </a:lnTo>
                    <a:lnTo>
                      <a:pt x="0" y="178"/>
                    </a:lnTo>
                    <a:lnTo>
                      <a:pt x="2" y="197"/>
                    </a:lnTo>
                    <a:lnTo>
                      <a:pt x="6" y="215"/>
                    </a:lnTo>
                    <a:lnTo>
                      <a:pt x="6" y="215"/>
                    </a:lnTo>
                    <a:close/>
                  </a:path>
                </a:pathLst>
              </a:custGeom>
              <a:solidFill>
                <a:srgbClr val="FFAD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64"/>
              <p:cNvSpPr>
                <a:spLocks/>
              </p:cNvSpPr>
              <p:nvPr/>
            </p:nvSpPr>
            <p:spPr bwMode="auto">
              <a:xfrm>
                <a:off x="7315200" y="4497388"/>
                <a:ext cx="61913" cy="61912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20" y="16"/>
                  </a:cxn>
                  <a:cxn ang="0">
                    <a:pos x="21" y="24"/>
                  </a:cxn>
                  <a:cxn ang="0">
                    <a:pos x="22" y="34"/>
                  </a:cxn>
                  <a:cxn ang="0">
                    <a:pos x="21" y="45"/>
                  </a:cxn>
                  <a:cxn ang="0">
                    <a:pos x="20" y="51"/>
                  </a:cxn>
                  <a:cxn ang="0">
                    <a:pos x="18" y="57"/>
                  </a:cxn>
                  <a:cxn ang="0">
                    <a:pos x="14" y="63"/>
                  </a:cxn>
                  <a:cxn ang="0">
                    <a:pos x="11" y="69"/>
                  </a:cxn>
                  <a:cxn ang="0">
                    <a:pos x="6" y="73"/>
                  </a:cxn>
                  <a:cxn ang="0">
                    <a:pos x="0" y="79"/>
                  </a:cxn>
                  <a:cxn ang="0">
                    <a:pos x="0" y="79"/>
                  </a:cxn>
                  <a:cxn ang="0">
                    <a:pos x="6" y="77"/>
                  </a:cxn>
                  <a:cxn ang="0">
                    <a:pos x="12" y="73"/>
                  </a:cxn>
                  <a:cxn ang="0">
                    <a:pos x="20" y="67"/>
                  </a:cxn>
                  <a:cxn ang="0">
                    <a:pos x="27" y="57"/>
                  </a:cxn>
                  <a:cxn ang="0">
                    <a:pos x="30" y="51"/>
                  </a:cxn>
                  <a:cxn ang="0">
                    <a:pos x="33" y="43"/>
                  </a:cxn>
                  <a:cxn ang="0">
                    <a:pos x="36" y="36"/>
                  </a:cxn>
                  <a:cxn ang="0">
                    <a:pos x="38" y="26"/>
                  </a:cxn>
                  <a:cxn ang="0">
                    <a:pos x="39" y="14"/>
                  </a:cxn>
                  <a:cxn ang="0">
                    <a:pos x="39" y="0"/>
                  </a:cxn>
                  <a:cxn ang="0">
                    <a:pos x="28" y="2"/>
                  </a:cxn>
                </a:cxnLst>
                <a:rect l="0" t="0" r="r" b="b"/>
                <a:pathLst>
                  <a:path w="39" h="79">
                    <a:moveTo>
                      <a:pt x="28" y="2"/>
                    </a:moveTo>
                    <a:lnTo>
                      <a:pt x="18" y="8"/>
                    </a:lnTo>
                    <a:lnTo>
                      <a:pt x="18" y="8"/>
                    </a:lnTo>
                    <a:lnTo>
                      <a:pt x="20" y="16"/>
                    </a:lnTo>
                    <a:lnTo>
                      <a:pt x="21" y="24"/>
                    </a:lnTo>
                    <a:lnTo>
                      <a:pt x="22" y="34"/>
                    </a:lnTo>
                    <a:lnTo>
                      <a:pt x="21" y="45"/>
                    </a:lnTo>
                    <a:lnTo>
                      <a:pt x="20" y="51"/>
                    </a:lnTo>
                    <a:lnTo>
                      <a:pt x="18" y="57"/>
                    </a:lnTo>
                    <a:lnTo>
                      <a:pt x="14" y="63"/>
                    </a:lnTo>
                    <a:lnTo>
                      <a:pt x="11" y="69"/>
                    </a:lnTo>
                    <a:lnTo>
                      <a:pt x="6" y="73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6" y="77"/>
                    </a:lnTo>
                    <a:lnTo>
                      <a:pt x="12" y="73"/>
                    </a:lnTo>
                    <a:lnTo>
                      <a:pt x="20" y="67"/>
                    </a:lnTo>
                    <a:lnTo>
                      <a:pt x="27" y="57"/>
                    </a:lnTo>
                    <a:lnTo>
                      <a:pt x="30" y="51"/>
                    </a:lnTo>
                    <a:lnTo>
                      <a:pt x="33" y="43"/>
                    </a:lnTo>
                    <a:lnTo>
                      <a:pt x="36" y="36"/>
                    </a:lnTo>
                    <a:lnTo>
                      <a:pt x="38" y="26"/>
                    </a:lnTo>
                    <a:lnTo>
                      <a:pt x="39" y="14"/>
                    </a:lnTo>
                    <a:lnTo>
                      <a:pt x="39" y="0"/>
                    </a:lnTo>
                    <a:lnTo>
                      <a:pt x="28" y="2"/>
                    </a:lnTo>
                    <a:close/>
                  </a:path>
                </a:pathLst>
              </a:custGeom>
              <a:solidFill>
                <a:srgbClr val="FF8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65"/>
              <p:cNvSpPr>
                <a:spLocks/>
              </p:cNvSpPr>
              <p:nvPr/>
            </p:nvSpPr>
            <p:spPr bwMode="auto">
              <a:xfrm>
                <a:off x="7296150" y="4497388"/>
                <a:ext cx="7938" cy="7937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4" y="8"/>
                  </a:cxn>
                  <a:cxn ang="0">
                    <a:pos x="5" y="6"/>
                  </a:cxn>
                  <a:cxn ang="0">
                    <a:pos x="5" y="6"/>
                  </a:cxn>
                  <a:cxn ang="0">
                    <a:pos x="4" y="2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1" y="2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5" h="10">
                    <a:moveTo>
                      <a:pt x="0" y="6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66"/>
              <p:cNvSpPr>
                <a:spLocks/>
              </p:cNvSpPr>
              <p:nvPr/>
            </p:nvSpPr>
            <p:spPr bwMode="auto">
              <a:xfrm>
                <a:off x="7131050" y="4408488"/>
                <a:ext cx="328613" cy="153987"/>
              </a:xfrm>
              <a:custGeom>
                <a:avLst/>
                <a:gdLst/>
                <a:ahLst/>
                <a:cxnLst>
                  <a:cxn ang="0">
                    <a:pos x="21" y="193"/>
                  </a:cxn>
                  <a:cxn ang="0">
                    <a:pos x="21" y="193"/>
                  </a:cxn>
                  <a:cxn ang="0">
                    <a:pos x="31" y="193"/>
                  </a:cxn>
                  <a:cxn ang="0">
                    <a:pos x="43" y="193"/>
                  </a:cxn>
                  <a:cxn ang="0">
                    <a:pos x="58" y="190"/>
                  </a:cxn>
                  <a:cxn ang="0">
                    <a:pos x="76" y="182"/>
                  </a:cxn>
                  <a:cxn ang="0">
                    <a:pos x="86" y="178"/>
                  </a:cxn>
                  <a:cxn ang="0">
                    <a:pos x="96" y="170"/>
                  </a:cxn>
                  <a:cxn ang="0">
                    <a:pos x="106" y="162"/>
                  </a:cxn>
                  <a:cxn ang="0">
                    <a:pos x="117" y="150"/>
                  </a:cxn>
                  <a:cxn ang="0">
                    <a:pos x="127" y="139"/>
                  </a:cxn>
                  <a:cxn ang="0">
                    <a:pos x="138" y="123"/>
                  </a:cxn>
                  <a:cxn ang="0">
                    <a:pos x="207" y="94"/>
                  </a:cxn>
                  <a:cxn ang="0">
                    <a:pos x="207" y="94"/>
                  </a:cxn>
                  <a:cxn ang="0">
                    <a:pos x="207" y="88"/>
                  </a:cxn>
                  <a:cxn ang="0">
                    <a:pos x="204" y="74"/>
                  </a:cxn>
                  <a:cxn ang="0">
                    <a:pos x="202" y="66"/>
                  </a:cxn>
                  <a:cxn ang="0">
                    <a:pos x="200" y="59"/>
                  </a:cxn>
                  <a:cxn ang="0">
                    <a:pos x="196" y="53"/>
                  </a:cxn>
                  <a:cxn ang="0">
                    <a:pos x="192" y="47"/>
                  </a:cxn>
                  <a:cxn ang="0">
                    <a:pos x="144" y="70"/>
                  </a:cxn>
                  <a:cxn ang="0">
                    <a:pos x="129" y="0"/>
                  </a:cxn>
                  <a:cxn ang="0">
                    <a:pos x="129" y="0"/>
                  </a:cxn>
                  <a:cxn ang="0">
                    <a:pos x="123" y="0"/>
                  </a:cxn>
                  <a:cxn ang="0">
                    <a:pos x="123" y="0"/>
                  </a:cxn>
                  <a:cxn ang="0">
                    <a:pos x="113" y="2"/>
                  </a:cxn>
                  <a:cxn ang="0">
                    <a:pos x="99" y="4"/>
                  </a:cxn>
                  <a:cxn ang="0">
                    <a:pos x="85" y="10"/>
                  </a:cxn>
                  <a:cxn ang="0">
                    <a:pos x="68" y="18"/>
                  </a:cxn>
                  <a:cxn ang="0">
                    <a:pos x="68" y="18"/>
                  </a:cxn>
                  <a:cxn ang="0">
                    <a:pos x="59" y="25"/>
                  </a:cxn>
                  <a:cxn ang="0">
                    <a:pos x="50" y="33"/>
                  </a:cxn>
                  <a:cxn ang="0">
                    <a:pos x="41" y="41"/>
                  </a:cxn>
                  <a:cxn ang="0">
                    <a:pos x="32" y="51"/>
                  </a:cxn>
                  <a:cxn ang="0">
                    <a:pos x="23" y="64"/>
                  </a:cxn>
                  <a:cxn ang="0">
                    <a:pos x="15" y="78"/>
                  </a:cxn>
                  <a:cxn ang="0">
                    <a:pos x="7" y="94"/>
                  </a:cxn>
                  <a:cxn ang="0">
                    <a:pos x="0" y="111"/>
                  </a:cxn>
                  <a:cxn ang="0">
                    <a:pos x="21" y="193"/>
                  </a:cxn>
                </a:cxnLst>
                <a:rect l="0" t="0" r="r" b="b"/>
                <a:pathLst>
                  <a:path w="207" h="193">
                    <a:moveTo>
                      <a:pt x="21" y="193"/>
                    </a:moveTo>
                    <a:lnTo>
                      <a:pt x="21" y="193"/>
                    </a:lnTo>
                    <a:lnTo>
                      <a:pt x="31" y="193"/>
                    </a:lnTo>
                    <a:lnTo>
                      <a:pt x="43" y="193"/>
                    </a:lnTo>
                    <a:lnTo>
                      <a:pt x="58" y="190"/>
                    </a:lnTo>
                    <a:lnTo>
                      <a:pt x="76" y="182"/>
                    </a:lnTo>
                    <a:lnTo>
                      <a:pt x="86" y="178"/>
                    </a:lnTo>
                    <a:lnTo>
                      <a:pt x="96" y="170"/>
                    </a:lnTo>
                    <a:lnTo>
                      <a:pt x="106" y="162"/>
                    </a:lnTo>
                    <a:lnTo>
                      <a:pt x="117" y="150"/>
                    </a:lnTo>
                    <a:lnTo>
                      <a:pt x="127" y="139"/>
                    </a:lnTo>
                    <a:lnTo>
                      <a:pt x="138" y="123"/>
                    </a:lnTo>
                    <a:lnTo>
                      <a:pt x="207" y="94"/>
                    </a:lnTo>
                    <a:lnTo>
                      <a:pt x="207" y="94"/>
                    </a:lnTo>
                    <a:lnTo>
                      <a:pt x="207" y="88"/>
                    </a:lnTo>
                    <a:lnTo>
                      <a:pt x="204" y="74"/>
                    </a:lnTo>
                    <a:lnTo>
                      <a:pt x="202" y="66"/>
                    </a:lnTo>
                    <a:lnTo>
                      <a:pt x="200" y="59"/>
                    </a:lnTo>
                    <a:lnTo>
                      <a:pt x="196" y="53"/>
                    </a:lnTo>
                    <a:lnTo>
                      <a:pt x="192" y="47"/>
                    </a:lnTo>
                    <a:lnTo>
                      <a:pt x="144" y="70"/>
                    </a:lnTo>
                    <a:lnTo>
                      <a:pt x="129" y="0"/>
                    </a:lnTo>
                    <a:lnTo>
                      <a:pt x="129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13" y="2"/>
                    </a:lnTo>
                    <a:lnTo>
                      <a:pt x="99" y="4"/>
                    </a:lnTo>
                    <a:lnTo>
                      <a:pt x="85" y="10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59" y="25"/>
                    </a:lnTo>
                    <a:lnTo>
                      <a:pt x="50" y="33"/>
                    </a:lnTo>
                    <a:lnTo>
                      <a:pt x="41" y="41"/>
                    </a:lnTo>
                    <a:lnTo>
                      <a:pt x="32" y="51"/>
                    </a:lnTo>
                    <a:lnTo>
                      <a:pt x="23" y="64"/>
                    </a:lnTo>
                    <a:lnTo>
                      <a:pt x="15" y="78"/>
                    </a:lnTo>
                    <a:lnTo>
                      <a:pt x="7" y="94"/>
                    </a:lnTo>
                    <a:lnTo>
                      <a:pt x="0" y="111"/>
                    </a:lnTo>
                    <a:lnTo>
                      <a:pt x="21" y="1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67"/>
              <p:cNvSpPr>
                <a:spLocks/>
              </p:cNvSpPr>
              <p:nvPr/>
            </p:nvSpPr>
            <p:spPr bwMode="auto">
              <a:xfrm>
                <a:off x="7150100" y="4424363"/>
                <a:ext cx="288925" cy="127000"/>
              </a:xfrm>
              <a:custGeom>
                <a:avLst/>
                <a:gdLst/>
                <a:ahLst/>
                <a:cxnLst>
                  <a:cxn ang="0">
                    <a:pos x="17" y="161"/>
                  </a:cxn>
                  <a:cxn ang="0">
                    <a:pos x="17" y="161"/>
                  </a:cxn>
                  <a:cxn ang="0">
                    <a:pos x="27" y="161"/>
                  </a:cxn>
                  <a:cxn ang="0">
                    <a:pos x="38" y="159"/>
                  </a:cxn>
                  <a:cxn ang="0">
                    <a:pos x="52" y="153"/>
                  </a:cxn>
                  <a:cxn ang="0">
                    <a:pos x="68" y="145"/>
                  </a:cxn>
                  <a:cxn ang="0">
                    <a:pos x="86" y="133"/>
                  </a:cxn>
                  <a:cxn ang="0">
                    <a:pos x="95" y="126"/>
                  </a:cxn>
                  <a:cxn ang="0">
                    <a:pos x="104" y="116"/>
                  </a:cxn>
                  <a:cxn ang="0">
                    <a:pos x="113" y="104"/>
                  </a:cxn>
                  <a:cxn ang="0">
                    <a:pos x="122" y="92"/>
                  </a:cxn>
                  <a:cxn ang="0">
                    <a:pos x="182" y="65"/>
                  </a:cxn>
                  <a:cxn ang="0">
                    <a:pos x="182" y="65"/>
                  </a:cxn>
                  <a:cxn ang="0">
                    <a:pos x="181" y="55"/>
                  </a:cxn>
                  <a:cxn ang="0">
                    <a:pos x="179" y="49"/>
                  </a:cxn>
                  <a:cxn ang="0">
                    <a:pos x="178" y="45"/>
                  </a:cxn>
                  <a:cxn ang="0">
                    <a:pos x="176" y="43"/>
                  </a:cxn>
                  <a:cxn ang="0">
                    <a:pos x="122" y="69"/>
                  </a:cxn>
                  <a:cxn ang="0">
                    <a:pos x="108" y="0"/>
                  </a:cxn>
                  <a:cxn ang="0">
                    <a:pos x="108" y="0"/>
                  </a:cxn>
                  <a:cxn ang="0">
                    <a:pos x="95" y="2"/>
                  </a:cxn>
                  <a:cxn ang="0">
                    <a:pos x="79" y="8"/>
                  </a:cxn>
                  <a:cxn ang="0">
                    <a:pos x="61" y="16"/>
                  </a:cxn>
                  <a:cxn ang="0">
                    <a:pos x="61" y="16"/>
                  </a:cxn>
                  <a:cxn ang="0">
                    <a:pos x="45" y="28"/>
                  </a:cxn>
                  <a:cxn ang="0">
                    <a:pos x="37" y="36"/>
                  </a:cxn>
                  <a:cxn ang="0">
                    <a:pos x="29" y="43"/>
                  </a:cxn>
                  <a:cxn ang="0">
                    <a:pos x="21" y="55"/>
                  </a:cxn>
                  <a:cxn ang="0">
                    <a:pos x="13" y="65"/>
                  </a:cxn>
                  <a:cxn ang="0">
                    <a:pos x="7" y="79"/>
                  </a:cxn>
                  <a:cxn ang="0">
                    <a:pos x="0" y="94"/>
                  </a:cxn>
                  <a:cxn ang="0">
                    <a:pos x="17" y="161"/>
                  </a:cxn>
                </a:cxnLst>
                <a:rect l="0" t="0" r="r" b="b"/>
                <a:pathLst>
                  <a:path w="182" h="161">
                    <a:moveTo>
                      <a:pt x="17" y="161"/>
                    </a:moveTo>
                    <a:lnTo>
                      <a:pt x="17" y="161"/>
                    </a:lnTo>
                    <a:lnTo>
                      <a:pt x="27" y="161"/>
                    </a:lnTo>
                    <a:lnTo>
                      <a:pt x="38" y="159"/>
                    </a:lnTo>
                    <a:lnTo>
                      <a:pt x="52" y="153"/>
                    </a:lnTo>
                    <a:lnTo>
                      <a:pt x="68" y="145"/>
                    </a:lnTo>
                    <a:lnTo>
                      <a:pt x="86" y="133"/>
                    </a:lnTo>
                    <a:lnTo>
                      <a:pt x="95" y="126"/>
                    </a:lnTo>
                    <a:lnTo>
                      <a:pt x="104" y="116"/>
                    </a:lnTo>
                    <a:lnTo>
                      <a:pt x="113" y="104"/>
                    </a:lnTo>
                    <a:lnTo>
                      <a:pt x="122" y="92"/>
                    </a:lnTo>
                    <a:lnTo>
                      <a:pt x="182" y="65"/>
                    </a:lnTo>
                    <a:lnTo>
                      <a:pt x="182" y="65"/>
                    </a:lnTo>
                    <a:lnTo>
                      <a:pt x="181" y="55"/>
                    </a:lnTo>
                    <a:lnTo>
                      <a:pt x="179" y="49"/>
                    </a:lnTo>
                    <a:lnTo>
                      <a:pt x="178" y="45"/>
                    </a:lnTo>
                    <a:lnTo>
                      <a:pt x="176" y="43"/>
                    </a:lnTo>
                    <a:lnTo>
                      <a:pt x="122" y="69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95" y="2"/>
                    </a:lnTo>
                    <a:lnTo>
                      <a:pt x="79" y="8"/>
                    </a:lnTo>
                    <a:lnTo>
                      <a:pt x="61" y="16"/>
                    </a:lnTo>
                    <a:lnTo>
                      <a:pt x="61" y="16"/>
                    </a:lnTo>
                    <a:lnTo>
                      <a:pt x="45" y="28"/>
                    </a:lnTo>
                    <a:lnTo>
                      <a:pt x="37" y="36"/>
                    </a:lnTo>
                    <a:lnTo>
                      <a:pt x="29" y="43"/>
                    </a:lnTo>
                    <a:lnTo>
                      <a:pt x="21" y="55"/>
                    </a:lnTo>
                    <a:lnTo>
                      <a:pt x="13" y="65"/>
                    </a:lnTo>
                    <a:lnTo>
                      <a:pt x="7" y="79"/>
                    </a:lnTo>
                    <a:lnTo>
                      <a:pt x="0" y="94"/>
                    </a:lnTo>
                    <a:lnTo>
                      <a:pt x="17" y="161"/>
                    </a:lnTo>
                    <a:close/>
                  </a:path>
                </a:pathLst>
              </a:custGeom>
              <a:solidFill>
                <a:srgbClr val="0D3C9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68"/>
              <p:cNvSpPr>
                <a:spLocks/>
              </p:cNvSpPr>
              <p:nvPr/>
            </p:nvSpPr>
            <p:spPr bwMode="auto">
              <a:xfrm>
                <a:off x="7315200" y="4435475"/>
                <a:ext cx="26988" cy="4127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6" y="4"/>
                  </a:cxn>
                  <a:cxn ang="0">
                    <a:pos x="2" y="12"/>
                  </a:cxn>
                  <a:cxn ang="0">
                    <a:pos x="1" y="18"/>
                  </a:cxn>
                  <a:cxn ang="0">
                    <a:pos x="0" y="26"/>
                  </a:cxn>
                  <a:cxn ang="0">
                    <a:pos x="0" y="33"/>
                  </a:cxn>
                  <a:cxn ang="0">
                    <a:pos x="1" y="43"/>
                  </a:cxn>
                  <a:cxn ang="0">
                    <a:pos x="1" y="43"/>
                  </a:cxn>
                  <a:cxn ang="0">
                    <a:pos x="3" y="49"/>
                  </a:cxn>
                  <a:cxn ang="0">
                    <a:pos x="6" y="53"/>
                  </a:cxn>
                  <a:cxn ang="0">
                    <a:pos x="8" y="53"/>
                  </a:cxn>
                  <a:cxn ang="0">
                    <a:pos x="10" y="53"/>
                  </a:cxn>
                  <a:cxn ang="0">
                    <a:pos x="14" y="47"/>
                  </a:cxn>
                  <a:cxn ang="0">
                    <a:pos x="17" y="45"/>
                  </a:cxn>
                  <a:cxn ang="0">
                    <a:pos x="8" y="0"/>
                  </a:cxn>
                </a:cxnLst>
                <a:rect l="0" t="0" r="r" b="b"/>
                <a:pathLst>
                  <a:path w="17" h="53">
                    <a:moveTo>
                      <a:pt x="8" y="0"/>
                    </a:moveTo>
                    <a:lnTo>
                      <a:pt x="8" y="0"/>
                    </a:lnTo>
                    <a:lnTo>
                      <a:pt x="6" y="4"/>
                    </a:lnTo>
                    <a:lnTo>
                      <a:pt x="2" y="12"/>
                    </a:lnTo>
                    <a:lnTo>
                      <a:pt x="1" y="18"/>
                    </a:lnTo>
                    <a:lnTo>
                      <a:pt x="0" y="26"/>
                    </a:lnTo>
                    <a:lnTo>
                      <a:pt x="0" y="33"/>
                    </a:lnTo>
                    <a:lnTo>
                      <a:pt x="1" y="43"/>
                    </a:lnTo>
                    <a:lnTo>
                      <a:pt x="1" y="43"/>
                    </a:lnTo>
                    <a:lnTo>
                      <a:pt x="3" y="49"/>
                    </a:lnTo>
                    <a:lnTo>
                      <a:pt x="6" y="53"/>
                    </a:lnTo>
                    <a:lnTo>
                      <a:pt x="8" y="53"/>
                    </a:lnTo>
                    <a:lnTo>
                      <a:pt x="10" y="53"/>
                    </a:lnTo>
                    <a:lnTo>
                      <a:pt x="14" y="47"/>
                    </a:lnTo>
                    <a:lnTo>
                      <a:pt x="17" y="4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DB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69"/>
              <p:cNvSpPr>
                <a:spLocks/>
              </p:cNvSpPr>
              <p:nvPr/>
            </p:nvSpPr>
            <p:spPr bwMode="auto">
              <a:xfrm>
                <a:off x="7165975" y="4432300"/>
                <a:ext cx="141288" cy="60325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89" y="0"/>
                  </a:cxn>
                  <a:cxn ang="0">
                    <a:pos x="80" y="2"/>
                  </a:cxn>
                  <a:cxn ang="0">
                    <a:pos x="72" y="4"/>
                  </a:cxn>
                  <a:cxn ang="0">
                    <a:pos x="59" y="10"/>
                  </a:cxn>
                  <a:cxn ang="0">
                    <a:pos x="46" y="20"/>
                  </a:cxn>
                  <a:cxn ang="0">
                    <a:pos x="31" y="33"/>
                  </a:cxn>
                  <a:cxn ang="0">
                    <a:pos x="16" y="53"/>
                  </a:cxn>
                  <a:cxn ang="0">
                    <a:pos x="8" y="65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0" y="71"/>
                  </a:cxn>
                  <a:cxn ang="0">
                    <a:pos x="36" y="53"/>
                  </a:cxn>
                  <a:cxn ang="0">
                    <a:pos x="50" y="41"/>
                  </a:cxn>
                  <a:cxn ang="0">
                    <a:pos x="65" y="30"/>
                  </a:cxn>
                  <a:cxn ang="0">
                    <a:pos x="78" y="16"/>
                  </a:cxn>
                  <a:cxn ang="0">
                    <a:pos x="89" y="0"/>
                  </a:cxn>
                  <a:cxn ang="0">
                    <a:pos x="89" y="0"/>
                  </a:cxn>
                </a:cxnLst>
                <a:rect l="0" t="0" r="r" b="b"/>
                <a:pathLst>
                  <a:path w="89" h="76">
                    <a:moveTo>
                      <a:pt x="89" y="0"/>
                    </a:moveTo>
                    <a:lnTo>
                      <a:pt x="89" y="0"/>
                    </a:lnTo>
                    <a:lnTo>
                      <a:pt x="80" y="2"/>
                    </a:lnTo>
                    <a:lnTo>
                      <a:pt x="72" y="4"/>
                    </a:lnTo>
                    <a:lnTo>
                      <a:pt x="59" y="10"/>
                    </a:lnTo>
                    <a:lnTo>
                      <a:pt x="46" y="20"/>
                    </a:lnTo>
                    <a:lnTo>
                      <a:pt x="31" y="33"/>
                    </a:lnTo>
                    <a:lnTo>
                      <a:pt x="16" y="53"/>
                    </a:lnTo>
                    <a:lnTo>
                      <a:pt x="8" y="65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10" y="71"/>
                    </a:lnTo>
                    <a:lnTo>
                      <a:pt x="36" y="53"/>
                    </a:lnTo>
                    <a:lnTo>
                      <a:pt x="50" y="41"/>
                    </a:lnTo>
                    <a:lnTo>
                      <a:pt x="65" y="30"/>
                    </a:lnTo>
                    <a:lnTo>
                      <a:pt x="78" y="16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4E68A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70"/>
              <p:cNvSpPr>
                <a:spLocks/>
              </p:cNvSpPr>
              <p:nvPr/>
            </p:nvSpPr>
            <p:spPr bwMode="auto">
              <a:xfrm>
                <a:off x="7185025" y="4438650"/>
                <a:ext cx="117475" cy="34925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30" y="12"/>
                  </a:cxn>
                  <a:cxn ang="0">
                    <a:pos x="0" y="45"/>
                  </a:cxn>
                  <a:cxn ang="0">
                    <a:pos x="64" y="14"/>
                  </a:cxn>
                  <a:cxn ang="0">
                    <a:pos x="74" y="0"/>
                  </a:cxn>
                </a:cxnLst>
                <a:rect l="0" t="0" r="r" b="b"/>
                <a:pathLst>
                  <a:path w="74" h="45">
                    <a:moveTo>
                      <a:pt x="74" y="0"/>
                    </a:moveTo>
                    <a:lnTo>
                      <a:pt x="30" y="12"/>
                    </a:lnTo>
                    <a:lnTo>
                      <a:pt x="0" y="45"/>
                    </a:lnTo>
                    <a:lnTo>
                      <a:pt x="64" y="14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D3C9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71"/>
              <p:cNvSpPr>
                <a:spLocks/>
              </p:cNvSpPr>
              <p:nvPr/>
            </p:nvSpPr>
            <p:spPr bwMode="auto">
              <a:xfrm>
                <a:off x="7158038" y="4473575"/>
                <a:ext cx="96838" cy="66675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14" y="84"/>
                  </a:cxn>
                  <a:cxn ang="0">
                    <a:pos x="14" y="84"/>
                  </a:cxn>
                  <a:cxn ang="0">
                    <a:pos x="27" y="84"/>
                  </a:cxn>
                  <a:cxn ang="0">
                    <a:pos x="40" y="82"/>
                  </a:cxn>
                  <a:cxn ang="0">
                    <a:pos x="61" y="0"/>
                  </a:cxn>
                  <a:cxn ang="0">
                    <a:pos x="61" y="0"/>
                  </a:cxn>
                  <a:cxn ang="0">
                    <a:pos x="40" y="16"/>
                  </a:cxn>
                  <a:cxn ang="0">
                    <a:pos x="19" y="27"/>
                  </a:cxn>
                  <a:cxn ang="0">
                    <a:pos x="0" y="37"/>
                  </a:cxn>
                  <a:cxn ang="0">
                    <a:pos x="0" y="37"/>
                  </a:cxn>
                </a:cxnLst>
                <a:rect l="0" t="0" r="r" b="b"/>
                <a:pathLst>
                  <a:path w="61" h="84">
                    <a:moveTo>
                      <a:pt x="0" y="37"/>
                    </a:moveTo>
                    <a:lnTo>
                      <a:pt x="14" y="84"/>
                    </a:lnTo>
                    <a:lnTo>
                      <a:pt x="14" y="84"/>
                    </a:lnTo>
                    <a:lnTo>
                      <a:pt x="27" y="84"/>
                    </a:lnTo>
                    <a:lnTo>
                      <a:pt x="40" y="8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40" y="16"/>
                    </a:lnTo>
                    <a:lnTo>
                      <a:pt x="19" y="27"/>
                    </a:lnTo>
                    <a:lnTo>
                      <a:pt x="0" y="37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4E68A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72"/>
              <p:cNvSpPr>
                <a:spLocks/>
              </p:cNvSpPr>
              <p:nvPr/>
            </p:nvSpPr>
            <p:spPr bwMode="auto">
              <a:xfrm>
                <a:off x="7258050" y="4449763"/>
                <a:ext cx="39688" cy="79375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5" y="0"/>
                  </a:cxn>
                  <a:cxn ang="0">
                    <a:pos x="16" y="11"/>
                  </a:cxn>
                  <a:cxn ang="0">
                    <a:pos x="0" y="99"/>
                  </a:cxn>
                  <a:cxn ang="0">
                    <a:pos x="0" y="99"/>
                  </a:cxn>
                  <a:cxn ang="0">
                    <a:pos x="11" y="92"/>
                  </a:cxn>
                  <a:cxn ang="0">
                    <a:pos x="16" y="88"/>
                  </a:cxn>
                  <a:cxn ang="0">
                    <a:pos x="25" y="0"/>
                  </a:cxn>
                </a:cxnLst>
                <a:rect l="0" t="0" r="r" b="b"/>
                <a:pathLst>
                  <a:path w="25" h="99">
                    <a:moveTo>
                      <a:pt x="25" y="0"/>
                    </a:moveTo>
                    <a:lnTo>
                      <a:pt x="25" y="0"/>
                    </a:lnTo>
                    <a:lnTo>
                      <a:pt x="16" y="11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11" y="92"/>
                    </a:lnTo>
                    <a:lnTo>
                      <a:pt x="16" y="88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4E68A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76"/>
              <p:cNvSpPr>
                <a:spLocks/>
              </p:cNvSpPr>
              <p:nvPr/>
            </p:nvSpPr>
            <p:spPr bwMode="auto">
              <a:xfrm>
                <a:off x="7567613" y="4791075"/>
                <a:ext cx="30163" cy="41275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3" y="21"/>
                  </a:cxn>
                  <a:cxn ang="0">
                    <a:pos x="6" y="37"/>
                  </a:cxn>
                  <a:cxn ang="0">
                    <a:pos x="3" y="45"/>
                  </a:cxn>
                  <a:cxn ang="0">
                    <a:pos x="0" y="51"/>
                  </a:cxn>
                  <a:cxn ang="0">
                    <a:pos x="0" y="51"/>
                  </a:cxn>
                </a:cxnLst>
                <a:rect l="0" t="0" r="r" b="b"/>
                <a:pathLst>
                  <a:path w="19" h="51">
                    <a:moveTo>
                      <a:pt x="0" y="51"/>
                    </a:moveTo>
                    <a:lnTo>
                      <a:pt x="19" y="0"/>
                    </a:lnTo>
                    <a:lnTo>
                      <a:pt x="19" y="0"/>
                    </a:lnTo>
                    <a:lnTo>
                      <a:pt x="13" y="21"/>
                    </a:lnTo>
                    <a:lnTo>
                      <a:pt x="6" y="37"/>
                    </a:lnTo>
                    <a:lnTo>
                      <a:pt x="3" y="45"/>
                    </a:lnTo>
                    <a:lnTo>
                      <a:pt x="0" y="51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78"/>
              <p:cNvSpPr>
                <a:spLocks/>
              </p:cNvSpPr>
              <p:nvPr/>
            </p:nvSpPr>
            <p:spPr bwMode="auto">
              <a:xfrm>
                <a:off x="7524750" y="4759325"/>
                <a:ext cx="42863" cy="3333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1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7"/>
                  </a:cxn>
                  <a:cxn ang="0">
                    <a:pos x="12" y="41"/>
                  </a:cxn>
                  <a:cxn ang="0">
                    <a:pos x="18" y="43"/>
                  </a:cxn>
                  <a:cxn ang="0">
                    <a:pos x="25" y="41"/>
                  </a:cxn>
                  <a:cxn ang="0">
                    <a:pos x="25" y="41"/>
                  </a:cxn>
                  <a:cxn ang="0">
                    <a:pos x="26" y="35"/>
                  </a:cxn>
                  <a:cxn ang="0">
                    <a:pos x="27" y="27"/>
                  </a:cxn>
                  <a:cxn ang="0">
                    <a:pos x="27" y="21"/>
                  </a:cxn>
                  <a:cxn ang="0">
                    <a:pos x="26" y="13"/>
                  </a:cxn>
                  <a:cxn ang="0">
                    <a:pos x="23" y="8"/>
                  </a:cxn>
                  <a:cxn ang="0">
                    <a:pos x="18" y="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7" y="2"/>
                  </a:cxn>
                  <a:cxn ang="0">
                    <a:pos x="2" y="6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27" h="43">
                    <a:moveTo>
                      <a:pt x="0" y="13"/>
                    </a:moveTo>
                    <a:lnTo>
                      <a:pt x="0" y="13"/>
                    </a:lnTo>
                    <a:lnTo>
                      <a:pt x="1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7"/>
                    </a:lnTo>
                    <a:lnTo>
                      <a:pt x="12" y="41"/>
                    </a:lnTo>
                    <a:lnTo>
                      <a:pt x="18" y="43"/>
                    </a:lnTo>
                    <a:lnTo>
                      <a:pt x="25" y="41"/>
                    </a:lnTo>
                    <a:lnTo>
                      <a:pt x="25" y="41"/>
                    </a:lnTo>
                    <a:lnTo>
                      <a:pt x="26" y="35"/>
                    </a:lnTo>
                    <a:lnTo>
                      <a:pt x="27" y="27"/>
                    </a:lnTo>
                    <a:lnTo>
                      <a:pt x="27" y="21"/>
                    </a:lnTo>
                    <a:lnTo>
                      <a:pt x="26" y="13"/>
                    </a:lnTo>
                    <a:lnTo>
                      <a:pt x="23" y="8"/>
                    </a:lnTo>
                    <a:lnTo>
                      <a:pt x="18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2" y="6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79"/>
              <p:cNvSpPr>
                <a:spLocks/>
              </p:cNvSpPr>
              <p:nvPr/>
            </p:nvSpPr>
            <p:spPr bwMode="auto">
              <a:xfrm>
                <a:off x="7524750" y="4757738"/>
                <a:ext cx="49213" cy="41275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0" y="19"/>
                  </a:cxn>
                  <a:cxn ang="0">
                    <a:pos x="2" y="23"/>
                  </a:cxn>
                  <a:cxn ang="0">
                    <a:pos x="7" y="31"/>
                  </a:cxn>
                  <a:cxn ang="0">
                    <a:pos x="10" y="35"/>
                  </a:cxn>
                  <a:cxn ang="0">
                    <a:pos x="13" y="37"/>
                  </a:cxn>
                  <a:cxn ang="0">
                    <a:pos x="18" y="37"/>
                  </a:cxn>
                  <a:cxn ang="0">
                    <a:pos x="21" y="35"/>
                  </a:cxn>
                  <a:cxn ang="0">
                    <a:pos x="21" y="35"/>
                  </a:cxn>
                  <a:cxn ang="0">
                    <a:pos x="23" y="29"/>
                  </a:cxn>
                  <a:cxn ang="0">
                    <a:pos x="23" y="23"/>
                  </a:cxn>
                  <a:cxn ang="0">
                    <a:pos x="23" y="17"/>
                  </a:cxn>
                  <a:cxn ang="0">
                    <a:pos x="21" y="12"/>
                  </a:cxn>
                  <a:cxn ang="0">
                    <a:pos x="17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25" y="6"/>
                  </a:cxn>
                  <a:cxn ang="0">
                    <a:pos x="28" y="12"/>
                  </a:cxn>
                  <a:cxn ang="0">
                    <a:pos x="30" y="17"/>
                  </a:cxn>
                  <a:cxn ang="0">
                    <a:pos x="31" y="25"/>
                  </a:cxn>
                  <a:cxn ang="0">
                    <a:pos x="30" y="37"/>
                  </a:cxn>
                  <a:cxn ang="0">
                    <a:pos x="30" y="37"/>
                  </a:cxn>
                  <a:cxn ang="0">
                    <a:pos x="29" y="43"/>
                  </a:cxn>
                  <a:cxn ang="0">
                    <a:pos x="28" y="47"/>
                  </a:cxn>
                  <a:cxn ang="0">
                    <a:pos x="26" y="51"/>
                  </a:cxn>
                  <a:cxn ang="0">
                    <a:pos x="23" y="53"/>
                  </a:cxn>
                  <a:cxn ang="0">
                    <a:pos x="18" y="53"/>
                  </a:cxn>
                  <a:cxn ang="0">
                    <a:pos x="12" y="51"/>
                  </a:cxn>
                  <a:cxn ang="0">
                    <a:pos x="8" y="45"/>
                  </a:cxn>
                  <a:cxn ang="0">
                    <a:pos x="3" y="37"/>
                  </a:cxn>
                  <a:cxn ang="0">
                    <a:pos x="1" y="29"/>
                  </a:cxn>
                  <a:cxn ang="0">
                    <a:pos x="0" y="19"/>
                  </a:cxn>
                  <a:cxn ang="0">
                    <a:pos x="0" y="19"/>
                  </a:cxn>
                </a:cxnLst>
                <a:rect l="0" t="0" r="r" b="b"/>
                <a:pathLst>
                  <a:path w="31" h="53">
                    <a:moveTo>
                      <a:pt x="0" y="19"/>
                    </a:moveTo>
                    <a:lnTo>
                      <a:pt x="0" y="19"/>
                    </a:lnTo>
                    <a:lnTo>
                      <a:pt x="2" y="23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3" y="37"/>
                    </a:lnTo>
                    <a:lnTo>
                      <a:pt x="18" y="37"/>
                    </a:lnTo>
                    <a:lnTo>
                      <a:pt x="21" y="35"/>
                    </a:lnTo>
                    <a:lnTo>
                      <a:pt x="21" y="35"/>
                    </a:lnTo>
                    <a:lnTo>
                      <a:pt x="23" y="29"/>
                    </a:lnTo>
                    <a:lnTo>
                      <a:pt x="23" y="23"/>
                    </a:lnTo>
                    <a:lnTo>
                      <a:pt x="23" y="17"/>
                    </a:lnTo>
                    <a:lnTo>
                      <a:pt x="21" y="12"/>
                    </a:lnTo>
                    <a:lnTo>
                      <a:pt x="17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25" y="6"/>
                    </a:lnTo>
                    <a:lnTo>
                      <a:pt x="28" y="12"/>
                    </a:lnTo>
                    <a:lnTo>
                      <a:pt x="30" y="17"/>
                    </a:lnTo>
                    <a:lnTo>
                      <a:pt x="31" y="25"/>
                    </a:lnTo>
                    <a:lnTo>
                      <a:pt x="30" y="37"/>
                    </a:lnTo>
                    <a:lnTo>
                      <a:pt x="30" y="37"/>
                    </a:lnTo>
                    <a:lnTo>
                      <a:pt x="29" y="43"/>
                    </a:lnTo>
                    <a:lnTo>
                      <a:pt x="28" y="47"/>
                    </a:lnTo>
                    <a:lnTo>
                      <a:pt x="26" y="51"/>
                    </a:lnTo>
                    <a:lnTo>
                      <a:pt x="23" y="53"/>
                    </a:lnTo>
                    <a:lnTo>
                      <a:pt x="18" y="53"/>
                    </a:lnTo>
                    <a:lnTo>
                      <a:pt x="12" y="51"/>
                    </a:lnTo>
                    <a:lnTo>
                      <a:pt x="8" y="45"/>
                    </a:lnTo>
                    <a:lnTo>
                      <a:pt x="3" y="37"/>
                    </a:lnTo>
                    <a:lnTo>
                      <a:pt x="1" y="29"/>
                    </a:lnTo>
                    <a:lnTo>
                      <a:pt x="0" y="19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80"/>
              <p:cNvSpPr>
                <a:spLocks/>
              </p:cNvSpPr>
              <p:nvPr/>
            </p:nvSpPr>
            <p:spPr bwMode="auto">
              <a:xfrm>
                <a:off x="7196138" y="4991100"/>
                <a:ext cx="195263" cy="42862"/>
              </a:xfrm>
              <a:custGeom>
                <a:avLst/>
                <a:gdLst/>
                <a:ahLst/>
                <a:cxnLst>
                  <a:cxn ang="0">
                    <a:pos x="123" y="20"/>
                  </a:cxn>
                  <a:cxn ang="0">
                    <a:pos x="123" y="20"/>
                  </a:cxn>
                  <a:cxn ang="0">
                    <a:pos x="123" y="23"/>
                  </a:cxn>
                  <a:cxn ang="0">
                    <a:pos x="121" y="27"/>
                  </a:cxn>
                  <a:cxn ang="0">
                    <a:pos x="120" y="31"/>
                  </a:cxn>
                  <a:cxn ang="0">
                    <a:pos x="117" y="33"/>
                  </a:cxn>
                  <a:cxn ang="0">
                    <a:pos x="114" y="33"/>
                  </a:cxn>
                  <a:cxn ang="0">
                    <a:pos x="110" y="33"/>
                  </a:cxn>
                  <a:cxn ang="0">
                    <a:pos x="110" y="33"/>
                  </a:cxn>
                  <a:cxn ang="0">
                    <a:pos x="100" y="27"/>
                  </a:cxn>
                  <a:cxn ang="0">
                    <a:pos x="86" y="22"/>
                  </a:cxn>
                  <a:cxn ang="0">
                    <a:pos x="70" y="16"/>
                  </a:cxn>
                  <a:cxn ang="0">
                    <a:pos x="53" y="10"/>
                  </a:cxn>
                  <a:cxn ang="0">
                    <a:pos x="53" y="10"/>
                  </a:cxn>
                  <a:cxn ang="0">
                    <a:pos x="44" y="10"/>
                  </a:cxn>
                  <a:cxn ang="0">
                    <a:pos x="35" y="10"/>
                  </a:cxn>
                  <a:cxn ang="0">
                    <a:pos x="21" y="12"/>
                  </a:cxn>
                  <a:cxn ang="0">
                    <a:pos x="16" y="12"/>
                  </a:cxn>
                  <a:cxn ang="0">
                    <a:pos x="10" y="12"/>
                  </a:cxn>
                  <a:cxn ang="0">
                    <a:pos x="6" y="8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12"/>
                  </a:cxn>
                  <a:cxn ang="0">
                    <a:pos x="8" y="31"/>
                  </a:cxn>
                  <a:cxn ang="0">
                    <a:pos x="8" y="31"/>
                  </a:cxn>
                  <a:cxn ang="0">
                    <a:pos x="25" y="27"/>
                  </a:cxn>
                  <a:cxn ang="0">
                    <a:pos x="41" y="27"/>
                  </a:cxn>
                  <a:cxn ang="0">
                    <a:pos x="50" y="27"/>
                  </a:cxn>
                  <a:cxn ang="0">
                    <a:pos x="59" y="29"/>
                  </a:cxn>
                  <a:cxn ang="0">
                    <a:pos x="59" y="29"/>
                  </a:cxn>
                  <a:cxn ang="0">
                    <a:pos x="81" y="37"/>
                  </a:cxn>
                  <a:cxn ang="0">
                    <a:pos x="97" y="45"/>
                  </a:cxn>
                  <a:cxn ang="0">
                    <a:pos x="110" y="51"/>
                  </a:cxn>
                  <a:cxn ang="0">
                    <a:pos x="114" y="53"/>
                  </a:cxn>
                  <a:cxn ang="0">
                    <a:pos x="117" y="53"/>
                  </a:cxn>
                  <a:cxn ang="0">
                    <a:pos x="117" y="53"/>
                  </a:cxn>
                  <a:cxn ang="0">
                    <a:pos x="120" y="51"/>
                  </a:cxn>
                  <a:cxn ang="0">
                    <a:pos x="122" y="47"/>
                  </a:cxn>
                  <a:cxn ang="0">
                    <a:pos x="123" y="35"/>
                  </a:cxn>
                  <a:cxn ang="0">
                    <a:pos x="123" y="25"/>
                  </a:cxn>
                  <a:cxn ang="0">
                    <a:pos x="123" y="20"/>
                  </a:cxn>
                  <a:cxn ang="0">
                    <a:pos x="123" y="20"/>
                  </a:cxn>
                </a:cxnLst>
                <a:rect l="0" t="0" r="r" b="b"/>
                <a:pathLst>
                  <a:path w="123" h="53">
                    <a:moveTo>
                      <a:pt x="123" y="20"/>
                    </a:moveTo>
                    <a:lnTo>
                      <a:pt x="123" y="20"/>
                    </a:lnTo>
                    <a:lnTo>
                      <a:pt x="123" y="23"/>
                    </a:lnTo>
                    <a:lnTo>
                      <a:pt x="121" y="27"/>
                    </a:lnTo>
                    <a:lnTo>
                      <a:pt x="120" y="31"/>
                    </a:lnTo>
                    <a:lnTo>
                      <a:pt x="117" y="33"/>
                    </a:lnTo>
                    <a:lnTo>
                      <a:pt x="114" y="33"/>
                    </a:lnTo>
                    <a:lnTo>
                      <a:pt x="110" y="33"/>
                    </a:lnTo>
                    <a:lnTo>
                      <a:pt x="110" y="33"/>
                    </a:lnTo>
                    <a:lnTo>
                      <a:pt x="100" y="27"/>
                    </a:lnTo>
                    <a:lnTo>
                      <a:pt x="86" y="22"/>
                    </a:lnTo>
                    <a:lnTo>
                      <a:pt x="70" y="16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44" y="10"/>
                    </a:lnTo>
                    <a:lnTo>
                      <a:pt x="35" y="10"/>
                    </a:lnTo>
                    <a:lnTo>
                      <a:pt x="21" y="12"/>
                    </a:lnTo>
                    <a:lnTo>
                      <a:pt x="16" y="12"/>
                    </a:lnTo>
                    <a:lnTo>
                      <a:pt x="10" y="12"/>
                    </a:lnTo>
                    <a:lnTo>
                      <a:pt x="6" y="8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2"/>
                    </a:lnTo>
                    <a:lnTo>
                      <a:pt x="8" y="31"/>
                    </a:lnTo>
                    <a:lnTo>
                      <a:pt x="8" y="31"/>
                    </a:lnTo>
                    <a:lnTo>
                      <a:pt x="25" y="27"/>
                    </a:lnTo>
                    <a:lnTo>
                      <a:pt x="41" y="27"/>
                    </a:lnTo>
                    <a:lnTo>
                      <a:pt x="50" y="27"/>
                    </a:lnTo>
                    <a:lnTo>
                      <a:pt x="59" y="29"/>
                    </a:lnTo>
                    <a:lnTo>
                      <a:pt x="59" y="29"/>
                    </a:lnTo>
                    <a:lnTo>
                      <a:pt x="81" y="37"/>
                    </a:lnTo>
                    <a:lnTo>
                      <a:pt x="97" y="45"/>
                    </a:lnTo>
                    <a:lnTo>
                      <a:pt x="110" y="51"/>
                    </a:lnTo>
                    <a:lnTo>
                      <a:pt x="114" y="53"/>
                    </a:lnTo>
                    <a:lnTo>
                      <a:pt x="117" y="53"/>
                    </a:lnTo>
                    <a:lnTo>
                      <a:pt x="117" y="53"/>
                    </a:lnTo>
                    <a:lnTo>
                      <a:pt x="120" y="51"/>
                    </a:lnTo>
                    <a:lnTo>
                      <a:pt x="122" y="47"/>
                    </a:lnTo>
                    <a:lnTo>
                      <a:pt x="123" y="35"/>
                    </a:lnTo>
                    <a:lnTo>
                      <a:pt x="123" y="25"/>
                    </a:lnTo>
                    <a:lnTo>
                      <a:pt x="123" y="20"/>
                    </a:lnTo>
                    <a:lnTo>
                      <a:pt x="123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81"/>
              <p:cNvSpPr>
                <a:spLocks/>
              </p:cNvSpPr>
              <p:nvPr/>
            </p:nvSpPr>
            <p:spPr bwMode="auto">
              <a:xfrm>
                <a:off x="7169150" y="4841875"/>
                <a:ext cx="104775" cy="101600"/>
              </a:xfrm>
              <a:custGeom>
                <a:avLst/>
                <a:gdLst/>
                <a:ahLst/>
                <a:cxnLst>
                  <a:cxn ang="0">
                    <a:pos x="0" y="79"/>
                  </a:cxn>
                  <a:cxn ang="0">
                    <a:pos x="12" y="129"/>
                  </a:cxn>
                  <a:cxn ang="0">
                    <a:pos x="66" y="53"/>
                  </a:cxn>
                  <a:cxn ang="0">
                    <a:pos x="48" y="0"/>
                  </a:cxn>
                  <a:cxn ang="0">
                    <a:pos x="0" y="79"/>
                  </a:cxn>
                </a:cxnLst>
                <a:rect l="0" t="0" r="r" b="b"/>
                <a:pathLst>
                  <a:path w="66" h="129">
                    <a:moveTo>
                      <a:pt x="0" y="79"/>
                    </a:moveTo>
                    <a:lnTo>
                      <a:pt x="12" y="129"/>
                    </a:lnTo>
                    <a:lnTo>
                      <a:pt x="66" y="53"/>
                    </a:lnTo>
                    <a:lnTo>
                      <a:pt x="48" y="0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82"/>
              <p:cNvSpPr>
                <a:spLocks/>
              </p:cNvSpPr>
              <p:nvPr/>
            </p:nvSpPr>
            <p:spPr bwMode="auto">
              <a:xfrm>
                <a:off x="7178675" y="4852988"/>
                <a:ext cx="87313" cy="80962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8" y="104"/>
                  </a:cxn>
                  <a:cxn ang="0">
                    <a:pos x="55" y="37"/>
                  </a:cxn>
                  <a:cxn ang="0">
                    <a:pos x="41" y="0"/>
                  </a:cxn>
                  <a:cxn ang="0">
                    <a:pos x="0" y="67"/>
                  </a:cxn>
                </a:cxnLst>
                <a:rect l="0" t="0" r="r" b="b"/>
                <a:pathLst>
                  <a:path w="55" h="104">
                    <a:moveTo>
                      <a:pt x="0" y="67"/>
                    </a:moveTo>
                    <a:lnTo>
                      <a:pt x="8" y="104"/>
                    </a:lnTo>
                    <a:lnTo>
                      <a:pt x="55" y="37"/>
                    </a:lnTo>
                    <a:lnTo>
                      <a:pt x="41" y="0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83"/>
              <p:cNvSpPr>
                <a:spLocks/>
              </p:cNvSpPr>
              <p:nvPr/>
            </p:nvSpPr>
            <p:spPr bwMode="auto">
              <a:xfrm>
                <a:off x="7175500" y="4848225"/>
                <a:ext cx="69850" cy="57150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31" y="63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30" y="59"/>
                  </a:cxn>
                  <a:cxn ang="0">
                    <a:pos x="1" y="71"/>
                  </a:cxn>
                  <a:cxn ang="0">
                    <a:pos x="0" y="73"/>
                  </a:cxn>
                </a:cxnLst>
                <a:rect l="0" t="0" r="r" b="b"/>
                <a:pathLst>
                  <a:path w="44" h="73">
                    <a:moveTo>
                      <a:pt x="0" y="73"/>
                    </a:moveTo>
                    <a:lnTo>
                      <a:pt x="31" y="63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30" y="59"/>
                    </a:lnTo>
                    <a:lnTo>
                      <a:pt x="1" y="71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84"/>
              <p:cNvSpPr>
                <a:spLocks/>
              </p:cNvSpPr>
              <p:nvPr/>
            </p:nvSpPr>
            <p:spPr bwMode="auto">
              <a:xfrm>
                <a:off x="7192963" y="4906963"/>
                <a:ext cx="14288" cy="20637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12"/>
                  </a:cxn>
                  <a:cxn ang="0">
                    <a:pos x="3" y="22"/>
                  </a:cxn>
                  <a:cxn ang="0">
                    <a:pos x="0" y="28"/>
                  </a:cxn>
                  <a:cxn ang="0">
                    <a:pos x="0" y="28"/>
                  </a:cxn>
                </a:cxnLst>
                <a:rect l="0" t="0" r="r" b="b"/>
                <a:pathLst>
                  <a:path w="9" h="28">
                    <a:moveTo>
                      <a:pt x="0" y="28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5" y="12"/>
                    </a:lnTo>
                    <a:lnTo>
                      <a:pt x="3" y="22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85"/>
              <p:cNvSpPr>
                <a:spLocks/>
              </p:cNvSpPr>
              <p:nvPr/>
            </p:nvSpPr>
            <p:spPr bwMode="auto">
              <a:xfrm>
                <a:off x="7235825" y="4881563"/>
                <a:ext cx="23813" cy="7937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5" y="4"/>
                  </a:cxn>
                  <a:cxn ang="0">
                    <a:pos x="10" y="2"/>
                  </a:cxn>
                  <a:cxn ang="0">
                    <a:pos x="15" y="0"/>
                  </a:cxn>
                  <a:cxn ang="0">
                    <a:pos x="15" y="0"/>
                  </a:cxn>
                </a:cxnLst>
                <a:rect l="0" t="0" r="r" b="b"/>
                <a:pathLst>
                  <a:path w="15" h="10">
                    <a:moveTo>
                      <a:pt x="15" y="0"/>
                    </a:moveTo>
                    <a:lnTo>
                      <a:pt x="0" y="10"/>
                    </a:lnTo>
                    <a:lnTo>
                      <a:pt x="0" y="10"/>
                    </a:lnTo>
                    <a:lnTo>
                      <a:pt x="5" y="4"/>
                    </a:lnTo>
                    <a:lnTo>
                      <a:pt x="10" y="2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86"/>
              <p:cNvSpPr>
                <a:spLocks/>
              </p:cNvSpPr>
              <p:nvPr/>
            </p:nvSpPr>
            <p:spPr bwMode="auto">
              <a:xfrm>
                <a:off x="7161213" y="4848225"/>
                <a:ext cx="122238" cy="88900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28"/>
                  </a:cxn>
                  <a:cxn ang="0">
                    <a:pos x="49" y="114"/>
                  </a:cxn>
                  <a:cxn ang="0">
                    <a:pos x="77" y="76"/>
                  </a:cxn>
                  <a:cxn ang="0">
                    <a:pos x="28" y="0"/>
                  </a:cxn>
                </a:cxnLst>
                <a:rect l="0" t="0" r="r" b="b"/>
                <a:pathLst>
                  <a:path w="77" h="114">
                    <a:moveTo>
                      <a:pt x="28" y="0"/>
                    </a:moveTo>
                    <a:lnTo>
                      <a:pt x="0" y="28"/>
                    </a:lnTo>
                    <a:lnTo>
                      <a:pt x="49" y="114"/>
                    </a:lnTo>
                    <a:lnTo>
                      <a:pt x="77" y="76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87"/>
              <p:cNvSpPr>
                <a:spLocks/>
              </p:cNvSpPr>
              <p:nvPr/>
            </p:nvSpPr>
            <p:spPr bwMode="auto">
              <a:xfrm>
                <a:off x="7170738" y="4854575"/>
                <a:ext cx="100013" cy="74612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18"/>
                  </a:cxn>
                  <a:cxn ang="0">
                    <a:pos x="43" y="94"/>
                  </a:cxn>
                  <a:cxn ang="0">
                    <a:pos x="63" y="66"/>
                  </a:cxn>
                  <a:cxn ang="0">
                    <a:pos x="20" y="0"/>
                  </a:cxn>
                </a:cxnLst>
                <a:rect l="0" t="0" r="r" b="b"/>
                <a:pathLst>
                  <a:path w="63" h="94">
                    <a:moveTo>
                      <a:pt x="20" y="0"/>
                    </a:moveTo>
                    <a:lnTo>
                      <a:pt x="0" y="18"/>
                    </a:lnTo>
                    <a:lnTo>
                      <a:pt x="43" y="94"/>
                    </a:lnTo>
                    <a:lnTo>
                      <a:pt x="63" y="6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88"/>
              <p:cNvSpPr>
                <a:spLocks/>
              </p:cNvSpPr>
              <p:nvPr/>
            </p:nvSpPr>
            <p:spPr bwMode="auto">
              <a:xfrm>
                <a:off x="7202488" y="4852988"/>
                <a:ext cx="73025" cy="555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55"/>
                  </a:cxn>
                  <a:cxn ang="0">
                    <a:pos x="45" y="70"/>
                  </a:cxn>
                  <a:cxn ang="0">
                    <a:pos x="46" y="68"/>
                  </a:cxn>
                  <a:cxn ang="0">
                    <a:pos x="12" y="51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6" h="70">
                    <a:moveTo>
                      <a:pt x="0" y="0"/>
                    </a:moveTo>
                    <a:lnTo>
                      <a:pt x="9" y="55"/>
                    </a:lnTo>
                    <a:lnTo>
                      <a:pt x="45" y="70"/>
                    </a:lnTo>
                    <a:lnTo>
                      <a:pt x="46" y="68"/>
                    </a:lnTo>
                    <a:lnTo>
                      <a:pt x="12" y="51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89"/>
              <p:cNvSpPr>
                <a:spLocks/>
              </p:cNvSpPr>
              <p:nvPr/>
            </p:nvSpPr>
            <p:spPr bwMode="auto">
              <a:xfrm>
                <a:off x="7178675" y="4868863"/>
                <a:ext cx="26988" cy="111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13"/>
                  </a:cxn>
                  <a:cxn ang="0">
                    <a:pos x="17" y="13"/>
                  </a:cxn>
                  <a:cxn ang="0">
                    <a:pos x="10" y="9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 h="13">
                    <a:moveTo>
                      <a:pt x="0" y="0"/>
                    </a:moveTo>
                    <a:lnTo>
                      <a:pt x="17" y="13"/>
                    </a:lnTo>
                    <a:lnTo>
                      <a:pt x="17" y="13"/>
                    </a:lnTo>
                    <a:lnTo>
                      <a:pt x="10" y="9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90"/>
              <p:cNvSpPr>
                <a:spLocks/>
              </p:cNvSpPr>
              <p:nvPr/>
            </p:nvSpPr>
            <p:spPr bwMode="auto">
              <a:xfrm>
                <a:off x="7227888" y="4903788"/>
                <a:ext cx="9525" cy="19050"/>
              </a:xfrm>
              <a:custGeom>
                <a:avLst/>
                <a:gdLst/>
                <a:ahLst/>
                <a:cxnLst>
                  <a:cxn ang="0">
                    <a:pos x="6" y="2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3" y="9"/>
                  </a:cxn>
                  <a:cxn ang="0">
                    <a:pos x="6" y="17"/>
                  </a:cxn>
                  <a:cxn ang="0">
                    <a:pos x="6" y="25"/>
                  </a:cxn>
                  <a:cxn ang="0">
                    <a:pos x="6" y="25"/>
                  </a:cxn>
                </a:cxnLst>
                <a:rect l="0" t="0" r="r" b="b"/>
                <a:pathLst>
                  <a:path w="6" h="25">
                    <a:moveTo>
                      <a:pt x="6" y="2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9"/>
                    </a:lnTo>
                    <a:lnTo>
                      <a:pt x="6" y="17"/>
                    </a:lnTo>
                    <a:lnTo>
                      <a:pt x="6" y="25"/>
                    </a:lnTo>
                    <a:lnTo>
                      <a:pt x="6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91"/>
              <p:cNvSpPr>
                <a:spLocks/>
              </p:cNvSpPr>
              <p:nvPr/>
            </p:nvSpPr>
            <p:spPr bwMode="auto">
              <a:xfrm>
                <a:off x="7175500" y="4854575"/>
                <a:ext cx="111125" cy="60325"/>
              </a:xfrm>
              <a:custGeom>
                <a:avLst/>
                <a:gdLst/>
                <a:ahLst/>
                <a:cxnLst>
                  <a:cxn ang="0">
                    <a:pos x="5" y="20"/>
                  </a:cxn>
                  <a:cxn ang="0">
                    <a:pos x="0" y="74"/>
                  </a:cxn>
                  <a:cxn ang="0">
                    <a:pos x="69" y="61"/>
                  </a:cxn>
                  <a:cxn ang="0">
                    <a:pos x="70" y="0"/>
                  </a:cxn>
                  <a:cxn ang="0">
                    <a:pos x="5" y="20"/>
                  </a:cxn>
                </a:cxnLst>
                <a:rect l="0" t="0" r="r" b="b"/>
                <a:pathLst>
                  <a:path w="70" h="74">
                    <a:moveTo>
                      <a:pt x="5" y="20"/>
                    </a:moveTo>
                    <a:lnTo>
                      <a:pt x="0" y="74"/>
                    </a:lnTo>
                    <a:lnTo>
                      <a:pt x="69" y="61"/>
                    </a:lnTo>
                    <a:lnTo>
                      <a:pt x="70" y="0"/>
                    </a:lnTo>
                    <a:lnTo>
                      <a:pt x="5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92"/>
              <p:cNvSpPr>
                <a:spLocks/>
              </p:cNvSpPr>
              <p:nvPr/>
            </p:nvSpPr>
            <p:spPr bwMode="auto">
              <a:xfrm>
                <a:off x="7181850" y="4862513"/>
                <a:ext cx="95250" cy="44450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0" y="54"/>
                  </a:cxn>
                  <a:cxn ang="0">
                    <a:pos x="60" y="45"/>
                  </a:cxn>
                  <a:cxn ang="0">
                    <a:pos x="60" y="0"/>
                  </a:cxn>
                  <a:cxn ang="0">
                    <a:pos x="4" y="17"/>
                  </a:cxn>
                </a:cxnLst>
                <a:rect l="0" t="0" r="r" b="b"/>
                <a:pathLst>
                  <a:path w="60" h="54">
                    <a:moveTo>
                      <a:pt x="4" y="17"/>
                    </a:moveTo>
                    <a:lnTo>
                      <a:pt x="0" y="54"/>
                    </a:lnTo>
                    <a:lnTo>
                      <a:pt x="60" y="45"/>
                    </a:lnTo>
                    <a:lnTo>
                      <a:pt x="60" y="0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93"/>
              <p:cNvSpPr>
                <a:spLocks/>
              </p:cNvSpPr>
              <p:nvPr/>
            </p:nvSpPr>
            <p:spPr bwMode="auto">
              <a:xfrm>
                <a:off x="7186613" y="4859338"/>
                <a:ext cx="95250" cy="33337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29" y="41"/>
                  </a:cxn>
                  <a:cxn ang="0">
                    <a:pos x="60" y="2"/>
                  </a:cxn>
                  <a:cxn ang="0">
                    <a:pos x="59" y="0"/>
                  </a:cxn>
                  <a:cxn ang="0">
                    <a:pos x="29" y="35"/>
                  </a:cxn>
                  <a:cxn ang="0">
                    <a:pos x="1" y="17"/>
                  </a:cxn>
                  <a:cxn ang="0">
                    <a:pos x="0" y="19"/>
                  </a:cxn>
                </a:cxnLst>
                <a:rect l="0" t="0" r="r" b="b"/>
                <a:pathLst>
                  <a:path w="60" h="41">
                    <a:moveTo>
                      <a:pt x="0" y="19"/>
                    </a:moveTo>
                    <a:lnTo>
                      <a:pt x="29" y="41"/>
                    </a:lnTo>
                    <a:lnTo>
                      <a:pt x="60" y="2"/>
                    </a:lnTo>
                    <a:lnTo>
                      <a:pt x="59" y="0"/>
                    </a:lnTo>
                    <a:lnTo>
                      <a:pt x="29" y="35"/>
                    </a:lnTo>
                    <a:lnTo>
                      <a:pt x="1" y="17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94"/>
              <p:cNvSpPr>
                <a:spLocks/>
              </p:cNvSpPr>
              <p:nvPr/>
            </p:nvSpPr>
            <p:spPr bwMode="auto">
              <a:xfrm>
                <a:off x="7186613" y="4891088"/>
                <a:ext cx="25400" cy="11112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10" y="6"/>
                  </a:cxn>
                  <a:cxn ang="0">
                    <a:pos x="5" y="12"/>
                  </a:cxn>
                  <a:cxn ang="0">
                    <a:pos x="0" y="14"/>
                  </a:cxn>
                  <a:cxn ang="0">
                    <a:pos x="0" y="14"/>
                  </a:cxn>
                </a:cxnLst>
                <a:rect l="0" t="0" r="r" b="b"/>
                <a:pathLst>
                  <a:path w="16" h="14">
                    <a:moveTo>
                      <a:pt x="0" y="14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10" y="6"/>
                    </a:lnTo>
                    <a:lnTo>
                      <a:pt x="5" y="12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95"/>
              <p:cNvSpPr>
                <a:spLocks/>
              </p:cNvSpPr>
              <p:nvPr/>
            </p:nvSpPr>
            <p:spPr bwMode="auto">
              <a:xfrm>
                <a:off x="7246938" y="4889500"/>
                <a:ext cx="25400" cy="6350"/>
              </a:xfrm>
              <a:custGeom>
                <a:avLst/>
                <a:gdLst/>
                <a:ahLst/>
                <a:cxnLst>
                  <a:cxn ang="0">
                    <a:pos x="16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2"/>
                  </a:cxn>
                  <a:cxn ang="0">
                    <a:pos x="12" y="4"/>
                  </a:cxn>
                  <a:cxn ang="0">
                    <a:pos x="16" y="8"/>
                  </a:cxn>
                  <a:cxn ang="0">
                    <a:pos x="16" y="8"/>
                  </a:cxn>
                </a:cxnLst>
                <a:rect l="0" t="0" r="r" b="b"/>
                <a:pathLst>
                  <a:path w="16" h="8">
                    <a:moveTo>
                      <a:pt x="16" y="8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2"/>
                    </a:lnTo>
                    <a:lnTo>
                      <a:pt x="12" y="4"/>
                    </a:lnTo>
                    <a:lnTo>
                      <a:pt x="16" y="8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96"/>
              <p:cNvSpPr>
                <a:spLocks/>
              </p:cNvSpPr>
              <p:nvPr/>
            </p:nvSpPr>
            <p:spPr bwMode="auto">
              <a:xfrm>
                <a:off x="7213600" y="4859338"/>
                <a:ext cx="107950" cy="87312"/>
              </a:xfrm>
              <a:custGeom>
                <a:avLst/>
                <a:gdLst/>
                <a:ahLst/>
                <a:cxnLst>
                  <a:cxn ang="0">
                    <a:pos x="0" y="55"/>
                  </a:cxn>
                  <a:cxn ang="0">
                    <a:pos x="5" y="109"/>
                  </a:cxn>
                  <a:cxn ang="0">
                    <a:pos x="68" y="58"/>
                  </a:cxn>
                  <a:cxn ang="0">
                    <a:pos x="57" y="0"/>
                  </a:cxn>
                  <a:cxn ang="0">
                    <a:pos x="0" y="55"/>
                  </a:cxn>
                </a:cxnLst>
                <a:rect l="0" t="0" r="r" b="b"/>
                <a:pathLst>
                  <a:path w="68" h="109">
                    <a:moveTo>
                      <a:pt x="0" y="55"/>
                    </a:moveTo>
                    <a:lnTo>
                      <a:pt x="5" y="109"/>
                    </a:lnTo>
                    <a:lnTo>
                      <a:pt x="68" y="58"/>
                    </a:lnTo>
                    <a:lnTo>
                      <a:pt x="57" y="0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97"/>
              <p:cNvSpPr>
                <a:spLocks/>
              </p:cNvSpPr>
              <p:nvPr/>
            </p:nvSpPr>
            <p:spPr bwMode="auto">
              <a:xfrm>
                <a:off x="7221538" y="4870450"/>
                <a:ext cx="90488" cy="68262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2" y="86"/>
                  </a:cxn>
                  <a:cxn ang="0">
                    <a:pos x="57" y="43"/>
                  </a:cxn>
                  <a:cxn ang="0">
                    <a:pos x="50" y="0"/>
                  </a:cxn>
                  <a:cxn ang="0">
                    <a:pos x="0" y="46"/>
                  </a:cxn>
                </a:cxnLst>
                <a:rect l="0" t="0" r="r" b="b"/>
                <a:pathLst>
                  <a:path w="57" h="86">
                    <a:moveTo>
                      <a:pt x="0" y="46"/>
                    </a:moveTo>
                    <a:lnTo>
                      <a:pt x="2" y="86"/>
                    </a:lnTo>
                    <a:lnTo>
                      <a:pt x="57" y="43"/>
                    </a:lnTo>
                    <a:lnTo>
                      <a:pt x="50" y="0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98"/>
              <p:cNvSpPr>
                <a:spLocks/>
              </p:cNvSpPr>
              <p:nvPr/>
            </p:nvSpPr>
            <p:spPr bwMode="auto">
              <a:xfrm>
                <a:off x="7216775" y="4865688"/>
                <a:ext cx="85725" cy="44450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33" y="54"/>
                  </a:cxn>
                  <a:cxn ang="0">
                    <a:pos x="54" y="0"/>
                  </a:cxn>
                  <a:cxn ang="0">
                    <a:pos x="53" y="0"/>
                  </a:cxn>
                  <a:cxn ang="0">
                    <a:pos x="32" y="50"/>
                  </a:cxn>
                  <a:cxn ang="0">
                    <a:pos x="2" y="49"/>
                  </a:cxn>
                  <a:cxn ang="0">
                    <a:pos x="0" y="50"/>
                  </a:cxn>
                </a:cxnLst>
                <a:rect l="0" t="0" r="r" b="b"/>
                <a:pathLst>
                  <a:path w="54" h="54">
                    <a:moveTo>
                      <a:pt x="0" y="50"/>
                    </a:moveTo>
                    <a:lnTo>
                      <a:pt x="33" y="54"/>
                    </a:lnTo>
                    <a:lnTo>
                      <a:pt x="54" y="0"/>
                    </a:lnTo>
                    <a:lnTo>
                      <a:pt x="53" y="0"/>
                    </a:lnTo>
                    <a:lnTo>
                      <a:pt x="32" y="50"/>
                    </a:lnTo>
                    <a:lnTo>
                      <a:pt x="2" y="49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7227888" y="4914900"/>
                <a:ext cx="19050" cy="174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8" y="10"/>
                  </a:cxn>
                  <a:cxn ang="0">
                    <a:pos x="5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2" h="24">
                    <a:moveTo>
                      <a:pt x="0" y="24"/>
                    </a:moveTo>
                    <a:lnTo>
                      <a:pt x="12" y="0"/>
                    </a:lnTo>
                    <a:lnTo>
                      <a:pt x="12" y="0"/>
                    </a:lnTo>
                    <a:lnTo>
                      <a:pt x="8" y="10"/>
                    </a:lnTo>
                    <a:lnTo>
                      <a:pt x="5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00"/>
              <p:cNvSpPr>
                <a:spLocks/>
              </p:cNvSpPr>
              <p:nvPr/>
            </p:nvSpPr>
            <p:spPr bwMode="auto">
              <a:xfrm>
                <a:off x="7281863" y="4902200"/>
                <a:ext cx="23813" cy="3175"/>
              </a:xfrm>
              <a:custGeom>
                <a:avLst/>
                <a:gdLst/>
                <a:ahLst/>
                <a:cxnLst>
                  <a:cxn ang="0">
                    <a:pos x="15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1" y="0"/>
                  </a:cxn>
                  <a:cxn ang="0">
                    <a:pos x="15" y="2"/>
                  </a:cxn>
                  <a:cxn ang="0">
                    <a:pos x="15" y="2"/>
                  </a:cxn>
                </a:cxnLst>
                <a:rect l="0" t="0" r="r" b="b"/>
                <a:pathLst>
                  <a:path w="15" h="4">
                    <a:moveTo>
                      <a:pt x="15" y="2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15" y="2"/>
                    </a:lnTo>
                    <a:lnTo>
                      <a:pt x="1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01"/>
              <p:cNvSpPr>
                <a:spLocks/>
              </p:cNvSpPr>
              <p:nvPr/>
            </p:nvSpPr>
            <p:spPr bwMode="auto">
              <a:xfrm>
                <a:off x="7219950" y="4856163"/>
                <a:ext cx="120650" cy="90487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0" y="27"/>
                  </a:cxn>
                  <a:cxn ang="0">
                    <a:pos x="48" y="113"/>
                  </a:cxn>
                  <a:cxn ang="0">
                    <a:pos x="76" y="76"/>
                  </a:cxn>
                  <a:cxn ang="0">
                    <a:pos x="26" y="0"/>
                  </a:cxn>
                </a:cxnLst>
                <a:rect l="0" t="0" r="r" b="b"/>
                <a:pathLst>
                  <a:path w="76" h="113">
                    <a:moveTo>
                      <a:pt x="26" y="0"/>
                    </a:moveTo>
                    <a:lnTo>
                      <a:pt x="0" y="27"/>
                    </a:lnTo>
                    <a:lnTo>
                      <a:pt x="48" y="113"/>
                    </a:lnTo>
                    <a:lnTo>
                      <a:pt x="76" y="76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02"/>
              <p:cNvSpPr>
                <a:spLocks/>
              </p:cNvSpPr>
              <p:nvPr/>
            </p:nvSpPr>
            <p:spPr bwMode="auto">
              <a:xfrm>
                <a:off x="7227888" y="4864100"/>
                <a:ext cx="100013" cy="74612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17"/>
                  </a:cxn>
                  <a:cxn ang="0">
                    <a:pos x="43" y="94"/>
                  </a:cxn>
                  <a:cxn ang="0">
                    <a:pos x="63" y="66"/>
                  </a:cxn>
                  <a:cxn ang="0">
                    <a:pos x="20" y="0"/>
                  </a:cxn>
                </a:cxnLst>
                <a:rect l="0" t="0" r="r" b="b"/>
                <a:pathLst>
                  <a:path w="63" h="94">
                    <a:moveTo>
                      <a:pt x="20" y="0"/>
                    </a:moveTo>
                    <a:lnTo>
                      <a:pt x="0" y="17"/>
                    </a:lnTo>
                    <a:lnTo>
                      <a:pt x="43" y="94"/>
                    </a:lnTo>
                    <a:lnTo>
                      <a:pt x="63" y="6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03"/>
              <p:cNvSpPr>
                <a:spLocks/>
              </p:cNvSpPr>
              <p:nvPr/>
            </p:nvSpPr>
            <p:spPr bwMode="auto">
              <a:xfrm>
                <a:off x="7259638" y="4860925"/>
                <a:ext cx="73025" cy="571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55"/>
                  </a:cxn>
                  <a:cxn ang="0">
                    <a:pos x="46" y="70"/>
                  </a:cxn>
                  <a:cxn ang="0">
                    <a:pos x="46" y="68"/>
                  </a:cxn>
                  <a:cxn ang="0">
                    <a:pos x="11" y="51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6" h="70">
                    <a:moveTo>
                      <a:pt x="0" y="0"/>
                    </a:moveTo>
                    <a:lnTo>
                      <a:pt x="9" y="55"/>
                    </a:lnTo>
                    <a:lnTo>
                      <a:pt x="46" y="70"/>
                    </a:lnTo>
                    <a:lnTo>
                      <a:pt x="46" y="68"/>
                    </a:lnTo>
                    <a:lnTo>
                      <a:pt x="11" y="51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04"/>
              <p:cNvSpPr>
                <a:spLocks/>
              </p:cNvSpPr>
              <p:nvPr/>
            </p:nvSpPr>
            <p:spPr bwMode="auto">
              <a:xfrm>
                <a:off x="7235825" y="4878388"/>
                <a:ext cx="25400" cy="111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14"/>
                  </a:cxn>
                  <a:cxn ang="0">
                    <a:pos x="16" y="14"/>
                  </a:cxn>
                  <a:cxn ang="0">
                    <a:pos x="10" y="10"/>
                  </a:cxn>
                  <a:cxn ang="0">
                    <a:pos x="4" y="6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14">
                    <a:moveTo>
                      <a:pt x="0" y="0"/>
                    </a:moveTo>
                    <a:lnTo>
                      <a:pt x="16" y="14"/>
                    </a:lnTo>
                    <a:lnTo>
                      <a:pt x="16" y="14"/>
                    </a:lnTo>
                    <a:lnTo>
                      <a:pt x="10" y="10"/>
                    </a:lnTo>
                    <a:lnTo>
                      <a:pt x="4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05"/>
              <p:cNvSpPr>
                <a:spLocks/>
              </p:cNvSpPr>
              <p:nvPr/>
            </p:nvSpPr>
            <p:spPr bwMode="auto">
              <a:xfrm>
                <a:off x="7285038" y="4913313"/>
                <a:ext cx="11113" cy="19050"/>
              </a:xfrm>
              <a:custGeom>
                <a:avLst/>
                <a:gdLst/>
                <a:ahLst/>
                <a:cxnLst>
                  <a:cxn ang="0">
                    <a:pos x="7" y="2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3" y="10"/>
                  </a:cxn>
                  <a:cxn ang="0">
                    <a:pos x="5" y="18"/>
                  </a:cxn>
                  <a:cxn ang="0">
                    <a:pos x="7" y="26"/>
                  </a:cxn>
                  <a:cxn ang="0">
                    <a:pos x="7" y="26"/>
                  </a:cxn>
                </a:cxnLst>
                <a:rect l="0" t="0" r="r" b="b"/>
                <a:pathLst>
                  <a:path w="7" h="26">
                    <a:moveTo>
                      <a:pt x="7" y="2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10"/>
                    </a:lnTo>
                    <a:lnTo>
                      <a:pt x="5" y="18"/>
                    </a:lnTo>
                    <a:lnTo>
                      <a:pt x="7" y="26"/>
                    </a:lnTo>
                    <a:lnTo>
                      <a:pt x="7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06"/>
              <p:cNvSpPr>
                <a:spLocks/>
              </p:cNvSpPr>
              <p:nvPr/>
            </p:nvSpPr>
            <p:spPr bwMode="auto">
              <a:xfrm>
                <a:off x="7080250" y="4870450"/>
                <a:ext cx="314325" cy="236537"/>
              </a:xfrm>
              <a:custGeom>
                <a:avLst/>
                <a:gdLst/>
                <a:ahLst/>
                <a:cxnLst>
                  <a:cxn ang="0">
                    <a:pos x="198" y="60"/>
                  </a:cxn>
                  <a:cxn ang="0">
                    <a:pos x="198" y="60"/>
                  </a:cxn>
                  <a:cxn ang="0">
                    <a:pos x="194" y="93"/>
                  </a:cxn>
                  <a:cxn ang="0">
                    <a:pos x="185" y="168"/>
                  </a:cxn>
                  <a:cxn ang="0">
                    <a:pos x="179" y="209"/>
                  </a:cxn>
                  <a:cxn ang="0">
                    <a:pos x="174" y="246"/>
                  </a:cxn>
                  <a:cxn ang="0">
                    <a:pos x="167" y="275"/>
                  </a:cxn>
                  <a:cxn ang="0">
                    <a:pos x="165" y="285"/>
                  </a:cxn>
                  <a:cxn ang="0">
                    <a:pos x="161" y="293"/>
                  </a:cxn>
                  <a:cxn ang="0">
                    <a:pos x="161" y="293"/>
                  </a:cxn>
                  <a:cxn ang="0">
                    <a:pos x="157" y="295"/>
                  </a:cxn>
                  <a:cxn ang="0">
                    <a:pos x="150" y="297"/>
                  </a:cxn>
                  <a:cxn ang="0">
                    <a:pos x="142" y="295"/>
                  </a:cxn>
                  <a:cxn ang="0">
                    <a:pos x="131" y="291"/>
                  </a:cxn>
                  <a:cxn ang="0">
                    <a:pos x="107" y="277"/>
                  </a:cxn>
                  <a:cxn ang="0">
                    <a:pos x="80" y="261"/>
                  </a:cxn>
                  <a:cxn ang="0">
                    <a:pos x="53" y="242"/>
                  </a:cxn>
                  <a:cxn ang="0">
                    <a:pos x="29" y="222"/>
                  </a:cxn>
                  <a:cxn ang="0">
                    <a:pos x="10" y="205"/>
                  </a:cxn>
                  <a:cxn ang="0">
                    <a:pos x="5" y="199"/>
                  </a:cxn>
                  <a:cxn ang="0">
                    <a:pos x="1" y="193"/>
                  </a:cxn>
                  <a:cxn ang="0">
                    <a:pos x="1" y="193"/>
                  </a:cxn>
                  <a:cxn ang="0">
                    <a:pos x="0" y="185"/>
                  </a:cxn>
                  <a:cxn ang="0">
                    <a:pos x="0" y="177"/>
                  </a:cxn>
                  <a:cxn ang="0">
                    <a:pos x="1" y="166"/>
                  </a:cxn>
                  <a:cxn ang="0">
                    <a:pos x="2" y="152"/>
                  </a:cxn>
                  <a:cxn ang="0">
                    <a:pos x="8" y="123"/>
                  </a:cxn>
                  <a:cxn ang="0">
                    <a:pos x="16" y="89"/>
                  </a:cxn>
                  <a:cxn ang="0">
                    <a:pos x="24" y="58"/>
                  </a:cxn>
                  <a:cxn ang="0">
                    <a:pos x="32" y="31"/>
                  </a:cxn>
                  <a:cxn ang="0">
                    <a:pos x="38" y="11"/>
                  </a:cxn>
                  <a:cxn ang="0">
                    <a:pos x="42" y="1"/>
                  </a:cxn>
                  <a:cxn ang="0">
                    <a:pos x="42" y="1"/>
                  </a:cxn>
                  <a:cxn ang="0">
                    <a:pos x="44" y="0"/>
                  </a:cxn>
                  <a:cxn ang="0">
                    <a:pos x="49" y="1"/>
                  </a:cxn>
                  <a:cxn ang="0">
                    <a:pos x="68" y="5"/>
                  </a:cxn>
                  <a:cxn ang="0">
                    <a:pos x="121" y="25"/>
                  </a:cxn>
                  <a:cxn ang="0">
                    <a:pos x="174" y="46"/>
                  </a:cxn>
                  <a:cxn ang="0">
                    <a:pos x="192" y="54"/>
                  </a:cxn>
                  <a:cxn ang="0">
                    <a:pos x="196" y="58"/>
                  </a:cxn>
                  <a:cxn ang="0">
                    <a:pos x="198" y="60"/>
                  </a:cxn>
                  <a:cxn ang="0">
                    <a:pos x="198" y="60"/>
                  </a:cxn>
                </a:cxnLst>
                <a:rect l="0" t="0" r="r" b="b"/>
                <a:pathLst>
                  <a:path w="198" h="297">
                    <a:moveTo>
                      <a:pt x="198" y="60"/>
                    </a:moveTo>
                    <a:lnTo>
                      <a:pt x="198" y="60"/>
                    </a:lnTo>
                    <a:lnTo>
                      <a:pt x="194" y="93"/>
                    </a:lnTo>
                    <a:lnTo>
                      <a:pt x="185" y="168"/>
                    </a:lnTo>
                    <a:lnTo>
                      <a:pt x="179" y="209"/>
                    </a:lnTo>
                    <a:lnTo>
                      <a:pt x="174" y="246"/>
                    </a:lnTo>
                    <a:lnTo>
                      <a:pt x="167" y="275"/>
                    </a:lnTo>
                    <a:lnTo>
                      <a:pt x="165" y="285"/>
                    </a:lnTo>
                    <a:lnTo>
                      <a:pt x="161" y="293"/>
                    </a:lnTo>
                    <a:lnTo>
                      <a:pt x="161" y="293"/>
                    </a:lnTo>
                    <a:lnTo>
                      <a:pt x="157" y="295"/>
                    </a:lnTo>
                    <a:lnTo>
                      <a:pt x="150" y="297"/>
                    </a:lnTo>
                    <a:lnTo>
                      <a:pt x="142" y="295"/>
                    </a:lnTo>
                    <a:lnTo>
                      <a:pt x="131" y="291"/>
                    </a:lnTo>
                    <a:lnTo>
                      <a:pt x="107" y="277"/>
                    </a:lnTo>
                    <a:lnTo>
                      <a:pt x="80" y="261"/>
                    </a:lnTo>
                    <a:lnTo>
                      <a:pt x="53" y="242"/>
                    </a:lnTo>
                    <a:lnTo>
                      <a:pt x="29" y="222"/>
                    </a:lnTo>
                    <a:lnTo>
                      <a:pt x="10" y="205"/>
                    </a:lnTo>
                    <a:lnTo>
                      <a:pt x="5" y="199"/>
                    </a:lnTo>
                    <a:lnTo>
                      <a:pt x="1" y="193"/>
                    </a:lnTo>
                    <a:lnTo>
                      <a:pt x="1" y="193"/>
                    </a:lnTo>
                    <a:lnTo>
                      <a:pt x="0" y="185"/>
                    </a:lnTo>
                    <a:lnTo>
                      <a:pt x="0" y="177"/>
                    </a:lnTo>
                    <a:lnTo>
                      <a:pt x="1" y="166"/>
                    </a:lnTo>
                    <a:lnTo>
                      <a:pt x="2" y="152"/>
                    </a:lnTo>
                    <a:lnTo>
                      <a:pt x="8" y="123"/>
                    </a:lnTo>
                    <a:lnTo>
                      <a:pt x="16" y="89"/>
                    </a:lnTo>
                    <a:lnTo>
                      <a:pt x="24" y="58"/>
                    </a:lnTo>
                    <a:lnTo>
                      <a:pt x="32" y="31"/>
                    </a:lnTo>
                    <a:lnTo>
                      <a:pt x="38" y="11"/>
                    </a:lnTo>
                    <a:lnTo>
                      <a:pt x="42" y="1"/>
                    </a:lnTo>
                    <a:lnTo>
                      <a:pt x="42" y="1"/>
                    </a:lnTo>
                    <a:lnTo>
                      <a:pt x="44" y="0"/>
                    </a:lnTo>
                    <a:lnTo>
                      <a:pt x="49" y="1"/>
                    </a:lnTo>
                    <a:lnTo>
                      <a:pt x="68" y="5"/>
                    </a:lnTo>
                    <a:lnTo>
                      <a:pt x="121" y="25"/>
                    </a:lnTo>
                    <a:lnTo>
                      <a:pt x="174" y="46"/>
                    </a:lnTo>
                    <a:lnTo>
                      <a:pt x="192" y="54"/>
                    </a:lnTo>
                    <a:lnTo>
                      <a:pt x="196" y="58"/>
                    </a:lnTo>
                    <a:lnTo>
                      <a:pt x="198" y="60"/>
                    </a:lnTo>
                    <a:lnTo>
                      <a:pt x="198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07"/>
              <p:cNvSpPr>
                <a:spLocks/>
              </p:cNvSpPr>
              <p:nvPr/>
            </p:nvSpPr>
            <p:spPr bwMode="auto">
              <a:xfrm>
                <a:off x="7105650" y="4889500"/>
                <a:ext cx="265113" cy="198437"/>
              </a:xfrm>
              <a:custGeom>
                <a:avLst/>
                <a:gdLst/>
                <a:ahLst/>
                <a:cxnLst>
                  <a:cxn ang="0">
                    <a:pos x="167" y="51"/>
                  </a:cxn>
                  <a:cxn ang="0">
                    <a:pos x="167" y="51"/>
                  </a:cxn>
                  <a:cxn ang="0">
                    <a:pos x="163" y="78"/>
                  </a:cxn>
                  <a:cxn ang="0">
                    <a:pos x="155" y="141"/>
                  </a:cxn>
                  <a:cxn ang="0">
                    <a:pos x="151" y="176"/>
                  </a:cxn>
                  <a:cxn ang="0">
                    <a:pos x="146" y="207"/>
                  </a:cxn>
                  <a:cxn ang="0">
                    <a:pos x="141" y="233"/>
                  </a:cxn>
                  <a:cxn ang="0">
                    <a:pos x="139" y="240"/>
                  </a:cxn>
                  <a:cxn ang="0">
                    <a:pos x="135" y="246"/>
                  </a:cxn>
                  <a:cxn ang="0">
                    <a:pos x="135" y="246"/>
                  </a:cxn>
                  <a:cxn ang="0">
                    <a:pos x="132" y="250"/>
                  </a:cxn>
                  <a:cxn ang="0">
                    <a:pos x="126" y="250"/>
                  </a:cxn>
                  <a:cxn ang="0">
                    <a:pos x="120" y="248"/>
                  </a:cxn>
                  <a:cxn ang="0">
                    <a:pos x="111" y="244"/>
                  </a:cxn>
                  <a:cxn ang="0">
                    <a:pos x="89" y="235"/>
                  </a:cxn>
                  <a:cxn ang="0">
                    <a:pos x="67" y="221"/>
                  </a:cxn>
                  <a:cxn ang="0">
                    <a:pos x="44" y="203"/>
                  </a:cxn>
                  <a:cxn ang="0">
                    <a:pos x="23" y="188"/>
                  </a:cxn>
                  <a:cxn ang="0">
                    <a:pos x="9" y="174"/>
                  </a:cxn>
                  <a:cxn ang="0">
                    <a:pos x="3" y="168"/>
                  </a:cxn>
                  <a:cxn ang="0">
                    <a:pos x="1" y="162"/>
                  </a:cxn>
                  <a:cxn ang="0">
                    <a:pos x="1" y="162"/>
                  </a:cxn>
                  <a:cxn ang="0">
                    <a:pos x="0" y="156"/>
                  </a:cxn>
                  <a:cxn ang="0">
                    <a:pos x="0" y="149"/>
                  </a:cxn>
                  <a:cxn ang="0">
                    <a:pos x="2" y="129"/>
                  </a:cxn>
                  <a:cxn ang="0">
                    <a:pos x="7" y="104"/>
                  </a:cxn>
                  <a:cxn ang="0">
                    <a:pos x="12" y="76"/>
                  </a:cxn>
                  <a:cxn ang="0">
                    <a:pos x="26" y="25"/>
                  </a:cxn>
                  <a:cxn ang="0">
                    <a:pos x="31" y="8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37" y="0"/>
                  </a:cxn>
                  <a:cxn ang="0">
                    <a:pos x="41" y="0"/>
                  </a:cxn>
                  <a:cxn ang="0">
                    <a:pos x="57" y="4"/>
                  </a:cxn>
                  <a:cxn ang="0">
                    <a:pos x="102" y="20"/>
                  </a:cxn>
                  <a:cxn ang="0">
                    <a:pos x="146" y="39"/>
                  </a:cxn>
                  <a:cxn ang="0">
                    <a:pos x="161" y="47"/>
                  </a:cxn>
                  <a:cxn ang="0">
                    <a:pos x="165" y="49"/>
                  </a:cxn>
                  <a:cxn ang="0">
                    <a:pos x="167" y="51"/>
                  </a:cxn>
                  <a:cxn ang="0">
                    <a:pos x="167" y="51"/>
                  </a:cxn>
                </a:cxnLst>
                <a:rect l="0" t="0" r="r" b="b"/>
                <a:pathLst>
                  <a:path w="167" h="250">
                    <a:moveTo>
                      <a:pt x="167" y="51"/>
                    </a:moveTo>
                    <a:lnTo>
                      <a:pt x="167" y="51"/>
                    </a:lnTo>
                    <a:lnTo>
                      <a:pt x="163" y="78"/>
                    </a:lnTo>
                    <a:lnTo>
                      <a:pt x="155" y="141"/>
                    </a:lnTo>
                    <a:lnTo>
                      <a:pt x="151" y="176"/>
                    </a:lnTo>
                    <a:lnTo>
                      <a:pt x="146" y="207"/>
                    </a:lnTo>
                    <a:lnTo>
                      <a:pt x="141" y="233"/>
                    </a:lnTo>
                    <a:lnTo>
                      <a:pt x="139" y="240"/>
                    </a:lnTo>
                    <a:lnTo>
                      <a:pt x="135" y="246"/>
                    </a:lnTo>
                    <a:lnTo>
                      <a:pt x="135" y="246"/>
                    </a:lnTo>
                    <a:lnTo>
                      <a:pt x="132" y="250"/>
                    </a:lnTo>
                    <a:lnTo>
                      <a:pt x="126" y="250"/>
                    </a:lnTo>
                    <a:lnTo>
                      <a:pt x="120" y="248"/>
                    </a:lnTo>
                    <a:lnTo>
                      <a:pt x="111" y="244"/>
                    </a:lnTo>
                    <a:lnTo>
                      <a:pt x="89" y="235"/>
                    </a:lnTo>
                    <a:lnTo>
                      <a:pt x="67" y="221"/>
                    </a:lnTo>
                    <a:lnTo>
                      <a:pt x="44" y="203"/>
                    </a:lnTo>
                    <a:lnTo>
                      <a:pt x="23" y="188"/>
                    </a:lnTo>
                    <a:lnTo>
                      <a:pt x="9" y="174"/>
                    </a:lnTo>
                    <a:lnTo>
                      <a:pt x="3" y="168"/>
                    </a:lnTo>
                    <a:lnTo>
                      <a:pt x="1" y="162"/>
                    </a:lnTo>
                    <a:lnTo>
                      <a:pt x="1" y="162"/>
                    </a:lnTo>
                    <a:lnTo>
                      <a:pt x="0" y="156"/>
                    </a:lnTo>
                    <a:lnTo>
                      <a:pt x="0" y="149"/>
                    </a:lnTo>
                    <a:lnTo>
                      <a:pt x="2" y="129"/>
                    </a:lnTo>
                    <a:lnTo>
                      <a:pt x="7" y="104"/>
                    </a:lnTo>
                    <a:lnTo>
                      <a:pt x="12" y="76"/>
                    </a:lnTo>
                    <a:lnTo>
                      <a:pt x="26" y="25"/>
                    </a:lnTo>
                    <a:lnTo>
                      <a:pt x="31" y="8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37" y="0"/>
                    </a:lnTo>
                    <a:lnTo>
                      <a:pt x="41" y="0"/>
                    </a:lnTo>
                    <a:lnTo>
                      <a:pt x="57" y="4"/>
                    </a:lnTo>
                    <a:lnTo>
                      <a:pt x="102" y="20"/>
                    </a:lnTo>
                    <a:lnTo>
                      <a:pt x="146" y="39"/>
                    </a:lnTo>
                    <a:lnTo>
                      <a:pt x="161" y="47"/>
                    </a:lnTo>
                    <a:lnTo>
                      <a:pt x="165" y="49"/>
                    </a:lnTo>
                    <a:lnTo>
                      <a:pt x="167" y="51"/>
                    </a:lnTo>
                    <a:lnTo>
                      <a:pt x="167" y="51"/>
                    </a:lnTo>
                    <a:close/>
                  </a:path>
                </a:pathLst>
              </a:custGeom>
              <a:solidFill>
                <a:srgbClr val="1D369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08"/>
              <p:cNvSpPr>
                <a:spLocks/>
              </p:cNvSpPr>
              <p:nvPr/>
            </p:nvSpPr>
            <p:spPr bwMode="auto">
              <a:xfrm>
                <a:off x="7146925" y="4951413"/>
                <a:ext cx="185738" cy="107950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0" y="74"/>
                  </a:cxn>
                  <a:cxn ang="0">
                    <a:pos x="12" y="74"/>
                  </a:cxn>
                  <a:cxn ang="0">
                    <a:pos x="25" y="73"/>
                  </a:cxn>
                  <a:cxn ang="0">
                    <a:pos x="42" y="69"/>
                  </a:cxn>
                  <a:cxn ang="0">
                    <a:pos x="61" y="61"/>
                  </a:cxn>
                  <a:cxn ang="0">
                    <a:pos x="70" y="55"/>
                  </a:cxn>
                  <a:cxn ang="0">
                    <a:pos x="80" y="47"/>
                  </a:cxn>
                  <a:cxn ang="0">
                    <a:pos x="90" y="37"/>
                  </a:cxn>
                  <a:cxn ang="0">
                    <a:pos x="99" y="28"/>
                  </a:cxn>
                  <a:cxn ang="0">
                    <a:pos x="108" y="14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4" y="20"/>
                  </a:cxn>
                  <a:cxn ang="0">
                    <a:pos x="107" y="65"/>
                  </a:cxn>
                  <a:cxn ang="0">
                    <a:pos x="101" y="90"/>
                  </a:cxn>
                  <a:cxn ang="0">
                    <a:pos x="97" y="112"/>
                  </a:cxn>
                  <a:cxn ang="0">
                    <a:pos x="91" y="127"/>
                  </a:cxn>
                  <a:cxn ang="0">
                    <a:pos x="88" y="133"/>
                  </a:cxn>
                  <a:cxn ang="0">
                    <a:pos x="86" y="135"/>
                  </a:cxn>
                  <a:cxn ang="0">
                    <a:pos x="86" y="135"/>
                  </a:cxn>
                  <a:cxn ang="0">
                    <a:pos x="82" y="135"/>
                  </a:cxn>
                  <a:cxn ang="0">
                    <a:pos x="78" y="135"/>
                  </a:cxn>
                  <a:cxn ang="0">
                    <a:pos x="67" y="129"/>
                  </a:cxn>
                  <a:cxn ang="0">
                    <a:pos x="53" y="119"/>
                  </a:cxn>
                  <a:cxn ang="0">
                    <a:pos x="38" y="108"/>
                  </a:cxn>
                  <a:cxn ang="0">
                    <a:pos x="12" y="84"/>
                  </a:cxn>
                  <a:cxn ang="0">
                    <a:pos x="0" y="74"/>
                  </a:cxn>
                  <a:cxn ang="0">
                    <a:pos x="0" y="74"/>
                  </a:cxn>
                </a:cxnLst>
                <a:rect l="0" t="0" r="r" b="b"/>
                <a:pathLst>
                  <a:path w="117" h="135">
                    <a:moveTo>
                      <a:pt x="0" y="74"/>
                    </a:moveTo>
                    <a:lnTo>
                      <a:pt x="0" y="74"/>
                    </a:lnTo>
                    <a:lnTo>
                      <a:pt x="12" y="74"/>
                    </a:lnTo>
                    <a:lnTo>
                      <a:pt x="25" y="73"/>
                    </a:lnTo>
                    <a:lnTo>
                      <a:pt x="42" y="69"/>
                    </a:lnTo>
                    <a:lnTo>
                      <a:pt x="61" y="61"/>
                    </a:lnTo>
                    <a:lnTo>
                      <a:pt x="70" y="55"/>
                    </a:lnTo>
                    <a:lnTo>
                      <a:pt x="80" y="47"/>
                    </a:lnTo>
                    <a:lnTo>
                      <a:pt x="90" y="37"/>
                    </a:lnTo>
                    <a:lnTo>
                      <a:pt x="99" y="28"/>
                    </a:lnTo>
                    <a:lnTo>
                      <a:pt x="108" y="14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4" y="20"/>
                    </a:lnTo>
                    <a:lnTo>
                      <a:pt x="107" y="65"/>
                    </a:lnTo>
                    <a:lnTo>
                      <a:pt x="101" y="90"/>
                    </a:lnTo>
                    <a:lnTo>
                      <a:pt x="97" y="112"/>
                    </a:lnTo>
                    <a:lnTo>
                      <a:pt x="91" y="127"/>
                    </a:lnTo>
                    <a:lnTo>
                      <a:pt x="88" y="133"/>
                    </a:lnTo>
                    <a:lnTo>
                      <a:pt x="86" y="135"/>
                    </a:lnTo>
                    <a:lnTo>
                      <a:pt x="86" y="135"/>
                    </a:lnTo>
                    <a:lnTo>
                      <a:pt x="82" y="135"/>
                    </a:lnTo>
                    <a:lnTo>
                      <a:pt x="78" y="135"/>
                    </a:lnTo>
                    <a:lnTo>
                      <a:pt x="67" y="129"/>
                    </a:lnTo>
                    <a:lnTo>
                      <a:pt x="53" y="119"/>
                    </a:lnTo>
                    <a:lnTo>
                      <a:pt x="38" y="108"/>
                    </a:lnTo>
                    <a:lnTo>
                      <a:pt x="12" y="84"/>
                    </a:lnTo>
                    <a:lnTo>
                      <a:pt x="0" y="74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4151A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09"/>
              <p:cNvSpPr>
                <a:spLocks/>
              </p:cNvSpPr>
              <p:nvPr/>
            </p:nvSpPr>
            <p:spPr bwMode="auto">
              <a:xfrm>
                <a:off x="7146925" y="4745038"/>
                <a:ext cx="204788" cy="130175"/>
              </a:xfrm>
              <a:custGeom>
                <a:avLst/>
                <a:gdLst/>
                <a:ahLst/>
                <a:cxnLst>
                  <a:cxn ang="0">
                    <a:pos x="0" y="160"/>
                  </a:cxn>
                  <a:cxn ang="0">
                    <a:pos x="0" y="160"/>
                  </a:cxn>
                  <a:cxn ang="0">
                    <a:pos x="0" y="159"/>
                  </a:cxn>
                  <a:cxn ang="0">
                    <a:pos x="0" y="159"/>
                  </a:cxn>
                  <a:cxn ang="0">
                    <a:pos x="32" y="88"/>
                  </a:cxn>
                  <a:cxn ang="0">
                    <a:pos x="54" y="43"/>
                  </a:cxn>
                  <a:cxn ang="0">
                    <a:pos x="65" y="26"/>
                  </a:cxn>
                  <a:cxn ang="0">
                    <a:pos x="70" y="16"/>
                  </a:cxn>
                  <a:cxn ang="0">
                    <a:pos x="70" y="16"/>
                  </a:cxn>
                  <a:cxn ang="0">
                    <a:pos x="71" y="14"/>
                  </a:cxn>
                  <a:cxn ang="0">
                    <a:pos x="73" y="10"/>
                  </a:cxn>
                  <a:cxn ang="0">
                    <a:pos x="77" y="6"/>
                  </a:cxn>
                  <a:cxn ang="0">
                    <a:pos x="77" y="6"/>
                  </a:cxn>
                  <a:cxn ang="0">
                    <a:pos x="80" y="2"/>
                  </a:cxn>
                  <a:cxn ang="0">
                    <a:pos x="86" y="2"/>
                  </a:cxn>
                  <a:cxn ang="0">
                    <a:pos x="92" y="0"/>
                  </a:cxn>
                  <a:cxn ang="0">
                    <a:pos x="100" y="0"/>
                  </a:cxn>
                  <a:cxn ang="0">
                    <a:pos x="108" y="2"/>
                  </a:cxn>
                  <a:cxn ang="0">
                    <a:pos x="115" y="6"/>
                  </a:cxn>
                  <a:cxn ang="0">
                    <a:pos x="120" y="12"/>
                  </a:cxn>
                  <a:cxn ang="0">
                    <a:pos x="122" y="16"/>
                  </a:cxn>
                  <a:cxn ang="0">
                    <a:pos x="124" y="20"/>
                  </a:cxn>
                  <a:cxn ang="0">
                    <a:pos x="124" y="20"/>
                  </a:cxn>
                  <a:cxn ang="0">
                    <a:pos x="127" y="35"/>
                  </a:cxn>
                  <a:cxn ang="0">
                    <a:pos x="129" y="51"/>
                  </a:cxn>
                  <a:cxn ang="0">
                    <a:pos x="129" y="59"/>
                  </a:cxn>
                  <a:cxn ang="0">
                    <a:pos x="129" y="65"/>
                  </a:cxn>
                  <a:cxn ang="0">
                    <a:pos x="120" y="49"/>
                  </a:cxn>
                  <a:cxn ang="0">
                    <a:pos x="120" y="49"/>
                  </a:cxn>
                  <a:cxn ang="0">
                    <a:pos x="120" y="41"/>
                  </a:cxn>
                  <a:cxn ang="0">
                    <a:pos x="119" y="35"/>
                  </a:cxn>
                  <a:cxn ang="0">
                    <a:pos x="117" y="29"/>
                  </a:cxn>
                  <a:cxn ang="0">
                    <a:pos x="117" y="29"/>
                  </a:cxn>
                  <a:cxn ang="0">
                    <a:pos x="115" y="31"/>
                  </a:cxn>
                  <a:cxn ang="0">
                    <a:pos x="113" y="29"/>
                  </a:cxn>
                  <a:cxn ang="0">
                    <a:pos x="110" y="28"/>
                  </a:cxn>
                  <a:cxn ang="0">
                    <a:pos x="110" y="28"/>
                  </a:cxn>
                  <a:cxn ang="0">
                    <a:pos x="106" y="26"/>
                  </a:cxn>
                  <a:cxn ang="0">
                    <a:pos x="101" y="22"/>
                  </a:cxn>
                  <a:cxn ang="0">
                    <a:pos x="95" y="22"/>
                  </a:cxn>
                  <a:cxn ang="0">
                    <a:pos x="86" y="22"/>
                  </a:cxn>
                  <a:cxn ang="0">
                    <a:pos x="86" y="22"/>
                  </a:cxn>
                  <a:cxn ang="0">
                    <a:pos x="78" y="26"/>
                  </a:cxn>
                  <a:cxn ang="0">
                    <a:pos x="76" y="28"/>
                  </a:cxn>
                  <a:cxn ang="0">
                    <a:pos x="76" y="28"/>
                  </a:cxn>
                  <a:cxn ang="0">
                    <a:pos x="49" y="82"/>
                  </a:cxn>
                  <a:cxn ang="0">
                    <a:pos x="28" y="127"/>
                  </a:cxn>
                  <a:cxn ang="0">
                    <a:pos x="20" y="147"/>
                  </a:cxn>
                  <a:cxn ang="0">
                    <a:pos x="13" y="164"/>
                  </a:cxn>
                  <a:cxn ang="0">
                    <a:pos x="0" y="160"/>
                  </a:cxn>
                </a:cxnLst>
                <a:rect l="0" t="0" r="r" b="b"/>
                <a:pathLst>
                  <a:path w="129" h="164">
                    <a:moveTo>
                      <a:pt x="0" y="160"/>
                    </a:moveTo>
                    <a:lnTo>
                      <a:pt x="0" y="160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32" y="88"/>
                    </a:lnTo>
                    <a:lnTo>
                      <a:pt x="54" y="43"/>
                    </a:lnTo>
                    <a:lnTo>
                      <a:pt x="65" y="26"/>
                    </a:lnTo>
                    <a:lnTo>
                      <a:pt x="70" y="16"/>
                    </a:lnTo>
                    <a:lnTo>
                      <a:pt x="70" y="16"/>
                    </a:lnTo>
                    <a:lnTo>
                      <a:pt x="71" y="14"/>
                    </a:lnTo>
                    <a:lnTo>
                      <a:pt x="73" y="10"/>
                    </a:lnTo>
                    <a:lnTo>
                      <a:pt x="77" y="6"/>
                    </a:lnTo>
                    <a:lnTo>
                      <a:pt x="77" y="6"/>
                    </a:lnTo>
                    <a:lnTo>
                      <a:pt x="80" y="2"/>
                    </a:lnTo>
                    <a:lnTo>
                      <a:pt x="86" y="2"/>
                    </a:lnTo>
                    <a:lnTo>
                      <a:pt x="92" y="0"/>
                    </a:lnTo>
                    <a:lnTo>
                      <a:pt x="100" y="0"/>
                    </a:lnTo>
                    <a:lnTo>
                      <a:pt x="108" y="2"/>
                    </a:lnTo>
                    <a:lnTo>
                      <a:pt x="115" y="6"/>
                    </a:lnTo>
                    <a:lnTo>
                      <a:pt x="120" y="12"/>
                    </a:lnTo>
                    <a:lnTo>
                      <a:pt x="122" y="16"/>
                    </a:lnTo>
                    <a:lnTo>
                      <a:pt x="124" y="20"/>
                    </a:lnTo>
                    <a:lnTo>
                      <a:pt x="124" y="20"/>
                    </a:lnTo>
                    <a:lnTo>
                      <a:pt x="127" y="35"/>
                    </a:lnTo>
                    <a:lnTo>
                      <a:pt x="129" y="51"/>
                    </a:lnTo>
                    <a:lnTo>
                      <a:pt x="129" y="59"/>
                    </a:lnTo>
                    <a:lnTo>
                      <a:pt x="129" y="65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20" y="41"/>
                    </a:lnTo>
                    <a:lnTo>
                      <a:pt x="119" y="35"/>
                    </a:lnTo>
                    <a:lnTo>
                      <a:pt x="117" y="29"/>
                    </a:lnTo>
                    <a:lnTo>
                      <a:pt x="117" y="29"/>
                    </a:lnTo>
                    <a:lnTo>
                      <a:pt x="115" y="31"/>
                    </a:lnTo>
                    <a:lnTo>
                      <a:pt x="113" y="29"/>
                    </a:lnTo>
                    <a:lnTo>
                      <a:pt x="110" y="28"/>
                    </a:lnTo>
                    <a:lnTo>
                      <a:pt x="110" y="28"/>
                    </a:lnTo>
                    <a:lnTo>
                      <a:pt x="106" y="26"/>
                    </a:lnTo>
                    <a:lnTo>
                      <a:pt x="101" y="22"/>
                    </a:lnTo>
                    <a:lnTo>
                      <a:pt x="95" y="22"/>
                    </a:lnTo>
                    <a:lnTo>
                      <a:pt x="86" y="22"/>
                    </a:lnTo>
                    <a:lnTo>
                      <a:pt x="86" y="22"/>
                    </a:lnTo>
                    <a:lnTo>
                      <a:pt x="78" y="26"/>
                    </a:lnTo>
                    <a:lnTo>
                      <a:pt x="76" y="28"/>
                    </a:lnTo>
                    <a:lnTo>
                      <a:pt x="76" y="28"/>
                    </a:lnTo>
                    <a:lnTo>
                      <a:pt x="49" y="82"/>
                    </a:lnTo>
                    <a:lnTo>
                      <a:pt x="28" y="127"/>
                    </a:lnTo>
                    <a:lnTo>
                      <a:pt x="20" y="147"/>
                    </a:lnTo>
                    <a:lnTo>
                      <a:pt x="13" y="164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10"/>
              <p:cNvSpPr>
                <a:spLocks/>
              </p:cNvSpPr>
              <p:nvPr/>
            </p:nvSpPr>
            <p:spPr bwMode="auto">
              <a:xfrm>
                <a:off x="7175500" y="4946650"/>
                <a:ext cx="109538" cy="7302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4" y="92"/>
                  </a:cxn>
                  <a:cxn ang="0">
                    <a:pos x="69" y="51"/>
                  </a:cxn>
                  <a:cxn ang="0">
                    <a:pos x="62" y="0"/>
                  </a:cxn>
                  <a:cxn ang="0">
                    <a:pos x="6" y="24"/>
                  </a:cxn>
                  <a:cxn ang="0">
                    <a:pos x="11" y="30"/>
                  </a:cxn>
                  <a:cxn ang="0">
                    <a:pos x="59" y="12"/>
                  </a:cxn>
                  <a:cxn ang="0">
                    <a:pos x="61" y="49"/>
                  </a:cxn>
                  <a:cxn ang="0">
                    <a:pos x="19" y="75"/>
                  </a:cxn>
                  <a:cxn ang="0">
                    <a:pos x="0" y="24"/>
                  </a:cxn>
                </a:cxnLst>
                <a:rect l="0" t="0" r="r" b="b"/>
                <a:pathLst>
                  <a:path w="69" h="92">
                    <a:moveTo>
                      <a:pt x="0" y="24"/>
                    </a:moveTo>
                    <a:lnTo>
                      <a:pt x="14" y="92"/>
                    </a:lnTo>
                    <a:lnTo>
                      <a:pt x="69" y="51"/>
                    </a:lnTo>
                    <a:lnTo>
                      <a:pt x="62" y="0"/>
                    </a:lnTo>
                    <a:lnTo>
                      <a:pt x="6" y="24"/>
                    </a:lnTo>
                    <a:lnTo>
                      <a:pt x="11" y="30"/>
                    </a:lnTo>
                    <a:lnTo>
                      <a:pt x="59" y="12"/>
                    </a:lnTo>
                    <a:lnTo>
                      <a:pt x="61" y="49"/>
                    </a:lnTo>
                    <a:lnTo>
                      <a:pt x="19" y="75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11"/>
              <p:cNvSpPr>
                <a:spLocks/>
              </p:cNvSpPr>
              <p:nvPr/>
            </p:nvSpPr>
            <p:spPr bwMode="auto">
              <a:xfrm>
                <a:off x="7270750" y="4749800"/>
                <a:ext cx="61913" cy="1270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11" y="0"/>
                  </a:cxn>
                  <a:cxn ang="0">
                    <a:pos x="6" y="0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7" y="8"/>
                  </a:cxn>
                  <a:cxn ang="0">
                    <a:pos x="13" y="6"/>
                  </a:cxn>
                  <a:cxn ang="0">
                    <a:pos x="23" y="8"/>
                  </a:cxn>
                  <a:cxn ang="0">
                    <a:pos x="28" y="10"/>
                  </a:cxn>
                  <a:cxn ang="0">
                    <a:pos x="34" y="16"/>
                  </a:cxn>
                  <a:cxn ang="0">
                    <a:pos x="34" y="16"/>
                  </a:cxn>
                  <a:cxn ang="0">
                    <a:pos x="36" y="16"/>
                  </a:cxn>
                  <a:cxn ang="0">
                    <a:pos x="38" y="16"/>
                  </a:cxn>
                  <a:cxn ang="0">
                    <a:pos x="39" y="12"/>
                  </a:cxn>
                  <a:cxn ang="0">
                    <a:pos x="39" y="12"/>
                  </a:cxn>
                  <a:cxn ang="0">
                    <a:pos x="38" y="10"/>
                  </a:cxn>
                  <a:cxn ang="0">
                    <a:pos x="36" y="6"/>
                  </a:cxn>
                  <a:cxn ang="0">
                    <a:pos x="30" y="2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39" h="16">
                    <a:moveTo>
                      <a:pt x="20" y="0"/>
                    </a:moveTo>
                    <a:lnTo>
                      <a:pt x="20" y="0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7" y="8"/>
                    </a:lnTo>
                    <a:lnTo>
                      <a:pt x="13" y="6"/>
                    </a:lnTo>
                    <a:lnTo>
                      <a:pt x="23" y="8"/>
                    </a:lnTo>
                    <a:lnTo>
                      <a:pt x="28" y="10"/>
                    </a:lnTo>
                    <a:lnTo>
                      <a:pt x="34" y="16"/>
                    </a:lnTo>
                    <a:lnTo>
                      <a:pt x="34" y="16"/>
                    </a:lnTo>
                    <a:lnTo>
                      <a:pt x="36" y="16"/>
                    </a:lnTo>
                    <a:lnTo>
                      <a:pt x="38" y="16"/>
                    </a:lnTo>
                    <a:lnTo>
                      <a:pt x="39" y="12"/>
                    </a:lnTo>
                    <a:lnTo>
                      <a:pt x="39" y="12"/>
                    </a:lnTo>
                    <a:lnTo>
                      <a:pt x="38" y="10"/>
                    </a:lnTo>
                    <a:lnTo>
                      <a:pt x="36" y="6"/>
                    </a:lnTo>
                    <a:lnTo>
                      <a:pt x="30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73737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12"/>
              <p:cNvSpPr>
                <a:spLocks/>
              </p:cNvSpPr>
              <p:nvPr/>
            </p:nvSpPr>
            <p:spPr bwMode="auto">
              <a:xfrm>
                <a:off x="7113588" y="4897438"/>
                <a:ext cx="211138" cy="180975"/>
              </a:xfrm>
              <a:custGeom>
                <a:avLst/>
                <a:gdLst/>
                <a:ahLst/>
                <a:cxnLst>
                  <a:cxn ang="0">
                    <a:pos x="133" y="41"/>
                  </a:cxn>
                  <a:cxn ang="0">
                    <a:pos x="133" y="41"/>
                  </a:cxn>
                  <a:cxn ang="0">
                    <a:pos x="97" y="25"/>
                  </a:cxn>
                  <a:cxn ang="0">
                    <a:pos x="37" y="0"/>
                  </a:cxn>
                  <a:cxn ang="0">
                    <a:pos x="37" y="0"/>
                  </a:cxn>
                  <a:cxn ang="0">
                    <a:pos x="35" y="0"/>
                  </a:cxn>
                  <a:cxn ang="0">
                    <a:pos x="32" y="4"/>
                  </a:cxn>
                  <a:cxn ang="0">
                    <a:pos x="30" y="8"/>
                  </a:cxn>
                  <a:cxn ang="0">
                    <a:pos x="30" y="8"/>
                  </a:cxn>
                  <a:cxn ang="0">
                    <a:pos x="23" y="31"/>
                  </a:cxn>
                  <a:cxn ang="0">
                    <a:pos x="13" y="74"/>
                  </a:cxn>
                  <a:cxn ang="0">
                    <a:pos x="4" y="117"/>
                  </a:cxn>
                  <a:cxn ang="0">
                    <a:pos x="0" y="135"/>
                  </a:cxn>
                  <a:cxn ang="0">
                    <a:pos x="0" y="144"/>
                  </a:cxn>
                  <a:cxn ang="0">
                    <a:pos x="0" y="144"/>
                  </a:cxn>
                  <a:cxn ang="0">
                    <a:pos x="2" y="148"/>
                  </a:cxn>
                  <a:cxn ang="0">
                    <a:pos x="5" y="152"/>
                  </a:cxn>
                  <a:cxn ang="0">
                    <a:pos x="16" y="164"/>
                  </a:cxn>
                  <a:cxn ang="0">
                    <a:pos x="33" y="176"/>
                  </a:cxn>
                  <a:cxn ang="0">
                    <a:pos x="52" y="191"/>
                  </a:cxn>
                  <a:cxn ang="0">
                    <a:pos x="90" y="217"/>
                  </a:cxn>
                  <a:cxn ang="0">
                    <a:pos x="105" y="225"/>
                  </a:cxn>
                  <a:cxn ang="0">
                    <a:pos x="115" y="228"/>
                  </a:cxn>
                  <a:cxn ang="0">
                    <a:pos x="115" y="228"/>
                  </a:cxn>
                  <a:cxn ang="0">
                    <a:pos x="74" y="201"/>
                  </a:cxn>
                  <a:cxn ang="0">
                    <a:pos x="42" y="178"/>
                  </a:cxn>
                  <a:cxn ang="0">
                    <a:pos x="18" y="158"/>
                  </a:cxn>
                  <a:cxn ang="0">
                    <a:pos x="18" y="158"/>
                  </a:cxn>
                  <a:cxn ang="0">
                    <a:pos x="13" y="150"/>
                  </a:cxn>
                  <a:cxn ang="0">
                    <a:pos x="9" y="142"/>
                  </a:cxn>
                  <a:cxn ang="0">
                    <a:pos x="7" y="133"/>
                  </a:cxn>
                  <a:cxn ang="0">
                    <a:pos x="7" y="125"/>
                  </a:cxn>
                  <a:cxn ang="0">
                    <a:pos x="8" y="115"/>
                  </a:cxn>
                  <a:cxn ang="0">
                    <a:pos x="9" y="107"/>
                  </a:cxn>
                  <a:cxn ang="0">
                    <a:pos x="13" y="94"/>
                  </a:cxn>
                  <a:cxn ang="0">
                    <a:pos x="13" y="94"/>
                  </a:cxn>
                  <a:cxn ang="0">
                    <a:pos x="16" y="76"/>
                  </a:cxn>
                  <a:cxn ang="0">
                    <a:pos x="23" y="49"/>
                  </a:cxn>
                  <a:cxn ang="0">
                    <a:pos x="26" y="35"/>
                  </a:cxn>
                  <a:cxn ang="0">
                    <a:pos x="31" y="23"/>
                  </a:cxn>
                  <a:cxn ang="0">
                    <a:pos x="34" y="15"/>
                  </a:cxn>
                  <a:cxn ang="0">
                    <a:pos x="36" y="11"/>
                  </a:cxn>
                  <a:cxn ang="0">
                    <a:pos x="39" y="11"/>
                  </a:cxn>
                  <a:cxn ang="0">
                    <a:pos x="39" y="11"/>
                  </a:cxn>
                  <a:cxn ang="0">
                    <a:pos x="58" y="17"/>
                  </a:cxn>
                  <a:cxn ang="0">
                    <a:pos x="89" y="27"/>
                  </a:cxn>
                  <a:cxn ang="0">
                    <a:pos x="133" y="41"/>
                  </a:cxn>
                  <a:cxn ang="0">
                    <a:pos x="133" y="41"/>
                  </a:cxn>
                </a:cxnLst>
                <a:rect l="0" t="0" r="r" b="b"/>
                <a:pathLst>
                  <a:path w="133" h="228">
                    <a:moveTo>
                      <a:pt x="133" y="41"/>
                    </a:moveTo>
                    <a:lnTo>
                      <a:pt x="133" y="41"/>
                    </a:lnTo>
                    <a:lnTo>
                      <a:pt x="97" y="25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5" y="0"/>
                    </a:lnTo>
                    <a:lnTo>
                      <a:pt x="32" y="4"/>
                    </a:lnTo>
                    <a:lnTo>
                      <a:pt x="30" y="8"/>
                    </a:lnTo>
                    <a:lnTo>
                      <a:pt x="30" y="8"/>
                    </a:lnTo>
                    <a:lnTo>
                      <a:pt x="23" y="31"/>
                    </a:lnTo>
                    <a:lnTo>
                      <a:pt x="13" y="74"/>
                    </a:lnTo>
                    <a:lnTo>
                      <a:pt x="4" y="117"/>
                    </a:lnTo>
                    <a:lnTo>
                      <a:pt x="0" y="135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2" y="148"/>
                    </a:lnTo>
                    <a:lnTo>
                      <a:pt x="5" y="152"/>
                    </a:lnTo>
                    <a:lnTo>
                      <a:pt x="16" y="164"/>
                    </a:lnTo>
                    <a:lnTo>
                      <a:pt x="33" y="176"/>
                    </a:lnTo>
                    <a:lnTo>
                      <a:pt x="52" y="191"/>
                    </a:lnTo>
                    <a:lnTo>
                      <a:pt x="90" y="217"/>
                    </a:lnTo>
                    <a:lnTo>
                      <a:pt x="105" y="225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74" y="201"/>
                    </a:lnTo>
                    <a:lnTo>
                      <a:pt x="42" y="178"/>
                    </a:lnTo>
                    <a:lnTo>
                      <a:pt x="18" y="158"/>
                    </a:lnTo>
                    <a:lnTo>
                      <a:pt x="18" y="158"/>
                    </a:lnTo>
                    <a:lnTo>
                      <a:pt x="13" y="150"/>
                    </a:lnTo>
                    <a:lnTo>
                      <a:pt x="9" y="142"/>
                    </a:lnTo>
                    <a:lnTo>
                      <a:pt x="7" y="133"/>
                    </a:lnTo>
                    <a:lnTo>
                      <a:pt x="7" y="125"/>
                    </a:lnTo>
                    <a:lnTo>
                      <a:pt x="8" y="115"/>
                    </a:lnTo>
                    <a:lnTo>
                      <a:pt x="9" y="107"/>
                    </a:lnTo>
                    <a:lnTo>
                      <a:pt x="13" y="94"/>
                    </a:lnTo>
                    <a:lnTo>
                      <a:pt x="13" y="94"/>
                    </a:lnTo>
                    <a:lnTo>
                      <a:pt x="16" y="76"/>
                    </a:lnTo>
                    <a:lnTo>
                      <a:pt x="23" y="49"/>
                    </a:lnTo>
                    <a:lnTo>
                      <a:pt x="26" y="35"/>
                    </a:lnTo>
                    <a:lnTo>
                      <a:pt x="31" y="23"/>
                    </a:lnTo>
                    <a:lnTo>
                      <a:pt x="34" y="15"/>
                    </a:lnTo>
                    <a:lnTo>
                      <a:pt x="36" y="11"/>
                    </a:lnTo>
                    <a:lnTo>
                      <a:pt x="39" y="11"/>
                    </a:lnTo>
                    <a:lnTo>
                      <a:pt x="39" y="11"/>
                    </a:lnTo>
                    <a:lnTo>
                      <a:pt x="58" y="17"/>
                    </a:lnTo>
                    <a:lnTo>
                      <a:pt x="89" y="27"/>
                    </a:lnTo>
                    <a:lnTo>
                      <a:pt x="133" y="41"/>
                    </a:lnTo>
                    <a:lnTo>
                      <a:pt x="133" y="41"/>
                    </a:lnTo>
                    <a:close/>
                  </a:path>
                </a:pathLst>
              </a:custGeom>
              <a:solidFill>
                <a:srgbClr val="5762A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13"/>
              <p:cNvSpPr>
                <a:spLocks/>
              </p:cNvSpPr>
              <p:nvPr/>
            </p:nvSpPr>
            <p:spPr bwMode="auto">
              <a:xfrm>
                <a:off x="7313613" y="4932363"/>
                <a:ext cx="49213" cy="146050"/>
              </a:xfrm>
              <a:custGeom>
                <a:avLst/>
                <a:gdLst/>
                <a:ahLst/>
                <a:cxnLst>
                  <a:cxn ang="0">
                    <a:pos x="24" y="13"/>
                  </a:cxn>
                  <a:cxn ang="0">
                    <a:pos x="24" y="13"/>
                  </a:cxn>
                  <a:cxn ang="0">
                    <a:pos x="13" y="84"/>
                  </a:cxn>
                  <a:cxn ang="0">
                    <a:pos x="4" y="140"/>
                  </a:cxn>
                  <a:cxn ang="0">
                    <a:pos x="1" y="164"/>
                  </a:cxn>
                  <a:cxn ang="0">
                    <a:pos x="0" y="182"/>
                  </a:cxn>
                  <a:cxn ang="0">
                    <a:pos x="3" y="182"/>
                  </a:cxn>
                  <a:cxn ang="0">
                    <a:pos x="5" y="183"/>
                  </a:cxn>
                  <a:cxn ang="0">
                    <a:pos x="5" y="183"/>
                  </a:cxn>
                  <a:cxn ang="0">
                    <a:pos x="8" y="174"/>
                  </a:cxn>
                  <a:cxn ang="0">
                    <a:pos x="14" y="142"/>
                  </a:cxn>
                  <a:cxn ang="0">
                    <a:pos x="22" y="90"/>
                  </a:cxn>
                  <a:cxn ang="0">
                    <a:pos x="27" y="54"/>
                  </a:cxn>
                  <a:cxn ang="0">
                    <a:pos x="31" y="11"/>
                  </a:cxn>
                  <a:cxn ang="0">
                    <a:pos x="31" y="11"/>
                  </a:cxn>
                  <a:cxn ang="0">
                    <a:pos x="29" y="8"/>
                  </a:cxn>
                  <a:cxn ang="0">
                    <a:pos x="28" y="4"/>
                  </a:cxn>
                  <a:cxn ang="0">
                    <a:pos x="27" y="0"/>
                  </a:cxn>
                  <a:cxn ang="0">
                    <a:pos x="24" y="13"/>
                  </a:cxn>
                </a:cxnLst>
                <a:rect l="0" t="0" r="r" b="b"/>
                <a:pathLst>
                  <a:path w="31" h="183">
                    <a:moveTo>
                      <a:pt x="24" y="13"/>
                    </a:moveTo>
                    <a:lnTo>
                      <a:pt x="24" y="13"/>
                    </a:lnTo>
                    <a:lnTo>
                      <a:pt x="13" y="84"/>
                    </a:lnTo>
                    <a:lnTo>
                      <a:pt x="4" y="140"/>
                    </a:lnTo>
                    <a:lnTo>
                      <a:pt x="1" y="164"/>
                    </a:lnTo>
                    <a:lnTo>
                      <a:pt x="0" y="182"/>
                    </a:lnTo>
                    <a:lnTo>
                      <a:pt x="3" y="182"/>
                    </a:lnTo>
                    <a:lnTo>
                      <a:pt x="5" y="183"/>
                    </a:lnTo>
                    <a:lnTo>
                      <a:pt x="5" y="183"/>
                    </a:lnTo>
                    <a:lnTo>
                      <a:pt x="8" y="174"/>
                    </a:lnTo>
                    <a:lnTo>
                      <a:pt x="14" y="142"/>
                    </a:lnTo>
                    <a:lnTo>
                      <a:pt x="22" y="90"/>
                    </a:lnTo>
                    <a:lnTo>
                      <a:pt x="27" y="54"/>
                    </a:lnTo>
                    <a:lnTo>
                      <a:pt x="31" y="11"/>
                    </a:lnTo>
                    <a:lnTo>
                      <a:pt x="31" y="11"/>
                    </a:lnTo>
                    <a:lnTo>
                      <a:pt x="29" y="8"/>
                    </a:lnTo>
                    <a:lnTo>
                      <a:pt x="28" y="4"/>
                    </a:lnTo>
                    <a:lnTo>
                      <a:pt x="27" y="0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13236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14"/>
              <p:cNvSpPr>
                <a:spLocks/>
              </p:cNvSpPr>
              <p:nvPr/>
            </p:nvSpPr>
            <p:spPr bwMode="auto">
              <a:xfrm>
                <a:off x="7183438" y="4940300"/>
                <a:ext cx="84138" cy="49212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36" y="61"/>
                  </a:cxn>
                  <a:cxn ang="0">
                    <a:pos x="0" y="22"/>
                  </a:cxn>
                  <a:cxn ang="0">
                    <a:pos x="34" y="45"/>
                  </a:cxn>
                  <a:cxn ang="0">
                    <a:pos x="53" y="0"/>
                  </a:cxn>
                </a:cxnLst>
                <a:rect l="0" t="0" r="r" b="b"/>
                <a:pathLst>
                  <a:path w="53" h="61">
                    <a:moveTo>
                      <a:pt x="53" y="0"/>
                    </a:moveTo>
                    <a:lnTo>
                      <a:pt x="36" y="61"/>
                    </a:lnTo>
                    <a:lnTo>
                      <a:pt x="0" y="22"/>
                    </a:lnTo>
                    <a:lnTo>
                      <a:pt x="34" y="45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15"/>
              <p:cNvSpPr>
                <a:spLocks/>
              </p:cNvSpPr>
              <p:nvPr/>
            </p:nvSpPr>
            <p:spPr bwMode="auto">
              <a:xfrm>
                <a:off x="7348538" y="4865688"/>
                <a:ext cx="39688" cy="57150"/>
              </a:xfrm>
              <a:custGeom>
                <a:avLst/>
                <a:gdLst/>
                <a:ahLst/>
                <a:cxnLst>
                  <a:cxn ang="0">
                    <a:pos x="25" y="2"/>
                  </a:cxn>
                  <a:cxn ang="0">
                    <a:pos x="25" y="2"/>
                  </a:cxn>
                  <a:cxn ang="0">
                    <a:pos x="20" y="7"/>
                  </a:cxn>
                  <a:cxn ang="0">
                    <a:pos x="17" y="15"/>
                  </a:cxn>
                  <a:cxn ang="0">
                    <a:pos x="14" y="25"/>
                  </a:cxn>
                  <a:cxn ang="0">
                    <a:pos x="11" y="35"/>
                  </a:cxn>
                  <a:cxn ang="0">
                    <a:pos x="10" y="47"/>
                  </a:cxn>
                  <a:cxn ang="0">
                    <a:pos x="11" y="60"/>
                  </a:cxn>
                  <a:cxn ang="0">
                    <a:pos x="12" y="66"/>
                  </a:cxn>
                  <a:cxn ang="0">
                    <a:pos x="15" y="72"/>
                  </a:cxn>
                  <a:cxn ang="0">
                    <a:pos x="4" y="68"/>
                  </a:cxn>
                  <a:cxn ang="0">
                    <a:pos x="4" y="68"/>
                  </a:cxn>
                  <a:cxn ang="0">
                    <a:pos x="2" y="60"/>
                  </a:cxn>
                  <a:cxn ang="0">
                    <a:pos x="1" y="52"/>
                  </a:cxn>
                  <a:cxn ang="0">
                    <a:pos x="0" y="43"/>
                  </a:cxn>
                  <a:cxn ang="0">
                    <a:pos x="0" y="33"/>
                  </a:cxn>
                  <a:cxn ang="0">
                    <a:pos x="2" y="21"/>
                  </a:cxn>
                  <a:cxn ang="0">
                    <a:pos x="6" y="9"/>
                  </a:cxn>
                  <a:cxn ang="0">
                    <a:pos x="11" y="0"/>
                  </a:cxn>
                  <a:cxn ang="0">
                    <a:pos x="25" y="2"/>
                  </a:cxn>
                </a:cxnLst>
                <a:rect l="0" t="0" r="r" b="b"/>
                <a:pathLst>
                  <a:path w="25" h="72">
                    <a:moveTo>
                      <a:pt x="25" y="2"/>
                    </a:moveTo>
                    <a:lnTo>
                      <a:pt x="25" y="2"/>
                    </a:lnTo>
                    <a:lnTo>
                      <a:pt x="20" y="7"/>
                    </a:lnTo>
                    <a:lnTo>
                      <a:pt x="17" y="15"/>
                    </a:lnTo>
                    <a:lnTo>
                      <a:pt x="14" y="25"/>
                    </a:lnTo>
                    <a:lnTo>
                      <a:pt x="11" y="35"/>
                    </a:lnTo>
                    <a:lnTo>
                      <a:pt x="10" y="47"/>
                    </a:lnTo>
                    <a:lnTo>
                      <a:pt x="11" y="60"/>
                    </a:lnTo>
                    <a:lnTo>
                      <a:pt x="12" y="66"/>
                    </a:lnTo>
                    <a:lnTo>
                      <a:pt x="15" y="72"/>
                    </a:lnTo>
                    <a:lnTo>
                      <a:pt x="4" y="68"/>
                    </a:lnTo>
                    <a:lnTo>
                      <a:pt x="4" y="68"/>
                    </a:lnTo>
                    <a:lnTo>
                      <a:pt x="2" y="60"/>
                    </a:lnTo>
                    <a:lnTo>
                      <a:pt x="1" y="52"/>
                    </a:lnTo>
                    <a:lnTo>
                      <a:pt x="0" y="43"/>
                    </a:lnTo>
                    <a:lnTo>
                      <a:pt x="0" y="33"/>
                    </a:lnTo>
                    <a:lnTo>
                      <a:pt x="2" y="21"/>
                    </a:lnTo>
                    <a:lnTo>
                      <a:pt x="6" y="9"/>
                    </a:lnTo>
                    <a:lnTo>
                      <a:pt x="11" y="0"/>
                    </a:lnTo>
                    <a:lnTo>
                      <a:pt x="2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116"/>
              <p:cNvSpPr>
                <a:spLocks/>
              </p:cNvSpPr>
              <p:nvPr/>
            </p:nvSpPr>
            <p:spPr bwMode="auto">
              <a:xfrm>
                <a:off x="7259638" y="4768850"/>
                <a:ext cx="84138" cy="31750"/>
              </a:xfrm>
              <a:custGeom>
                <a:avLst/>
                <a:gdLst/>
                <a:ahLst/>
                <a:cxnLst>
                  <a:cxn ang="0">
                    <a:pos x="49" y="14"/>
                  </a:cxn>
                  <a:cxn ang="0">
                    <a:pos x="49" y="14"/>
                  </a:cxn>
                  <a:cxn ang="0">
                    <a:pos x="45" y="8"/>
                  </a:cxn>
                  <a:cxn ang="0">
                    <a:pos x="39" y="4"/>
                  </a:cxn>
                  <a:cxn ang="0">
                    <a:pos x="33" y="0"/>
                  </a:cxn>
                  <a:cxn ang="0">
                    <a:pos x="25" y="0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3" y="8"/>
                  </a:cxn>
                  <a:cxn ang="0">
                    <a:pos x="8" y="14"/>
                  </a:cxn>
                  <a:cxn ang="0">
                    <a:pos x="5" y="22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6" y="26"/>
                  </a:cxn>
                  <a:cxn ang="0">
                    <a:pos x="13" y="20"/>
                  </a:cxn>
                  <a:cxn ang="0">
                    <a:pos x="19" y="14"/>
                  </a:cxn>
                  <a:cxn ang="0">
                    <a:pos x="28" y="12"/>
                  </a:cxn>
                  <a:cxn ang="0">
                    <a:pos x="33" y="12"/>
                  </a:cxn>
                  <a:cxn ang="0">
                    <a:pos x="37" y="14"/>
                  </a:cxn>
                  <a:cxn ang="0">
                    <a:pos x="42" y="18"/>
                  </a:cxn>
                  <a:cxn ang="0">
                    <a:pos x="45" y="24"/>
                  </a:cxn>
                  <a:cxn ang="0">
                    <a:pos x="49" y="32"/>
                  </a:cxn>
                  <a:cxn ang="0">
                    <a:pos x="53" y="42"/>
                  </a:cxn>
                  <a:cxn ang="0">
                    <a:pos x="49" y="14"/>
                  </a:cxn>
                </a:cxnLst>
                <a:rect l="0" t="0" r="r" b="b"/>
                <a:pathLst>
                  <a:path w="53" h="42">
                    <a:moveTo>
                      <a:pt x="49" y="14"/>
                    </a:moveTo>
                    <a:lnTo>
                      <a:pt x="49" y="14"/>
                    </a:lnTo>
                    <a:lnTo>
                      <a:pt x="45" y="8"/>
                    </a:lnTo>
                    <a:lnTo>
                      <a:pt x="39" y="4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3" y="8"/>
                    </a:lnTo>
                    <a:lnTo>
                      <a:pt x="8" y="14"/>
                    </a:lnTo>
                    <a:lnTo>
                      <a:pt x="5" y="2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6" y="26"/>
                    </a:lnTo>
                    <a:lnTo>
                      <a:pt x="13" y="20"/>
                    </a:lnTo>
                    <a:lnTo>
                      <a:pt x="19" y="14"/>
                    </a:lnTo>
                    <a:lnTo>
                      <a:pt x="28" y="12"/>
                    </a:lnTo>
                    <a:lnTo>
                      <a:pt x="33" y="12"/>
                    </a:lnTo>
                    <a:lnTo>
                      <a:pt x="37" y="14"/>
                    </a:lnTo>
                    <a:lnTo>
                      <a:pt x="42" y="18"/>
                    </a:lnTo>
                    <a:lnTo>
                      <a:pt x="45" y="24"/>
                    </a:lnTo>
                    <a:lnTo>
                      <a:pt x="49" y="32"/>
                    </a:lnTo>
                    <a:lnTo>
                      <a:pt x="53" y="42"/>
                    </a:lnTo>
                    <a:lnTo>
                      <a:pt x="49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117"/>
              <p:cNvSpPr>
                <a:spLocks/>
              </p:cNvSpPr>
              <p:nvPr/>
            </p:nvSpPr>
            <p:spPr bwMode="auto">
              <a:xfrm>
                <a:off x="7275513" y="4787900"/>
                <a:ext cx="52388" cy="349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6" y="43"/>
                  </a:cxn>
                  <a:cxn ang="0">
                    <a:pos x="33" y="23"/>
                  </a:cxn>
                  <a:cxn ang="0">
                    <a:pos x="29" y="0"/>
                  </a:cxn>
                  <a:cxn ang="0">
                    <a:pos x="3" y="12"/>
                  </a:cxn>
                  <a:cxn ang="0">
                    <a:pos x="7" y="14"/>
                  </a:cxn>
                  <a:cxn ang="0">
                    <a:pos x="27" y="6"/>
                  </a:cxn>
                  <a:cxn ang="0">
                    <a:pos x="28" y="21"/>
                  </a:cxn>
                  <a:cxn ang="0">
                    <a:pos x="8" y="35"/>
                  </a:cxn>
                  <a:cxn ang="0">
                    <a:pos x="0" y="12"/>
                  </a:cxn>
                </a:cxnLst>
                <a:rect l="0" t="0" r="r" b="b"/>
                <a:pathLst>
                  <a:path w="33" h="43">
                    <a:moveTo>
                      <a:pt x="0" y="12"/>
                    </a:moveTo>
                    <a:lnTo>
                      <a:pt x="6" y="43"/>
                    </a:lnTo>
                    <a:lnTo>
                      <a:pt x="33" y="23"/>
                    </a:lnTo>
                    <a:lnTo>
                      <a:pt x="29" y="0"/>
                    </a:lnTo>
                    <a:lnTo>
                      <a:pt x="3" y="12"/>
                    </a:lnTo>
                    <a:lnTo>
                      <a:pt x="7" y="14"/>
                    </a:lnTo>
                    <a:lnTo>
                      <a:pt x="27" y="6"/>
                    </a:lnTo>
                    <a:lnTo>
                      <a:pt x="28" y="21"/>
                    </a:lnTo>
                    <a:lnTo>
                      <a:pt x="8" y="3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118"/>
              <p:cNvSpPr>
                <a:spLocks/>
              </p:cNvSpPr>
              <p:nvPr/>
            </p:nvSpPr>
            <p:spPr bwMode="auto">
              <a:xfrm>
                <a:off x="7343775" y="4859338"/>
                <a:ext cx="104775" cy="87312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5" y="4"/>
                  </a:cxn>
                  <a:cxn ang="0">
                    <a:pos x="50" y="8"/>
                  </a:cxn>
                  <a:cxn ang="0">
                    <a:pos x="55" y="12"/>
                  </a:cxn>
                  <a:cxn ang="0">
                    <a:pos x="58" y="17"/>
                  </a:cxn>
                  <a:cxn ang="0">
                    <a:pos x="61" y="23"/>
                  </a:cxn>
                  <a:cxn ang="0">
                    <a:pos x="64" y="31"/>
                  </a:cxn>
                  <a:cxn ang="0">
                    <a:pos x="65" y="41"/>
                  </a:cxn>
                  <a:cxn ang="0">
                    <a:pos x="66" y="53"/>
                  </a:cxn>
                  <a:cxn ang="0">
                    <a:pos x="64" y="64"/>
                  </a:cxn>
                  <a:cxn ang="0">
                    <a:pos x="64" y="64"/>
                  </a:cxn>
                  <a:cxn ang="0">
                    <a:pos x="61" y="76"/>
                  </a:cxn>
                  <a:cxn ang="0">
                    <a:pos x="59" y="86"/>
                  </a:cxn>
                  <a:cxn ang="0">
                    <a:pos x="55" y="94"/>
                  </a:cxn>
                  <a:cxn ang="0">
                    <a:pos x="51" y="100"/>
                  </a:cxn>
                  <a:cxn ang="0">
                    <a:pos x="47" y="105"/>
                  </a:cxn>
                  <a:cxn ang="0">
                    <a:pos x="42" y="107"/>
                  </a:cxn>
                  <a:cxn ang="0">
                    <a:pos x="37" y="109"/>
                  </a:cxn>
                  <a:cxn ang="0">
                    <a:pos x="32" y="109"/>
                  </a:cxn>
                  <a:cxn ang="0">
                    <a:pos x="28" y="107"/>
                  </a:cxn>
                  <a:cxn ang="0">
                    <a:pos x="22" y="105"/>
                  </a:cxn>
                  <a:cxn ang="0">
                    <a:pos x="18" y="101"/>
                  </a:cxn>
                  <a:cxn ang="0">
                    <a:pos x="13" y="98"/>
                  </a:cxn>
                  <a:cxn ang="0">
                    <a:pos x="9" y="90"/>
                  </a:cxn>
                  <a:cxn ang="0">
                    <a:pos x="5" y="84"/>
                  </a:cxn>
                  <a:cxn ang="0">
                    <a:pos x="2" y="76"/>
                  </a:cxn>
                  <a:cxn ang="0">
                    <a:pos x="0" y="68"/>
                  </a:cxn>
                  <a:cxn ang="0">
                    <a:pos x="0" y="68"/>
                  </a:cxn>
                  <a:cxn ang="0">
                    <a:pos x="4" y="66"/>
                  </a:cxn>
                  <a:cxn ang="0">
                    <a:pos x="13" y="62"/>
                  </a:cxn>
                  <a:cxn ang="0">
                    <a:pos x="18" y="58"/>
                  </a:cxn>
                  <a:cxn ang="0">
                    <a:pos x="21" y="55"/>
                  </a:cxn>
                  <a:cxn ang="0">
                    <a:pos x="24" y="49"/>
                  </a:cxn>
                  <a:cxn ang="0">
                    <a:pos x="24" y="43"/>
                  </a:cxn>
                  <a:cxn ang="0">
                    <a:pos x="24" y="43"/>
                  </a:cxn>
                  <a:cxn ang="0">
                    <a:pos x="22" y="27"/>
                  </a:cxn>
                  <a:cxn ang="0">
                    <a:pos x="20" y="14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66" h="109">
                    <a:moveTo>
                      <a:pt x="17" y="0"/>
                    </a:moveTo>
                    <a:lnTo>
                      <a:pt x="17" y="0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5" y="4"/>
                    </a:lnTo>
                    <a:lnTo>
                      <a:pt x="50" y="8"/>
                    </a:lnTo>
                    <a:lnTo>
                      <a:pt x="55" y="12"/>
                    </a:lnTo>
                    <a:lnTo>
                      <a:pt x="58" y="17"/>
                    </a:lnTo>
                    <a:lnTo>
                      <a:pt x="61" y="23"/>
                    </a:lnTo>
                    <a:lnTo>
                      <a:pt x="64" y="31"/>
                    </a:lnTo>
                    <a:lnTo>
                      <a:pt x="65" y="41"/>
                    </a:lnTo>
                    <a:lnTo>
                      <a:pt x="66" y="53"/>
                    </a:lnTo>
                    <a:lnTo>
                      <a:pt x="64" y="64"/>
                    </a:lnTo>
                    <a:lnTo>
                      <a:pt x="64" y="64"/>
                    </a:lnTo>
                    <a:lnTo>
                      <a:pt x="61" y="76"/>
                    </a:lnTo>
                    <a:lnTo>
                      <a:pt x="59" y="86"/>
                    </a:lnTo>
                    <a:lnTo>
                      <a:pt x="55" y="94"/>
                    </a:lnTo>
                    <a:lnTo>
                      <a:pt x="51" y="100"/>
                    </a:lnTo>
                    <a:lnTo>
                      <a:pt x="47" y="105"/>
                    </a:lnTo>
                    <a:lnTo>
                      <a:pt x="42" y="107"/>
                    </a:lnTo>
                    <a:lnTo>
                      <a:pt x="37" y="109"/>
                    </a:lnTo>
                    <a:lnTo>
                      <a:pt x="32" y="109"/>
                    </a:lnTo>
                    <a:lnTo>
                      <a:pt x="28" y="107"/>
                    </a:lnTo>
                    <a:lnTo>
                      <a:pt x="22" y="105"/>
                    </a:lnTo>
                    <a:lnTo>
                      <a:pt x="18" y="101"/>
                    </a:lnTo>
                    <a:lnTo>
                      <a:pt x="13" y="98"/>
                    </a:lnTo>
                    <a:lnTo>
                      <a:pt x="9" y="90"/>
                    </a:lnTo>
                    <a:lnTo>
                      <a:pt x="5" y="84"/>
                    </a:lnTo>
                    <a:lnTo>
                      <a:pt x="2" y="7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4" y="66"/>
                    </a:lnTo>
                    <a:lnTo>
                      <a:pt x="13" y="62"/>
                    </a:lnTo>
                    <a:lnTo>
                      <a:pt x="18" y="58"/>
                    </a:lnTo>
                    <a:lnTo>
                      <a:pt x="21" y="55"/>
                    </a:lnTo>
                    <a:lnTo>
                      <a:pt x="24" y="49"/>
                    </a:lnTo>
                    <a:lnTo>
                      <a:pt x="24" y="43"/>
                    </a:lnTo>
                    <a:lnTo>
                      <a:pt x="24" y="43"/>
                    </a:lnTo>
                    <a:lnTo>
                      <a:pt x="22" y="27"/>
                    </a:lnTo>
                    <a:lnTo>
                      <a:pt x="20" y="14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119"/>
              <p:cNvSpPr>
                <a:spLocks/>
              </p:cNvSpPr>
              <p:nvPr/>
            </p:nvSpPr>
            <p:spPr bwMode="auto">
              <a:xfrm>
                <a:off x="7280275" y="4846638"/>
                <a:ext cx="55563" cy="5238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8"/>
                  </a:cxn>
                  <a:cxn ang="0">
                    <a:pos x="30" y="67"/>
                  </a:cxn>
                  <a:cxn ang="0">
                    <a:pos x="35" y="61"/>
                  </a:cxn>
                  <a:cxn ang="0">
                    <a:pos x="15" y="12"/>
                  </a:cxn>
                  <a:cxn ang="0">
                    <a:pos x="2" y="0"/>
                  </a:cxn>
                </a:cxnLst>
                <a:rect l="0" t="0" r="r" b="b"/>
                <a:pathLst>
                  <a:path w="35" h="67">
                    <a:moveTo>
                      <a:pt x="2" y="0"/>
                    </a:moveTo>
                    <a:lnTo>
                      <a:pt x="0" y="18"/>
                    </a:lnTo>
                    <a:lnTo>
                      <a:pt x="30" y="67"/>
                    </a:lnTo>
                    <a:lnTo>
                      <a:pt x="35" y="61"/>
                    </a:lnTo>
                    <a:lnTo>
                      <a:pt x="15" y="1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120"/>
              <p:cNvSpPr>
                <a:spLocks/>
              </p:cNvSpPr>
              <p:nvPr/>
            </p:nvSpPr>
            <p:spPr bwMode="auto">
              <a:xfrm>
                <a:off x="7259638" y="4814888"/>
                <a:ext cx="98425" cy="1079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4"/>
                  </a:cxn>
                  <a:cxn ang="0">
                    <a:pos x="1" y="31"/>
                  </a:cxn>
                  <a:cxn ang="0">
                    <a:pos x="6" y="51"/>
                  </a:cxn>
                  <a:cxn ang="0">
                    <a:pos x="8" y="63"/>
                  </a:cxn>
                  <a:cxn ang="0">
                    <a:pos x="11" y="72"/>
                  </a:cxn>
                  <a:cxn ang="0">
                    <a:pos x="16" y="84"/>
                  </a:cxn>
                  <a:cxn ang="0">
                    <a:pos x="21" y="96"/>
                  </a:cxn>
                  <a:cxn ang="0">
                    <a:pos x="29" y="106"/>
                  </a:cxn>
                  <a:cxn ang="0">
                    <a:pos x="37" y="117"/>
                  </a:cxn>
                  <a:cxn ang="0">
                    <a:pos x="46" y="125"/>
                  </a:cxn>
                  <a:cxn ang="0">
                    <a:pos x="57" y="135"/>
                  </a:cxn>
                  <a:cxn ang="0">
                    <a:pos x="62" y="119"/>
                  </a:cxn>
                  <a:cxn ang="0">
                    <a:pos x="62" y="119"/>
                  </a:cxn>
                  <a:cxn ang="0">
                    <a:pos x="47" y="104"/>
                  </a:cxn>
                  <a:cxn ang="0">
                    <a:pos x="38" y="92"/>
                  </a:cxn>
                  <a:cxn ang="0">
                    <a:pos x="28" y="76"/>
                  </a:cxn>
                  <a:cxn ang="0">
                    <a:pos x="19" y="61"/>
                  </a:cxn>
                  <a:cxn ang="0">
                    <a:pos x="11" y="43"/>
                  </a:cxn>
                  <a:cxn ang="0">
                    <a:pos x="5" y="22"/>
                  </a:cxn>
                  <a:cxn ang="0">
                    <a:pos x="2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62" h="135">
                    <a:moveTo>
                      <a:pt x="0" y="0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1" y="31"/>
                    </a:lnTo>
                    <a:lnTo>
                      <a:pt x="6" y="51"/>
                    </a:lnTo>
                    <a:lnTo>
                      <a:pt x="8" y="63"/>
                    </a:lnTo>
                    <a:lnTo>
                      <a:pt x="11" y="72"/>
                    </a:lnTo>
                    <a:lnTo>
                      <a:pt x="16" y="84"/>
                    </a:lnTo>
                    <a:lnTo>
                      <a:pt x="21" y="96"/>
                    </a:lnTo>
                    <a:lnTo>
                      <a:pt x="29" y="106"/>
                    </a:lnTo>
                    <a:lnTo>
                      <a:pt x="37" y="117"/>
                    </a:lnTo>
                    <a:lnTo>
                      <a:pt x="46" y="125"/>
                    </a:lnTo>
                    <a:lnTo>
                      <a:pt x="57" y="135"/>
                    </a:lnTo>
                    <a:lnTo>
                      <a:pt x="62" y="119"/>
                    </a:lnTo>
                    <a:lnTo>
                      <a:pt x="62" y="119"/>
                    </a:lnTo>
                    <a:lnTo>
                      <a:pt x="47" y="104"/>
                    </a:lnTo>
                    <a:lnTo>
                      <a:pt x="38" y="92"/>
                    </a:lnTo>
                    <a:lnTo>
                      <a:pt x="28" y="76"/>
                    </a:lnTo>
                    <a:lnTo>
                      <a:pt x="19" y="61"/>
                    </a:lnTo>
                    <a:lnTo>
                      <a:pt x="11" y="43"/>
                    </a:lnTo>
                    <a:lnTo>
                      <a:pt x="5" y="22"/>
                    </a:lnTo>
                    <a:lnTo>
                      <a:pt x="2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121"/>
              <p:cNvSpPr>
                <a:spLocks/>
              </p:cNvSpPr>
              <p:nvPr/>
            </p:nvSpPr>
            <p:spPr bwMode="auto">
              <a:xfrm>
                <a:off x="7332663" y="4778375"/>
                <a:ext cx="61913" cy="117475"/>
              </a:xfrm>
              <a:custGeom>
                <a:avLst/>
                <a:gdLst/>
                <a:ahLst/>
                <a:cxnLst>
                  <a:cxn ang="0">
                    <a:pos x="15" y="47"/>
                  </a:cxn>
                  <a:cxn ang="0">
                    <a:pos x="15" y="47"/>
                  </a:cxn>
                  <a:cxn ang="0">
                    <a:pos x="14" y="30"/>
                  </a:cxn>
                  <a:cxn ang="0">
                    <a:pos x="11" y="14"/>
                  </a:cxn>
                  <a:cxn ang="0">
                    <a:pos x="11" y="14"/>
                  </a:cxn>
                  <a:cxn ang="0">
                    <a:pos x="6" y="6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12"/>
                  </a:cxn>
                  <a:cxn ang="0">
                    <a:pos x="2" y="26"/>
                  </a:cxn>
                  <a:cxn ang="0">
                    <a:pos x="5" y="39"/>
                  </a:cxn>
                  <a:cxn ang="0">
                    <a:pos x="5" y="53"/>
                  </a:cxn>
                  <a:cxn ang="0">
                    <a:pos x="5" y="53"/>
                  </a:cxn>
                  <a:cxn ang="0">
                    <a:pos x="5" y="63"/>
                  </a:cxn>
                  <a:cxn ang="0">
                    <a:pos x="7" y="76"/>
                  </a:cxn>
                  <a:cxn ang="0">
                    <a:pos x="11" y="88"/>
                  </a:cxn>
                  <a:cxn ang="0">
                    <a:pos x="16" y="104"/>
                  </a:cxn>
                  <a:cxn ang="0">
                    <a:pos x="27" y="129"/>
                  </a:cxn>
                  <a:cxn ang="0">
                    <a:pos x="36" y="149"/>
                  </a:cxn>
                  <a:cxn ang="0">
                    <a:pos x="39" y="127"/>
                  </a:cxn>
                  <a:cxn ang="0">
                    <a:pos x="39" y="127"/>
                  </a:cxn>
                  <a:cxn ang="0">
                    <a:pos x="36" y="121"/>
                  </a:cxn>
                  <a:cxn ang="0">
                    <a:pos x="28" y="104"/>
                  </a:cxn>
                  <a:cxn ang="0">
                    <a:pos x="24" y="92"/>
                  </a:cxn>
                  <a:cxn ang="0">
                    <a:pos x="19" y="78"/>
                  </a:cxn>
                  <a:cxn ang="0">
                    <a:pos x="17" y="63"/>
                  </a:cxn>
                  <a:cxn ang="0">
                    <a:pos x="15" y="47"/>
                  </a:cxn>
                  <a:cxn ang="0">
                    <a:pos x="15" y="47"/>
                  </a:cxn>
                </a:cxnLst>
                <a:rect l="0" t="0" r="r" b="b"/>
                <a:pathLst>
                  <a:path w="39" h="149">
                    <a:moveTo>
                      <a:pt x="15" y="47"/>
                    </a:moveTo>
                    <a:lnTo>
                      <a:pt x="15" y="47"/>
                    </a:lnTo>
                    <a:lnTo>
                      <a:pt x="14" y="30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6" y="6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2"/>
                    </a:lnTo>
                    <a:lnTo>
                      <a:pt x="2" y="26"/>
                    </a:lnTo>
                    <a:lnTo>
                      <a:pt x="5" y="39"/>
                    </a:lnTo>
                    <a:lnTo>
                      <a:pt x="5" y="53"/>
                    </a:lnTo>
                    <a:lnTo>
                      <a:pt x="5" y="53"/>
                    </a:lnTo>
                    <a:lnTo>
                      <a:pt x="5" y="63"/>
                    </a:lnTo>
                    <a:lnTo>
                      <a:pt x="7" y="76"/>
                    </a:lnTo>
                    <a:lnTo>
                      <a:pt x="11" y="88"/>
                    </a:lnTo>
                    <a:lnTo>
                      <a:pt x="16" y="104"/>
                    </a:lnTo>
                    <a:lnTo>
                      <a:pt x="27" y="129"/>
                    </a:lnTo>
                    <a:lnTo>
                      <a:pt x="36" y="149"/>
                    </a:lnTo>
                    <a:lnTo>
                      <a:pt x="39" y="127"/>
                    </a:lnTo>
                    <a:lnTo>
                      <a:pt x="39" y="127"/>
                    </a:lnTo>
                    <a:lnTo>
                      <a:pt x="36" y="121"/>
                    </a:lnTo>
                    <a:lnTo>
                      <a:pt x="28" y="104"/>
                    </a:lnTo>
                    <a:lnTo>
                      <a:pt x="24" y="92"/>
                    </a:lnTo>
                    <a:lnTo>
                      <a:pt x="19" y="78"/>
                    </a:lnTo>
                    <a:lnTo>
                      <a:pt x="17" y="63"/>
                    </a:lnTo>
                    <a:lnTo>
                      <a:pt x="15" y="47"/>
                    </a:lnTo>
                    <a:lnTo>
                      <a:pt x="15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122"/>
              <p:cNvSpPr>
                <a:spLocks/>
              </p:cNvSpPr>
              <p:nvPr/>
            </p:nvSpPr>
            <p:spPr bwMode="auto">
              <a:xfrm>
                <a:off x="7359650" y="4873625"/>
                <a:ext cx="66675" cy="5397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14" y="0"/>
                  </a:cxn>
                  <a:cxn ang="0">
                    <a:pos x="21" y="2"/>
                  </a:cxn>
                  <a:cxn ang="0">
                    <a:pos x="28" y="4"/>
                  </a:cxn>
                  <a:cxn ang="0">
                    <a:pos x="35" y="10"/>
                  </a:cxn>
                  <a:cxn ang="0">
                    <a:pos x="40" y="16"/>
                  </a:cxn>
                  <a:cxn ang="0">
                    <a:pos x="41" y="22"/>
                  </a:cxn>
                  <a:cxn ang="0">
                    <a:pos x="42" y="28"/>
                  </a:cxn>
                  <a:cxn ang="0">
                    <a:pos x="42" y="34"/>
                  </a:cxn>
                  <a:cxn ang="0">
                    <a:pos x="42" y="41"/>
                  </a:cxn>
                  <a:cxn ang="0">
                    <a:pos x="42" y="41"/>
                  </a:cxn>
                  <a:cxn ang="0">
                    <a:pos x="40" y="49"/>
                  </a:cxn>
                  <a:cxn ang="0">
                    <a:pos x="39" y="55"/>
                  </a:cxn>
                  <a:cxn ang="0">
                    <a:pos x="37" y="59"/>
                  </a:cxn>
                  <a:cxn ang="0">
                    <a:pos x="33" y="63"/>
                  </a:cxn>
                  <a:cxn ang="0">
                    <a:pos x="28" y="67"/>
                  </a:cxn>
                  <a:cxn ang="0">
                    <a:pos x="21" y="69"/>
                  </a:cxn>
                  <a:cxn ang="0">
                    <a:pos x="16" y="65"/>
                  </a:cxn>
                  <a:cxn ang="0">
                    <a:pos x="10" y="59"/>
                  </a:cxn>
                  <a:cxn ang="0">
                    <a:pos x="4" y="49"/>
                  </a:cxn>
                  <a:cxn ang="0">
                    <a:pos x="1" y="40"/>
                  </a:cxn>
                  <a:cxn ang="0">
                    <a:pos x="1" y="40"/>
                  </a:cxn>
                  <a:cxn ang="0">
                    <a:pos x="0" y="32"/>
                  </a:cxn>
                  <a:cxn ang="0">
                    <a:pos x="0" y="24"/>
                  </a:cxn>
                  <a:cxn ang="0">
                    <a:pos x="1" y="16"/>
                  </a:cxn>
                  <a:cxn ang="0">
                    <a:pos x="1" y="16"/>
                  </a:cxn>
                  <a:cxn ang="0">
                    <a:pos x="3" y="6"/>
                  </a:cxn>
                  <a:cxn ang="0">
                    <a:pos x="5" y="2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42" h="69">
                    <a:moveTo>
                      <a:pt x="9" y="0"/>
                    </a:moveTo>
                    <a:lnTo>
                      <a:pt x="9" y="0"/>
                    </a:lnTo>
                    <a:lnTo>
                      <a:pt x="14" y="0"/>
                    </a:lnTo>
                    <a:lnTo>
                      <a:pt x="21" y="2"/>
                    </a:lnTo>
                    <a:lnTo>
                      <a:pt x="28" y="4"/>
                    </a:lnTo>
                    <a:lnTo>
                      <a:pt x="35" y="10"/>
                    </a:lnTo>
                    <a:lnTo>
                      <a:pt x="40" y="16"/>
                    </a:lnTo>
                    <a:lnTo>
                      <a:pt x="41" y="22"/>
                    </a:lnTo>
                    <a:lnTo>
                      <a:pt x="42" y="28"/>
                    </a:lnTo>
                    <a:lnTo>
                      <a:pt x="42" y="34"/>
                    </a:lnTo>
                    <a:lnTo>
                      <a:pt x="42" y="41"/>
                    </a:lnTo>
                    <a:lnTo>
                      <a:pt x="42" y="41"/>
                    </a:lnTo>
                    <a:lnTo>
                      <a:pt x="40" y="49"/>
                    </a:lnTo>
                    <a:lnTo>
                      <a:pt x="39" y="55"/>
                    </a:lnTo>
                    <a:lnTo>
                      <a:pt x="37" y="59"/>
                    </a:lnTo>
                    <a:lnTo>
                      <a:pt x="33" y="63"/>
                    </a:lnTo>
                    <a:lnTo>
                      <a:pt x="28" y="67"/>
                    </a:lnTo>
                    <a:lnTo>
                      <a:pt x="21" y="69"/>
                    </a:lnTo>
                    <a:lnTo>
                      <a:pt x="16" y="65"/>
                    </a:lnTo>
                    <a:lnTo>
                      <a:pt x="10" y="59"/>
                    </a:lnTo>
                    <a:lnTo>
                      <a:pt x="4" y="49"/>
                    </a:lnTo>
                    <a:lnTo>
                      <a:pt x="1" y="40"/>
                    </a:lnTo>
                    <a:lnTo>
                      <a:pt x="1" y="40"/>
                    </a:lnTo>
                    <a:lnTo>
                      <a:pt x="0" y="32"/>
                    </a:lnTo>
                    <a:lnTo>
                      <a:pt x="0" y="24"/>
                    </a:lnTo>
                    <a:lnTo>
                      <a:pt x="1" y="16"/>
                    </a:lnTo>
                    <a:lnTo>
                      <a:pt x="1" y="1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123"/>
              <p:cNvSpPr>
                <a:spLocks/>
              </p:cNvSpPr>
              <p:nvPr/>
            </p:nvSpPr>
            <p:spPr bwMode="auto">
              <a:xfrm>
                <a:off x="7277100" y="4784725"/>
                <a:ext cx="41275" cy="22225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18" y="29"/>
                  </a:cxn>
                  <a:cxn ang="0">
                    <a:pos x="0" y="12"/>
                  </a:cxn>
                  <a:cxn ang="0">
                    <a:pos x="17" y="22"/>
                  </a:cxn>
                  <a:cxn ang="0">
                    <a:pos x="26" y="0"/>
                  </a:cxn>
                </a:cxnLst>
                <a:rect l="0" t="0" r="r" b="b"/>
                <a:pathLst>
                  <a:path w="26" h="29">
                    <a:moveTo>
                      <a:pt x="26" y="0"/>
                    </a:moveTo>
                    <a:lnTo>
                      <a:pt x="18" y="29"/>
                    </a:lnTo>
                    <a:lnTo>
                      <a:pt x="0" y="12"/>
                    </a:lnTo>
                    <a:lnTo>
                      <a:pt x="17" y="22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124"/>
              <p:cNvSpPr>
                <a:spLocks/>
              </p:cNvSpPr>
              <p:nvPr/>
            </p:nvSpPr>
            <p:spPr bwMode="auto">
              <a:xfrm>
                <a:off x="7340600" y="4706938"/>
                <a:ext cx="15875" cy="26987"/>
              </a:xfrm>
              <a:custGeom>
                <a:avLst/>
                <a:gdLst/>
                <a:ahLst/>
                <a:cxnLst>
                  <a:cxn ang="0">
                    <a:pos x="10" y="18"/>
                  </a:cxn>
                  <a:cxn ang="0">
                    <a:pos x="1" y="0"/>
                  </a:cxn>
                  <a:cxn ang="0">
                    <a:pos x="0" y="35"/>
                  </a:cxn>
                  <a:cxn ang="0">
                    <a:pos x="10" y="18"/>
                  </a:cxn>
                </a:cxnLst>
                <a:rect l="0" t="0" r="r" b="b"/>
                <a:pathLst>
                  <a:path w="10" h="35">
                    <a:moveTo>
                      <a:pt x="10" y="18"/>
                    </a:moveTo>
                    <a:lnTo>
                      <a:pt x="1" y="0"/>
                    </a:lnTo>
                    <a:lnTo>
                      <a:pt x="0" y="35"/>
                    </a:lnTo>
                    <a:lnTo>
                      <a:pt x="10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125"/>
              <p:cNvSpPr>
                <a:spLocks/>
              </p:cNvSpPr>
              <p:nvPr/>
            </p:nvSpPr>
            <p:spPr bwMode="auto">
              <a:xfrm>
                <a:off x="7240588" y="4610100"/>
                <a:ext cx="65088" cy="53975"/>
              </a:xfrm>
              <a:custGeom>
                <a:avLst/>
                <a:gdLst/>
                <a:ahLst/>
                <a:cxnLst>
                  <a:cxn ang="0">
                    <a:pos x="41" y="33"/>
                  </a:cxn>
                  <a:cxn ang="0">
                    <a:pos x="41" y="33"/>
                  </a:cxn>
                  <a:cxn ang="0">
                    <a:pos x="41" y="41"/>
                  </a:cxn>
                  <a:cxn ang="0">
                    <a:pos x="40" y="47"/>
                  </a:cxn>
                  <a:cxn ang="0">
                    <a:pos x="38" y="53"/>
                  </a:cxn>
                  <a:cxn ang="0">
                    <a:pos x="36" y="59"/>
                  </a:cxn>
                  <a:cxn ang="0">
                    <a:pos x="32" y="63"/>
                  </a:cxn>
                  <a:cxn ang="0">
                    <a:pos x="29" y="67"/>
                  </a:cxn>
                  <a:cxn ang="0">
                    <a:pos x="25" y="68"/>
                  </a:cxn>
                  <a:cxn ang="0">
                    <a:pos x="21" y="68"/>
                  </a:cxn>
                  <a:cxn ang="0">
                    <a:pos x="21" y="68"/>
                  </a:cxn>
                  <a:cxn ang="0">
                    <a:pos x="17" y="68"/>
                  </a:cxn>
                  <a:cxn ang="0">
                    <a:pos x="12" y="67"/>
                  </a:cxn>
                  <a:cxn ang="0">
                    <a:pos x="9" y="63"/>
                  </a:cxn>
                  <a:cxn ang="0">
                    <a:pos x="6" y="59"/>
                  </a:cxn>
                  <a:cxn ang="0">
                    <a:pos x="3" y="53"/>
                  </a:cxn>
                  <a:cxn ang="0">
                    <a:pos x="1" y="47"/>
                  </a:cxn>
                  <a:cxn ang="0">
                    <a:pos x="0" y="41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27"/>
                  </a:cxn>
                  <a:cxn ang="0">
                    <a:pos x="1" y="22"/>
                  </a:cxn>
                  <a:cxn ang="0">
                    <a:pos x="3" y="16"/>
                  </a:cxn>
                  <a:cxn ang="0">
                    <a:pos x="6" y="10"/>
                  </a:cxn>
                  <a:cxn ang="0">
                    <a:pos x="9" y="6"/>
                  </a:cxn>
                  <a:cxn ang="0">
                    <a:pos x="12" y="2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1" y="0"/>
                  </a:cxn>
                  <a:cxn ang="0">
                    <a:pos x="25" y="0"/>
                  </a:cxn>
                  <a:cxn ang="0">
                    <a:pos x="29" y="2"/>
                  </a:cxn>
                  <a:cxn ang="0">
                    <a:pos x="32" y="6"/>
                  </a:cxn>
                  <a:cxn ang="0">
                    <a:pos x="36" y="10"/>
                  </a:cxn>
                  <a:cxn ang="0">
                    <a:pos x="38" y="16"/>
                  </a:cxn>
                  <a:cxn ang="0">
                    <a:pos x="40" y="22"/>
                  </a:cxn>
                  <a:cxn ang="0">
                    <a:pos x="41" y="27"/>
                  </a:cxn>
                  <a:cxn ang="0">
                    <a:pos x="41" y="33"/>
                  </a:cxn>
                  <a:cxn ang="0">
                    <a:pos x="41" y="33"/>
                  </a:cxn>
                </a:cxnLst>
                <a:rect l="0" t="0" r="r" b="b"/>
                <a:pathLst>
                  <a:path w="41" h="68">
                    <a:moveTo>
                      <a:pt x="41" y="33"/>
                    </a:moveTo>
                    <a:lnTo>
                      <a:pt x="41" y="33"/>
                    </a:lnTo>
                    <a:lnTo>
                      <a:pt x="41" y="41"/>
                    </a:lnTo>
                    <a:lnTo>
                      <a:pt x="40" y="47"/>
                    </a:lnTo>
                    <a:lnTo>
                      <a:pt x="38" y="53"/>
                    </a:lnTo>
                    <a:lnTo>
                      <a:pt x="36" y="59"/>
                    </a:lnTo>
                    <a:lnTo>
                      <a:pt x="32" y="63"/>
                    </a:lnTo>
                    <a:lnTo>
                      <a:pt x="29" y="67"/>
                    </a:lnTo>
                    <a:lnTo>
                      <a:pt x="25" y="68"/>
                    </a:lnTo>
                    <a:lnTo>
                      <a:pt x="21" y="68"/>
                    </a:lnTo>
                    <a:lnTo>
                      <a:pt x="21" y="68"/>
                    </a:lnTo>
                    <a:lnTo>
                      <a:pt x="17" y="68"/>
                    </a:lnTo>
                    <a:lnTo>
                      <a:pt x="12" y="67"/>
                    </a:lnTo>
                    <a:lnTo>
                      <a:pt x="9" y="63"/>
                    </a:lnTo>
                    <a:lnTo>
                      <a:pt x="6" y="59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41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27"/>
                    </a:lnTo>
                    <a:lnTo>
                      <a:pt x="1" y="22"/>
                    </a:lnTo>
                    <a:lnTo>
                      <a:pt x="3" y="16"/>
                    </a:lnTo>
                    <a:lnTo>
                      <a:pt x="6" y="10"/>
                    </a:lnTo>
                    <a:lnTo>
                      <a:pt x="9" y="6"/>
                    </a:lnTo>
                    <a:lnTo>
                      <a:pt x="12" y="2"/>
                    </a:lnTo>
                    <a:lnTo>
                      <a:pt x="17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5" y="0"/>
                    </a:lnTo>
                    <a:lnTo>
                      <a:pt x="29" y="2"/>
                    </a:lnTo>
                    <a:lnTo>
                      <a:pt x="32" y="6"/>
                    </a:lnTo>
                    <a:lnTo>
                      <a:pt x="36" y="10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41" y="27"/>
                    </a:lnTo>
                    <a:lnTo>
                      <a:pt x="41" y="33"/>
                    </a:lnTo>
                    <a:lnTo>
                      <a:pt x="41" y="33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126"/>
              <p:cNvSpPr>
                <a:spLocks/>
              </p:cNvSpPr>
              <p:nvPr/>
            </p:nvSpPr>
            <p:spPr bwMode="auto">
              <a:xfrm>
                <a:off x="7232650" y="4603750"/>
                <a:ext cx="73025" cy="66675"/>
              </a:xfrm>
              <a:custGeom>
                <a:avLst/>
                <a:gdLst/>
                <a:ahLst/>
                <a:cxnLst>
                  <a:cxn ang="0">
                    <a:pos x="0" y="41"/>
                  </a:cxn>
                  <a:cxn ang="0">
                    <a:pos x="3" y="59"/>
                  </a:cxn>
                  <a:cxn ang="0">
                    <a:pos x="8" y="73"/>
                  </a:cxn>
                  <a:cxn ang="0">
                    <a:pos x="16" y="80"/>
                  </a:cxn>
                  <a:cxn ang="0">
                    <a:pos x="26" y="84"/>
                  </a:cxn>
                  <a:cxn ang="0">
                    <a:pos x="31" y="84"/>
                  </a:cxn>
                  <a:cxn ang="0">
                    <a:pos x="41" y="76"/>
                  </a:cxn>
                  <a:cxn ang="0">
                    <a:pos x="45" y="71"/>
                  </a:cxn>
                  <a:cxn ang="0">
                    <a:pos x="46" y="65"/>
                  </a:cxn>
                  <a:cxn ang="0">
                    <a:pos x="44" y="59"/>
                  </a:cxn>
                  <a:cxn ang="0">
                    <a:pos x="43" y="57"/>
                  </a:cxn>
                  <a:cxn ang="0">
                    <a:pos x="40" y="57"/>
                  </a:cxn>
                  <a:cxn ang="0">
                    <a:pos x="38" y="59"/>
                  </a:cxn>
                  <a:cxn ang="0">
                    <a:pos x="33" y="67"/>
                  </a:cxn>
                  <a:cxn ang="0">
                    <a:pos x="26" y="69"/>
                  </a:cxn>
                  <a:cxn ang="0">
                    <a:pos x="19" y="67"/>
                  </a:cxn>
                  <a:cxn ang="0">
                    <a:pos x="11" y="53"/>
                  </a:cxn>
                  <a:cxn ang="0">
                    <a:pos x="9" y="41"/>
                  </a:cxn>
                  <a:cxn ang="0">
                    <a:pos x="14" y="24"/>
                  </a:cxn>
                  <a:cxn ang="0">
                    <a:pos x="26" y="16"/>
                  </a:cxn>
                  <a:cxn ang="0">
                    <a:pos x="31" y="18"/>
                  </a:cxn>
                  <a:cxn ang="0">
                    <a:pos x="33" y="18"/>
                  </a:cxn>
                  <a:cxn ang="0">
                    <a:pos x="36" y="16"/>
                  </a:cxn>
                  <a:cxn ang="0">
                    <a:pos x="36" y="12"/>
                  </a:cxn>
                  <a:cxn ang="0">
                    <a:pos x="36" y="6"/>
                  </a:cxn>
                  <a:cxn ang="0">
                    <a:pos x="34" y="2"/>
                  </a:cxn>
                  <a:cxn ang="0">
                    <a:pos x="30" y="0"/>
                  </a:cxn>
                  <a:cxn ang="0">
                    <a:pos x="26" y="0"/>
                  </a:cxn>
                  <a:cxn ang="0">
                    <a:pos x="16" y="4"/>
                  </a:cxn>
                  <a:cxn ang="0">
                    <a:pos x="8" y="12"/>
                  </a:cxn>
                  <a:cxn ang="0">
                    <a:pos x="3" y="26"/>
                  </a:cxn>
                  <a:cxn ang="0">
                    <a:pos x="0" y="41"/>
                  </a:cxn>
                </a:cxnLst>
                <a:rect l="0" t="0" r="r" b="b"/>
                <a:pathLst>
                  <a:path w="46" h="84">
                    <a:moveTo>
                      <a:pt x="0" y="41"/>
                    </a:moveTo>
                    <a:lnTo>
                      <a:pt x="0" y="41"/>
                    </a:lnTo>
                    <a:lnTo>
                      <a:pt x="0" y="51"/>
                    </a:lnTo>
                    <a:lnTo>
                      <a:pt x="3" y="59"/>
                    </a:lnTo>
                    <a:lnTo>
                      <a:pt x="5" y="67"/>
                    </a:lnTo>
                    <a:lnTo>
                      <a:pt x="8" y="73"/>
                    </a:lnTo>
                    <a:lnTo>
                      <a:pt x="12" y="76"/>
                    </a:lnTo>
                    <a:lnTo>
                      <a:pt x="16" y="80"/>
                    </a:lnTo>
                    <a:lnTo>
                      <a:pt x="21" y="84"/>
                    </a:lnTo>
                    <a:lnTo>
                      <a:pt x="26" y="84"/>
                    </a:lnTo>
                    <a:lnTo>
                      <a:pt x="26" y="84"/>
                    </a:lnTo>
                    <a:lnTo>
                      <a:pt x="31" y="84"/>
                    </a:lnTo>
                    <a:lnTo>
                      <a:pt x="36" y="80"/>
                    </a:lnTo>
                    <a:lnTo>
                      <a:pt x="41" y="76"/>
                    </a:lnTo>
                    <a:lnTo>
                      <a:pt x="45" y="71"/>
                    </a:lnTo>
                    <a:lnTo>
                      <a:pt x="45" y="71"/>
                    </a:lnTo>
                    <a:lnTo>
                      <a:pt x="45" y="67"/>
                    </a:lnTo>
                    <a:lnTo>
                      <a:pt x="46" y="65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7"/>
                    </a:lnTo>
                    <a:lnTo>
                      <a:pt x="38" y="59"/>
                    </a:lnTo>
                    <a:lnTo>
                      <a:pt x="38" y="59"/>
                    </a:lnTo>
                    <a:lnTo>
                      <a:pt x="35" y="63"/>
                    </a:lnTo>
                    <a:lnTo>
                      <a:pt x="33" y="67"/>
                    </a:lnTo>
                    <a:lnTo>
                      <a:pt x="30" y="69"/>
                    </a:lnTo>
                    <a:lnTo>
                      <a:pt x="26" y="69"/>
                    </a:lnTo>
                    <a:lnTo>
                      <a:pt x="26" y="69"/>
                    </a:lnTo>
                    <a:lnTo>
                      <a:pt x="19" y="67"/>
                    </a:lnTo>
                    <a:lnTo>
                      <a:pt x="14" y="61"/>
                    </a:lnTo>
                    <a:lnTo>
                      <a:pt x="11" y="53"/>
                    </a:lnTo>
                    <a:lnTo>
                      <a:pt x="9" y="41"/>
                    </a:lnTo>
                    <a:lnTo>
                      <a:pt x="9" y="41"/>
                    </a:lnTo>
                    <a:lnTo>
                      <a:pt x="11" y="32"/>
                    </a:lnTo>
                    <a:lnTo>
                      <a:pt x="14" y="24"/>
                    </a:lnTo>
                    <a:lnTo>
                      <a:pt x="19" y="18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31" y="18"/>
                    </a:lnTo>
                    <a:lnTo>
                      <a:pt x="31" y="18"/>
                    </a:lnTo>
                    <a:lnTo>
                      <a:pt x="33" y="18"/>
                    </a:lnTo>
                    <a:lnTo>
                      <a:pt x="34" y="18"/>
                    </a:lnTo>
                    <a:lnTo>
                      <a:pt x="36" y="16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7" y="10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4"/>
                    </a:lnTo>
                    <a:lnTo>
                      <a:pt x="12" y="8"/>
                    </a:lnTo>
                    <a:lnTo>
                      <a:pt x="8" y="12"/>
                    </a:lnTo>
                    <a:lnTo>
                      <a:pt x="5" y="18"/>
                    </a:lnTo>
                    <a:lnTo>
                      <a:pt x="3" y="26"/>
                    </a:lnTo>
                    <a:lnTo>
                      <a:pt x="0" y="33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20" name="Picture 5" descr="C:\Users\waltona\AppData\Local\Microsoft\Windows\Temporary Internet Files\Content.IE5\OI7P2J2G\MCj04404010000[1]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886203" y="4764962"/>
              <a:ext cx="814465" cy="81446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44126" y="594967"/>
            <a:ext cx="8229600" cy="700433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esMD</a:t>
            </a:r>
            <a:r>
              <a:rPr lang="en-US" dirty="0" smtClean="0"/>
              <a:t> Phase </a:t>
            </a:r>
            <a:r>
              <a:rPr lang="en-US" sz="3200" dirty="0" smtClean="0">
                <a:solidFill>
                  <a:srgbClr val="0D467F"/>
                </a:solidFill>
              </a:rPr>
              <a:t>1a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800" dirty="0" smtClean="0"/>
              <a:t>Half Paper and Half Electronic (Gateway to Gateway)</a:t>
            </a:r>
            <a:endParaRPr lang="en-US" dirty="0" smtClean="0"/>
          </a:p>
        </p:txBody>
      </p:sp>
      <p:sp>
        <p:nvSpPr>
          <p:cNvPr id="3076" name="Rectangle 3"/>
          <p:cNvSpPr>
            <a:spLocks noGrp="1" noChangeArrowheads="1"/>
          </p:cNvSpPr>
          <p:nvPr>
            <p:ph idx="1"/>
          </p:nvPr>
        </p:nvSpPr>
        <p:spPr>
          <a:xfrm>
            <a:off x="520772" y="1774371"/>
            <a:ext cx="8229600" cy="4326321"/>
          </a:xfrm>
        </p:spPr>
        <p:txBody>
          <a:bodyPr lIns="0" tIns="0" rIns="0" bIns="0">
            <a:normAutofit/>
          </a:bodyPr>
          <a:lstStyle/>
          <a:p>
            <a:r>
              <a:rPr lang="en-US" dirty="0" smtClean="0"/>
              <a:t>Portion of a patient’s medical record in CMS/NHIN format </a:t>
            </a:r>
            <a:r>
              <a:rPr lang="en-US" dirty="0" smtClean="0"/>
              <a:t>may contain:</a:t>
            </a:r>
            <a:endParaRPr lang="en-US" dirty="0" smtClean="0"/>
          </a:p>
          <a:p>
            <a:pPr lvl="1"/>
            <a:r>
              <a:rPr lang="en-US" dirty="0" smtClean="0"/>
              <a:t>Imaged document(</a:t>
            </a:r>
            <a:r>
              <a:rPr lang="en-US" dirty="0" err="1" smtClean="0"/>
              <a:t>pdf</a:t>
            </a:r>
            <a:r>
              <a:rPr lang="en-US" dirty="0" smtClean="0"/>
              <a:t>, </a:t>
            </a:r>
            <a:r>
              <a:rPr lang="en-US" dirty="0" err="1" smtClean="0"/>
              <a:t>tif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Blobs of text, and/or</a:t>
            </a:r>
          </a:p>
          <a:p>
            <a:pPr lvl="1"/>
            <a:r>
              <a:rPr lang="en-US" dirty="0" smtClean="0"/>
              <a:t>Discrete data elements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F4EEF-8EBB-4763-9C7E-071761B04BE1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265" name="Group 264" descr="Half Paper and Half Electronic Gateway to Gateway"/>
          <p:cNvGrpSpPr/>
          <p:nvPr/>
        </p:nvGrpSpPr>
        <p:grpSpPr>
          <a:xfrm>
            <a:off x="2895600" y="2571488"/>
            <a:ext cx="6248400" cy="4003483"/>
            <a:chOff x="1247488" y="1724268"/>
            <a:chExt cx="6909130" cy="4003483"/>
          </a:xfrm>
        </p:grpSpPr>
        <p:sp>
          <p:nvSpPr>
            <p:cNvPr id="266" name="Line 22"/>
            <p:cNvSpPr>
              <a:spLocks noChangeShapeType="1"/>
            </p:cNvSpPr>
            <p:nvPr/>
          </p:nvSpPr>
          <p:spPr bwMode="auto">
            <a:xfrm flipH="1">
              <a:off x="4889043" y="4585459"/>
              <a:ext cx="309562" cy="220662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8" name="AutoShape 128"/>
            <p:cNvSpPr>
              <a:spLocks noChangeArrowheads="1"/>
            </p:cNvSpPr>
            <p:nvPr/>
          </p:nvSpPr>
          <p:spPr bwMode="auto">
            <a:xfrm>
              <a:off x="4822368" y="4658484"/>
              <a:ext cx="217487" cy="146050"/>
            </a:xfrm>
            <a:prstGeom prst="flowChartPreparation">
              <a:avLst/>
            </a:prstGeom>
            <a:solidFill>
              <a:srgbClr val="D2E2B4"/>
            </a:solidFill>
            <a:ln w="9525">
              <a:miter lim="800000"/>
              <a:headEnd/>
              <a:tailEnd/>
            </a:ln>
            <a:scene3d>
              <a:camera prst="legacyPerspectiveBottom">
                <a:rot lat="21299970" lon="0" rev="0"/>
              </a:camera>
              <a:lightRig rig="legacyFlat4" dir="b"/>
            </a:scene3d>
            <a:sp3d extrusionH="481000" prstMaterial="legacyPlastic">
              <a:bevelT w="13500" h="13500" prst="angle"/>
              <a:bevelB w="13500" h="13500" prst="angle"/>
              <a:extrusionClr>
                <a:srgbClr val="78A22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pic>
          <p:nvPicPr>
            <p:cNvPr id="269" name="Picture 1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4000" contrast="-54000"/>
            </a:blip>
            <a:srcRect/>
            <a:stretch>
              <a:fillRect/>
            </a:stretch>
          </p:blipFill>
          <p:spPr bwMode="auto">
            <a:xfrm>
              <a:off x="5106530" y="4418771"/>
              <a:ext cx="3556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0" name="TextBox 117"/>
            <p:cNvSpPr txBox="1">
              <a:spLocks noChangeArrowheads="1"/>
            </p:cNvSpPr>
            <p:nvPr/>
          </p:nvSpPr>
          <p:spPr bwMode="auto">
            <a:xfrm>
              <a:off x="5308369" y="4388563"/>
              <a:ext cx="806678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300" dirty="0">
                  <a:solidFill>
                    <a:srgbClr val="2F2D64"/>
                  </a:solidFill>
                  <a:latin typeface="Arial Black" pitchFamily="34" charset="0"/>
                </a:rPr>
                <a:t>CMS</a:t>
              </a:r>
            </a:p>
          </p:txBody>
        </p:sp>
        <p:pic>
          <p:nvPicPr>
            <p:cNvPr id="271" name="Picture 10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32000"/>
            </a:blip>
            <a:srcRect/>
            <a:stretch>
              <a:fillRect/>
            </a:stretch>
          </p:blipFill>
          <p:spPr bwMode="auto">
            <a:xfrm>
              <a:off x="1553705" y="3752253"/>
              <a:ext cx="1588" cy="43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3" name="Line 22"/>
            <p:cNvSpPr>
              <a:spLocks noChangeShapeType="1"/>
            </p:cNvSpPr>
            <p:nvPr/>
          </p:nvSpPr>
          <p:spPr bwMode="auto">
            <a:xfrm flipH="1" flipV="1">
              <a:off x="1455313" y="5246535"/>
              <a:ext cx="415051" cy="45719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4" name="Line 22"/>
            <p:cNvSpPr>
              <a:spLocks noChangeShapeType="1"/>
            </p:cNvSpPr>
            <p:nvPr/>
          </p:nvSpPr>
          <p:spPr bwMode="auto">
            <a:xfrm flipH="1">
              <a:off x="1622739" y="5182140"/>
              <a:ext cx="515154" cy="373488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" name="AutoShape 99"/>
            <p:cNvSpPr>
              <a:spLocks noChangeArrowheads="1"/>
            </p:cNvSpPr>
            <p:nvPr/>
          </p:nvSpPr>
          <p:spPr bwMode="auto">
            <a:xfrm>
              <a:off x="1857902" y="5134563"/>
              <a:ext cx="354012" cy="206375"/>
            </a:xfrm>
            <a:prstGeom prst="flowChartPreparation">
              <a:avLst/>
            </a:prstGeom>
            <a:solidFill>
              <a:srgbClr val="D2E2B4"/>
            </a:solidFill>
            <a:ln w="9525">
              <a:miter lim="800000"/>
              <a:headEnd/>
              <a:tailEnd/>
            </a:ln>
            <a:scene3d>
              <a:camera prst="legacyPerspectiveBottom">
                <a:rot lat="21299970" lon="0" rev="0"/>
              </a:camera>
              <a:lightRig rig="legacyFlat4" dir="b"/>
            </a:scene3d>
            <a:sp3d extrusionH="481000" prstMaterial="legacyPlastic">
              <a:bevelT w="13500" h="13500" prst="angle"/>
              <a:bevelB w="13500" h="13500" prst="angle"/>
              <a:extrusionClr>
                <a:srgbClr val="78A22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pic>
          <p:nvPicPr>
            <p:cNvPr id="276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03934" y="5521376"/>
              <a:ext cx="2159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7" name="Line 22"/>
            <p:cNvSpPr>
              <a:spLocks noChangeShapeType="1"/>
            </p:cNvSpPr>
            <p:nvPr/>
          </p:nvSpPr>
          <p:spPr bwMode="auto">
            <a:xfrm flipV="1">
              <a:off x="1653718" y="4465040"/>
              <a:ext cx="442912" cy="66675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8" name="Line 22"/>
            <p:cNvSpPr>
              <a:spLocks noChangeShapeType="1"/>
            </p:cNvSpPr>
            <p:nvPr/>
          </p:nvSpPr>
          <p:spPr bwMode="auto">
            <a:xfrm>
              <a:off x="1482268" y="4239615"/>
              <a:ext cx="631825" cy="203200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9" name="Line 22"/>
            <p:cNvSpPr>
              <a:spLocks noChangeShapeType="1"/>
            </p:cNvSpPr>
            <p:nvPr/>
          </p:nvSpPr>
          <p:spPr bwMode="auto">
            <a:xfrm>
              <a:off x="1690230" y="4136428"/>
              <a:ext cx="442913" cy="306387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0" name="Line 22"/>
            <p:cNvSpPr>
              <a:spLocks noChangeShapeType="1"/>
            </p:cNvSpPr>
            <p:nvPr/>
          </p:nvSpPr>
          <p:spPr bwMode="auto">
            <a:xfrm>
              <a:off x="1931530" y="3971328"/>
              <a:ext cx="201613" cy="471487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1" name="AutoShape 99"/>
            <p:cNvSpPr>
              <a:spLocks noChangeArrowheads="1"/>
            </p:cNvSpPr>
            <p:nvPr/>
          </p:nvSpPr>
          <p:spPr bwMode="auto">
            <a:xfrm>
              <a:off x="1987093" y="4347565"/>
              <a:ext cx="354012" cy="206375"/>
            </a:xfrm>
            <a:prstGeom prst="flowChartPreparation">
              <a:avLst/>
            </a:prstGeom>
            <a:solidFill>
              <a:srgbClr val="D2E2B4"/>
            </a:solidFill>
            <a:ln w="9525">
              <a:miter lim="800000"/>
              <a:headEnd/>
              <a:tailEnd/>
            </a:ln>
            <a:scene3d>
              <a:camera prst="legacyPerspectiveBottom">
                <a:rot lat="21299970" lon="0" rev="0"/>
              </a:camera>
              <a:lightRig rig="legacyFlat4" dir="b"/>
            </a:scene3d>
            <a:sp3d extrusionH="481000" prstMaterial="legacyPlastic">
              <a:bevelT w="13500" h="13500" prst="angle"/>
              <a:bevelB w="13500" h="13500" prst="angle"/>
              <a:extrusionClr>
                <a:srgbClr val="78A22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pic>
          <p:nvPicPr>
            <p:cNvPr id="282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631493" y="4052290"/>
              <a:ext cx="176212" cy="17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3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94955" y="4161828"/>
              <a:ext cx="2159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4" name="Picture 8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23840" y="4442107"/>
              <a:ext cx="221519" cy="175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85" name="Picture 11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4899125" y="2318773"/>
              <a:ext cx="390427" cy="380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86" name="Picture 11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888651" y="2342384"/>
              <a:ext cx="390427" cy="380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87" name="Picture 11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697873" y="2327359"/>
              <a:ext cx="390427" cy="380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88" name="Picture 11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7584369" y="2325212"/>
              <a:ext cx="390427" cy="380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89" name="Rectangle 104"/>
            <p:cNvSpPr>
              <a:spLocks noChangeArrowheads="1"/>
            </p:cNvSpPr>
            <p:nvPr/>
          </p:nvSpPr>
          <p:spPr bwMode="auto">
            <a:xfrm>
              <a:off x="4672884" y="2070849"/>
              <a:ext cx="77273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sz="1200" b="1" dirty="0" smtClean="0">
                  <a:solidFill>
                    <a:srgbClr val="2F2D64"/>
                  </a:solidFill>
                </a:rPr>
                <a:t>RAC A</a:t>
              </a:r>
              <a:endParaRPr lang="en-US" sz="1200" b="1" dirty="0">
                <a:solidFill>
                  <a:srgbClr val="2F2D64"/>
                </a:solidFill>
              </a:endParaRPr>
            </a:p>
          </p:txBody>
        </p:sp>
        <p:sp>
          <p:nvSpPr>
            <p:cNvPr id="290" name="Rectangle 104"/>
            <p:cNvSpPr>
              <a:spLocks noChangeArrowheads="1"/>
            </p:cNvSpPr>
            <p:nvPr/>
          </p:nvSpPr>
          <p:spPr bwMode="auto">
            <a:xfrm>
              <a:off x="5688169" y="2120218"/>
              <a:ext cx="77273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sz="1200" b="1" dirty="0" smtClean="0">
                  <a:solidFill>
                    <a:srgbClr val="2F2D64"/>
                  </a:solidFill>
                </a:rPr>
                <a:t>RAC B</a:t>
              </a:r>
              <a:endParaRPr lang="en-US" sz="1200" b="1" dirty="0">
                <a:solidFill>
                  <a:srgbClr val="2F2D64"/>
                </a:solidFill>
              </a:endParaRPr>
            </a:p>
          </p:txBody>
        </p:sp>
        <p:sp>
          <p:nvSpPr>
            <p:cNvPr id="291" name="Rectangle 104"/>
            <p:cNvSpPr>
              <a:spLocks noChangeArrowheads="1"/>
            </p:cNvSpPr>
            <p:nvPr/>
          </p:nvSpPr>
          <p:spPr bwMode="auto">
            <a:xfrm>
              <a:off x="6536027" y="2105192"/>
              <a:ext cx="77273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sz="1200" b="1" dirty="0" smtClean="0">
                  <a:solidFill>
                    <a:srgbClr val="2F2D64"/>
                  </a:solidFill>
                </a:rPr>
                <a:t>RAC D</a:t>
              </a:r>
              <a:endParaRPr lang="en-US" sz="1200" b="1" dirty="0">
                <a:solidFill>
                  <a:srgbClr val="2F2D64"/>
                </a:solidFill>
              </a:endParaRPr>
            </a:p>
          </p:txBody>
        </p:sp>
        <p:sp>
          <p:nvSpPr>
            <p:cNvPr id="292" name="Rectangle 104"/>
            <p:cNvSpPr>
              <a:spLocks noChangeArrowheads="1"/>
            </p:cNvSpPr>
            <p:nvPr/>
          </p:nvSpPr>
          <p:spPr bwMode="auto">
            <a:xfrm>
              <a:off x="7383885" y="2090166"/>
              <a:ext cx="77273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sz="1200" b="1" dirty="0" smtClean="0">
                  <a:solidFill>
                    <a:srgbClr val="2F2D64"/>
                  </a:solidFill>
                </a:rPr>
                <a:t>MAC J1</a:t>
              </a:r>
              <a:endParaRPr lang="en-US" sz="1200" b="1" dirty="0">
                <a:solidFill>
                  <a:srgbClr val="2F2D64"/>
                </a:solidFill>
              </a:endParaRPr>
            </a:p>
          </p:txBody>
        </p:sp>
        <p:cxnSp>
          <p:nvCxnSpPr>
            <p:cNvPr id="293" name="Straight Connector 292"/>
            <p:cNvCxnSpPr>
              <a:stCxn id="285" idx="2"/>
              <a:endCxn id="269" idx="0"/>
            </p:cNvCxnSpPr>
            <p:nvPr/>
          </p:nvCxnSpPr>
          <p:spPr>
            <a:xfrm rot="16200000" flipH="1">
              <a:off x="4329472" y="3463913"/>
              <a:ext cx="1719724" cy="189991"/>
            </a:xfrm>
            <a:prstGeom prst="line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>
              <a:stCxn id="286" idx="2"/>
              <a:endCxn id="269" idx="0"/>
            </p:cNvCxnSpPr>
            <p:nvPr/>
          </p:nvCxnSpPr>
          <p:spPr>
            <a:xfrm rot="5400000">
              <a:off x="4836042" y="3170947"/>
              <a:ext cx="1696113" cy="799535"/>
            </a:xfrm>
            <a:prstGeom prst="line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>
              <a:stCxn id="287" idx="2"/>
              <a:endCxn id="269" idx="0"/>
            </p:cNvCxnSpPr>
            <p:nvPr/>
          </p:nvCxnSpPr>
          <p:spPr>
            <a:xfrm rot="5400000">
              <a:off x="5233140" y="2758824"/>
              <a:ext cx="1711138" cy="1608757"/>
            </a:xfrm>
            <a:prstGeom prst="line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>
              <a:stCxn id="288" idx="2"/>
              <a:endCxn id="269" idx="0"/>
            </p:cNvCxnSpPr>
            <p:nvPr/>
          </p:nvCxnSpPr>
          <p:spPr>
            <a:xfrm rot="5400000">
              <a:off x="5675315" y="2314502"/>
              <a:ext cx="1713285" cy="2495253"/>
            </a:xfrm>
            <a:prstGeom prst="line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hape 296"/>
            <p:cNvCxnSpPr/>
            <p:nvPr/>
          </p:nvCxnSpPr>
          <p:spPr>
            <a:xfrm rot="10800000" flipV="1">
              <a:off x="1935936" y="2496030"/>
              <a:ext cx="2937432" cy="781375"/>
            </a:xfrm>
            <a:prstGeom prst="curved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8" name="Picture 297" descr="packag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997239" y="3692590"/>
              <a:ext cx="408464" cy="408464"/>
            </a:xfrm>
            <a:prstGeom prst="rect">
              <a:avLst/>
            </a:prstGeom>
          </p:spPr>
        </p:pic>
        <p:pic>
          <p:nvPicPr>
            <p:cNvPr id="299" name="Picture 298" descr="packag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396741" y="2678910"/>
              <a:ext cx="408464" cy="408464"/>
            </a:xfrm>
            <a:prstGeom prst="rect">
              <a:avLst/>
            </a:prstGeom>
          </p:spPr>
        </p:pic>
        <p:grpSp>
          <p:nvGrpSpPr>
            <p:cNvPr id="300" name="Group 32"/>
            <p:cNvGrpSpPr>
              <a:grpSpLocks/>
            </p:cNvGrpSpPr>
            <p:nvPr/>
          </p:nvGrpSpPr>
          <p:grpSpPr bwMode="auto">
            <a:xfrm>
              <a:off x="2629456" y="1724354"/>
              <a:ext cx="681207" cy="836295"/>
              <a:chOff x="2469" y="3138"/>
              <a:chExt cx="561" cy="711"/>
            </a:xfrm>
          </p:grpSpPr>
          <p:sp>
            <p:nvSpPr>
              <p:cNvPr id="510" name="Rectangle 509"/>
              <p:cNvSpPr>
                <a:spLocks noChangeArrowheads="1"/>
              </p:cNvSpPr>
              <p:nvPr/>
            </p:nvSpPr>
            <p:spPr bwMode="auto">
              <a:xfrm>
                <a:off x="2623" y="3523"/>
                <a:ext cx="301" cy="23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1" name="Rectangle 510"/>
              <p:cNvSpPr>
                <a:spLocks noChangeArrowheads="1"/>
              </p:cNvSpPr>
              <p:nvPr/>
            </p:nvSpPr>
            <p:spPr bwMode="auto">
              <a:xfrm>
                <a:off x="2623" y="3597"/>
                <a:ext cx="301" cy="2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" name="Rectangle 511"/>
              <p:cNvSpPr>
                <a:spLocks noChangeArrowheads="1"/>
              </p:cNvSpPr>
              <p:nvPr/>
            </p:nvSpPr>
            <p:spPr bwMode="auto">
              <a:xfrm>
                <a:off x="2623" y="3673"/>
                <a:ext cx="301" cy="24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" name="Rectangle 512"/>
              <p:cNvSpPr>
                <a:spLocks noChangeArrowheads="1"/>
              </p:cNvSpPr>
              <p:nvPr/>
            </p:nvSpPr>
            <p:spPr bwMode="auto">
              <a:xfrm>
                <a:off x="2623" y="3748"/>
                <a:ext cx="301" cy="2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" name="Freeform 513"/>
              <p:cNvSpPr>
                <a:spLocks noEditPoints="1"/>
              </p:cNvSpPr>
              <p:nvPr/>
            </p:nvSpPr>
            <p:spPr bwMode="auto">
              <a:xfrm>
                <a:off x="2469" y="3138"/>
                <a:ext cx="561" cy="711"/>
              </a:xfrm>
              <a:custGeom>
                <a:avLst/>
                <a:gdLst/>
                <a:ahLst/>
                <a:cxnLst>
                  <a:cxn ang="0">
                    <a:pos x="485" y="0"/>
                  </a:cxn>
                  <a:cxn ang="0">
                    <a:pos x="0" y="0"/>
                  </a:cxn>
                  <a:cxn ang="0">
                    <a:pos x="76" y="636"/>
                  </a:cxn>
                  <a:cxn ang="0">
                    <a:pos x="561" y="711"/>
                  </a:cxn>
                  <a:cxn ang="0">
                    <a:pos x="485" y="161"/>
                  </a:cxn>
                  <a:cxn ang="0">
                    <a:pos x="492" y="213"/>
                  </a:cxn>
                  <a:cxn ang="0">
                    <a:pos x="504" y="225"/>
                  </a:cxn>
                  <a:cxn ang="0">
                    <a:pos x="495" y="231"/>
                  </a:cxn>
                  <a:cxn ang="0">
                    <a:pos x="464" y="231"/>
                  </a:cxn>
                  <a:cxn ang="0">
                    <a:pos x="435" y="231"/>
                  </a:cxn>
                  <a:cxn ang="0">
                    <a:pos x="413" y="231"/>
                  </a:cxn>
                  <a:cxn ang="0">
                    <a:pos x="406" y="213"/>
                  </a:cxn>
                  <a:cxn ang="0">
                    <a:pos x="406" y="156"/>
                  </a:cxn>
                  <a:cxn ang="0">
                    <a:pos x="411" y="132"/>
                  </a:cxn>
                  <a:cxn ang="0">
                    <a:pos x="421" y="142"/>
                  </a:cxn>
                  <a:cxn ang="0">
                    <a:pos x="433" y="154"/>
                  </a:cxn>
                  <a:cxn ang="0">
                    <a:pos x="446" y="167"/>
                  </a:cxn>
                  <a:cxn ang="0">
                    <a:pos x="461" y="182"/>
                  </a:cxn>
                  <a:cxn ang="0">
                    <a:pos x="477" y="198"/>
                  </a:cxn>
                  <a:cxn ang="0">
                    <a:pos x="76" y="603"/>
                  </a:cxn>
                  <a:cxn ang="0">
                    <a:pos x="61" y="603"/>
                  </a:cxn>
                  <a:cxn ang="0">
                    <a:pos x="48" y="603"/>
                  </a:cxn>
                  <a:cxn ang="0">
                    <a:pos x="39" y="603"/>
                  </a:cxn>
                  <a:cxn ang="0">
                    <a:pos x="33" y="603"/>
                  </a:cxn>
                  <a:cxn ang="0">
                    <a:pos x="33" y="318"/>
                  </a:cxn>
                  <a:cxn ang="0">
                    <a:pos x="33" y="33"/>
                  </a:cxn>
                  <a:cxn ang="0">
                    <a:pos x="58" y="33"/>
                  </a:cxn>
                  <a:cxn ang="0">
                    <a:pos x="106" y="33"/>
                  </a:cxn>
                  <a:cxn ang="0">
                    <a:pos x="171" y="33"/>
                  </a:cxn>
                  <a:cxn ang="0">
                    <a:pos x="243" y="33"/>
                  </a:cxn>
                  <a:cxn ang="0">
                    <a:pos x="314" y="33"/>
                  </a:cxn>
                  <a:cxn ang="0">
                    <a:pos x="380" y="33"/>
                  </a:cxn>
                  <a:cxn ang="0">
                    <a:pos x="427" y="33"/>
                  </a:cxn>
                  <a:cxn ang="0">
                    <a:pos x="453" y="33"/>
                  </a:cxn>
                  <a:cxn ang="0">
                    <a:pos x="453" y="64"/>
                  </a:cxn>
                  <a:cxn ang="0">
                    <a:pos x="453" y="128"/>
                  </a:cxn>
                  <a:cxn ang="0">
                    <a:pos x="393" y="76"/>
                  </a:cxn>
                  <a:cxn ang="0">
                    <a:pos x="76" y="603"/>
                  </a:cxn>
                  <a:cxn ang="0">
                    <a:pos x="519" y="679"/>
                  </a:cxn>
                  <a:cxn ang="0">
                    <a:pos x="482" y="679"/>
                  </a:cxn>
                  <a:cxn ang="0">
                    <a:pos x="424" y="679"/>
                  </a:cxn>
                  <a:cxn ang="0">
                    <a:pos x="355" y="679"/>
                  </a:cxn>
                  <a:cxn ang="0">
                    <a:pos x="282" y="679"/>
                  </a:cxn>
                  <a:cxn ang="0">
                    <a:pos x="213" y="679"/>
                  </a:cxn>
                  <a:cxn ang="0">
                    <a:pos x="155" y="679"/>
                  </a:cxn>
                  <a:cxn ang="0">
                    <a:pos x="118" y="679"/>
                  </a:cxn>
                  <a:cxn ang="0">
                    <a:pos x="108" y="673"/>
                  </a:cxn>
                  <a:cxn ang="0">
                    <a:pos x="108" y="652"/>
                  </a:cxn>
                  <a:cxn ang="0">
                    <a:pos x="108" y="629"/>
                  </a:cxn>
                  <a:cxn ang="0">
                    <a:pos x="108" y="613"/>
                  </a:cxn>
                  <a:cxn ang="0">
                    <a:pos x="108" y="466"/>
                  </a:cxn>
                  <a:cxn ang="0">
                    <a:pos x="108" y="175"/>
                  </a:cxn>
                  <a:cxn ang="0">
                    <a:pos x="115" y="109"/>
                  </a:cxn>
                  <a:cxn ang="0">
                    <a:pos x="140" y="109"/>
                  </a:cxn>
                  <a:cxn ang="0">
                    <a:pos x="176" y="109"/>
                  </a:cxn>
                  <a:cxn ang="0">
                    <a:pos x="218" y="109"/>
                  </a:cxn>
                  <a:cxn ang="0">
                    <a:pos x="263" y="109"/>
                  </a:cxn>
                  <a:cxn ang="0">
                    <a:pos x="306" y="109"/>
                  </a:cxn>
                  <a:cxn ang="0">
                    <a:pos x="345" y="109"/>
                  </a:cxn>
                  <a:cxn ang="0">
                    <a:pos x="373" y="109"/>
                  </a:cxn>
                  <a:cxn ang="0">
                    <a:pos x="382" y="255"/>
                  </a:cxn>
                  <a:cxn ang="0">
                    <a:pos x="528" y="338"/>
                  </a:cxn>
                  <a:cxn ang="0">
                    <a:pos x="528" y="608"/>
                  </a:cxn>
                </a:cxnLst>
                <a:rect l="0" t="0" r="r" b="b"/>
                <a:pathLst>
                  <a:path w="561" h="711">
                    <a:moveTo>
                      <a:pt x="485" y="161"/>
                    </a:moveTo>
                    <a:lnTo>
                      <a:pt x="485" y="0"/>
                    </a:lnTo>
                    <a:lnTo>
                      <a:pt x="469" y="0"/>
                    </a:lnTo>
                    <a:lnTo>
                      <a:pt x="0" y="0"/>
                    </a:lnTo>
                    <a:lnTo>
                      <a:pt x="0" y="636"/>
                    </a:lnTo>
                    <a:lnTo>
                      <a:pt x="76" y="636"/>
                    </a:lnTo>
                    <a:lnTo>
                      <a:pt x="76" y="711"/>
                    </a:lnTo>
                    <a:lnTo>
                      <a:pt x="561" y="711"/>
                    </a:lnTo>
                    <a:lnTo>
                      <a:pt x="561" y="237"/>
                    </a:lnTo>
                    <a:lnTo>
                      <a:pt x="485" y="161"/>
                    </a:lnTo>
                    <a:close/>
                    <a:moveTo>
                      <a:pt x="485" y="206"/>
                    </a:moveTo>
                    <a:lnTo>
                      <a:pt x="492" y="213"/>
                    </a:lnTo>
                    <a:lnTo>
                      <a:pt x="498" y="219"/>
                    </a:lnTo>
                    <a:lnTo>
                      <a:pt x="504" y="225"/>
                    </a:lnTo>
                    <a:lnTo>
                      <a:pt x="510" y="231"/>
                    </a:lnTo>
                    <a:lnTo>
                      <a:pt x="495" y="231"/>
                    </a:lnTo>
                    <a:lnTo>
                      <a:pt x="480" y="231"/>
                    </a:lnTo>
                    <a:lnTo>
                      <a:pt x="464" y="231"/>
                    </a:lnTo>
                    <a:lnTo>
                      <a:pt x="449" y="231"/>
                    </a:lnTo>
                    <a:lnTo>
                      <a:pt x="435" y="231"/>
                    </a:lnTo>
                    <a:lnTo>
                      <a:pt x="423" y="231"/>
                    </a:lnTo>
                    <a:lnTo>
                      <a:pt x="413" y="231"/>
                    </a:lnTo>
                    <a:lnTo>
                      <a:pt x="406" y="231"/>
                    </a:lnTo>
                    <a:lnTo>
                      <a:pt x="406" y="213"/>
                    </a:lnTo>
                    <a:lnTo>
                      <a:pt x="406" y="188"/>
                    </a:lnTo>
                    <a:lnTo>
                      <a:pt x="406" y="156"/>
                    </a:lnTo>
                    <a:lnTo>
                      <a:pt x="406" y="127"/>
                    </a:lnTo>
                    <a:lnTo>
                      <a:pt x="411" y="132"/>
                    </a:lnTo>
                    <a:lnTo>
                      <a:pt x="416" y="137"/>
                    </a:lnTo>
                    <a:lnTo>
                      <a:pt x="421" y="142"/>
                    </a:lnTo>
                    <a:lnTo>
                      <a:pt x="427" y="148"/>
                    </a:lnTo>
                    <a:lnTo>
                      <a:pt x="433" y="154"/>
                    </a:lnTo>
                    <a:lnTo>
                      <a:pt x="440" y="161"/>
                    </a:lnTo>
                    <a:lnTo>
                      <a:pt x="446" y="167"/>
                    </a:lnTo>
                    <a:lnTo>
                      <a:pt x="453" y="174"/>
                    </a:lnTo>
                    <a:lnTo>
                      <a:pt x="461" y="182"/>
                    </a:lnTo>
                    <a:lnTo>
                      <a:pt x="469" y="190"/>
                    </a:lnTo>
                    <a:lnTo>
                      <a:pt x="477" y="198"/>
                    </a:lnTo>
                    <a:lnTo>
                      <a:pt x="485" y="206"/>
                    </a:lnTo>
                    <a:close/>
                    <a:moveTo>
                      <a:pt x="76" y="603"/>
                    </a:moveTo>
                    <a:lnTo>
                      <a:pt x="68" y="603"/>
                    </a:lnTo>
                    <a:lnTo>
                      <a:pt x="61" y="603"/>
                    </a:lnTo>
                    <a:lnTo>
                      <a:pt x="54" y="603"/>
                    </a:lnTo>
                    <a:lnTo>
                      <a:pt x="48" y="603"/>
                    </a:lnTo>
                    <a:lnTo>
                      <a:pt x="42" y="603"/>
                    </a:lnTo>
                    <a:lnTo>
                      <a:pt x="39" y="603"/>
                    </a:lnTo>
                    <a:lnTo>
                      <a:pt x="35" y="603"/>
                    </a:lnTo>
                    <a:lnTo>
                      <a:pt x="33" y="603"/>
                    </a:lnTo>
                    <a:lnTo>
                      <a:pt x="33" y="505"/>
                    </a:lnTo>
                    <a:lnTo>
                      <a:pt x="33" y="318"/>
                    </a:lnTo>
                    <a:lnTo>
                      <a:pt x="33" y="131"/>
                    </a:lnTo>
                    <a:lnTo>
                      <a:pt x="33" y="33"/>
                    </a:lnTo>
                    <a:lnTo>
                      <a:pt x="42" y="33"/>
                    </a:lnTo>
                    <a:lnTo>
                      <a:pt x="58" y="33"/>
                    </a:lnTo>
                    <a:lnTo>
                      <a:pt x="79" y="33"/>
                    </a:lnTo>
                    <a:lnTo>
                      <a:pt x="106" y="33"/>
                    </a:lnTo>
                    <a:lnTo>
                      <a:pt x="138" y="33"/>
                    </a:lnTo>
                    <a:lnTo>
                      <a:pt x="171" y="33"/>
                    </a:lnTo>
                    <a:lnTo>
                      <a:pt x="206" y="33"/>
                    </a:lnTo>
                    <a:lnTo>
                      <a:pt x="243" y="33"/>
                    </a:lnTo>
                    <a:lnTo>
                      <a:pt x="279" y="33"/>
                    </a:lnTo>
                    <a:lnTo>
                      <a:pt x="314" y="33"/>
                    </a:lnTo>
                    <a:lnTo>
                      <a:pt x="348" y="33"/>
                    </a:lnTo>
                    <a:lnTo>
                      <a:pt x="380" y="33"/>
                    </a:lnTo>
                    <a:lnTo>
                      <a:pt x="406" y="33"/>
                    </a:lnTo>
                    <a:lnTo>
                      <a:pt x="427" y="33"/>
                    </a:lnTo>
                    <a:lnTo>
                      <a:pt x="443" y="33"/>
                    </a:lnTo>
                    <a:lnTo>
                      <a:pt x="453" y="33"/>
                    </a:lnTo>
                    <a:lnTo>
                      <a:pt x="453" y="43"/>
                    </a:lnTo>
                    <a:lnTo>
                      <a:pt x="453" y="64"/>
                    </a:lnTo>
                    <a:lnTo>
                      <a:pt x="453" y="92"/>
                    </a:lnTo>
                    <a:lnTo>
                      <a:pt x="453" y="128"/>
                    </a:lnTo>
                    <a:lnTo>
                      <a:pt x="400" y="76"/>
                    </a:lnTo>
                    <a:lnTo>
                      <a:pt x="393" y="76"/>
                    </a:lnTo>
                    <a:lnTo>
                      <a:pt x="76" y="76"/>
                    </a:lnTo>
                    <a:lnTo>
                      <a:pt x="76" y="603"/>
                    </a:lnTo>
                    <a:close/>
                    <a:moveTo>
                      <a:pt x="528" y="679"/>
                    </a:moveTo>
                    <a:lnTo>
                      <a:pt x="519" y="679"/>
                    </a:lnTo>
                    <a:lnTo>
                      <a:pt x="503" y="679"/>
                    </a:lnTo>
                    <a:lnTo>
                      <a:pt x="482" y="679"/>
                    </a:lnTo>
                    <a:lnTo>
                      <a:pt x="455" y="679"/>
                    </a:lnTo>
                    <a:lnTo>
                      <a:pt x="424" y="679"/>
                    </a:lnTo>
                    <a:lnTo>
                      <a:pt x="390" y="679"/>
                    </a:lnTo>
                    <a:lnTo>
                      <a:pt x="355" y="679"/>
                    </a:lnTo>
                    <a:lnTo>
                      <a:pt x="319" y="679"/>
                    </a:lnTo>
                    <a:lnTo>
                      <a:pt x="282" y="679"/>
                    </a:lnTo>
                    <a:lnTo>
                      <a:pt x="247" y="679"/>
                    </a:lnTo>
                    <a:lnTo>
                      <a:pt x="213" y="679"/>
                    </a:lnTo>
                    <a:lnTo>
                      <a:pt x="182" y="679"/>
                    </a:lnTo>
                    <a:lnTo>
                      <a:pt x="155" y="679"/>
                    </a:lnTo>
                    <a:lnTo>
                      <a:pt x="134" y="679"/>
                    </a:lnTo>
                    <a:lnTo>
                      <a:pt x="118" y="679"/>
                    </a:lnTo>
                    <a:lnTo>
                      <a:pt x="108" y="679"/>
                    </a:lnTo>
                    <a:lnTo>
                      <a:pt x="108" y="673"/>
                    </a:lnTo>
                    <a:lnTo>
                      <a:pt x="108" y="664"/>
                    </a:lnTo>
                    <a:lnTo>
                      <a:pt x="108" y="652"/>
                    </a:lnTo>
                    <a:lnTo>
                      <a:pt x="108" y="636"/>
                    </a:lnTo>
                    <a:lnTo>
                      <a:pt x="108" y="629"/>
                    </a:lnTo>
                    <a:lnTo>
                      <a:pt x="108" y="621"/>
                    </a:lnTo>
                    <a:lnTo>
                      <a:pt x="108" y="613"/>
                    </a:lnTo>
                    <a:lnTo>
                      <a:pt x="108" y="603"/>
                    </a:lnTo>
                    <a:lnTo>
                      <a:pt x="108" y="466"/>
                    </a:lnTo>
                    <a:lnTo>
                      <a:pt x="108" y="309"/>
                    </a:lnTo>
                    <a:lnTo>
                      <a:pt x="108" y="175"/>
                    </a:lnTo>
                    <a:lnTo>
                      <a:pt x="108" y="109"/>
                    </a:lnTo>
                    <a:lnTo>
                      <a:pt x="115" y="109"/>
                    </a:lnTo>
                    <a:lnTo>
                      <a:pt x="126" y="109"/>
                    </a:lnTo>
                    <a:lnTo>
                      <a:pt x="140" y="109"/>
                    </a:lnTo>
                    <a:lnTo>
                      <a:pt x="156" y="109"/>
                    </a:lnTo>
                    <a:lnTo>
                      <a:pt x="176" y="109"/>
                    </a:lnTo>
                    <a:lnTo>
                      <a:pt x="196" y="109"/>
                    </a:lnTo>
                    <a:lnTo>
                      <a:pt x="218" y="109"/>
                    </a:lnTo>
                    <a:lnTo>
                      <a:pt x="240" y="109"/>
                    </a:lnTo>
                    <a:lnTo>
                      <a:pt x="263" y="109"/>
                    </a:lnTo>
                    <a:lnTo>
                      <a:pt x="285" y="109"/>
                    </a:lnTo>
                    <a:lnTo>
                      <a:pt x="306" y="109"/>
                    </a:lnTo>
                    <a:lnTo>
                      <a:pt x="326" y="109"/>
                    </a:lnTo>
                    <a:lnTo>
                      <a:pt x="345" y="109"/>
                    </a:lnTo>
                    <a:lnTo>
                      <a:pt x="360" y="109"/>
                    </a:lnTo>
                    <a:lnTo>
                      <a:pt x="373" y="109"/>
                    </a:lnTo>
                    <a:lnTo>
                      <a:pt x="382" y="109"/>
                    </a:lnTo>
                    <a:lnTo>
                      <a:pt x="382" y="255"/>
                    </a:lnTo>
                    <a:lnTo>
                      <a:pt x="528" y="255"/>
                    </a:lnTo>
                    <a:lnTo>
                      <a:pt x="528" y="338"/>
                    </a:lnTo>
                    <a:lnTo>
                      <a:pt x="528" y="475"/>
                    </a:lnTo>
                    <a:lnTo>
                      <a:pt x="528" y="608"/>
                    </a:lnTo>
                    <a:lnTo>
                      <a:pt x="528" y="67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" name="Text Box 38"/>
              <p:cNvSpPr txBox="1">
                <a:spLocks noChangeArrowheads="1"/>
              </p:cNvSpPr>
              <p:nvPr/>
            </p:nvSpPr>
            <p:spPr bwMode="auto">
              <a:xfrm>
                <a:off x="2534" y="3244"/>
                <a:ext cx="408" cy="296"/>
              </a:xfrm>
              <a:prstGeom prst="rect">
                <a:avLst/>
              </a:prstGeom>
              <a:noFill/>
              <a:ln w="12700" cap="sq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 dirty="0" err="1"/>
                  <a:t>Req</a:t>
                </a:r>
                <a:endParaRPr lang="en-US" sz="1200" dirty="0"/>
              </a:p>
              <a:p>
                <a:r>
                  <a:rPr lang="en-US" sz="1200" dirty="0"/>
                  <a:t>Letter</a:t>
                </a:r>
              </a:p>
            </p:txBody>
          </p:sp>
        </p:grpSp>
        <p:grpSp>
          <p:nvGrpSpPr>
            <p:cNvPr id="301" name="Group 74"/>
            <p:cNvGrpSpPr/>
            <p:nvPr/>
          </p:nvGrpSpPr>
          <p:grpSpPr>
            <a:xfrm flipH="1">
              <a:off x="3117282" y="2150483"/>
              <a:ext cx="706582" cy="896937"/>
              <a:chOff x="6972300" y="4405313"/>
              <a:chExt cx="777875" cy="896937"/>
            </a:xfrm>
          </p:grpSpPr>
          <p:sp>
            <p:nvSpPr>
              <p:cNvPr id="392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6972300" y="4405313"/>
                <a:ext cx="777875" cy="896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Freeform 6"/>
              <p:cNvSpPr>
                <a:spLocks/>
              </p:cNvSpPr>
              <p:nvPr/>
            </p:nvSpPr>
            <p:spPr bwMode="auto">
              <a:xfrm>
                <a:off x="7232650" y="4697413"/>
                <a:ext cx="123825" cy="36512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2" y="15"/>
                  </a:cxn>
                  <a:cxn ang="0">
                    <a:pos x="0" y="23"/>
                  </a:cxn>
                  <a:cxn ang="0">
                    <a:pos x="0" y="27"/>
                  </a:cxn>
                  <a:cxn ang="0">
                    <a:pos x="2" y="33"/>
                  </a:cxn>
                  <a:cxn ang="0">
                    <a:pos x="4" y="35"/>
                  </a:cxn>
                  <a:cxn ang="0">
                    <a:pos x="9" y="41"/>
                  </a:cxn>
                  <a:cxn ang="0">
                    <a:pos x="16" y="45"/>
                  </a:cxn>
                  <a:cxn ang="0">
                    <a:pos x="16" y="45"/>
                  </a:cxn>
                  <a:cxn ang="0">
                    <a:pos x="31" y="46"/>
                  </a:cxn>
                  <a:cxn ang="0">
                    <a:pos x="50" y="46"/>
                  </a:cxn>
                  <a:cxn ang="0">
                    <a:pos x="60" y="45"/>
                  </a:cxn>
                  <a:cxn ang="0">
                    <a:pos x="68" y="41"/>
                  </a:cxn>
                  <a:cxn ang="0">
                    <a:pos x="74" y="35"/>
                  </a:cxn>
                  <a:cxn ang="0">
                    <a:pos x="77" y="31"/>
                  </a:cxn>
                  <a:cxn ang="0">
                    <a:pos x="78" y="27"/>
                  </a:cxn>
                  <a:cxn ang="0">
                    <a:pos x="78" y="27"/>
                  </a:cxn>
                  <a:cxn ang="0">
                    <a:pos x="78" y="21"/>
                  </a:cxn>
                  <a:cxn ang="0">
                    <a:pos x="77" y="13"/>
                  </a:cxn>
                  <a:cxn ang="0">
                    <a:pos x="72" y="0"/>
                  </a:cxn>
                  <a:cxn ang="0">
                    <a:pos x="72" y="0"/>
                  </a:cxn>
                  <a:cxn ang="0">
                    <a:pos x="60" y="13"/>
                  </a:cxn>
                  <a:cxn ang="0">
                    <a:pos x="47" y="23"/>
                  </a:cxn>
                  <a:cxn ang="0">
                    <a:pos x="37" y="27"/>
                  </a:cxn>
                  <a:cxn ang="0">
                    <a:pos x="27" y="27"/>
                  </a:cxn>
                  <a:cxn ang="0">
                    <a:pos x="19" y="25"/>
                  </a:cxn>
                  <a:cxn ang="0">
                    <a:pos x="12" y="21"/>
                  </a:cxn>
                  <a:cxn ang="0">
                    <a:pos x="2" y="15"/>
                  </a:cxn>
                  <a:cxn ang="0">
                    <a:pos x="2" y="15"/>
                  </a:cxn>
                </a:cxnLst>
                <a:rect l="0" t="0" r="r" b="b"/>
                <a:pathLst>
                  <a:path w="78" h="46">
                    <a:moveTo>
                      <a:pt x="2" y="15"/>
                    </a:moveTo>
                    <a:lnTo>
                      <a:pt x="2" y="15"/>
                    </a:lnTo>
                    <a:lnTo>
                      <a:pt x="0" y="23"/>
                    </a:lnTo>
                    <a:lnTo>
                      <a:pt x="0" y="27"/>
                    </a:lnTo>
                    <a:lnTo>
                      <a:pt x="2" y="33"/>
                    </a:lnTo>
                    <a:lnTo>
                      <a:pt x="4" y="35"/>
                    </a:lnTo>
                    <a:lnTo>
                      <a:pt x="9" y="41"/>
                    </a:lnTo>
                    <a:lnTo>
                      <a:pt x="16" y="45"/>
                    </a:lnTo>
                    <a:lnTo>
                      <a:pt x="16" y="45"/>
                    </a:lnTo>
                    <a:lnTo>
                      <a:pt x="31" y="46"/>
                    </a:lnTo>
                    <a:lnTo>
                      <a:pt x="50" y="46"/>
                    </a:lnTo>
                    <a:lnTo>
                      <a:pt x="60" y="45"/>
                    </a:lnTo>
                    <a:lnTo>
                      <a:pt x="68" y="41"/>
                    </a:lnTo>
                    <a:lnTo>
                      <a:pt x="74" y="35"/>
                    </a:lnTo>
                    <a:lnTo>
                      <a:pt x="77" y="31"/>
                    </a:lnTo>
                    <a:lnTo>
                      <a:pt x="78" y="27"/>
                    </a:lnTo>
                    <a:lnTo>
                      <a:pt x="78" y="27"/>
                    </a:lnTo>
                    <a:lnTo>
                      <a:pt x="78" y="21"/>
                    </a:lnTo>
                    <a:lnTo>
                      <a:pt x="77" y="13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60" y="13"/>
                    </a:lnTo>
                    <a:lnTo>
                      <a:pt x="47" y="23"/>
                    </a:lnTo>
                    <a:lnTo>
                      <a:pt x="37" y="27"/>
                    </a:lnTo>
                    <a:lnTo>
                      <a:pt x="27" y="27"/>
                    </a:lnTo>
                    <a:lnTo>
                      <a:pt x="19" y="25"/>
                    </a:lnTo>
                    <a:lnTo>
                      <a:pt x="12" y="21"/>
                    </a:lnTo>
                    <a:lnTo>
                      <a:pt x="2" y="15"/>
                    </a:lnTo>
                    <a:lnTo>
                      <a:pt x="2" y="15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Freeform 7"/>
              <p:cNvSpPr>
                <a:spLocks/>
              </p:cNvSpPr>
              <p:nvPr/>
            </p:nvSpPr>
            <p:spPr bwMode="auto">
              <a:xfrm>
                <a:off x="6975475" y="5235575"/>
                <a:ext cx="503238" cy="63500"/>
              </a:xfrm>
              <a:custGeom>
                <a:avLst/>
                <a:gdLst/>
                <a:ahLst/>
                <a:cxnLst>
                  <a:cxn ang="0">
                    <a:pos x="317" y="39"/>
                  </a:cxn>
                  <a:cxn ang="0">
                    <a:pos x="317" y="39"/>
                  </a:cxn>
                  <a:cxn ang="0">
                    <a:pos x="316" y="43"/>
                  </a:cxn>
                  <a:cxn ang="0">
                    <a:pos x="313" y="47"/>
                  </a:cxn>
                  <a:cxn ang="0">
                    <a:pos x="309" y="51"/>
                  </a:cxn>
                  <a:cxn ang="0">
                    <a:pos x="305" y="55"/>
                  </a:cxn>
                  <a:cxn ang="0">
                    <a:pos x="289" y="62"/>
                  </a:cxn>
                  <a:cxn ang="0">
                    <a:pos x="270" y="68"/>
                  </a:cxn>
                  <a:cxn ang="0">
                    <a:pos x="246" y="72"/>
                  </a:cxn>
                  <a:cxn ang="0">
                    <a:pos x="220" y="76"/>
                  </a:cxn>
                  <a:cxn ang="0">
                    <a:pos x="190" y="78"/>
                  </a:cxn>
                  <a:cxn ang="0">
                    <a:pos x="158" y="80"/>
                  </a:cxn>
                  <a:cxn ang="0">
                    <a:pos x="158" y="80"/>
                  </a:cxn>
                  <a:cxn ang="0">
                    <a:pos x="127" y="78"/>
                  </a:cxn>
                  <a:cxn ang="0">
                    <a:pos x="96" y="76"/>
                  </a:cxn>
                  <a:cxn ang="0">
                    <a:pos x="70" y="72"/>
                  </a:cxn>
                  <a:cxn ang="0">
                    <a:pos x="46" y="68"/>
                  </a:cxn>
                  <a:cxn ang="0">
                    <a:pos x="27" y="62"/>
                  </a:cxn>
                  <a:cxn ang="0">
                    <a:pos x="13" y="55"/>
                  </a:cxn>
                  <a:cxn ang="0">
                    <a:pos x="7" y="51"/>
                  </a:cxn>
                  <a:cxn ang="0">
                    <a:pos x="2" y="47"/>
                  </a:cxn>
                  <a:cxn ang="0">
                    <a:pos x="0" y="43"/>
                  </a:cxn>
                  <a:cxn ang="0">
                    <a:pos x="0" y="39"/>
                  </a:cxn>
                  <a:cxn ang="0">
                    <a:pos x="0" y="39"/>
                  </a:cxn>
                  <a:cxn ang="0">
                    <a:pos x="0" y="35"/>
                  </a:cxn>
                  <a:cxn ang="0">
                    <a:pos x="2" y="31"/>
                  </a:cxn>
                  <a:cxn ang="0">
                    <a:pos x="7" y="27"/>
                  </a:cxn>
                  <a:cxn ang="0">
                    <a:pos x="13" y="23"/>
                  </a:cxn>
                  <a:cxn ang="0">
                    <a:pos x="27" y="18"/>
                  </a:cxn>
                  <a:cxn ang="0">
                    <a:pos x="46" y="12"/>
                  </a:cxn>
                  <a:cxn ang="0">
                    <a:pos x="70" y="6"/>
                  </a:cxn>
                  <a:cxn ang="0">
                    <a:pos x="96" y="4"/>
                  </a:cxn>
                  <a:cxn ang="0">
                    <a:pos x="127" y="0"/>
                  </a:cxn>
                  <a:cxn ang="0">
                    <a:pos x="158" y="0"/>
                  </a:cxn>
                  <a:cxn ang="0">
                    <a:pos x="158" y="0"/>
                  </a:cxn>
                  <a:cxn ang="0">
                    <a:pos x="190" y="0"/>
                  </a:cxn>
                  <a:cxn ang="0">
                    <a:pos x="220" y="4"/>
                  </a:cxn>
                  <a:cxn ang="0">
                    <a:pos x="246" y="6"/>
                  </a:cxn>
                  <a:cxn ang="0">
                    <a:pos x="270" y="12"/>
                  </a:cxn>
                  <a:cxn ang="0">
                    <a:pos x="289" y="18"/>
                  </a:cxn>
                  <a:cxn ang="0">
                    <a:pos x="305" y="23"/>
                  </a:cxn>
                  <a:cxn ang="0">
                    <a:pos x="309" y="27"/>
                  </a:cxn>
                  <a:cxn ang="0">
                    <a:pos x="313" y="31"/>
                  </a:cxn>
                  <a:cxn ang="0">
                    <a:pos x="316" y="35"/>
                  </a:cxn>
                  <a:cxn ang="0">
                    <a:pos x="317" y="39"/>
                  </a:cxn>
                  <a:cxn ang="0">
                    <a:pos x="317" y="39"/>
                  </a:cxn>
                </a:cxnLst>
                <a:rect l="0" t="0" r="r" b="b"/>
                <a:pathLst>
                  <a:path w="317" h="80">
                    <a:moveTo>
                      <a:pt x="317" y="39"/>
                    </a:moveTo>
                    <a:lnTo>
                      <a:pt x="317" y="39"/>
                    </a:lnTo>
                    <a:lnTo>
                      <a:pt x="316" y="43"/>
                    </a:lnTo>
                    <a:lnTo>
                      <a:pt x="313" y="47"/>
                    </a:lnTo>
                    <a:lnTo>
                      <a:pt x="309" y="51"/>
                    </a:lnTo>
                    <a:lnTo>
                      <a:pt x="305" y="55"/>
                    </a:lnTo>
                    <a:lnTo>
                      <a:pt x="289" y="62"/>
                    </a:lnTo>
                    <a:lnTo>
                      <a:pt x="270" y="68"/>
                    </a:lnTo>
                    <a:lnTo>
                      <a:pt x="246" y="72"/>
                    </a:lnTo>
                    <a:lnTo>
                      <a:pt x="220" y="76"/>
                    </a:lnTo>
                    <a:lnTo>
                      <a:pt x="190" y="78"/>
                    </a:lnTo>
                    <a:lnTo>
                      <a:pt x="158" y="80"/>
                    </a:lnTo>
                    <a:lnTo>
                      <a:pt x="158" y="80"/>
                    </a:lnTo>
                    <a:lnTo>
                      <a:pt x="127" y="78"/>
                    </a:lnTo>
                    <a:lnTo>
                      <a:pt x="96" y="76"/>
                    </a:lnTo>
                    <a:lnTo>
                      <a:pt x="70" y="72"/>
                    </a:lnTo>
                    <a:lnTo>
                      <a:pt x="46" y="68"/>
                    </a:lnTo>
                    <a:lnTo>
                      <a:pt x="27" y="62"/>
                    </a:lnTo>
                    <a:lnTo>
                      <a:pt x="13" y="55"/>
                    </a:lnTo>
                    <a:lnTo>
                      <a:pt x="7" y="51"/>
                    </a:lnTo>
                    <a:lnTo>
                      <a:pt x="2" y="47"/>
                    </a:lnTo>
                    <a:lnTo>
                      <a:pt x="0" y="43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0" y="35"/>
                    </a:lnTo>
                    <a:lnTo>
                      <a:pt x="2" y="31"/>
                    </a:lnTo>
                    <a:lnTo>
                      <a:pt x="7" y="27"/>
                    </a:lnTo>
                    <a:lnTo>
                      <a:pt x="13" y="23"/>
                    </a:lnTo>
                    <a:lnTo>
                      <a:pt x="27" y="18"/>
                    </a:lnTo>
                    <a:lnTo>
                      <a:pt x="46" y="12"/>
                    </a:lnTo>
                    <a:lnTo>
                      <a:pt x="70" y="6"/>
                    </a:lnTo>
                    <a:lnTo>
                      <a:pt x="96" y="4"/>
                    </a:lnTo>
                    <a:lnTo>
                      <a:pt x="127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90" y="0"/>
                    </a:lnTo>
                    <a:lnTo>
                      <a:pt x="220" y="4"/>
                    </a:lnTo>
                    <a:lnTo>
                      <a:pt x="246" y="6"/>
                    </a:lnTo>
                    <a:lnTo>
                      <a:pt x="270" y="12"/>
                    </a:lnTo>
                    <a:lnTo>
                      <a:pt x="289" y="18"/>
                    </a:lnTo>
                    <a:lnTo>
                      <a:pt x="305" y="23"/>
                    </a:lnTo>
                    <a:lnTo>
                      <a:pt x="309" y="27"/>
                    </a:lnTo>
                    <a:lnTo>
                      <a:pt x="313" y="31"/>
                    </a:lnTo>
                    <a:lnTo>
                      <a:pt x="316" y="35"/>
                    </a:lnTo>
                    <a:lnTo>
                      <a:pt x="317" y="39"/>
                    </a:lnTo>
                    <a:lnTo>
                      <a:pt x="317" y="39"/>
                    </a:lnTo>
                    <a:close/>
                  </a:path>
                </a:pathLst>
              </a:custGeom>
              <a:solidFill>
                <a:srgbClr val="A5BED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Freeform 8"/>
              <p:cNvSpPr>
                <a:spLocks/>
              </p:cNvSpPr>
              <p:nvPr/>
            </p:nvSpPr>
            <p:spPr bwMode="auto">
              <a:xfrm>
                <a:off x="7310438" y="4718050"/>
                <a:ext cx="228600" cy="114300"/>
              </a:xfrm>
              <a:custGeom>
                <a:avLst/>
                <a:gdLst/>
                <a:ahLst/>
                <a:cxnLst>
                  <a:cxn ang="0">
                    <a:pos x="144" y="111"/>
                  </a:cxn>
                  <a:cxn ang="0">
                    <a:pos x="144" y="37"/>
                  </a:cxn>
                  <a:cxn ang="0">
                    <a:pos x="144" y="37"/>
                  </a:cxn>
                  <a:cxn ang="0">
                    <a:pos x="141" y="39"/>
                  </a:cxn>
                  <a:cxn ang="0">
                    <a:pos x="134" y="45"/>
                  </a:cxn>
                  <a:cxn ang="0">
                    <a:pos x="124" y="49"/>
                  </a:cxn>
                  <a:cxn ang="0">
                    <a:pos x="109" y="53"/>
                  </a:cxn>
                  <a:cxn ang="0">
                    <a:pos x="101" y="53"/>
                  </a:cxn>
                  <a:cxn ang="0">
                    <a:pos x="92" y="53"/>
                  </a:cxn>
                  <a:cxn ang="0">
                    <a:pos x="83" y="49"/>
                  </a:cxn>
                  <a:cxn ang="0">
                    <a:pos x="73" y="45"/>
                  </a:cxn>
                  <a:cxn ang="0">
                    <a:pos x="62" y="37"/>
                  </a:cxn>
                  <a:cxn ang="0">
                    <a:pos x="52" y="27"/>
                  </a:cxn>
                  <a:cxn ang="0">
                    <a:pos x="41" y="16"/>
                  </a:cxn>
                  <a:cxn ang="0">
                    <a:pos x="29" y="0"/>
                  </a:cxn>
                  <a:cxn ang="0">
                    <a:pos x="29" y="0"/>
                  </a:cxn>
                  <a:cxn ang="0">
                    <a:pos x="28" y="10"/>
                  </a:cxn>
                  <a:cxn ang="0">
                    <a:pos x="25" y="18"/>
                  </a:cxn>
                  <a:cxn ang="0">
                    <a:pos x="20" y="31"/>
                  </a:cxn>
                  <a:cxn ang="0">
                    <a:pos x="15" y="39"/>
                  </a:cxn>
                  <a:cxn ang="0">
                    <a:pos x="13" y="41"/>
                  </a:cxn>
                  <a:cxn ang="0">
                    <a:pos x="13" y="41"/>
                  </a:cxn>
                  <a:cxn ang="0">
                    <a:pos x="11" y="57"/>
                  </a:cxn>
                  <a:cxn ang="0">
                    <a:pos x="6" y="76"/>
                  </a:cxn>
                  <a:cxn ang="0">
                    <a:pos x="0" y="100"/>
                  </a:cxn>
                  <a:cxn ang="0">
                    <a:pos x="0" y="115"/>
                  </a:cxn>
                  <a:cxn ang="0">
                    <a:pos x="0" y="115"/>
                  </a:cxn>
                  <a:cxn ang="0">
                    <a:pos x="14" y="127"/>
                  </a:cxn>
                  <a:cxn ang="0">
                    <a:pos x="26" y="135"/>
                  </a:cxn>
                  <a:cxn ang="0">
                    <a:pos x="42" y="141"/>
                  </a:cxn>
                  <a:cxn ang="0">
                    <a:pos x="52" y="141"/>
                  </a:cxn>
                  <a:cxn ang="0">
                    <a:pos x="62" y="143"/>
                  </a:cxn>
                  <a:cxn ang="0">
                    <a:pos x="73" y="143"/>
                  </a:cxn>
                  <a:cxn ang="0">
                    <a:pos x="86" y="139"/>
                  </a:cxn>
                  <a:cxn ang="0">
                    <a:pos x="98" y="135"/>
                  </a:cxn>
                  <a:cxn ang="0">
                    <a:pos x="113" y="129"/>
                  </a:cxn>
                  <a:cxn ang="0">
                    <a:pos x="128" y="121"/>
                  </a:cxn>
                  <a:cxn ang="0">
                    <a:pos x="144" y="111"/>
                  </a:cxn>
                  <a:cxn ang="0">
                    <a:pos x="144" y="111"/>
                  </a:cxn>
                </a:cxnLst>
                <a:rect l="0" t="0" r="r" b="b"/>
                <a:pathLst>
                  <a:path w="144" h="143">
                    <a:moveTo>
                      <a:pt x="144" y="111"/>
                    </a:moveTo>
                    <a:lnTo>
                      <a:pt x="144" y="37"/>
                    </a:lnTo>
                    <a:lnTo>
                      <a:pt x="144" y="37"/>
                    </a:lnTo>
                    <a:lnTo>
                      <a:pt x="141" y="39"/>
                    </a:lnTo>
                    <a:lnTo>
                      <a:pt x="134" y="45"/>
                    </a:lnTo>
                    <a:lnTo>
                      <a:pt x="124" y="49"/>
                    </a:lnTo>
                    <a:lnTo>
                      <a:pt x="109" y="53"/>
                    </a:lnTo>
                    <a:lnTo>
                      <a:pt x="101" y="53"/>
                    </a:lnTo>
                    <a:lnTo>
                      <a:pt x="92" y="53"/>
                    </a:lnTo>
                    <a:lnTo>
                      <a:pt x="83" y="49"/>
                    </a:lnTo>
                    <a:lnTo>
                      <a:pt x="73" y="45"/>
                    </a:lnTo>
                    <a:lnTo>
                      <a:pt x="62" y="37"/>
                    </a:lnTo>
                    <a:lnTo>
                      <a:pt x="52" y="27"/>
                    </a:lnTo>
                    <a:lnTo>
                      <a:pt x="41" y="16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28" y="10"/>
                    </a:lnTo>
                    <a:lnTo>
                      <a:pt x="25" y="18"/>
                    </a:lnTo>
                    <a:lnTo>
                      <a:pt x="20" y="31"/>
                    </a:lnTo>
                    <a:lnTo>
                      <a:pt x="15" y="39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1" y="57"/>
                    </a:lnTo>
                    <a:lnTo>
                      <a:pt x="6" y="76"/>
                    </a:lnTo>
                    <a:lnTo>
                      <a:pt x="0" y="100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14" y="127"/>
                    </a:lnTo>
                    <a:lnTo>
                      <a:pt x="26" y="135"/>
                    </a:lnTo>
                    <a:lnTo>
                      <a:pt x="42" y="141"/>
                    </a:lnTo>
                    <a:lnTo>
                      <a:pt x="52" y="141"/>
                    </a:lnTo>
                    <a:lnTo>
                      <a:pt x="62" y="143"/>
                    </a:lnTo>
                    <a:lnTo>
                      <a:pt x="73" y="143"/>
                    </a:lnTo>
                    <a:lnTo>
                      <a:pt x="86" y="139"/>
                    </a:lnTo>
                    <a:lnTo>
                      <a:pt x="98" y="135"/>
                    </a:lnTo>
                    <a:lnTo>
                      <a:pt x="113" y="129"/>
                    </a:lnTo>
                    <a:lnTo>
                      <a:pt x="128" y="121"/>
                    </a:lnTo>
                    <a:lnTo>
                      <a:pt x="144" y="111"/>
                    </a:lnTo>
                    <a:lnTo>
                      <a:pt x="144" y="1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9"/>
              <p:cNvSpPr>
                <a:spLocks/>
              </p:cNvSpPr>
              <p:nvPr/>
            </p:nvSpPr>
            <p:spPr bwMode="auto">
              <a:xfrm>
                <a:off x="7310438" y="4733925"/>
                <a:ext cx="196850" cy="84137"/>
              </a:xfrm>
              <a:custGeom>
                <a:avLst/>
                <a:gdLst/>
                <a:ahLst/>
                <a:cxnLst>
                  <a:cxn ang="0">
                    <a:pos x="124" y="88"/>
                  </a:cxn>
                  <a:cxn ang="0">
                    <a:pos x="121" y="42"/>
                  </a:cxn>
                  <a:cxn ang="0">
                    <a:pos x="121" y="42"/>
                  </a:cxn>
                  <a:cxn ang="0">
                    <a:pos x="116" y="45"/>
                  </a:cxn>
                  <a:cxn ang="0">
                    <a:pos x="108" y="47"/>
                  </a:cxn>
                  <a:cxn ang="0">
                    <a:pos x="99" y="49"/>
                  </a:cxn>
                  <a:cxn ang="0">
                    <a:pos x="86" y="49"/>
                  </a:cxn>
                  <a:cxn ang="0">
                    <a:pos x="71" y="43"/>
                  </a:cxn>
                  <a:cxn ang="0">
                    <a:pos x="62" y="38"/>
                  </a:cxn>
                  <a:cxn ang="0">
                    <a:pos x="53" y="32"/>
                  </a:cxn>
                  <a:cxn ang="0">
                    <a:pos x="43" y="22"/>
                  </a:cxn>
                  <a:cxn ang="0">
                    <a:pos x="33" y="12"/>
                  </a:cxn>
                  <a:cxn ang="0">
                    <a:pos x="33" y="12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21" y="10"/>
                  </a:cxn>
                  <a:cxn ang="0">
                    <a:pos x="17" y="16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1" y="38"/>
                  </a:cxn>
                  <a:cxn ang="0">
                    <a:pos x="6" y="57"/>
                  </a:cxn>
                  <a:cxn ang="0">
                    <a:pos x="0" y="81"/>
                  </a:cxn>
                  <a:cxn ang="0">
                    <a:pos x="0" y="86"/>
                  </a:cxn>
                  <a:cxn ang="0">
                    <a:pos x="4" y="77"/>
                  </a:cxn>
                  <a:cxn ang="0">
                    <a:pos x="4" y="77"/>
                  </a:cxn>
                  <a:cxn ang="0">
                    <a:pos x="7" y="79"/>
                  </a:cxn>
                  <a:cxn ang="0">
                    <a:pos x="15" y="83"/>
                  </a:cxn>
                  <a:cxn ang="0">
                    <a:pos x="26" y="90"/>
                  </a:cxn>
                  <a:cxn ang="0">
                    <a:pos x="41" y="98"/>
                  </a:cxn>
                  <a:cxn ang="0">
                    <a:pos x="58" y="104"/>
                  </a:cxn>
                  <a:cxn ang="0">
                    <a:pos x="68" y="106"/>
                  </a:cxn>
                  <a:cxn ang="0">
                    <a:pos x="78" y="106"/>
                  </a:cxn>
                  <a:cxn ang="0">
                    <a:pos x="89" y="104"/>
                  </a:cxn>
                  <a:cxn ang="0">
                    <a:pos x="100" y="100"/>
                  </a:cxn>
                  <a:cxn ang="0">
                    <a:pos x="111" y="96"/>
                  </a:cxn>
                  <a:cxn ang="0">
                    <a:pos x="124" y="88"/>
                  </a:cxn>
                  <a:cxn ang="0">
                    <a:pos x="124" y="88"/>
                  </a:cxn>
                </a:cxnLst>
                <a:rect l="0" t="0" r="r" b="b"/>
                <a:pathLst>
                  <a:path w="124" h="106">
                    <a:moveTo>
                      <a:pt x="124" y="88"/>
                    </a:moveTo>
                    <a:lnTo>
                      <a:pt x="121" y="42"/>
                    </a:lnTo>
                    <a:lnTo>
                      <a:pt x="121" y="42"/>
                    </a:lnTo>
                    <a:lnTo>
                      <a:pt x="116" y="45"/>
                    </a:lnTo>
                    <a:lnTo>
                      <a:pt x="108" y="47"/>
                    </a:lnTo>
                    <a:lnTo>
                      <a:pt x="99" y="49"/>
                    </a:lnTo>
                    <a:lnTo>
                      <a:pt x="86" y="49"/>
                    </a:lnTo>
                    <a:lnTo>
                      <a:pt x="71" y="43"/>
                    </a:lnTo>
                    <a:lnTo>
                      <a:pt x="62" y="38"/>
                    </a:lnTo>
                    <a:lnTo>
                      <a:pt x="53" y="32"/>
                    </a:lnTo>
                    <a:lnTo>
                      <a:pt x="43" y="22"/>
                    </a:lnTo>
                    <a:lnTo>
                      <a:pt x="33" y="12"/>
                    </a:lnTo>
                    <a:lnTo>
                      <a:pt x="33" y="1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1" y="10"/>
                    </a:lnTo>
                    <a:lnTo>
                      <a:pt x="17" y="16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1" y="38"/>
                    </a:lnTo>
                    <a:lnTo>
                      <a:pt x="6" y="57"/>
                    </a:lnTo>
                    <a:lnTo>
                      <a:pt x="0" y="81"/>
                    </a:lnTo>
                    <a:lnTo>
                      <a:pt x="0" y="86"/>
                    </a:lnTo>
                    <a:lnTo>
                      <a:pt x="4" y="77"/>
                    </a:lnTo>
                    <a:lnTo>
                      <a:pt x="4" y="77"/>
                    </a:lnTo>
                    <a:lnTo>
                      <a:pt x="7" y="79"/>
                    </a:lnTo>
                    <a:lnTo>
                      <a:pt x="15" y="83"/>
                    </a:lnTo>
                    <a:lnTo>
                      <a:pt x="26" y="90"/>
                    </a:lnTo>
                    <a:lnTo>
                      <a:pt x="41" y="98"/>
                    </a:lnTo>
                    <a:lnTo>
                      <a:pt x="58" y="104"/>
                    </a:lnTo>
                    <a:lnTo>
                      <a:pt x="68" y="106"/>
                    </a:lnTo>
                    <a:lnTo>
                      <a:pt x="78" y="106"/>
                    </a:lnTo>
                    <a:lnTo>
                      <a:pt x="89" y="104"/>
                    </a:lnTo>
                    <a:lnTo>
                      <a:pt x="100" y="100"/>
                    </a:lnTo>
                    <a:lnTo>
                      <a:pt x="111" y="96"/>
                    </a:lnTo>
                    <a:lnTo>
                      <a:pt x="124" y="88"/>
                    </a:lnTo>
                    <a:lnTo>
                      <a:pt x="124" y="8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Freeform 10"/>
              <p:cNvSpPr>
                <a:spLocks/>
              </p:cNvSpPr>
              <p:nvPr/>
            </p:nvSpPr>
            <p:spPr bwMode="auto">
              <a:xfrm>
                <a:off x="7310438" y="4733925"/>
                <a:ext cx="196850" cy="84137"/>
              </a:xfrm>
              <a:custGeom>
                <a:avLst/>
                <a:gdLst/>
                <a:ahLst/>
                <a:cxnLst>
                  <a:cxn ang="0">
                    <a:pos x="124" y="88"/>
                  </a:cxn>
                  <a:cxn ang="0">
                    <a:pos x="121" y="42"/>
                  </a:cxn>
                  <a:cxn ang="0">
                    <a:pos x="121" y="42"/>
                  </a:cxn>
                  <a:cxn ang="0">
                    <a:pos x="115" y="45"/>
                  </a:cxn>
                  <a:cxn ang="0">
                    <a:pos x="107" y="47"/>
                  </a:cxn>
                  <a:cxn ang="0">
                    <a:pos x="96" y="47"/>
                  </a:cxn>
                  <a:cxn ang="0">
                    <a:pos x="82" y="45"/>
                  </a:cxn>
                  <a:cxn ang="0">
                    <a:pos x="66" y="38"/>
                  </a:cxn>
                  <a:cxn ang="0">
                    <a:pos x="55" y="32"/>
                  </a:cxn>
                  <a:cxn ang="0">
                    <a:pos x="47" y="24"/>
                  </a:cxn>
                  <a:cxn ang="0">
                    <a:pos x="35" y="1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21" y="10"/>
                  </a:cxn>
                  <a:cxn ang="0">
                    <a:pos x="17" y="16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1" y="38"/>
                  </a:cxn>
                  <a:cxn ang="0">
                    <a:pos x="6" y="57"/>
                  </a:cxn>
                  <a:cxn ang="0">
                    <a:pos x="0" y="81"/>
                  </a:cxn>
                  <a:cxn ang="0">
                    <a:pos x="0" y="86"/>
                  </a:cxn>
                  <a:cxn ang="0">
                    <a:pos x="0" y="86"/>
                  </a:cxn>
                  <a:cxn ang="0">
                    <a:pos x="4" y="77"/>
                  </a:cxn>
                  <a:cxn ang="0">
                    <a:pos x="4" y="77"/>
                  </a:cxn>
                  <a:cxn ang="0">
                    <a:pos x="7" y="79"/>
                  </a:cxn>
                  <a:cxn ang="0">
                    <a:pos x="15" y="83"/>
                  </a:cxn>
                  <a:cxn ang="0">
                    <a:pos x="26" y="90"/>
                  </a:cxn>
                  <a:cxn ang="0">
                    <a:pos x="41" y="98"/>
                  </a:cxn>
                  <a:cxn ang="0">
                    <a:pos x="58" y="104"/>
                  </a:cxn>
                  <a:cxn ang="0">
                    <a:pos x="68" y="106"/>
                  </a:cxn>
                  <a:cxn ang="0">
                    <a:pos x="78" y="106"/>
                  </a:cxn>
                  <a:cxn ang="0">
                    <a:pos x="89" y="104"/>
                  </a:cxn>
                  <a:cxn ang="0">
                    <a:pos x="100" y="100"/>
                  </a:cxn>
                  <a:cxn ang="0">
                    <a:pos x="111" y="96"/>
                  </a:cxn>
                  <a:cxn ang="0">
                    <a:pos x="124" y="88"/>
                  </a:cxn>
                  <a:cxn ang="0">
                    <a:pos x="124" y="88"/>
                  </a:cxn>
                </a:cxnLst>
                <a:rect l="0" t="0" r="r" b="b"/>
                <a:pathLst>
                  <a:path w="124" h="106">
                    <a:moveTo>
                      <a:pt x="124" y="88"/>
                    </a:moveTo>
                    <a:lnTo>
                      <a:pt x="121" y="42"/>
                    </a:lnTo>
                    <a:lnTo>
                      <a:pt x="121" y="42"/>
                    </a:lnTo>
                    <a:lnTo>
                      <a:pt x="115" y="45"/>
                    </a:lnTo>
                    <a:lnTo>
                      <a:pt x="107" y="47"/>
                    </a:lnTo>
                    <a:lnTo>
                      <a:pt x="96" y="47"/>
                    </a:lnTo>
                    <a:lnTo>
                      <a:pt x="82" y="45"/>
                    </a:lnTo>
                    <a:lnTo>
                      <a:pt x="66" y="38"/>
                    </a:lnTo>
                    <a:lnTo>
                      <a:pt x="55" y="32"/>
                    </a:lnTo>
                    <a:lnTo>
                      <a:pt x="47" y="24"/>
                    </a:lnTo>
                    <a:lnTo>
                      <a:pt x="35" y="1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1" y="10"/>
                    </a:lnTo>
                    <a:lnTo>
                      <a:pt x="17" y="16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1" y="38"/>
                    </a:lnTo>
                    <a:lnTo>
                      <a:pt x="6" y="57"/>
                    </a:lnTo>
                    <a:lnTo>
                      <a:pt x="0" y="81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4" y="77"/>
                    </a:lnTo>
                    <a:lnTo>
                      <a:pt x="4" y="77"/>
                    </a:lnTo>
                    <a:lnTo>
                      <a:pt x="7" y="79"/>
                    </a:lnTo>
                    <a:lnTo>
                      <a:pt x="15" y="83"/>
                    </a:lnTo>
                    <a:lnTo>
                      <a:pt x="26" y="90"/>
                    </a:lnTo>
                    <a:lnTo>
                      <a:pt x="41" y="98"/>
                    </a:lnTo>
                    <a:lnTo>
                      <a:pt x="58" y="104"/>
                    </a:lnTo>
                    <a:lnTo>
                      <a:pt x="68" y="106"/>
                    </a:lnTo>
                    <a:lnTo>
                      <a:pt x="78" y="106"/>
                    </a:lnTo>
                    <a:lnTo>
                      <a:pt x="89" y="104"/>
                    </a:lnTo>
                    <a:lnTo>
                      <a:pt x="100" y="100"/>
                    </a:lnTo>
                    <a:lnTo>
                      <a:pt x="111" y="96"/>
                    </a:lnTo>
                    <a:lnTo>
                      <a:pt x="124" y="88"/>
                    </a:lnTo>
                    <a:lnTo>
                      <a:pt x="124" y="88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Freeform 11"/>
              <p:cNvSpPr>
                <a:spLocks/>
              </p:cNvSpPr>
              <p:nvPr/>
            </p:nvSpPr>
            <p:spPr bwMode="auto">
              <a:xfrm>
                <a:off x="7310438" y="4732338"/>
                <a:ext cx="196850" cy="85725"/>
              </a:xfrm>
              <a:custGeom>
                <a:avLst/>
                <a:gdLst/>
                <a:ahLst/>
                <a:cxnLst>
                  <a:cxn ang="0">
                    <a:pos x="119" y="74"/>
                  </a:cxn>
                  <a:cxn ang="0">
                    <a:pos x="119" y="74"/>
                  </a:cxn>
                  <a:cxn ang="0">
                    <a:pos x="116" y="76"/>
                  </a:cxn>
                  <a:cxn ang="0">
                    <a:pos x="106" y="84"/>
                  </a:cxn>
                  <a:cxn ang="0">
                    <a:pos x="94" y="89"/>
                  </a:cxn>
                  <a:cxn ang="0">
                    <a:pos x="86" y="93"/>
                  </a:cxn>
                  <a:cxn ang="0">
                    <a:pos x="78" y="93"/>
                  </a:cxn>
                  <a:cxn ang="0">
                    <a:pos x="70" y="93"/>
                  </a:cxn>
                  <a:cxn ang="0">
                    <a:pos x="62" y="91"/>
                  </a:cxn>
                  <a:cxn ang="0">
                    <a:pos x="54" y="87"/>
                  </a:cxn>
                  <a:cxn ang="0">
                    <a:pos x="48" y="80"/>
                  </a:cxn>
                  <a:cxn ang="0">
                    <a:pos x="42" y="68"/>
                  </a:cxn>
                  <a:cxn ang="0">
                    <a:pos x="38" y="54"/>
                  </a:cxn>
                  <a:cxn ang="0">
                    <a:pos x="34" y="35"/>
                  </a:cxn>
                  <a:cxn ang="0">
                    <a:pos x="32" y="11"/>
                  </a:cxn>
                  <a:cxn ang="0">
                    <a:pos x="25" y="0"/>
                  </a:cxn>
                  <a:cxn ang="0">
                    <a:pos x="21" y="5"/>
                  </a:cxn>
                  <a:cxn ang="0">
                    <a:pos x="15" y="17"/>
                  </a:cxn>
                  <a:cxn ang="0">
                    <a:pos x="15" y="17"/>
                  </a:cxn>
                  <a:cxn ang="0">
                    <a:pos x="10" y="43"/>
                  </a:cxn>
                  <a:cxn ang="0">
                    <a:pos x="5" y="64"/>
                  </a:cxn>
                  <a:cxn ang="0">
                    <a:pos x="0" y="82"/>
                  </a:cxn>
                  <a:cxn ang="0">
                    <a:pos x="0" y="82"/>
                  </a:cxn>
                  <a:cxn ang="0">
                    <a:pos x="12" y="89"/>
                  </a:cxn>
                  <a:cxn ang="0">
                    <a:pos x="25" y="95"/>
                  </a:cxn>
                  <a:cxn ang="0">
                    <a:pos x="42" y="103"/>
                  </a:cxn>
                  <a:cxn ang="0">
                    <a:pos x="62" y="107"/>
                  </a:cxn>
                  <a:cxn ang="0">
                    <a:pos x="72" y="107"/>
                  </a:cxn>
                  <a:cxn ang="0">
                    <a:pos x="82" y="107"/>
                  </a:cxn>
                  <a:cxn ang="0">
                    <a:pos x="92" y="105"/>
                  </a:cxn>
                  <a:cxn ang="0">
                    <a:pos x="104" y="101"/>
                  </a:cxn>
                  <a:cxn ang="0">
                    <a:pos x="114" y="97"/>
                  </a:cxn>
                  <a:cxn ang="0">
                    <a:pos x="124" y="89"/>
                  </a:cxn>
                  <a:cxn ang="0">
                    <a:pos x="119" y="74"/>
                  </a:cxn>
                </a:cxnLst>
                <a:rect l="0" t="0" r="r" b="b"/>
                <a:pathLst>
                  <a:path w="124" h="107">
                    <a:moveTo>
                      <a:pt x="119" y="74"/>
                    </a:moveTo>
                    <a:lnTo>
                      <a:pt x="119" y="74"/>
                    </a:lnTo>
                    <a:lnTo>
                      <a:pt x="116" y="76"/>
                    </a:lnTo>
                    <a:lnTo>
                      <a:pt x="106" y="84"/>
                    </a:lnTo>
                    <a:lnTo>
                      <a:pt x="94" y="89"/>
                    </a:lnTo>
                    <a:lnTo>
                      <a:pt x="86" y="93"/>
                    </a:lnTo>
                    <a:lnTo>
                      <a:pt x="78" y="93"/>
                    </a:lnTo>
                    <a:lnTo>
                      <a:pt x="70" y="93"/>
                    </a:lnTo>
                    <a:lnTo>
                      <a:pt x="62" y="91"/>
                    </a:lnTo>
                    <a:lnTo>
                      <a:pt x="54" y="87"/>
                    </a:lnTo>
                    <a:lnTo>
                      <a:pt x="48" y="80"/>
                    </a:lnTo>
                    <a:lnTo>
                      <a:pt x="42" y="68"/>
                    </a:lnTo>
                    <a:lnTo>
                      <a:pt x="38" y="54"/>
                    </a:lnTo>
                    <a:lnTo>
                      <a:pt x="34" y="35"/>
                    </a:lnTo>
                    <a:lnTo>
                      <a:pt x="32" y="11"/>
                    </a:lnTo>
                    <a:lnTo>
                      <a:pt x="25" y="0"/>
                    </a:lnTo>
                    <a:lnTo>
                      <a:pt x="21" y="5"/>
                    </a:lnTo>
                    <a:lnTo>
                      <a:pt x="15" y="17"/>
                    </a:lnTo>
                    <a:lnTo>
                      <a:pt x="15" y="17"/>
                    </a:lnTo>
                    <a:lnTo>
                      <a:pt x="10" y="43"/>
                    </a:lnTo>
                    <a:lnTo>
                      <a:pt x="5" y="64"/>
                    </a:lnTo>
                    <a:lnTo>
                      <a:pt x="0" y="82"/>
                    </a:lnTo>
                    <a:lnTo>
                      <a:pt x="0" y="82"/>
                    </a:lnTo>
                    <a:lnTo>
                      <a:pt x="12" y="89"/>
                    </a:lnTo>
                    <a:lnTo>
                      <a:pt x="25" y="95"/>
                    </a:lnTo>
                    <a:lnTo>
                      <a:pt x="42" y="103"/>
                    </a:lnTo>
                    <a:lnTo>
                      <a:pt x="62" y="107"/>
                    </a:lnTo>
                    <a:lnTo>
                      <a:pt x="72" y="107"/>
                    </a:lnTo>
                    <a:lnTo>
                      <a:pt x="82" y="107"/>
                    </a:lnTo>
                    <a:lnTo>
                      <a:pt x="92" y="105"/>
                    </a:lnTo>
                    <a:lnTo>
                      <a:pt x="104" y="101"/>
                    </a:lnTo>
                    <a:lnTo>
                      <a:pt x="114" y="97"/>
                    </a:lnTo>
                    <a:lnTo>
                      <a:pt x="124" y="89"/>
                    </a:lnTo>
                    <a:lnTo>
                      <a:pt x="119" y="74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Freeform 12"/>
              <p:cNvSpPr>
                <a:spLocks/>
              </p:cNvSpPr>
              <p:nvPr/>
            </p:nvSpPr>
            <p:spPr bwMode="auto">
              <a:xfrm>
                <a:off x="7485063" y="4733925"/>
                <a:ext cx="104775" cy="88900"/>
              </a:xfrm>
              <a:custGeom>
                <a:avLst/>
                <a:gdLst/>
                <a:ahLst/>
                <a:cxnLst>
                  <a:cxn ang="0">
                    <a:pos x="51" y="100"/>
                  </a:cxn>
                  <a:cxn ang="0">
                    <a:pos x="51" y="100"/>
                  </a:cxn>
                  <a:cxn ang="0">
                    <a:pos x="44" y="106"/>
                  </a:cxn>
                  <a:cxn ang="0">
                    <a:pos x="37" y="110"/>
                  </a:cxn>
                  <a:cxn ang="0">
                    <a:pos x="32" y="112"/>
                  </a:cxn>
                  <a:cxn ang="0">
                    <a:pos x="25" y="110"/>
                  </a:cxn>
                  <a:cxn ang="0">
                    <a:pos x="19" y="108"/>
                  </a:cxn>
                  <a:cxn ang="0">
                    <a:pos x="14" y="102"/>
                  </a:cxn>
                  <a:cxn ang="0">
                    <a:pos x="9" y="96"/>
                  </a:cxn>
                  <a:cxn ang="0">
                    <a:pos x="5" y="88"/>
                  </a:cxn>
                  <a:cxn ang="0">
                    <a:pos x="5" y="88"/>
                  </a:cxn>
                  <a:cxn ang="0">
                    <a:pos x="3" y="79"/>
                  </a:cxn>
                  <a:cxn ang="0">
                    <a:pos x="0" y="69"/>
                  </a:cxn>
                  <a:cxn ang="0">
                    <a:pos x="0" y="57"/>
                  </a:cxn>
                  <a:cxn ang="0">
                    <a:pos x="1" y="47"/>
                  </a:cxn>
                  <a:cxn ang="0">
                    <a:pos x="4" y="36"/>
                  </a:cxn>
                  <a:cxn ang="0">
                    <a:pos x="7" y="26"/>
                  </a:cxn>
                  <a:cxn ang="0">
                    <a:pos x="11" y="18"/>
                  </a:cxn>
                  <a:cxn ang="0">
                    <a:pos x="17" y="10"/>
                  </a:cxn>
                  <a:cxn ang="0">
                    <a:pos x="17" y="10"/>
                  </a:cxn>
                  <a:cxn ang="0">
                    <a:pos x="23" y="4"/>
                  </a:cxn>
                  <a:cxn ang="0">
                    <a:pos x="29" y="2"/>
                  </a:cxn>
                  <a:cxn ang="0">
                    <a:pos x="35" y="0"/>
                  </a:cxn>
                  <a:cxn ang="0">
                    <a:pos x="42" y="0"/>
                  </a:cxn>
                  <a:cxn ang="0">
                    <a:pos x="47" y="4"/>
                  </a:cxn>
                  <a:cxn ang="0">
                    <a:pos x="53" y="8"/>
                  </a:cxn>
                  <a:cxn ang="0">
                    <a:pos x="57" y="14"/>
                  </a:cxn>
                  <a:cxn ang="0">
                    <a:pos x="62" y="24"/>
                  </a:cxn>
                  <a:cxn ang="0">
                    <a:pos x="62" y="24"/>
                  </a:cxn>
                  <a:cxn ang="0">
                    <a:pos x="65" y="34"/>
                  </a:cxn>
                  <a:cxn ang="0">
                    <a:pos x="66" y="43"/>
                  </a:cxn>
                  <a:cxn ang="0">
                    <a:pos x="66" y="53"/>
                  </a:cxn>
                  <a:cxn ang="0">
                    <a:pos x="65" y="65"/>
                  </a:cxn>
                  <a:cxn ang="0">
                    <a:pos x="63" y="75"/>
                  </a:cxn>
                  <a:cxn ang="0">
                    <a:pos x="60" y="85"/>
                  </a:cxn>
                  <a:cxn ang="0">
                    <a:pos x="55" y="92"/>
                  </a:cxn>
                  <a:cxn ang="0">
                    <a:pos x="51" y="100"/>
                  </a:cxn>
                  <a:cxn ang="0">
                    <a:pos x="51" y="100"/>
                  </a:cxn>
                </a:cxnLst>
                <a:rect l="0" t="0" r="r" b="b"/>
                <a:pathLst>
                  <a:path w="66" h="112">
                    <a:moveTo>
                      <a:pt x="51" y="100"/>
                    </a:moveTo>
                    <a:lnTo>
                      <a:pt x="51" y="100"/>
                    </a:lnTo>
                    <a:lnTo>
                      <a:pt x="44" y="106"/>
                    </a:lnTo>
                    <a:lnTo>
                      <a:pt x="37" y="110"/>
                    </a:lnTo>
                    <a:lnTo>
                      <a:pt x="32" y="112"/>
                    </a:lnTo>
                    <a:lnTo>
                      <a:pt x="25" y="110"/>
                    </a:lnTo>
                    <a:lnTo>
                      <a:pt x="19" y="108"/>
                    </a:lnTo>
                    <a:lnTo>
                      <a:pt x="14" y="102"/>
                    </a:lnTo>
                    <a:lnTo>
                      <a:pt x="9" y="96"/>
                    </a:lnTo>
                    <a:lnTo>
                      <a:pt x="5" y="88"/>
                    </a:lnTo>
                    <a:lnTo>
                      <a:pt x="5" y="88"/>
                    </a:lnTo>
                    <a:lnTo>
                      <a:pt x="3" y="79"/>
                    </a:lnTo>
                    <a:lnTo>
                      <a:pt x="0" y="69"/>
                    </a:lnTo>
                    <a:lnTo>
                      <a:pt x="0" y="57"/>
                    </a:lnTo>
                    <a:lnTo>
                      <a:pt x="1" y="47"/>
                    </a:lnTo>
                    <a:lnTo>
                      <a:pt x="4" y="36"/>
                    </a:lnTo>
                    <a:lnTo>
                      <a:pt x="7" y="26"/>
                    </a:lnTo>
                    <a:lnTo>
                      <a:pt x="11" y="18"/>
                    </a:lnTo>
                    <a:lnTo>
                      <a:pt x="17" y="10"/>
                    </a:lnTo>
                    <a:lnTo>
                      <a:pt x="17" y="10"/>
                    </a:lnTo>
                    <a:lnTo>
                      <a:pt x="23" y="4"/>
                    </a:lnTo>
                    <a:lnTo>
                      <a:pt x="29" y="2"/>
                    </a:lnTo>
                    <a:lnTo>
                      <a:pt x="35" y="0"/>
                    </a:lnTo>
                    <a:lnTo>
                      <a:pt x="42" y="0"/>
                    </a:lnTo>
                    <a:lnTo>
                      <a:pt x="47" y="4"/>
                    </a:lnTo>
                    <a:lnTo>
                      <a:pt x="53" y="8"/>
                    </a:lnTo>
                    <a:lnTo>
                      <a:pt x="57" y="14"/>
                    </a:lnTo>
                    <a:lnTo>
                      <a:pt x="62" y="24"/>
                    </a:lnTo>
                    <a:lnTo>
                      <a:pt x="62" y="24"/>
                    </a:lnTo>
                    <a:lnTo>
                      <a:pt x="65" y="34"/>
                    </a:lnTo>
                    <a:lnTo>
                      <a:pt x="66" y="43"/>
                    </a:lnTo>
                    <a:lnTo>
                      <a:pt x="66" y="53"/>
                    </a:lnTo>
                    <a:lnTo>
                      <a:pt x="65" y="65"/>
                    </a:lnTo>
                    <a:lnTo>
                      <a:pt x="63" y="75"/>
                    </a:lnTo>
                    <a:lnTo>
                      <a:pt x="60" y="85"/>
                    </a:lnTo>
                    <a:lnTo>
                      <a:pt x="55" y="92"/>
                    </a:lnTo>
                    <a:lnTo>
                      <a:pt x="51" y="100"/>
                    </a:lnTo>
                    <a:lnTo>
                      <a:pt x="51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Freeform 13"/>
              <p:cNvSpPr>
                <a:spLocks/>
              </p:cNvSpPr>
              <p:nvPr/>
            </p:nvSpPr>
            <p:spPr bwMode="auto">
              <a:xfrm>
                <a:off x="7502525" y="4749800"/>
                <a:ext cx="69850" cy="57150"/>
              </a:xfrm>
              <a:custGeom>
                <a:avLst/>
                <a:gdLst/>
                <a:ahLst/>
                <a:cxnLst>
                  <a:cxn ang="0">
                    <a:pos x="33" y="65"/>
                  </a:cxn>
                  <a:cxn ang="0">
                    <a:pos x="33" y="65"/>
                  </a:cxn>
                  <a:cxn ang="0">
                    <a:pos x="30" y="68"/>
                  </a:cxn>
                  <a:cxn ang="0">
                    <a:pos x="25" y="70"/>
                  </a:cxn>
                  <a:cxn ang="0">
                    <a:pos x="21" y="72"/>
                  </a:cxn>
                  <a:cxn ang="0">
                    <a:pos x="17" y="70"/>
                  </a:cxn>
                  <a:cxn ang="0">
                    <a:pos x="13" y="68"/>
                  </a:cxn>
                  <a:cxn ang="0">
                    <a:pos x="9" y="66"/>
                  </a:cxn>
                  <a:cxn ang="0">
                    <a:pos x="6" y="63"/>
                  </a:cxn>
                  <a:cxn ang="0">
                    <a:pos x="4" y="57"/>
                  </a:cxn>
                  <a:cxn ang="0">
                    <a:pos x="4" y="57"/>
                  </a:cxn>
                  <a:cxn ang="0">
                    <a:pos x="2" y="51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2" y="29"/>
                  </a:cxn>
                  <a:cxn ang="0">
                    <a:pos x="3" y="23"/>
                  </a:cxn>
                  <a:cxn ang="0">
                    <a:pos x="5" y="18"/>
                  </a:cxn>
                  <a:cxn ang="0">
                    <a:pos x="8" y="12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5" y="2"/>
                  </a:cxn>
                  <a:cxn ang="0">
                    <a:pos x="20" y="0"/>
                  </a:cxn>
                  <a:cxn ang="0">
                    <a:pos x="24" y="0"/>
                  </a:cxn>
                  <a:cxn ang="0">
                    <a:pos x="27" y="0"/>
                  </a:cxn>
                  <a:cxn ang="0">
                    <a:pos x="32" y="2"/>
                  </a:cxn>
                  <a:cxn ang="0">
                    <a:pos x="35" y="4"/>
                  </a:cxn>
                  <a:cxn ang="0">
                    <a:pos x="39" y="10"/>
                  </a:cxn>
                  <a:cxn ang="0">
                    <a:pos x="41" y="14"/>
                  </a:cxn>
                  <a:cxn ang="0">
                    <a:pos x="41" y="14"/>
                  </a:cxn>
                  <a:cxn ang="0">
                    <a:pos x="43" y="22"/>
                  </a:cxn>
                  <a:cxn ang="0">
                    <a:pos x="44" y="27"/>
                  </a:cxn>
                  <a:cxn ang="0">
                    <a:pos x="44" y="35"/>
                  </a:cxn>
                  <a:cxn ang="0">
                    <a:pos x="43" y="41"/>
                  </a:cxn>
                  <a:cxn ang="0">
                    <a:pos x="42" y="47"/>
                  </a:cxn>
                  <a:cxn ang="0">
                    <a:pos x="40" y="55"/>
                  </a:cxn>
                  <a:cxn ang="0">
                    <a:pos x="36" y="61"/>
                  </a:cxn>
                  <a:cxn ang="0">
                    <a:pos x="33" y="65"/>
                  </a:cxn>
                  <a:cxn ang="0">
                    <a:pos x="33" y="65"/>
                  </a:cxn>
                </a:cxnLst>
                <a:rect l="0" t="0" r="r" b="b"/>
                <a:pathLst>
                  <a:path w="44" h="72">
                    <a:moveTo>
                      <a:pt x="33" y="65"/>
                    </a:moveTo>
                    <a:lnTo>
                      <a:pt x="33" y="65"/>
                    </a:lnTo>
                    <a:lnTo>
                      <a:pt x="30" y="68"/>
                    </a:lnTo>
                    <a:lnTo>
                      <a:pt x="25" y="70"/>
                    </a:lnTo>
                    <a:lnTo>
                      <a:pt x="21" y="72"/>
                    </a:lnTo>
                    <a:lnTo>
                      <a:pt x="17" y="70"/>
                    </a:lnTo>
                    <a:lnTo>
                      <a:pt x="13" y="68"/>
                    </a:lnTo>
                    <a:lnTo>
                      <a:pt x="9" y="66"/>
                    </a:lnTo>
                    <a:lnTo>
                      <a:pt x="6" y="63"/>
                    </a:lnTo>
                    <a:lnTo>
                      <a:pt x="4" y="57"/>
                    </a:lnTo>
                    <a:lnTo>
                      <a:pt x="4" y="57"/>
                    </a:lnTo>
                    <a:lnTo>
                      <a:pt x="2" y="51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2" y="29"/>
                    </a:lnTo>
                    <a:lnTo>
                      <a:pt x="3" y="23"/>
                    </a:lnTo>
                    <a:lnTo>
                      <a:pt x="5" y="18"/>
                    </a:lnTo>
                    <a:lnTo>
                      <a:pt x="8" y="12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5" y="2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32" y="2"/>
                    </a:lnTo>
                    <a:lnTo>
                      <a:pt x="35" y="4"/>
                    </a:lnTo>
                    <a:lnTo>
                      <a:pt x="39" y="10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43" y="22"/>
                    </a:lnTo>
                    <a:lnTo>
                      <a:pt x="44" y="27"/>
                    </a:lnTo>
                    <a:lnTo>
                      <a:pt x="44" y="35"/>
                    </a:lnTo>
                    <a:lnTo>
                      <a:pt x="43" y="41"/>
                    </a:lnTo>
                    <a:lnTo>
                      <a:pt x="42" y="47"/>
                    </a:lnTo>
                    <a:lnTo>
                      <a:pt x="40" y="55"/>
                    </a:lnTo>
                    <a:lnTo>
                      <a:pt x="36" y="61"/>
                    </a:lnTo>
                    <a:lnTo>
                      <a:pt x="33" y="65"/>
                    </a:lnTo>
                    <a:lnTo>
                      <a:pt x="33" y="65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Freeform 14"/>
              <p:cNvSpPr>
                <a:spLocks/>
              </p:cNvSpPr>
              <p:nvPr/>
            </p:nvSpPr>
            <p:spPr bwMode="auto">
              <a:xfrm>
                <a:off x="7178675" y="4691063"/>
                <a:ext cx="230188" cy="346075"/>
              </a:xfrm>
              <a:custGeom>
                <a:avLst/>
                <a:gdLst/>
                <a:ahLst/>
                <a:cxnLst>
                  <a:cxn ang="0">
                    <a:pos x="114" y="49"/>
                  </a:cxn>
                  <a:cxn ang="0">
                    <a:pos x="114" y="33"/>
                  </a:cxn>
                  <a:cxn ang="0">
                    <a:pos x="112" y="8"/>
                  </a:cxn>
                  <a:cxn ang="0">
                    <a:pos x="109" y="0"/>
                  </a:cxn>
                  <a:cxn ang="0">
                    <a:pos x="30" y="35"/>
                  </a:cxn>
                  <a:cxn ang="0">
                    <a:pos x="28" y="39"/>
                  </a:cxn>
                  <a:cxn ang="0">
                    <a:pos x="18" y="74"/>
                  </a:cxn>
                  <a:cxn ang="0">
                    <a:pos x="13" y="97"/>
                  </a:cxn>
                  <a:cxn ang="0">
                    <a:pos x="12" y="115"/>
                  </a:cxn>
                  <a:cxn ang="0">
                    <a:pos x="12" y="201"/>
                  </a:cxn>
                  <a:cxn ang="0">
                    <a:pos x="11" y="295"/>
                  </a:cxn>
                  <a:cxn ang="0">
                    <a:pos x="9" y="318"/>
                  </a:cxn>
                  <a:cxn ang="0">
                    <a:pos x="1" y="367"/>
                  </a:cxn>
                  <a:cxn ang="0">
                    <a:pos x="1" y="393"/>
                  </a:cxn>
                  <a:cxn ang="0">
                    <a:pos x="4" y="401"/>
                  </a:cxn>
                  <a:cxn ang="0">
                    <a:pos x="10" y="408"/>
                  </a:cxn>
                  <a:cxn ang="0">
                    <a:pos x="19" y="410"/>
                  </a:cxn>
                  <a:cxn ang="0">
                    <a:pos x="34" y="408"/>
                  </a:cxn>
                  <a:cxn ang="0">
                    <a:pos x="59" y="410"/>
                  </a:cxn>
                  <a:cxn ang="0">
                    <a:pos x="92" y="420"/>
                  </a:cxn>
                  <a:cxn ang="0">
                    <a:pos x="111" y="430"/>
                  </a:cxn>
                  <a:cxn ang="0">
                    <a:pos x="128" y="434"/>
                  </a:cxn>
                  <a:cxn ang="0">
                    <a:pos x="141" y="422"/>
                  </a:cxn>
                  <a:cxn ang="0">
                    <a:pos x="145" y="401"/>
                  </a:cxn>
                  <a:cxn ang="0">
                    <a:pos x="143" y="375"/>
                  </a:cxn>
                  <a:cxn ang="0">
                    <a:pos x="142" y="367"/>
                  </a:cxn>
                  <a:cxn ang="0">
                    <a:pos x="141" y="334"/>
                  </a:cxn>
                  <a:cxn ang="0">
                    <a:pos x="143" y="283"/>
                  </a:cxn>
                  <a:cxn ang="0">
                    <a:pos x="144" y="273"/>
                  </a:cxn>
                  <a:cxn ang="0">
                    <a:pos x="142" y="258"/>
                  </a:cxn>
                  <a:cxn ang="0">
                    <a:pos x="137" y="240"/>
                  </a:cxn>
                  <a:cxn ang="0">
                    <a:pos x="135" y="227"/>
                  </a:cxn>
                  <a:cxn ang="0">
                    <a:pos x="134" y="182"/>
                  </a:cxn>
                  <a:cxn ang="0">
                    <a:pos x="134" y="162"/>
                  </a:cxn>
                  <a:cxn ang="0">
                    <a:pos x="132" y="133"/>
                  </a:cxn>
                  <a:cxn ang="0">
                    <a:pos x="126" y="94"/>
                  </a:cxn>
                  <a:cxn ang="0">
                    <a:pos x="114" y="49"/>
                  </a:cxn>
                </a:cxnLst>
                <a:rect l="0" t="0" r="r" b="b"/>
                <a:pathLst>
                  <a:path w="145" h="436">
                    <a:moveTo>
                      <a:pt x="114" y="49"/>
                    </a:moveTo>
                    <a:lnTo>
                      <a:pt x="114" y="49"/>
                    </a:lnTo>
                    <a:lnTo>
                      <a:pt x="114" y="45"/>
                    </a:lnTo>
                    <a:lnTo>
                      <a:pt x="114" y="33"/>
                    </a:lnTo>
                    <a:lnTo>
                      <a:pt x="114" y="17"/>
                    </a:lnTo>
                    <a:lnTo>
                      <a:pt x="112" y="8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104" y="0"/>
                    </a:lnTo>
                    <a:lnTo>
                      <a:pt x="30" y="35"/>
                    </a:lnTo>
                    <a:lnTo>
                      <a:pt x="30" y="35"/>
                    </a:lnTo>
                    <a:lnTo>
                      <a:pt x="28" y="39"/>
                    </a:lnTo>
                    <a:lnTo>
                      <a:pt x="23" y="53"/>
                    </a:lnTo>
                    <a:lnTo>
                      <a:pt x="18" y="74"/>
                    </a:lnTo>
                    <a:lnTo>
                      <a:pt x="14" y="86"/>
                    </a:lnTo>
                    <a:lnTo>
                      <a:pt x="13" y="97"/>
                    </a:lnTo>
                    <a:lnTo>
                      <a:pt x="13" y="97"/>
                    </a:lnTo>
                    <a:lnTo>
                      <a:pt x="12" y="115"/>
                    </a:lnTo>
                    <a:lnTo>
                      <a:pt x="11" y="140"/>
                    </a:lnTo>
                    <a:lnTo>
                      <a:pt x="12" y="201"/>
                    </a:lnTo>
                    <a:lnTo>
                      <a:pt x="12" y="266"/>
                    </a:lnTo>
                    <a:lnTo>
                      <a:pt x="11" y="295"/>
                    </a:lnTo>
                    <a:lnTo>
                      <a:pt x="9" y="318"/>
                    </a:lnTo>
                    <a:lnTo>
                      <a:pt x="9" y="318"/>
                    </a:lnTo>
                    <a:lnTo>
                      <a:pt x="3" y="352"/>
                    </a:lnTo>
                    <a:lnTo>
                      <a:pt x="1" y="367"/>
                    </a:lnTo>
                    <a:lnTo>
                      <a:pt x="0" y="381"/>
                    </a:lnTo>
                    <a:lnTo>
                      <a:pt x="1" y="393"/>
                    </a:lnTo>
                    <a:lnTo>
                      <a:pt x="2" y="397"/>
                    </a:lnTo>
                    <a:lnTo>
                      <a:pt x="4" y="401"/>
                    </a:lnTo>
                    <a:lnTo>
                      <a:pt x="6" y="404"/>
                    </a:lnTo>
                    <a:lnTo>
                      <a:pt x="10" y="408"/>
                    </a:lnTo>
                    <a:lnTo>
                      <a:pt x="19" y="410"/>
                    </a:lnTo>
                    <a:lnTo>
                      <a:pt x="19" y="410"/>
                    </a:lnTo>
                    <a:lnTo>
                      <a:pt x="27" y="408"/>
                    </a:lnTo>
                    <a:lnTo>
                      <a:pt x="34" y="408"/>
                    </a:lnTo>
                    <a:lnTo>
                      <a:pt x="46" y="408"/>
                    </a:lnTo>
                    <a:lnTo>
                      <a:pt x="59" y="410"/>
                    </a:lnTo>
                    <a:lnTo>
                      <a:pt x="75" y="414"/>
                    </a:lnTo>
                    <a:lnTo>
                      <a:pt x="92" y="420"/>
                    </a:lnTo>
                    <a:lnTo>
                      <a:pt x="111" y="430"/>
                    </a:lnTo>
                    <a:lnTo>
                      <a:pt x="111" y="430"/>
                    </a:lnTo>
                    <a:lnTo>
                      <a:pt x="121" y="436"/>
                    </a:lnTo>
                    <a:lnTo>
                      <a:pt x="128" y="434"/>
                    </a:lnTo>
                    <a:lnTo>
                      <a:pt x="135" y="430"/>
                    </a:lnTo>
                    <a:lnTo>
                      <a:pt x="141" y="422"/>
                    </a:lnTo>
                    <a:lnTo>
                      <a:pt x="144" y="412"/>
                    </a:lnTo>
                    <a:lnTo>
                      <a:pt x="145" y="401"/>
                    </a:lnTo>
                    <a:lnTo>
                      <a:pt x="145" y="389"/>
                    </a:lnTo>
                    <a:lnTo>
                      <a:pt x="143" y="375"/>
                    </a:lnTo>
                    <a:lnTo>
                      <a:pt x="143" y="375"/>
                    </a:lnTo>
                    <a:lnTo>
                      <a:pt x="142" y="367"/>
                    </a:lnTo>
                    <a:lnTo>
                      <a:pt x="141" y="356"/>
                    </a:lnTo>
                    <a:lnTo>
                      <a:pt x="141" y="334"/>
                    </a:lnTo>
                    <a:lnTo>
                      <a:pt x="142" y="309"/>
                    </a:lnTo>
                    <a:lnTo>
                      <a:pt x="143" y="283"/>
                    </a:lnTo>
                    <a:lnTo>
                      <a:pt x="143" y="283"/>
                    </a:lnTo>
                    <a:lnTo>
                      <a:pt x="144" y="273"/>
                    </a:lnTo>
                    <a:lnTo>
                      <a:pt x="143" y="264"/>
                    </a:lnTo>
                    <a:lnTo>
                      <a:pt x="142" y="258"/>
                    </a:lnTo>
                    <a:lnTo>
                      <a:pt x="141" y="252"/>
                    </a:lnTo>
                    <a:lnTo>
                      <a:pt x="137" y="240"/>
                    </a:lnTo>
                    <a:lnTo>
                      <a:pt x="135" y="234"/>
                    </a:lnTo>
                    <a:lnTo>
                      <a:pt x="135" y="227"/>
                    </a:lnTo>
                    <a:lnTo>
                      <a:pt x="135" y="227"/>
                    </a:lnTo>
                    <a:lnTo>
                      <a:pt x="134" y="182"/>
                    </a:lnTo>
                    <a:lnTo>
                      <a:pt x="134" y="182"/>
                    </a:lnTo>
                    <a:lnTo>
                      <a:pt x="134" y="162"/>
                    </a:lnTo>
                    <a:lnTo>
                      <a:pt x="133" y="148"/>
                    </a:lnTo>
                    <a:lnTo>
                      <a:pt x="132" y="133"/>
                    </a:lnTo>
                    <a:lnTo>
                      <a:pt x="130" y="113"/>
                    </a:lnTo>
                    <a:lnTo>
                      <a:pt x="126" y="94"/>
                    </a:lnTo>
                    <a:lnTo>
                      <a:pt x="121" y="72"/>
                    </a:lnTo>
                    <a:lnTo>
                      <a:pt x="114" y="49"/>
                    </a:lnTo>
                    <a:lnTo>
                      <a:pt x="114" y="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Freeform 15"/>
              <p:cNvSpPr>
                <a:spLocks/>
              </p:cNvSpPr>
              <p:nvPr/>
            </p:nvSpPr>
            <p:spPr bwMode="auto">
              <a:xfrm>
                <a:off x="7091363" y="5102225"/>
                <a:ext cx="182563" cy="169862"/>
              </a:xfrm>
              <a:custGeom>
                <a:avLst/>
                <a:gdLst/>
                <a:ahLst/>
                <a:cxnLst>
                  <a:cxn ang="0">
                    <a:pos x="48" y="4"/>
                  </a:cxn>
                  <a:cxn ang="0">
                    <a:pos x="44" y="21"/>
                  </a:cxn>
                  <a:cxn ang="0">
                    <a:pos x="37" y="41"/>
                  </a:cxn>
                  <a:cxn ang="0">
                    <a:pos x="35" y="43"/>
                  </a:cxn>
                  <a:cxn ang="0">
                    <a:pos x="31" y="43"/>
                  </a:cxn>
                  <a:cxn ang="0">
                    <a:pos x="27" y="41"/>
                  </a:cxn>
                  <a:cxn ang="0">
                    <a:pos x="26" y="41"/>
                  </a:cxn>
                  <a:cxn ang="0">
                    <a:pos x="22" y="43"/>
                  </a:cxn>
                  <a:cxn ang="0">
                    <a:pos x="10" y="70"/>
                  </a:cxn>
                  <a:cxn ang="0">
                    <a:pos x="1" y="96"/>
                  </a:cxn>
                  <a:cxn ang="0">
                    <a:pos x="0" y="105"/>
                  </a:cxn>
                  <a:cxn ang="0">
                    <a:pos x="0" y="109"/>
                  </a:cxn>
                  <a:cxn ang="0">
                    <a:pos x="3" y="125"/>
                  </a:cxn>
                  <a:cxn ang="0">
                    <a:pos x="18" y="146"/>
                  </a:cxn>
                  <a:cxn ang="0">
                    <a:pos x="39" y="176"/>
                  </a:cxn>
                  <a:cxn ang="0">
                    <a:pos x="64" y="201"/>
                  </a:cxn>
                  <a:cxn ang="0">
                    <a:pos x="88" y="215"/>
                  </a:cxn>
                  <a:cxn ang="0">
                    <a:pos x="93" y="215"/>
                  </a:cxn>
                  <a:cxn ang="0">
                    <a:pos x="100" y="213"/>
                  </a:cxn>
                  <a:cxn ang="0">
                    <a:pos x="105" y="209"/>
                  </a:cxn>
                  <a:cxn ang="0">
                    <a:pos x="112" y="193"/>
                  </a:cxn>
                  <a:cxn ang="0">
                    <a:pos x="115" y="172"/>
                  </a:cxn>
                  <a:cxn ang="0">
                    <a:pos x="114" y="152"/>
                  </a:cxn>
                  <a:cxn ang="0">
                    <a:pos x="108" y="141"/>
                  </a:cxn>
                  <a:cxn ang="0">
                    <a:pos x="104" y="133"/>
                  </a:cxn>
                  <a:cxn ang="0">
                    <a:pos x="93" y="121"/>
                  </a:cxn>
                  <a:cxn ang="0">
                    <a:pos x="91" y="111"/>
                  </a:cxn>
                  <a:cxn ang="0">
                    <a:pos x="92" y="100"/>
                  </a:cxn>
                  <a:cxn ang="0">
                    <a:pos x="93" y="96"/>
                  </a:cxn>
                  <a:cxn ang="0">
                    <a:pos x="92" y="90"/>
                  </a:cxn>
                  <a:cxn ang="0">
                    <a:pos x="88" y="88"/>
                  </a:cxn>
                  <a:cxn ang="0">
                    <a:pos x="87" y="88"/>
                  </a:cxn>
                  <a:cxn ang="0">
                    <a:pos x="87" y="80"/>
                  </a:cxn>
                  <a:cxn ang="0">
                    <a:pos x="93" y="62"/>
                  </a:cxn>
                  <a:cxn ang="0">
                    <a:pos x="100" y="53"/>
                  </a:cxn>
                  <a:cxn ang="0">
                    <a:pos x="97" y="43"/>
                  </a:cxn>
                  <a:cxn ang="0">
                    <a:pos x="89" y="21"/>
                  </a:cxn>
                  <a:cxn ang="0">
                    <a:pos x="79" y="8"/>
                  </a:cxn>
                  <a:cxn ang="0">
                    <a:pos x="68" y="2"/>
                  </a:cxn>
                  <a:cxn ang="0">
                    <a:pos x="56" y="2"/>
                  </a:cxn>
                  <a:cxn ang="0">
                    <a:pos x="48" y="4"/>
                  </a:cxn>
                </a:cxnLst>
                <a:rect l="0" t="0" r="r" b="b"/>
                <a:pathLst>
                  <a:path w="115" h="215">
                    <a:moveTo>
                      <a:pt x="48" y="4"/>
                    </a:moveTo>
                    <a:lnTo>
                      <a:pt x="48" y="4"/>
                    </a:lnTo>
                    <a:lnTo>
                      <a:pt x="46" y="10"/>
                    </a:lnTo>
                    <a:lnTo>
                      <a:pt x="44" y="21"/>
                    </a:lnTo>
                    <a:lnTo>
                      <a:pt x="40" y="35"/>
                    </a:lnTo>
                    <a:lnTo>
                      <a:pt x="37" y="41"/>
                    </a:lnTo>
                    <a:lnTo>
                      <a:pt x="35" y="43"/>
                    </a:lnTo>
                    <a:lnTo>
                      <a:pt x="35" y="43"/>
                    </a:lnTo>
                    <a:lnTo>
                      <a:pt x="34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7" y="41"/>
                    </a:lnTo>
                    <a:lnTo>
                      <a:pt x="26" y="41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7" y="55"/>
                    </a:lnTo>
                    <a:lnTo>
                      <a:pt x="10" y="70"/>
                    </a:lnTo>
                    <a:lnTo>
                      <a:pt x="3" y="88"/>
                    </a:lnTo>
                    <a:lnTo>
                      <a:pt x="1" y="96"/>
                    </a:lnTo>
                    <a:lnTo>
                      <a:pt x="0" y="105"/>
                    </a:lnTo>
                    <a:lnTo>
                      <a:pt x="0" y="105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1" y="117"/>
                    </a:lnTo>
                    <a:lnTo>
                      <a:pt x="3" y="125"/>
                    </a:lnTo>
                    <a:lnTo>
                      <a:pt x="3" y="125"/>
                    </a:lnTo>
                    <a:lnTo>
                      <a:pt x="18" y="146"/>
                    </a:lnTo>
                    <a:lnTo>
                      <a:pt x="28" y="160"/>
                    </a:lnTo>
                    <a:lnTo>
                      <a:pt x="39" y="176"/>
                    </a:lnTo>
                    <a:lnTo>
                      <a:pt x="51" y="189"/>
                    </a:lnTo>
                    <a:lnTo>
                      <a:pt x="64" y="201"/>
                    </a:lnTo>
                    <a:lnTo>
                      <a:pt x="76" y="209"/>
                    </a:lnTo>
                    <a:lnTo>
                      <a:pt x="88" y="215"/>
                    </a:lnTo>
                    <a:lnTo>
                      <a:pt x="88" y="215"/>
                    </a:lnTo>
                    <a:lnTo>
                      <a:pt x="93" y="215"/>
                    </a:lnTo>
                    <a:lnTo>
                      <a:pt x="93" y="215"/>
                    </a:lnTo>
                    <a:lnTo>
                      <a:pt x="100" y="213"/>
                    </a:lnTo>
                    <a:lnTo>
                      <a:pt x="105" y="209"/>
                    </a:lnTo>
                    <a:lnTo>
                      <a:pt x="105" y="209"/>
                    </a:lnTo>
                    <a:lnTo>
                      <a:pt x="108" y="201"/>
                    </a:lnTo>
                    <a:lnTo>
                      <a:pt x="112" y="193"/>
                    </a:lnTo>
                    <a:lnTo>
                      <a:pt x="114" y="184"/>
                    </a:lnTo>
                    <a:lnTo>
                      <a:pt x="115" y="172"/>
                    </a:lnTo>
                    <a:lnTo>
                      <a:pt x="115" y="158"/>
                    </a:lnTo>
                    <a:lnTo>
                      <a:pt x="114" y="152"/>
                    </a:lnTo>
                    <a:lnTo>
                      <a:pt x="112" y="146"/>
                    </a:lnTo>
                    <a:lnTo>
                      <a:pt x="108" y="141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98" y="127"/>
                    </a:lnTo>
                    <a:lnTo>
                      <a:pt x="93" y="121"/>
                    </a:lnTo>
                    <a:lnTo>
                      <a:pt x="92" y="117"/>
                    </a:lnTo>
                    <a:lnTo>
                      <a:pt x="91" y="111"/>
                    </a:lnTo>
                    <a:lnTo>
                      <a:pt x="91" y="105"/>
                    </a:lnTo>
                    <a:lnTo>
                      <a:pt x="92" y="100"/>
                    </a:lnTo>
                    <a:lnTo>
                      <a:pt x="92" y="100"/>
                    </a:lnTo>
                    <a:lnTo>
                      <a:pt x="93" y="96"/>
                    </a:lnTo>
                    <a:lnTo>
                      <a:pt x="93" y="92"/>
                    </a:lnTo>
                    <a:lnTo>
                      <a:pt x="92" y="90"/>
                    </a:lnTo>
                    <a:lnTo>
                      <a:pt x="91" y="90"/>
                    </a:lnTo>
                    <a:lnTo>
                      <a:pt x="88" y="88"/>
                    </a:lnTo>
                    <a:lnTo>
                      <a:pt x="87" y="88"/>
                    </a:lnTo>
                    <a:lnTo>
                      <a:pt x="87" y="88"/>
                    </a:lnTo>
                    <a:lnTo>
                      <a:pt x="87" y="88"/>
                    </a:lnTo>
                    <a:lnTo>
                      <a:pt x="87" y="80"/>
                    </a:lnTo>
                    <a:lnTo>
                      <a:pt x="89" y="74"/>
                    </a:lnTo>
                    <a:lnTo>
                      <a:pt x="93" y="62"/>
                    </a:lnTo>
                    <a:lnTo>
                      <a:pt x="97" y="55"/>
                    </a:lnTo>
                    <a:lnTo>
                      <a:pt x="100" y="53"/>
                    </a:lnTo>
                    <a:lnTo>
                      <a:pt x="100" y="53"/>
                    </a:lnTo>
                    <a:lnTo>
                      <a:pt x="97" y="43"/>
                    </a:lnTo>
                    <a:lnTo>
                      <a:pt x="94" y="33"/>
                    </a:lnTo>
                    <a:lnTo>
                      <a:pt x="89" y="21"/>
                    </a:lnTo>
                    <a:lnTo>
                      <a:pt x="83" y="12"/>
                    </a:lnTo>
                    <a:lnTo>
                      <a:pt x="79" y="8"/>
                    </a:lnTo>
                    <a:lnTo>
                      <a:pt x="74" y="4"/>
                    </a:lnTo>
                    <a:lnTo>
                      <a:pt x="68" y="2"/>
                    </a:lnTo>
                    <a:lnTo>
                      <a:pt x="63" y="0"/>
                    </a:lnTo>
                    <a:lnTo>
                      <a:pt x="56" y="2"/>
                    </a:lnTo>
                    <a:lnTo>
                      <a:pt x="48" y="4"/>
                    </a:lnTo>
                    <a:lnTo>
                      <a:pt x="4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Freeform 16"/>
              <p:cNvSpPr>
                <a:spLocks/>
              </p:cNvSpPr>
              <p:nvPr/>
            </p:nvSpPr>
            <p:spPr bwMode="auto">
              <a:xfrm>
                <a:off x="7154863" y="5116513"/>
                <a:ext cx="76200" cy="71437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10" y="20"/>
                  </a:cxn>
                  <a:cxn ang="0">
                    <a:pos x="5" y="38"/>
                  </a:cxn>
                  <a:cxn ang="0">
                    <a:pos x="1" y="53"/>
                  </a:cxn>
                  <a:cxn ang="0">
                    <a:pos x="1" y="53"/>
                  </a:cxn>
                  <a:cxn ang="0">
                    <a:pos x="0" y="65"/>
                  </a:cxn>
                  <a:cxn ang="0">
                    <a:pos x="1" y="75"/>
                  </a:cxn>
                  <a:cxn ang="0">
                    <a:pos x="4" y="81"/>
                  </a:cxn>
                  <a:cxn ang="0">
                    <a:pos x="7" y="84"/>
                  </a:cxn>
                  <a:cxn ang="0">
                    <a:pos x="7" y="84"/>
                  </a:cxn>
                  <a:cxn ang="0">
                    <a:pos x="11" y="88"/>
                  </a:cxn>
                  <a:cxn ang="0">
                    <a:pos x="18" y="90"/>
                  </a:cxn>
                  <a:cxn ang="0">
                    <a:pos x="21" y="88"/>
                  </a:cxn>
                  <a:cxn ang="0">
                    <a:pos x="25" y="86"/>
                  </a:cxn>
                  <a:cxn ang="0">
                    <a:pos x="27" y="83"/>
                  </a:cxn>
                  <a:cxn ang="0">
                    <a:pos x="30" y="79"/>
                  </a:cxn>
                  <a:cxn ang="0">
                    <a:pos x="30" y="79"/>
                  </a:cxn>
                  <a:cxn ang="0">
                    <a:pos x="42" y="49"/>
                  </a:cxn>
                  <a:cxn ang="0">
                    <a:pos x="48" y="34"/>
                  </a:cxn>
                  <a:cxn ang="0">
                    <a:pos x="48" y="34"/>
                  </a:cxn>
                  <a:cxn ang="0">
                    <a:pos x="46" y="28"/>
                  </a:cxn>
                  <a:cxn ang="0">
                    <a:pos x="44" y="22"/>
                  </a:cxn>
                  <a:cxn ang="0">
                    <a:pos x="42" y="14"/>
                  </a:cxn>
                  <a:cxn ang="0">
                    <a:pos x="37" y="8"/>
                  </a:cxn>
                  <a:cxn ang="0">
                    <a:pos x="32" y="2"/>
                  </a:cxn>
                  <a:cxn ang="0">
                    <a:pos x="25" y="0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48" h="90">
                    <a:moveTo>
                      <a:pt x="17" y="0"/>
                    </a:moveTo>
                    <a:lnTo>
                      <a:pt x="17" y="0"/>
                    </a:lnTo>
                    <a:lnTo>
                      <a:pt x="10" y="20"/>
                    </a:lnTo>
                    <a:lnTo>
                      <a:pt x="5" y="38"/>
                    </a:lnTo>
                    <a:lnTo>
                      <a:pt x="1" y="53"/>
                    </a:lnTo>
                    <a:lnTo>
                      <a:pt x="1" y="53"/>
                    </a:lnTo>
                    <a:lnTo>
                      <a:pt x="0" y="65"/>
                    </a:lnTo>
                    <a:lnTo>
                      <a:pt x="1" y="75"/>
                    </a:lnTo>
                    <a:lnTo>
                      <a:pt x="4" y="81"/>
                    </a:lnTo>
                    <a:lnTo>
                      <a:pt x="7" y="84"/>
                    </a:lnTo>
                    <a:lnTo>
                      <a:pt x="7" y="84"/>
                    </a:lnTo>
                    <a:lnTo>
                      <a:pt x="11" y="88"/>
                    </a:lnTo>
                    <a:lnTo>
                      <a:pt x="18" y="90"/>
                    </a:lnTo>
                    <a:lnTo>
                      <a:pt x="21" y="88"/>
                    </a:lnTo>
                    <a:lnTo>
                      <a:pt x="25" y="86"/>
                    </a:lnTo>
                    <a:lnTo>
                      <a:pt x="27" y="83"/>
                    </a:lnTo>
                    <a:lnTo>
                      <a:pt x="30" y="79"/>
                    </a:lnTo>
                    <a:lnTo>
                      <a:pt x="30" y="79"/>
                    </a:lnTo>
                    <a:lnTo>
                      <a:pt x="42" y="49"/>
                    </a:lnTo>
                    <a:lnTo>
                      <a:pt x="48" y="34"/>
                    </a:lnTo>
                    <a:lnTo>
                      <a:pt x="48" y="34"/>
                    </a:lnTo>
                    <a:lnTo>
                      <a:pt x="46" y="28"/>
                    </a:lnTo>
                    <a:lnTo>
                      <a:pt x="44" y="22"/>
                    </a:lnTo>
                    <a:lnTo>
                      <a:pt x="42" y="14"/>
                    </a:lnTo>
                    <a:lnTo>
                      <a:pt x="37" y="8"/>
                    </a:lnTo>
                    <a:lnTo>
                      <a:pt x="32" y="2"/>
                    </a:lnTo>
                    <a:lnTo>
                      <a:pt x="25" y="0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Freeform 17"/>
              <p:cNvSpPr>
                <a:spLocks/>
              </p:cNvSpPr>
              <p:nvPr/>
            </p:nvSpPr>
            <p:spPr bwMode="auto">
              <a:xfrm>
                <a:off x="7146925" y="5226050"/>
                <a:ext cx="109538" cy="34925"/>
              </a:xfrm>
              <a:custGeom>
                <a:avLst/>
                <a:gdLst/>
                <a:ahLst/>
                <a:cxnLst>
                  <a:cxn ang="0">
                    <a:pos x="50" y="30"/>
                  </a:cxn>
                  <a:cxn ang="0">
                    <a:pos x="50" y="30"/>
                  </a:cxn>
                  <a:cxn ang="0">
                    <a:pos x="58" y="30"/>
                  </a:cxn>
                  <a:cxn ang="0">
                    <a:pos x="60" y="28"/>
                  </a:cxn>
                  <a:cxn ang="0">
                    <a:pos x="62" y="26"/>
                  </a:cxn>
                  <a:cxn ang="0">
                    <a:pos x="65" y="22"/>
                  </a:cxn>
                  <a:cxn ang="0">
                    <a:pos x="66" y="16"/>
                  </a:cxn>
                  <a:cxn ang="0">
                    <a:pos x="68" y="2"/>
                  </a:cxn>
                  <a:cxn ang="0">
                    <a:pos x="68" y="2"/>
                  </a:cxn>
                  <a:cxn ang="0">
                    <a:pos x="69" y="8"/>
                  </a:cxn>
                  <a:cxn ang="0">
                    <a:pos x="69" y="22"/>
                  </a:cxn>
                  <a:cxn ang="0">
                    <a:pos x="68" y="30"/>
                  </a:cxn>
                  <a:cxn ang="0">
                    <a:pos x="67" y="35"/>
                  </a:cxn>
                  <a:cxn ang="0">
                    <a:pos x="63" y="41"/>
                  </a:cxn>
                  <a:cxn ang="0">
                    <a:pos x="59" y="43"/>
                  </a:cxn>
                  <a:cxn ang="0">
                    <a:pos x="59" y="43"/>
                  </a:cxn>
                  <a:cxn ang="0">
                    <a:pos x="52" y="43"/>
                  </a:cxn>
                  <a:cxn ang="0">
                    <a:pos x="52" y="43"/>
                  </a:cxn>
                  <a:cxn ang="0">
                    <a:pos x="46" y="41"/>
                  </a:cxn>
                  <a:cxn ang="0">
                    <a:pos x="38" y="35"/>
                  </a:cxn>
                  <a:cxn ang="0">
                    <a:pos x="21" y="22"/>
                  </a:cxn>
                  <a:cxn ang="0">
                    <a:pos x="7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2"/>
                  </a:cxn>
                  <a:cxn ang="0">
                    <a:pos x="16" y="14"/>
                  </a:cxn>
                  <a:cxn ang="0">
                    <a:pos x="24" y="20"/>
                  </a:cxn>
                  <a:cxn ang="0">
                    <a:pos x="33" y="26"/>
                  </a:cxn>
                  <a:cxn ang="0">
                    <a:pos x="42" y="30"/>
                  </a:cxn>
                  <a:cxn ang="0">
                    <a:pos x="50" y="30"/>
                  </a:cxn>
                  <a:cxn ang="0">
                    <a:pos x="50" y="30"/>
                  </a:cxn>
                </a:cxnLst>
                <a:rect l="0" t="0" r="r" b="b"/>
                <a:pathLst>
                  <a:path w="69" h="43">
                    <a:moveTo>
                      <a:pt x="50" y="30"/>
                    </a:moveTo>
                    <a:lnTo>
                      <a:pt x="50" y="30"/>
                    </a:lnTo>
                    <a:lnTo>
                      <a:pt x="58" y="30"/>
                    </a:lnTo>
                    <a:lnTo>
                      <a:pt x="60" y="28"/>
                    </a:lnTo>
                    <a:lnTo>
                      <a:pt x="62" y="26"/>
                    </a:lnTo>
                    <a:lnTo>
                      <a:pt x="65" y="22"/>
                    </a:lnTo>
                    <a:lnTo>
                      <a:pt x="66" y="16"/>
                    </a:lnTo>
                    <a:lnTo>
                      <a:pt x="68" y="2"/>
                    </a:lnTo>
                    <a:lnTo>
                      <a:pt x="68" y="2"/>
                    </a:lnTo>
                    <a:lnTo>
                      <a:pt x="69" y="8"/>
                    </a:lnTo>
                    <a:lnTo>
                      <a:pt x="69" y="22"/>
                    </a:lnTo>
                    <a:lnTo>
                      <a:pt x="68" y="30"/>
                    </a:lnTo>
                    <a:lnTo>
                      <a:pt x="67" y="35"/>
                    </a:lnTo>
                    <a:lnTo>
                      <a:pt x="63" y="41"/>
                    </a:lnTo>
                    <a:lnTo>
                      <a:pt x="59" y="43"/>
                    </a:lnTo>
                    <a:lnTo>
                      <a:pt x="59" y="43"/>
                    </a:lnTo>
                    <a:lnTo>
                      <a:pt x="52" y="43"/>
                    </a:lnTo>
                    <a:lnTo>
                      <a:pt x="52" y="43"/>
                    </a:lnTo>
                    <a:lnTo>
                      <a:pt x="46" y="41"/>
                    </a:lnTo>
                    <a:lnTo>
                      <a:pt x="38" y="35"/>
                    </a:lnTo>
                    <a:lnTo>
                      <a:pt x="21" y="22"/>
                    </a:lnTo>
                    <a:lnTo>
                      <a:pt x="7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16" y="14"/>
                    </a:lnTo>
                    <a:lnTo>
                      <a:pt x="24" y="20"/>
                    </a:lnTo>
                    <a:lnTo>
                      <a:pt x="33" y="26"/>
                    </a:lnTo>
                    <a:lnTo>
                      <a:pt x="42" y="30"/>
                    </a:lnTo>
                    <a:lnTo>
                      <a:pt x="50" y="30"/>
                    </a:lnTo>
                    <a:lnTo>
                      <a:pt x="50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Freeform 18"/>
              <p:cNvSpPr>
                <a:spLocks/>
              </p:cNvSpPr>
              <p:nvPr/>
            </p:nvSpPr>
            <p:spPr bwMode="auto">
              <a:xfrm>
                <a:off x="7102475" y="5159375"/>
                <a:ext cx="15875" cy="3810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7" y="6"/>
                  </a:cxn>
                  <a:cxn ang="0">
                    <a:pos x="2" y="18"/>
                  </a:cxn>
                  <a:cxn ang="0">
                    <a:pos x="1" y="24"/>
                  </a:cxn>
                  <a:cxn ang="0">
                    <a:pos x="0" y="31"/>
                  </a:cxn>
                  <a:cxn ang="0">
                    <a:pos x="1" y="39"/>
                  </a:cxn>
                  <a:cxn ang="0">
                    <a:pos x="5" y="47"/>
                  </a:cxn>
                  <a:cxn ang="0">
                    <a:pos x="5" y="47"/>
                  </a:cxn>
                  <a:cxn ang="0">
                    <a:pos x="4" y="45"/>
                  </a:cxn>
                  <a:cxn ang="0">
                    <a:pos x="3" y="35"/>
                  </a:cxn>
                  <a:cxn ang="0">
                    <a:pos x="3" y="28"/>
                  </a:cxn>
                  <a:cxn ang="0">
                    <a:pos x="4" y="20"/>
                  </a:cxn>
                  <a:cxn ang="0">
                    <a:pos x="6" y="12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10" h="47">
                    <a:moveTo>
                      <a:pt x="10" y="0"/>
                    </a:moveTo>
                    <a:lnTo>
                      <a:pt x="10" y="0"/>
                    </a:lnTo>
                    <a:lnTo>
                      <a:pt x="7" y="6"/>
                    </a:lnTo>
                    <a:lnTo>
                      <a:pt x="2" y="18"/>
                    </a:lnTo>
                    <a:lnTo>
                      <a:pt x="1" y="24"/>
                    </a:lnTo>
                    <a:lnTo>
                      <a:pt x="0" y="31"/>
                    </a:lnTo>
                    <a:lnTo>
                      <a:pt x="1" y="39"/>
                    </a:lnTo>
                    <a:lnTo>
                      <a:pt x="5" y="47"/>
                    </a:lnTo>
                    <a:lnTo>
                      <a:pt x="5" y="47"/>
                    </a:lnTo>
                    <a:lnTo>
                      <a:pt x="4" y="45"/>
                    </a:lnTo>
                    <a:lnTo>
                      <a:pt x="3" y="35"/>
                    </a:lnTo>
                    <a:lnTo>
                      <a:pt x="3" y="28"/>
                    </a:lnTo>
                    <a:lnTo>
                      <a:pt x="4" y="20"/>
                    </a:lnTo>
                    <a:lnTo>
                      <a:pt x="6" y="12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Freeform 19"/>
              <p:cNvSpPr>
                <a:spLocks/>
              </p:cNvSpPr>
              <p:nvPr/>
            </p:nvSpPr>
            <p:spPr bwMode="auto">
              <a:xfrm>
                <a:off x="7192963" y="5199063"/>
                <a:ext cx="33338" cy="30162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0"/>
                  </a:cxn>
                  <a:cxn ang="0">
                    <a:pos x="12" y="2"/>
                  </a:cxn>
                  <a:cxn ang="0">
                    <a:pos x="8" y="10"/>
                  </a:cxn>
                  <a:cxn ang="0">
                    <a:pos x="5" y="14"/>
                  </a:cxn>
                  <a:cxn ang="0">
                    <a:pos x="4" y="18"/>
                  </a:cxn>
                  <a:cxn ang="0">
                    <a:pos x="3" y="23"/>
                  </a:cxn>
                  <a:cxn ang="0">
                    <a:pos x="5" y="29"/>
                  </a:cxn>
                  <a:cxn ang="0">
                    <a:pos x="5" y="29"/>
                  </a:cxn>
                  <a:cxn ang="0">
                    <a:pos x="9" y="31"/>
                  </a:cxn>
                  <a:cxn ang="0">
                    <a:pos x="11" y="31"/>
                  </a:cxn>
                  <a:cxn ang="0">
                    <a:pos x="13" y="27"/>
                  </a:cxn>
                  <a:cxn ang="0">
                    <a:pos x="15" y="22"/>
                  </a:cxn>
                  <a:cxn ang="0">
                    <a:pos x="19" y="12"/>
                  </a:cxn>
                  <a:cxn ang="0">
                    <a:pos x="21" y="6"/>
                  </a:cxn>
                  <a:cxn ang="0">
                    <a:pos x="21" y="6"/>
                  </a:cxn>
                  <a:cxn ang="0">
                    <a:pos x="20" y="12"/>
                  </a:cxn>
                  <a:cxn ang="0">
                    <a:pos x="17" y="25"/>
                  </a:cxn>
                  <a:cxn ang="0">
                    <a:pos x="15" y="33"/>
                  </a:cxn>
                  <a:cxn ang="0">
                    <a:pos x="12" y="37"/>
                  </a:cxn>
                  <a:cxn ang="0">
                    <a:pos x="9" y="39"/>
                  </a:cxn>
                  <a:cxn ang="0">
                    <a:pos x="4" y="35"/>
                  </a:cxn>
                  <a:cxn ang="0">
                    <a:pos x="4" y="35"/>
                  </a:cxn>
                  <a:cxn ang="0">
                    <a:pos x="1" y="31"/>
                  </a:cxn>
                  <a:cxn ang="0">
                    <a:pos x="0" y="25"/>
                  </a:cxn>
                  <a:cxn ang="0">
                    <a:pos x="1" y="20"/>
                  </a:cxn>
                  <a:cxn ang="0">
                    <a:pos x="2" y="14"/>
                  </a:cxn>
                  <a:cxn ang="0">
                    <a:pos x="5" y="10"/>
                  </a:cxn>
                  <a:cxn ang="0">
                    <a:pos x="9" y="4"/>
                  </a:cxn>
                  <a:cxn ang="0">
                    <a:pos x="12" y="2"/>
                  </a:cxn>
                  <a:cxn ang="0">
                    <a:pos x="15" y="0"/>
                  </a:cxn>
                  <a:cxn ang="0">
                    <a:pos x="15" y="0"/>
                  </a:cxn>
                </a:cxnLst>
                <a:rect l="0" t="0" r="r" b="b"/>
                <a:pathLst>
                  <a:path w="21" h="39">
                    <a:moveTo>
                      <a:pt x="15" y="0"/>
                    </a:moveTo>
                    <a:lnTo>
                      <a:pt x="15" y="0"/>
                    </a:lnTo>
                    <a:lnTo>
                      <a:pt x="12" y="2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3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3" y="27"/>
                    </a:lnTo>
                    <a:lnTo>
                      <a:pt x="15" y="22"/>
                    </a:lnTo>
                    <a:lnTo>
                      <a:pt x="19" y="12"/>
                    </a:lnTo>
                    <a:lnTo>
                      <a:pt x="21" y="6"/>
                    </a:lnTo>
                    <a:lnTo>
                      <a:pt x="21" y="6"/>
                    </a:lnTo>
                    <a:lnTo>
                      <a:pt x="20" y="12"/>
                    </a:lnTo>
                    <a:lnTo>
                      <a:pt x="17" y="25"/>
                    </a:lnTo>
                    <a:lnTo>
                      <a:pt x="15" y="33"/>
                    </a:lnTo>
                    <a:lnTo>
                      <a:pt x="12" y="37"/>
                    </a:lnTo>
                    <a:lnTo>
                      <a:pt x="9" y="39"/>
                    </a:lnTo>
                    <a:lnTo>
                      <a:pt x="4" y="35"/>
                    </a:lnTo>
                    <a:lnTo>
                      <a:pt x="4" y="35"/>
                    </a:lnTo>
                    <a:lnTo>
                      <a:pt x="1" y="31"/>
                    </a:lnTo>
                    <a:lnTo>
                      <a:pt x="0" y="25"/>
                    </a:lnTo>
                    <a:lnTo>
                      <a:pt x="1" y="20"/>
                    </a:lnTo>
                    <a:lnTo>
                      <a:pt x="2" y="14"/>
                    </a:lnTo>
                    <a:lnTo>
                      <a:pt x="5" y="10"/>
                    </a:lnTo>
                    <a:lnTo>
                      <a:pt x="9" y="4"/>
                    </a:lnTo>
                    <a:lnTo>
                      <a:pt x="12" y="2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Freeform 20"/>
              <p:cNvSpPr>
                <a:spLocks/>
              </p:cNvSpPr>
              <p:nvPr/>
            </p:nvSpPr>
            <p:spPr bwMode="auto">
              <a:xfrm>
                <a:off x="7261225" y="5129213"/>
                <a:ext cx="207963" cy="150812"/>
              </a:xfrm>
              <a:custGeom>
                <a:avLst/>
                <a:gdLst/>
                <a:ahLst/>
                <a:cxnLst>
                  <a:cxn ang="0">
                    <a:pos x="14" y="27"/>
                  </a:cxn>
                  <a:cxn ang="0">
                    <a:pos x="16" y="47"/>
                  </a:cxn>
                  <a:cxn ang="0">
                    <a:pos x="16" y="70"/>
                  </a:cxn>
                  <a:cxn ang="0">
                    <a:pos x="16" y="78"/>
                  </a:cxn>
                  <a:cxn ang="0">
                    <a:pos x="13" y="82"/>
                  </a:cxn>
                  <a:cxn ang="0">
                    <a:pos x="9" y="82"/>
                  </a:cxn>
                  <a:cxn ang="0">
                    <a:pos x="6" y="84"/>
                  </a:cxn>
                  <a:cxn ang="0">
                    <a:pos x="5" y="90"/>
                  </a:cxn>
                  <a:cxn ang="0">
                    <a:pos x="1" y="119"/>
                  </a:cxn>
                  <a:cxn ang="0">
                    <a:pos x="0" y="154"/>
                  </a:cxn>
                  <a:cxn ang="0">
                    <a:pos x="4" y="176"/>
                  </a:cxn>
                  <a:cxn ang="0">
                    <a:pos x="9" y="186"/>
                  </a:cxn>
                  <a:cxn ang="0">
                    <a:pos x="14" y="190"/>
                  </a:cxn>
                  <a:cxn ang="0">
                    <a:pos x="37" y="192"/>
                  </a:cxn>
                  <a:cxn ang="0">
                    <a:pos x="65" y="190"/>
                  </a:cxn>
                  <a:cxn ang="0">
                    <a:pos x="94" y="184"/>
                  </a:cxn>
                  <a:cxn ang="0">
                    <a:pos x="118" y="170"/>
                  </a:cxn>
                  <a:cxn ang="0">
                    <a:pos x="129" y="156"/>
                  </a:cxn>
                  <a:cxn ang="0">
                    <a:pos x="130" y="153"/>
                  </a:cxn>
                  <a:cxn ang="0">
                    <a:pos x="131" y="131"/>
                  </a:cxn>
                  <a:cxn ang="0">
                    <a:pos x="126" y="108"/>
                  </a:cxn>
                  <a:cxn ang="0">
                    <a:pos x="120" y="98"/>
                  </a:cxn>
                  <a:cxn ang="0">
                    <a:pos x="110" y="90"/>
                  </a:cxn>
                  <a:cxn ang="0">
                    <a:pos x="95" y="86"/>
                  </a:cxn>
                  <a:cxn ang="0">
                    <a:pos x="89" y="86"/>
                  </a:cxn>
                  <a:cxn ang="0">
                    <a:pos x="81" y="78"/>
                  </a:cxn>
                  <a:cxn ang="0">
                    <a:pos x="78" y="63"/>
                  </a:cxn>
                  <a:cxn ang="0">
                    <a:pos x="76" y="55"/>
                  </a:cxn>
                  <a:cxn ang="0">
                    <a:pos x="74" y="53"/>
                  </a:cxn>
                  <a:cxn ang="0">
                    <a:pos x="70" y="59"/>
                  </a:cxn>
                  <a:cxn ang="0">
                    <a:pos x="66" y="63"/>
                  </a:cxn>
                  <a:cxn ang="0">
                    <a:pos x="66" y="63"/>
                  </a:cxn>
                  <a:cxn ang="0">
                    <a:pos x="66" y="47"/>
                  </a:cxn>
                  <a:cxn ang="0">
                    <a:pos x="73" y="20"/>
                  </a:cxn>
                  <a:cxn ang="0">
                    <a:pos x="75" y="14"/>
                  </a:cxn>
                  <a:cxn ang="0">
                    <a:pos x="62" y="4"/>
                  </a:cxn>
                  <a:cxn ang="0">
                    <a:pos x="43" y="0"/>
                  </a:cxn>
                  <a:cxn ang="0">
                    <a:pos x="33" y="4"/>
                  </a:cxn>
                  <a:cxn ang="0">
                    <a:pos x="23" y="12"/>
                  </a:cxn>
                  <a:cxn ang="0">
                    <a:pos x="14" y="27"/>
                  </a:cxn>
                </a:cxnLst>
                <a:rect l="0" t="0" r="r" b="b"/>
                <a:pathLst>
                  <a:path w="131" h="192">
                    <a:moveTo>
                      <a:pt x="14" y="27"/>
                    </a:moveTo>
                    <a:lnTo>
                      <a:pt x="14" y="27"/>
                    </a:lnTo>
                    <a:lnTo>
                      <a:pt x="14" y="33"/>
                    </a:lnTo>
                    <a:lnTo>
                      <a:pt x="16" y="47"/>
                    </a:lnTo>
                    <a:lnTo>
                      <a:pt x="17" y="63"/>
                    </a:lnTo>
                    <a:lnTo>
                      <a:pt x="16" y="70"/>
                    </a:lnTo>
                    <a:lnTo>
                      <a:pt x="16" y="78"/>
                    </a:lnTo>
                    <a:lnTo>
                      <a:pt x="16" y="78"/>
                    </a:lnTo>
                    <a:lnTo>
                      <a:pt x="15" y="82"/>
                    </a:lnTo>
                    <a:lnTo>
                      <a:pt x="13" y="82"/>
                    </a:lnTo>
                    <a:lnTo>
                      <a:pt x="9" y="82"/>
                    </a:lnTo>
                    <a:lnTo>
                      <a:pt x="9" y="82"/>
                    </a:lnTo>
                    <a:lnTo>
                      <a:pt x="7" y="84"/>
                    </a:lnTo>
                    <a:lnTo>
                      <a:pt x="6" y="84"/>
                    </a:lnTo>
                    <a:lnTo>
                      <a:pt x="5" y="90"/>
                    </a:lnTo>
                    <a:lnTo>
                      <a:pt x="5" y="90"/>
                    </a:lnTo>
                    <a:lnTo>
                      <a:pt x="3" y="104"/>
                    </a:lnTo>
                    <a:lnTo>
                      <a:pt x="1" y="119"/>
                    </a:lnTo>
                    <a:lnTo>
                      <a:pt x="0" y="137"/>
                    </a:lnTo>
                    <a:lnTo>
                      <a:pt x="0" y="154"/>
                    </a:lnTo>
                    <a:lnTo>
                      <a:pt x="3" y="170"/>
                    </a:lnTo>
                    <a:lnTo>
                      <a:pt x="4" y="176"/>
                    </a:lnTo>
                    <a:lnTo>
                      <a:pt x="7" y="182"/>
                    </a:lnTo>
                    <a:lnTo>
                      <a:pt x="9" y="186"/>
                    </a:lnTo>
                    <a:lnTo>
                      <a:pt x="14" y="190"/>
                    </a:lnTo>
                    <a:lnTo>
                      <a:pt x="14" y="190"/>
                    </a:lnTo>
                    <a:lnTo>
                      <a:pt x="24" y="192"/>
                    </a:lnTo>
                    <a:lnTo>
                      <a:pt x="37" y="192"/>
                    </a:lnTo>
                    <a:lnTo>
                      <a:pt x="37" y="192"/>
                    </a:lnTo>
                    <a:lnTo>
                      <a:pt x="65" y="190"/>
                    </a:lnTo>
                    <a:lnTo>
                      <a:pt x="80" y="188"/>
                    </a:lnTo>
                    <a:lnTo>
                      <a:pt x="94" y="184"/>
                    </a:lnTo>
                    <a:lnTo>
                      <a:pt x="107" y="178"/>
                    </a:lnTo>
                    <a:lnTo>
                      <a:pt x="118" y="170"/>
                    </a:lnTo>
                    <a:lnTo>
                      <a:pt x="126" y="162"/>
                    </a:lnTo>
                    <a:lnTo>
                      <a:pt x="129" y="156"/>
                    </a:lnTo>
                    <a:lnTo>
                      <a:pt x="130" y="153"/>
                    </a:lnTo>
                    <a:lnTo>
                      <a:pt x="130" y="153"/>
                    </a:lnTo>
                    <a:lnTo>
                      <a:pt x="131" y="143"/>
                    </a:lnTo>
                    <a:lnTo>
                      <a:pt x="131" y="131"/>
                    </a:lnTo>
                    <a:lnTo>
                      <a:pt x="130" y="119"/>
                    </a:lnTo>
                    <a:lnTo>
                      <a:pt x="126" y="108"/>
                    </a:lnTo>
                    <a:lnTo>
                      <a:pt x="123" y="102"/>
                    </a:lnTo>
                    <a:lnTo>
                      <a:pt x="120" y="98"/>
                    </a:lnTo>
                    <a:lnTo>
                      <a:pt x="114" y="94"/>
                    </a:lnTo>
                    <a:lnTo>
                      <a:pt x="110" y="90"/>
                    </a:lnTo>
                    <a:lnTo>
                      <a:pt x="103" y="88"/>
                    </a:lnTo>
                    <a:lnTo>
                      <a:pt x="95" y="86"/>
                    </a:lnTo>
                    <a:lnTo>
                      <a:pt x="95" y="86"/>
                    </a:lnTo>
                    <a:lnTo>
                      <a:pt x="89" y="86"/>
                    </a:lnTo>
                    <a:lnTo>
                      <a:pt x="84" y="82"/>
                    </a:lnTo>
                    <a:lnTo>
                      <a:pt x="81" y="78"/>
                    </a:lnTo>
                    <a:lnTo>
                      <a:pt x="79" y="72"/>
                    </a:lnTo>
                    <a:lnTo>
                      <a:pt x="78" y="63"/>
                    </a:lnTo>
                    <a:lnTo>
                      <a:pt x="76" y="59"/>
                    </a:lnTo>
                    <a:lnTo>
                      <a:pt x="76" y="55"/>
                    </a:lnTo>
                    <a:lnTo>
                      <a:pt x="76" y="55"/>
                    </a:lnTo>
                    <a:lnTo>
                      <a:pt x="74" y="53"/>
                    </a:lnTo>
                    <a:lnTo>
                      <a:pt x="72" y="55"/>
                    </a:lnTo>
                    <a:lnTo>
                      <a:pt x="70" y="59"/>
                    </a:lnTo>
                    <a:lnTo>
                      <a:pt x="67" y="63"/>
                    </a:lnTo>
                    <a:lnTo>
                      <a:pt x="66" y="63"/>
                    </a:lnTo>
                    <a:lnTo>
                      <a:pt x="66" y="63"/>
                    </a:lnTo>
                    <a:lnTo>
                      <a:pt x="66" y="63"/>
                    </a:lnTo>
                    <a:lnTo>
                      <a:pt x="65" y="55"/>
                    </a:lnTo>
                    <a:lnTo>
                      <a:pt x="66" y="47"/>
                    </a:lnTo>
                    <a:lnTo>
                      <a:pt x="70" y="31"/>
                    </a:lnTo>
                    <a:lnTo>
                      <a:pt x="73" y="20"/>
                    </a:lnTo>
                    <a:lnTo>
                      <a:pt x="75" y="14"/>
                    </a:lnTo>
                    <a:lnTo>
                      <a:pt x="75" y="14"/>
                    </a:lnTo>
                    <a:lnTo>
                      <a:pt x="69" y="8"/>
                    </a:lnTo>
                    <a:lnTo>
                      <a:pt x="62" y="4"/>
                    </a:lnTo>
                    <a:lnTo>
                      <a:pt x="53" y="2"/>
                    </a:lnTo>
                    <a:lnTo>
                      <a:pt x="43" y="0"/>
                    </a:lnTo>
                    <a:lnTo>
                      <a:pt x="37" y="2"/>
                    </a:lnTo>
                    <a:lnTo>
                      <a:pt x="33" y="4"/>
                    </a:lnTo>
                    <a:lnTo>
                      <a:pt x="27" y="8"/>
                    </a:lnTo>
                    <a:lnTo>
                      <a:pt x="23" y="12"/>
                    </a:lnTo>
                    <a:lnTo>
                      <a:pt x="18" y="20"/>
                    </a:lnTo>
                    <a:lnTo>
                      <a:pt x="14" y="27"/>
                    </a:lnTo>
                    <a:lnTo>
                      <a:pt x="14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Freeform 21"/>
              <p:cNvSpPr>
                <a:spLocks/>
              </p:cNvSpPr>
              <p:nvPr/>
            </p:nvSpPr>
            <p:spPr bwMode="auto">
              <a:xfrm>
                <a:off x="7302500" y="5145088"/>
                <a:ext cx="60325" cy="73025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0" y="17"/>
                  </a:cxn>
                  <a:cxn ang="0">
                    <a:pos x="1" y="37"/>
                  </a:cxn>
                  <a:cxn ang="0">
                    <a:pos x="2" y="54"/>
                  </a:cxn>
                  <a:cxn ang="0">
                    <a:pos x="3" y="72"/>
                  </a:cxn>
                  <a:cxn ang="0">
                    <a:pos x="3" y="72"/>
                  </a:cxn>
                  <a:cxn ang="0">
                    <a:pos x="6" y="78"/>
                  </a:cxn>
                  <a:cxn ang="0">
                    <a:pos x="7" y="82"/>
                  </a:cxn>
                  <a:cxn ang="0">
                    <a:pos x="11" y="88"/>
                  </a:cxn>
                  <a:cxn ang="0">
                    <a:pos x="16" y="89"/>
                  </a:cxn>
                  <a:cxn ang="0">
                    <a:pos x="21" y="91"/>
                  </a:cxn>
                  <a:cxn ang="0">
                    <a:pos x="21" y="91"/>
                  </a:cxn>
                  <a:cxn ang="0">
                    <a:pos x="27" y="89"/>
                  </a:cxn>
                  <a:cxn ang="0">
                    <a:pos x="33" y="84"/>
                  </a:cxn>
                  <a:cxn ang="0">
                    <a:pos x="35" y="80"/>
                  </a:cxn>
                  <a:cxn ang="0">
                    <a:pos x="36" y="74"/>
                  </a:cxn>
                  <a:cxn ang="0">
                    <a:pos x="38" y="68"/>
                  </a:cxn>
                  <a:cxn ang="0">
                    <a:pos x="38" y="60"/>
                  </a:cxn>
                  <a:cxn ang="0">
                    <a:pos x="38" y="60"/>
                  </a:cxn>
                  <a:cxn ang="0">
                    <a:pos x="38" y="5"/>
                  </a:cxn>
                  <a:cxn ang="0">
                    <a:pos x="38" y="5"/>
                  </a:cxn>
                  <a:cxn ang="0">
                    <a:pos x="35" y="3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19" y="0"/>
                  </a:cxn>
                  <a:cxn ang="0">
                    <a:pos x="14" y="1"/>
                  </a:cxn>
                  <a:cxn ang="0">
                    <a:pos x="7" y="7"/>
                  </a:cxn>
                  <a:cxn ang="0">
                    <a:pos x="0" y="17"/>
                  </a:cxn>
                  <a:cxn ang="0">
                    <a:pos x="0" y="17"/>
                  </a:cxn>
                </a:cxnLst>
                <a:rect l="0" t="0" r="r" b="b"/>
                <a:pathLst>
                  <a:path w="38" h="91">
                    <a:moveTo>
                      <a:pt x="0" y="17"/>
                    </a:moveTo>
                    <a:lnTo>
                      <a:pt x="0" y="17"/>
                    </a:lnTo>
                    <a:lnTo>
                      <a:pt x="1" y="37"/>
                    </a:lnTo>
                    <a:lnTo>
                      <a:pt x="2" y="54"/>
                    </a:lnTo>
                    <a:lnTo>
                      <a:pt x="3" y="72"/>
                    </a:lnTo>
                    <a:lnTo>
                      <a:pt x="3" y="72"/>
                    </a:lnTo>
                    <a:lnTo>
                      <a:pt x="6" y="78"/>
                    </a:lnTo>
                    <a:lnTo>
                      <a:pt x="7" y="82"/>
                    </a:lnTo>
                    <a:lnTo>
                      <a:pt x="11" y="88"/>
                    </a:lnTo>
                    <a:lnTo>
                      <a:pt x="16" y="89"/>
                    </a:lnTo>
                    <a:lnTo>
                      <a:pt x="21" y="91"/>
                    </a:lnTo>
                    <a:lnTo>
                      <a:pt x="21" y="91"/>
                    </a:lnTo>
                    <a:lnTo>
                      <a:pt x="27" y="89"/>
                    </a:lnTo>
                    <a:lnTo>
                      <a:pt x="33" y="84"/>
                    </a:lnTo>
                    <a:lnTo>
                      <a:pt x="35" y="80"/>
                    </a:lnTo>
                    <a:lnTo>
                      <a:pt x="36" y="74"/>
                    </a:lnTo>
                    <a:lnTo>
                      <a:pt x="38" y="68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38" y="5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19" y="0"/>
                    </a:lnTo>
                    <a:lnTo>
                      <a:pt x="14" y="1"/>
                    </a:lnTo>
                    <a:lnTo>
                      <a:pt x="7" y="7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Freeform 22"/>
              <p:cNvSpPr>
                <a:spLocks/>
              </p:cNvSpPr>
              <p:nvPr/>
            </p:nvSpPr>
            <p:spPr bwMode="auto">
              <a:xfrm>
                <a:off x="7346950" y="5210175"/>
                <a:ext cx="112713" cy="60325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62" y="0"/>
                  </a:cxn>
                  <a:cxn ang="0">
                    <a:pos x="64" y="4"/>
                  </a:cxn>
                  <a:cxn ang="0">
                    <a:pos x="68" y="17"/>
                  </a:cxn>
                  <a:cxn ang="0">
                    <a:pos x="71" y="25"/>
                  </a:cxn>
                  <a:cxn ang="0">
                    <a:pos x="71" y="35"/>
                  </a:cxn>
                  <a:cxn ang="0">
                    <a:pos x="69" y="43"/>
                  </a:cxn>
                  <a:cxn ang="0">
                    <a:pos x="66" y="50"/>
                  </a:cxn>
                  <a:cxn ang="0">
                    <a:pos x="66" y="50"/>
                  </a:cxn>
                  <a:cxn ang="0">
                    <a:pos x="60" y="58"/>
                  </a:cxn>
                  <a:cxn ang="0">
                    <a:pos x="52" y="64"/>
                  </a:cxn>
                  <a:cxn ang="0">
                    <a:pos x="41" y="68"/>
                  </a:cxn>
                  <a:cxn ang="0">
                    <a:pos x="31" y="72"/>
                  </a:cxn>
                  <a:cxn ang="0">
                    <a:pos x="11" y="76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0" y="72"/>
                  </a:cxn>
                  <a:cxn ang="0">
                    <a:pos x="22" y="68"/>
                  </a:cxn>
                  <a:cxn ang="0">
                    <a:pos x="36" y="62"/>
                  </a:cxn>
                  <a:cxn ang="0">
                    <a:pos x="44" y="58"/>
                  </a:cxn>
                  <a:cxn ang="0">
                    <a:pos x="49" y="52"/>
                  </a:cxn>
                  <a:cxn ang="0">
                    <a:pos x="55" y="47"/>
                  </a:cxn>
                  <a:cxn ang="0">
                    <a:pos x="60" y="39"/>
                  </a:cxn>
                  <a:cxn ang="0">
                    <a:pos x="63" y="31"/>
                  </a:cxn>
                  <a:cxn ang="0">
                    <a:pos x="65" y="21"/>
                  </a:cxn>
                  <a:cxn ang="0">
                    <a:pos x="64" y="11"/>
                  </a:cxn>
                  <a:cxn ang="0">
                    <a:pos x="62" y="0"/>
                  </a:cxn>
                  <a:cxn ang="0">
                    <a:pos x="62" y="0"/>
                  </a:cxn>
                </a:cxnLst>
                <a:rect l="0" t="0" r="r" b="b"/>
                <a:pathLst>
                  <a:path w="71" h="76">
                    <a:moveTo>
                      <a:pt x="62" y="0"/>
                    </a:moveTo>
                    <a:lnTo>
                      <a:pt x="62" y="0"/>
                    </a:lnTo>
                    <a:lnTo>
                      <a:pt x="64" y="4"/>
                    </a:lnTo>
                    <a:lnTo>
                      <a:pt x="68" y="17"/>
                    </a:lnTo>
                    <a:lnTo>
                      <a:pt x="71" y="25"/>
                    </a:lnTo>
                    <a:lnTo>
                      <a:pt x="71" y="35"/>
                    </a:lnTo>
                    <a:lnTo>
                      <a:pt x="69" y="43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0" y="58"/>
                    </a:lnTo>
                    <a:lnTo>
                      <a:pt x="52" y="64"/>
                    </a:lnTo>
                    <a:lnTo>
                      <a:pt x="41" y="68"/>
                    </a:lnTo>
                    <a:lnTo>
                      <a:pt x="31" y="72"/>
                    </a:lnTo>
                    <a:lnTo>
                      <a:pt x="11" y="76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10" y="72"/>
                    </a:lnTo>
                    <a:lnTo>
                      <a:pt x="22" y="68"/>
                    </a:lnTo>
                    <a:lnTo>
                      <a:pt x="36" y="62"/>
                    </a:lnTo>
                    <a:lnTo>
                      <a:pt x="44" y="58"/>
                    </a:lnTo>
                    <a:lnTo>
                      <a:pt x="49" y="52"/>
                    </a:lnTo>
                    <a:lnTo>
                      <a:pt x="55" y="47"/>
                    </a:lnTo>
                    <a:lnTo>
                      <a:pt x="60" y="39"/>
                    </a:lnTo>
                    <a:lnTo>
                      <a:pt x="63" y="31"/>
                    </a:lnTo>
                    <a:lnTo>
                      <a:pt x="65" y="21"/>
                    </a:lnTo>
                    <a:lnTo>
                      <a:pt x="64" y="11"/>
                    </a:lnTo>
                    <a:lnTo>
                      <a:pt x="62" y="0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Freeform 23"/>
              <p:cNvSpPr>
                <a:spLocks/>
              </p:cNvSpPr>
              <p:nvPr/>
            </p:nvSpPr>
            <p:spPr bwMode="auto">
              <a:xfrm>
                <a:off x="7367588" y="5205413"/>
                <a:ext cx="30163" cy="3492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1" y="4"/>
                  </a:cxn>
                  <a:cxn ang="0">
                    <a:pos x="6" y="13"/>
                  </a:cxn>
                  <a:cxn ang="0">
                    <a:pos x="4" y="17"/>
                  </a:cxn>
                  <a:cxn ang="0">
                    <a:pos x="4" y="23"/>
                  </a:cxn>
                  <a:cxn ang="0">
                    <a:pos x="4" y="29"/>
                  </a:cxn>
                  <a:cxn ang="0">
                    <a:pos x="6" y="35"/>
                  </a:cxn>
                  <a:cxn ang="0">
                    <a:pos x="6" y="35"/>
                  </a:cxn>
                  <a:cxn ang="0">
                    <a:pos x="9" y="37"/>
                  </a:cxn>
                  <a:cxn ang="0">
                    <a:pos x="13" y="35"/>
                  </a:cxn>
                  <a:cxn ang="0">
                    <a:pos x="15" y="29"/>
                  </a:cxn>
                  <a:cxn ang="0">
                    <a:pos x="16" y="23"/>
                  </a:cxn>
                  <a:cxn ang="0">
                    <a:pos x="18" y="10"/>
                  </a:cxn>
                  <a:cxn ang="0">
                    <a:pos x="19" y="4"/>
                  </a:cxn>
                  <a:cxn ang="0">
                    <a:pos x="19" y="4"/>
                  </a:cxn>
                  <a:cxn ang="0">
                    <a:pos x="19" y="12"/>
                  </a:cxn>
                  <a:cxn ang="0">
                    <a:pos x="18" y="25"/>
                  </a:cxn>
                  <a:cxn ang="0">
                    <a:pos x="17" y="33"/>
                  </a:cxn>
                  <a:cxn ang="0">
                    <a:pos x="15" y="39"/>
                  </a:cxn>
                  <a:cxn ang="0">
                    <a:pos x="12" y="43"/>
                  </a:cxn>
                  <a:cxn ang="0">
                    <a:pos x="6" y="43"/>
                  </a:cxn>
                  <a:cxn ang="0">
                    <a:pos x="6" y="43"/>
                  </a:cxn>
                  <a:cxn ang="0">
                    <a:pos x="3" y="39"/>
                  </a:cxn>
                  <a:cxn ang="0">
                    <a:pos x="0" y="33"/>
                  </a:cxn>
                  <a:cxn ang="0">
                    <a:pos x="0" y="27"/>
                  </a:cxn>
                  <a:cxn ang="0">
                    <a:pos x="2" y="21"/>
                  </a:cxn>
                  <a:cxn ang="0">
                    <a:pos x="4" y="13"/>
                  </a:cxn>
                  <a:cxn ang="0">
                    <a:pos x="6" y="8"/>
                  </a:cxn>
                  <a:cxn ang="0">
                    <a:pos x="9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9" h="43">
                    <a:moveTo>
                      <a:pt x="13" y="0"/>
                    </a:moveTo>
                    <a:lnTo>
                      <a:pt x="13" y="0"/>
                    </a:lnTo>
                    <a:lnTo>
                      <a:pt x="11" y="4"/>
                    </a:lnTo>
                    <a:lnTo>
                      <a:pt x="6" y="13"/>
                    </a:lnTo>
                    <a:lnTo>
                      <a:pt x="4" y="17"/>
                    </a:lnTo>
                    <a:lnTo>
                      <a:pt x="4" y="23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6" y="35"/>
                    </a:lnTo>
                    <a:lnTo>
                      <a:pt x="9" y="37"/>
                    </a:lnTo>
                    <a:lnTo>
                      <a:pt x="13" y="35"/>
                    </a:lnTo>
                    <a:lnTo>
                      <a:pt x="15" y="29"/>
                    </a:lnTo>
                    <a:lnTo>
                      <a:pt x="16" y="23"/>
                    </a:lnTo>
                    <a:lnTo>
                      <a:pt x="18" y="10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9" y="12"/>
                    </a:lnTo>
                    <a:lnTo>
                      <a:pt x="18" y="25"/>
                    </a:lnTo>
                    <a:lnTo>
                      <a:pt x="17" y="33"/>
                    </a:lnTo>
                    <a:lnTo>
                      <a:pt x="15" y="39"/>
                    </a:lnTo>
                    <a:lnTo>
                      <a:pt x="12" y="43"/>
                    </a:lnTo>
                    <a:lnTo>
                      <a:pt x="6" y="43"/>
                    </a:lnTo>
                    <a:lnTo>
                      <a:pt x="6" y="43"/>
                    </a:lnTo>
                    <a:lnTo>
                      <a:pt x="3" y="39"/>
                    </a:lnTo>
                    <a:lnTo>
                      <a:pt x="0" y="33"/>
                    </a:lnTo>
                    <a:lnTo>
                      <a:pt x="0" y="27"/>
                    </a:lnTo>
                    <a:lnTo>
                      <a:pt x="2" y="21"/>
                    </a:lnTo>
                    <a:lnTo>
                      <a:pt x="4" y="13"/>
                    </a:lnTo>
                    <a:lnTo>
                      <a:pt x="6" y="8"/>
                    </a:lnTo>
                    <a:lnTo>
                      <a:pt x="9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Freeform 24"/>
              <p:cNvSpPr>
                <a:spLocks/>
              </p:cNvSpPr>
              <p:nvPr/>
            </p:nvSpPr>
            <p:spPr bwMode="auto">
              <a:xfrm>
                <a:off x="7131050" y="4973638"/>
                <a:ext cx="261938" cy="255587"/>
              </a:xfrm>
              <a:custGeom>
                <a:avLst/>
                <a:gdLst/>
                <a:ahLst/>
                <a:cxnLst>
                  <a:cxn ang="0">
                    <a:pos x="161" y="50"/>
                  </a:cxn>
                  <a:cxn ang="0">
                    <a:pos x="157" y="91"/>
                  </a:cxn>
                  <a:cxn ang="0">
                    <a:pos x="156" y="121"/>
                  </a:cxn>
                  <a:cxn ang="0">
                    <a:pos x="156" y="162"/>
                  </a:cxn>
                  <a:cxn ang="0">
                    <a:pos x="161" y="215"/>
                  </a:cxn>
                  <a:cxn ang="0">
                    <a:pos x="163" y="228"/>
                  </a:cxn>
                  <a:cxn ang="0">
                    <a:pos x="165" y="256"/>
                  </a:cxn>
                  <a:cxn ang="0">
                    <a:pos x="162" y="273"/>
                  </a:cxn>
                  <a:cxn ang="0">
                    <a:pos x="156" y="289"/>
                  </a:cxn>
                  <a:cxn ang="0">
                    <a:pos x="148" y="299"/>
                  </a:cxn>
                  <a:cxn ang="0">
                    <a:pos x="133" y="316"/>
                  </a:cxn>
                  <a:cxn ang="0">
                    <a:pos x="118" y="322"/>
                  </a:cxn>
                  <a:cxn ang="0">
                    <a:pos x="105" y="320"/>
                  </a:cxn>
                  <a:cxn ang="0">
                    <a:pos x="91" y="312"/>
                  </a:cxn>
                  <a:cxn ang="0">
                    <a:pos x="88" y="310"/>
                  </a:cxn>
                  <a:cxn ang="0">
                    <a:pos x="83" y="301"/>
                  </a:cxn>
                  <a:cxn ang="0">
                    <a:pos x="82" y="285"/>
                  </a:cxn>
                  <a:cxn ang="0">
                    <a:pos x="87" y="254"/>
                  </a:cxn>
                  <a:cxn ang="0">
                    <a:pos x="91" y="217"/>
                  </a:cxn>
                  <a:cxn ang="0">
                    <a:pos x="90" y="193"/>
                  </a:cxn>
                  <a:cxn ang="0">
                    <a:pos x="90" y="193"/>
                  </a:cxn>
                  <a:cxn ang="0">
                    <a:pos x="87" y="197"/>
                  </a:cxn>
                  <a:cxn ang="0">
                    <a:pos x="73" y="238"/>
                  </a:cxn>
                  <a:cxn ang="0">
                    <a:pos x="70" y="256"/>
                  </a:cxn>
                  <a:cxn ang="0">
                    <a:pos x="62" y="281"/>
                  </a:cxn>
                  <a:cxn ang="0">
                    <a:pos x="54" y="287"/>
                  </a:cxn>
                  <a:cxn ang="0">
                    <a:pos x="48" y="287"/>
                  </a:cxn>
                  <a:cxn ang="0">
                    <a:pos x="35" y="283"/>
                  </a:cxn>
                  <a:cxn ang="0">
                    <a:pos x="24" y="273"/>
                  </a:cxn>
                  <a:cxn ang="0">
                    <a:pos x="14" y="258"/>
                  </a:cxn>
                  <a:cxn ang="0">
                    <a:pos x="4" y="230"/>
                  </a:cxn>
                  <a:cxn ang="0">
                    <a:pos x="0" y="201"/>
                  </a:cxn>
                  <a:cxn ang="0">
                    <a:pos x="1" y="183"/>
                  </a:cxn>
                  <a:cxn ang="0">
                    <a:pos x="2" y="175"/>
                  </a:cxn>
                  <a:cxn ang="0">
                    <a:pos x="7" y="162"/>
                  </a:cxn>
                  <a:cxn ang="0">
                    <a:pos x="20" y="144"/>
                  </a:cxn>
                  <a:cxn ang="0">
                    <a:pos x="28" y="129"/>
                  </a:cxn>
                  <a:cxn ang="0">
                    <a:pos x="43" y="88"/>
                  </a:cxn>
                  <a:cxn ang="0">
                    <a:pos x="48" y="46"/>
                  </a:cxn>
                  <a:cxn ang="0">
                    <a:pos x="49" y="37"/>
                  </a:cxn>
                  <a:cxn ang="0">
                    <a:pos x="53" y="23"/>
                  </a:cxn>
                  <a:cxn ang="0">
                    <a:pos x="61" y="11"/>
                  </a:cxn>
                  <a:cxn ang="0">
                    <a:pos x="77" y="1"/>
                  </a:cxn>
                  <a:cxn ang="0">
                    <a:pos x="101" y="0"/>
                  </a:cxn>
                  <a:cxn ang="0">
                    <a:pos x="124" y="7"/>
                  </a:cxn>
                  <a:cxn ang="0">
                    <a:pos x="139" y="23"/>
                  </a:cxn>
                  <a:cxn ang="0">
                    <a:pos x="158" y="46"/>
                  </a:cxn>
                  <a:cxn ang="0">
                    <a:pos x="161" y="50"/>
                  </a:cxn>
                </a:cxnLst>
                <a:rect l="0" t="0" r="r" b="b"/>
                <a:pathLst>
                  <a:path w="165" h="322">
                    <a:moveTo>
                      <a:pt x="161" y="50"/>
                    </a:moveTo>
                    <a:lnTo>
                      <a:pt x="161" y="50"/>
                    </a:lnTo>
                    <a:lnTo>
                      <a:pt x="158" y="70"/>
                    </a:lnTo>
                    <a:lnTo>
                      <a:pt x="157" y="91"/>
                    </a:lnTo>
                    <a:lnTo>
                      <a:pt x="156" y="121"/>
                    </a:lnTo>
                    <a:lnTo>
                      <a:pt x="156" y="121"/>
                    </a:lnTo>
                    <a:lnTo>
                      <a:pt x="155" y="142"/>
                    </a:lnTo>
                    <a:lnTo>
                      <a:pt x="156" y="162"/>
                    </a:lnTo>
                    <a:lnTo>
                      <a:pt x="158" y="193"/>
                    </a:lnTo>
                    <a:lnTo>
                      <a:pt x="161" y="215"/>
                    </a:lnTo>
                    <a:lnTo>
                      <a:pt x="163" y="228"/>
                    </a:lnTo>
                    <a:lnTo>
                      <a:pt x="163" y="228"/>
                    </a:lnTo>
                    <a:lnTo>
                      <a:pt x="165" y="244"/>
                    </a:lnTo>
                    <a:lnTo>
                      <a:pt x="165" y="256"/>
                    </a:lnTo>
                    <a:lnTo>
                      <a:pt x="164" y="265"/>
                    </a:lnTo>
                    <a:lnTo>
                      <a:pt x="162" y="273"/>
                    </a:lnTo>
                    <a:lnTo>
                      <a:pt x="160" y="281"/>
                    </a:lnTo>
                    <a:lnTo>
                      <a:pt x="156" y="289"/>
                    </a:lnTo>
                    <a:lnTo>
                      <a:pt x="148" y="299"/>
                    </a:lnTo>
                    <a:lnTo>
                      <a:pt x="148" y="299"/>
                    </a:lnTo>
                    <a:lnTo>
                      <a:pt x="141" y="308"/>
                    </a:lnTo>
                    <a:lnTo>
                      <a:pt x="133" y="316"/>
                    </a:lnTo>
                    <a:lnTo>
                      <a:pt x="126" y="320"/>
                    </a:lnTo>
                    <a:lnTo>
                      <a:pt x="118" y="322"/>
                    </a:lnTo>
                    <a:lnTo>
                      <a:pt x="111" y="322"/>
                    </a:lnTo>
                    <a:lnTo>
                      <a:pt x="105" y="320"/>
                    </a:lnTo>
                    <a:lnTo>
                      <a:pt x="98" y="318"/>
                    </a:lnTo>
                    <a:lnTo>
                      <a:pt x="91" y="312"/>
                    </a:lnTo>
                    <a:lnTo>
                      <a:pt x="91" y="312"/>
                    </a:lnTo>
                    <a:lnTo>
                      <a:pt x="88" y="310"/>
                    </a:lnTo>
                    <a:lnTo>
                      <a:pt x="86" y="306"/>
                    </a:lnTo>
                    <a:lnTo>
                      <a:pt x="83" y="301"/>
                    </a:lnTo>
                    <a:lnTo>
                      <a:pt x="82" y="297"/>
                    </a:lnTo>
                    <a:lnTo>
                      <a:pt x="82" y="285"/>
                    </a:lnTo>
                    <a:lnTo>
                      <a:pt x="85" y="271"/>
                    </a:lnTo>
                    <a:lnTo>
                      <a:pt x="87" y="254"/>
                    </a:lnTo>
                    <a:lnTo>
                      <a:pt x="90" y="236"/>
                    </a:lnTo>
                    <a:lnTo>
                      <a:pt x="91" y="217"/>
                    </a:lnTo>
                    <a:lnTo>
                      <a:pt x="91" y="205"/>
                    </a:lnTo>
                    <a:lnTo>
                      <a:pt x="90" y="193"/>
                    </a:lnTo>
                    <a:lnTo>
                      <a:pt x="90" y="193"/>
                    </a:lnTo>
                    <a:lnTo>
                      <a:pt x="90" y="193"/>
                    </a:lnTo>
                    <a:lnTo>
                      <a:pt x="89" y="193"/>
                    </a:lnTo>
                    <a:lnTo>
                      <a:pt x="87" y="197"/>
                    </a:lnTo>
                    <a:lnTo>
                      <a:pt x="80" y="215"/>
                    </a:lnTo>
                    <a:lnTo>
                      <a:pt x="73" y="238"/>
                    </a:lnTo>
                    <a:lnTo>
                      <a:pt x="70" y="256"/>
                    </a:lnTo>
                    <a:lnTo>
                      <a:pt x="70" y="256"/>
                    </a:lnTo>
                    <a:lnTo>
                      <a:pt x="67" y="273"/>
                    </a:lnTo>
                    <a:lnTo>
                      <a:pt x="62" y="281"/>
                    </a:lnTo>
                    <a:lnTo>
                      <a:pt x="58" y="285"/>
                    </a:lnTo>
                    <a:lnTo>
                      <a:pt x="54" y="287"/>
                    </a:lnTo>
                    <a:lnTo>
                      <a:pt x="54" y="287"/>
                    </a:lnTo>
                    <a:lnTo>
                      <a:pt x="48" y="287"/>
                    </a:lnTo>
                    <a:lnTo>
                      <a:pt x="41" y="287"/>
                    </a:lnTo>
                    <a:lnTo>
                      <a:pt x="35" y="283"/>
                    </a:lnTo>
                    <a:lnTo>
                      <a:pt x="29" y="279"/>
                    </a:lnTo>
                    <a:lnTo>
                      <a:pt x="24" y="273"/>
                    </a:lnTo>
                    <a:lnTo>
                      <a:pt x="19" y="265"/>
                    </a:lnTo>
                    <a:lnTo>
                      <a:pt x="14" y="258"/>
                    </a:lnTo>
                    <a:lnTo>
                      <a:pt x="11" y="250"/>
                    </a:lnTo>
                    <a:lnTo>
                      <a:pt x="4" y="230"/>
                    </a:lnTo>
                    <a:lnTo>
                      <a:pt x="1" y="211"/>
                    </a:lnTo>
                    <a:lnTo>
                      <a:pt x="0" y="201"/>
                    </a:lnTo>
                    <a:lnTo>
                      <a:pt x="0" y="191"/>
                    </a:lnTo>
                    <a:lnTo>
                      <a:pt x="1" y="183"/>
                    </a:lnTo>
                    <a:lnTo>
                      <a:pt x="2" y="175"/>
                    </a:lnTo>
                    <a:lnTo>
                      <a:pt x="2" y="175"/>
                    </a:lnTo>
                    <a:lnTo>
                      <a:pt x="5" y="168"/>
                    </a:lnTo>
                    <a:lnTo>
                      <a:pt x="7" y="162"/>
                    </a:lnTo>
                    <a:lnTo>
                      <a:pt x="13" y="154"/>
                    </a:lnTo>
                    <a:lnTo>
                      <a:pt x="20" y="144"/>
                    </a:lnTo>
                    <a:lnTo>
                      <a:pt x="28" y="129"/>
                    </a:lnTo>
                    <a:lnTo>
                      <a:pt x="28" y="129"/>
                    </a:lnTo>
                    <a:lnTo>
                      <a:pt x="38" y="105"/>
                    </a:lnTo>
                    <a:lnTo>
                      <a:pt x="43" y="88"/>
                    </a:lnTo>
                    <a:lnTo>
                      <a:pt x="47" y="70"/>
                    </a:lnTo>
                    <a:lnTo>
                      <a:pt x="48" y="46"/>
                    </a:lnTo>
                    <a:lnTo>
                      <a:pt x="48" y="46"/>
                    </a:lnTo>
                    <a:lnTo>
                      <a:pt x="49" y="37"/>
                    </a:lnTo>
                    <a:lnTo>
                      <a:pt x="51" y="29"/>
                    </a:lnTo>
                    <a:lnTo>
                      <a:pt x="53" y="23"/>
                    </a:lnTo>
                    <a:lnTo>
                      <a:pt x="57" y="17"/>
                    </a:lnTo>
                    <a:lnTo>
                      <a:pt x="61" y="11"/>
                    </a:lnTo>
                    <a:lnTo>
                      <a:pt x="66" y="7"/>
                    </a:lnTo>
                    <a:lnTo>
                      <a:pt x="77" y="1"/>
                    </a:lnTo>
                    <a:lnTo>
                      <a:pt x="89" y="0"/>
                    </a:lnTo>
                    <a:lnTo>
                      <a:pt x="101" y="0"/>
                    </a:lnTo>
                    <a:lnTo>
                      <a:pt x="114" y="3"/>
                    </a:lnTo>
                    <a:lnTo>
                      <a:pt x="124" y="7"/>
                    </a:lnTo>
                    <a:lnTo>
                      <a:pt x="124" y="7"/>
                    </a:lnTo>
                    <a:lnTo>
                      <a:pt x="139" y="23"/>
                    </a:lnTo>
                    <a:lnTo>
                      <a:pt x="151" y="37"/>
                    </a:lnTo>
                    <a:lnTo>
                      <a:pt x="158" y="46"/>
                    </a:lnTo>
                    <a:lnTo>
                      <a:pt x="161" y="50"/>
                    </a:lnTo>
                    <a:lnTo>
                      <a:pt x="161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Freeform 25"/>
              <p:cNvSpPr>
                <a:spLocks/>
              </p:cNvSpPr>
              <p:nvPr/>
            </p:nvSpPr>
            <p:spPr bwMode="auto">
              <a:xfrm>
                <a:off x="7150100" y="4983163"/>
                <a:ext cx="230188" cy="231775"/>
              </a:xfrm>
              <a:custGeom>
                <a:avLst/>
                <a:gdLst/>
                <a:ahLst/>
                <a:cxnLst>
                  <a:cxn ang="0">
                    <a:pos x="140" y="206"/>
                  </a:cxn>
                  <a:cxn ang="0">
                    <a:pos x="137" y="184"/>
                  </a:cxn>
                  <a:cxn ang="0">
                    <a:pos x="137" y="116"/>
                  </a:cxn>
                  <a:cxn ang="0">
                    <a:pos x="137" y="92"/>
                  </a:cxn>
                  <a:cxn ang="0">
                    <a:pos x="142" y="34"/>
                  </a:cxn>
                  <a:cxn ang="0">
                    <a:pos x="136" y="34"/>
                  </a:cxn>
                  <a:cxn ang="0">
                    <a:pos x="130" y="28"/>
                  </a:cxn>
                  <a:cxn ang="0">
                    <a:pos x="126" y="24"/>
                  </a:cxn>
                  <a:cxn ang="0">
                    <a:pos x="116" y="6"/>
                  </a:cxn>
                  <a:cxn ang="0">
                    <a:pos x="107" y="0"/>
                  </a:cxn>
                  <a:cxn ang="0">
                    <a:pos x="104" y="0"/>
                  </a:cxn>
                  <a:cxn ang="0">
                    <a:pos x="93" y="8"/>
                  </a:cxn>
                  <a:cxn ang="0">
                    <a:pos x="84" y="20"/>
                  </a:cxn>
                  <a:cxn ang="0">
                    <a:pos x="71" y="30"/>
                  </a:cxn>
                  <a:cxn ang="0">
                    <a:pos x="71" y="28"/>
                  </a:cxn>
                  <a:cxn ang="0">
                    <a:pos x="64" y="22"/>
                  </a:cxn>
                  <a:cxn ang="0">
                    <a:pos x="47" y="4"/>
                  </a:cxn>
                  <a:cxn ang="0">
                    <a:pos x="46" y="18"/>
                  </a:cxn>
                  <a:cxn ang="0">
                    <a:pos x="45" y="39"/>
                  </a:cxn>
                  <a:cxn ang="0">
                    <a:pos x="41" y="69"/>
                  </a:cxn>
                  <a:cxn ang="0">
                    <a:pos x="39" y="78"/>
                  </a:cxn>
                  <a:cxn ang="0">
                    <a:pos x="23" y="121"/>
                  </a:cxn>
                  <a:cxn ang="0">
                    <a:pos x="11" y="147"/>
                  </a:cxn>
                  <a:cxn ang="0">
                    <a:pos x="1" y="164"/>
                  </a:cxn>
                  <a:cxn ang="0">
                    <a:pos x="0" y="168"/>
                  </a:cxn>
                  <a:cxn ang="0">
                    <a:pos x="2" y="176"/>
                  </a:cxn>
                  <a:cxn ang="0">
                    <a:pos x="7" y="180"/>
                  </a:cxn>
                  <a:cxn ang="0">
                    <a:pos x="16" y="182"/>
                  </a:cxn>
                  <a:cxn ang="0">
                    <a:pos x="18" y="184"/>
                  </a:cxn>
                  <a:cxn ang="0">
                    <a:pos x="29" y="207"/>
                  </a:cxn>
                  <a:cxn ang="0">
                    <a:pos x="33" y="239"/>
                  </a:cxn>
                  <a:cxn ang="0">
                    <a:pos x="35" y="241"/>
                  </a:cxn>
                  <a:cxn ang="0">
                    <a:pos x="39" y="239"/>
                  </a:cxn>
                  <a:cxn ang="0">
                    <a:pos x="49" y="221"/>
                  </a:cxn>
                  <a:cxn ang="0">
                    <a:pos x="70" y="166"/>
                  </a:cxn>
                  <a:cxn ang="0">
                    <a:pos x="74" y="161"/>
                  </a:cxn>
                  <a:cxn ang="0">
                    <a:pos x="77" y="157"/>
                  </a:cxn>
                  <a:cxn ang="0">
                    <a:pos x="77" y="157"/>
                  </a:cxn>
                  <a:cxn ang="0">
                    <a:pos x="82" y="163"/>
                  </a:cxn>
                  <a:cxn ang="0">
                    <a:pos x="85" y="176"/>
                  </a:cxn>
                  <a:cxn ang="0">
                    <a:pos x="86" y="202"/>
                  </a:cxn>
                  <a:cxn ang="0">
                    <a:pos x="85" y="219"/>
                  </a:cxn>
                  <a:cxn ang="0">
                    <a:pos x="82" y="256"/>
                  </a:cxn>
                  <a:cxn ang="0">
                    <a:pos x="79" y="270"/>
                  </a:cxn>
                  <a:cxn ang="0">
                    <a:pos x="79" y="280"/>
                  </a:cxn>
                  <a:cxn ang="0">
                    <a:pos x="80" y="284"/>
                  </a:cxn>
                  <a:cxn ang="0">
                    <a:pos x="92" y="292"/>
                  </a:cxn>
                  <a:cxn ang="0">
                    <a:pos x="110" y="292"/>
                  </a:cxn>
                  <a:cxn ang="0">
                    <a:pos x="122" y="288"/>
                  </a:cxn>
                  <a:cxn ang="0">
                    <a:pos x="134" y="276"/>
                  </a:cxn>
                  <a:cxn ang="0">
                    <a:pos x="139" y="270"/>
                  </a:cxn>
                  <a:cxn ang="0">
                    <a:pos x="143" y="258"/>
                  </a:cxn>
                  <a:cxn ang="0">
                    <a:pos x="144" y="251"/>
                  </a:cxn>
                  <a:cxn ang="0">
                    <a:pos x="144" y="233"/>
                  </a:cxn>
                  <a:cxn ang="0">
                    <a:pos x="140" y="206"/>
                  </a:cxn>
                </a:cxnLst>
                <a:rect l="0" t="0" r="r" b="b"/>
                <a:pathLst>
                  <a:path w="145" h="294">
                    <a:moveTo>
                      <a:pt x="140" y="206"/>
                    </a:moveTo>
                    <a:lnTo>
                      <a:pt x="140" y="206"/>
                    </a:lnTo>
                    <a:lnTo>
                      <a:pt x="139" y="198"/>
                    </a:lnTo>
                    <a:lnTo>
                      <a:pt x="137" y="184"/>
                    </a:lnTo>
                    <a:lnTo>
                      <a:pt x="136" y="149"/>
                    </a:lnTo>
                    <a:lnTo>
                      <a:pt x="137" y="116"/>
                    </a:lnTo>
                    <a:lnTo>
                      <a:pt x="137" y="92"/>
                    </a:lnTo>
                    <a:lnTo>
                      <a:pt x="137" y="92"/>
                    </a:lnTo>
                    <a:lnTo>
                      <a:pt x="142" y="34"/>
                    </a:lnTo>
                    <a:lnTo>
                      <a:pt x="142" y="34"/>
                    </a:lnTo>
                    <a:lnTo>
                      <a:pt x="141" y="34"/>
                    </a:lnTo>
                    <a:lnTo>
                      <a:pt x="136" y="34"/>
                    </a:lnTo>
                    <a:lnTo>
                      <a:pt x="132" y="32"/>
                    </a:lnTo>
                    <a:lnTo>
                      <a:pt x="130" y="28"/>
                    </a:lnTo>
                    <a:lnTo>
                      <a:pt x="126" y="24"/>
                    </a:lnTo>
                    <a:lnTo>
                      <a:pt x="126" y="24"/>
                    </a:lnTo>
                    <a:lnTo>
                      <a:pt x="122" y="14"/>
                    </a:lnTo>
                    <a:lnTo>
                      <a:pt x="116" y="6"/>
                    </a:lnTo>
                    <a:lnTo>
                      <a:pt x="111" y="0"/>
                    </a:lnTo>
                    <a:lnTo>
                      <a:pt x="107" y="0"/>
                    </a:lnTo>
                    <a:lnTo>
                      <a:pt x="104" y="0"/>
                    </a:lnTo>
                    <a:lnTo>
                      <a:pt x="104" y="0"/>
                    </a:lnTo>
                    <a:lnTo>
                      <a:pt x="98" y="2"/>
                    </a:lnTo>
                    <a:lnTo>
                      <a:pt x="93" y="8"/>
                    </a:lnTo>
                    <a:lnTo>
                      <a:pt x="84" y="20"/>
                    </a:lnTo>
                    <a:lnTo>
                      <a:pt x="84" y="20"/>
                    </a:lnTo>
                    <a:lnTo>
                      <a:pt x="78" y="26"/>
                    </a:lnTo>
                    <a:lnTo>
                      <a:pt x="71" y="30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1" y="28"/>
                    </a:lnTo>
                    <a:lnTo>
                      <a:pt x="64" y="22"/>
                    </a:lnTo>
                    <a:lnTo>
                      <a:pt x="55" y="14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18"/>
                    </a:lnTo>
                    <a:lnTo>
                      <a:pt x="45" y="39"/>
                    </a:lnTo>
                    <a:lnTo>
                      <a:pt x="45" y="39"/>
                    </a:lnTo>
                    <a:lnTo>
                      <a:pt x="44" y="59"/>
                    </a:lnTo>
                    <a:lnTo>
                      <a:pt x="41" y="69"/>
                    </a:lnTo>
                    <a:lnTo>
                      <a:pt x="39" y="78"/>
                    </a:lnTo>
                    <a:lnTo>
                      <a:pt x="39" y="78"/>
                    </a:lnTo>
                    <a:lnTo>
                      <a:pt x="31" y="102"/>
                    </a:lnTo>
                    <a:lnTo>
                      <a:pt x="23" y="121"/>
                    </a:lnTo>
                    <a:lnTo>
                      <a:pt x="17" y="137"/>
                    </a:lnTo>
                    <a:lnTo>
                      <a:pt x="11" y="147"/>
                    </a:lnTo>
                    <a:lnTo>
                      <a:pt x="3" y="161"/>
                    </a:lnTo>
                    <a:lnTo>
                      <a:pt x="1" y="164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4"/>
                    </a:lnTo>
                    <a:lnTo>
                      <a:pt x="2" y="176"/>
                    </a:lnTo>
                    <a:lnTo>
                      <a:pt x="4" y="178"/>
                    </a:lnTo>
                    <a:lnTo>
                      <a:pt x="7" y="180"/>
                    </a:lnTo>
                    <a:lnTo>
                      <a:pt x="13" y="180"/>
                    </a:lnTo>
                    <a:lnTo>
                      <a:pt x="16" y="182"/>
                    </a:lnTo>
                    <a:lnTo>
                      <a:pt x="18" y="184"/>
                    </a:lnTo>
                    <a:lnTo>
                      <a:pt x="18" y="184"/>
                    </a:lnTo>
                    <a:lnTo>
                      <a:pt x="23" y="194"/>
                    </a:lnTo>
                    <a:lnTo>
                      <a:pt x="29" y="207"/>
                    </a:lnTo>
                    <a:lnTo>
                      <a:pt x="32" y="223"/>
                    </a:lnTo>
                    <a:lnTo>
                      <a:pt x="33" y="239"/>
                    </a:lnTo>
                    <a:lnTo>
                      <a:pt x="33" y="239"/>
                    </a:lnTo>
                    <a:lnTo>
                      <a:pt x="35" y="241"/>
                    </a:lnTo>
                    <a:lnTo>
                      <a:pt x="36" y="243"/>
                    </a:lnTo>
                    <a:lnTo>
                      <a:pt x="39" y="239"/>
                    </a:lnTo>
                    <a:lnTo>
                      <a:pt x="44" y="231"/>
                    </a:lnTo>
                    <a:lnTo>
                      <a:pt x="49" y="221"/>
                    </a:lnTo>
                    <a:lnTo>
                      <a:pt x="60" y="194"/>
                    </a:lnTo>
                    <a:lnTo>
                      <a:pt x="70" y="166"/>
                    </a:lnTo>
                    <a:lnTo>
                      <a:pt x="70" y="166"/>
                    </a:lnTo>
                    <a:lnTo>
                      <a:pt x="74" y="161"/>
                    </a:lnTo>
                    <a:lnTo>
                      <a:pt x="75" y="159"/>
                    </a:lnTo>
                    <a:lnTo>
                      <a:pt x="77" y="157"/>
                    </a:lnTo>
                    <a:lnTo>
                      <a:pt x="77" y="157"/>
                    </a:lnTo>
                    <a:lnTo>
                      <a:pt x="77" y="157"/>
                    </a:lnTo>
                    <a:lnTo>
                      <a:pt x="79" y="159"/>
                    </a:lnTo>
                    <a:lnTo>
                      <a:pt x="82" y="163"/>
                    </a:lnTo>
                    <a:lnTo>
                      <a:pt x="83" y="168"/>
                    </a:lnTo>
                    <a:lnTo>
                      <a:pt x="85" y="176"/>
                    </a:lnTo>
                    <a:lnTo>
                      <a:pt x="86" y="188"/>
                    </a:lnTo>
                    <a:lnTo>
                      <a:pt x="86" y="202"/>
                    </a:lnTo>
                    <a:lnTo>
                      <a:pt x="85" y="219"/>
                    </a:lnTo>
                    <a:lnTo>
                      <a:pt x="85" y="219"/>
                    </a:lnTo>
                    <a:lnTo>
                      <a:pt x="84" y="237"/>
                    </a:lnTo>
                    <a:lnTo>
                      <a:pt x="82" y="256"/>
                    </a:lnTo>
                    <a:lnTo>
                      <a:pt x="82" y="256"/>
                    </a:lnTo>
                    <a:lnTo>
                      <a:pt x="79" y="270"/>
                    </a:lnTo>
                    <a:lnTo>
                      <a:pt x="78" y="278"/>
                    </a:lnTo>
                    <a:lnTo>
                      <a:pt x="79" y="280"/>
                    </a:lnTo>
                    <a:lnTo>
                      <a:pt x="80" y="284"/>
                    </a:lnTo>
                    <a:lnTo>
                      <a:pt x="80" y="284"/>
                    </a:lnTo>
                    <a:lnTo>
                      <a:pt x="85" y="288"/>
                    </a:lnTo>
                    <a:lnTo>
                      <a:pt x="92" y="292"/>
                    </a:lnTo>
                    <a:lnTo>
                      <a:pt x="99" y="294"/>
                    </a:lnTo>
                    <a:lnTo>
                      <a:pt x="110" y="292"/>
                    </a:lnTo>
                    <a:lnTo>
                      <a:pt x="110" y="292"/>
                    </a:lnTo>
                    <a:lnTo>
                      <a:pt x="122" y="288"/>
                    </a:lnTo>
                    <a:lnTo>
                      <a:pt x="127" y="282"/>
                    </a:lnTo>
                    <a:lnTo>
                      <a:pt x="134" y="276"/>
                    </a:lnTo>
                    <a:lnTo>
                      <a:pt x="134" y="276"/>
                    </a:lnTo>
                    <a:lnTo>
                      <a:pt x="139" y="270"/>
                    </a:lnTo>
                    <a:lnTo>
                      <a:pt x="141" y="264"/>
                    </a:lnTo>
                    <a:lnTo>
                      <a:pt x="143" y="258"/>
                    </a:lnTo>
                    <a:lnTo>
                      <a:pt x="144" y="251"/>
                    </a:lnTo>
                    <a:lnTo>
                      <a:pt x="144" y="251"/>
                    </a:lnTo>
                    <a:lnTo>
                      <a:pt x="145" y="243"/>
                    </a:lnTo>
                    <a:lnTo>
                      <a:pt x="144" y="233"/>
                    </a:lnTo>
                    <a:lnTo>
                      <a:pt x="143" y="219"/>
                    </a:lnTo>
                    <a:lnTo>
                      <a:pt x="140" y="206"/>
                    </a:lnTo>
                    <a:lnTo>
                      <a:pt x="140" y="206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Freeform 26"/>
              <p:cNvSpPr>
                <a:spLocks/>
              </p:cNvSpPr>
              <p:nvPr/>
            </p:nvSpPr>
            <p:spPr bwMode="auto">
              <a:xfrm>
                <a:off x="7265988" y="4994275"/>
                <a:ext cx="106363" cy="212725"/>
              </a:xfrm>
              <a:custGeom>
                <a:avLst/>
                <a:gdLst/>
                <a:ahLst/>
                <a:cxnLst>
                  <a:cxn ang="0">
                    <a:pos x="38" y="217"/>
                  </a:cxn>
                  <a:cxn ang="0">
                    <a:pos x="48" y="213"/>
                  </a:cxn>
                  <a:cxn ang="0">
                    <a:pos x="60" y="211"/>
                  </a:cxn>
                  <a:cxn ang="0">
                    <a:pos x="66" y="207"/>
                  </a:cxn>
                  <a:cxn ang="0">
                    <a:pos x="67" y="199"/>
                  </a:cxn>
                  <a:cxn ang="0">
                    <a:pos x="62" y="174"/>
                  </a:cxn>
                  <a:cxn ang="0">
                    <a:pos x="61" y="172"/>
                  </a:cxn>
                  <a:cxn ang="0">
                    <a:pos x="60" y="168"/>
                  </a:cxn>
                  <a:cxn ang="0">
                    <a:pos x="61" y="147"/>
                  </a:cxn>
                  <a:cxn ang="0">
                    <a:pos x="61" y="115"/>
                  </a:cxn>
                  <a:cxn ang="0">
                    <a:pos x="59" y="98"/>
                  </a:cxn>
                  <a:cxn ang="0">
                    <a:pos x="58" y="45"/>
                  </a:cxn>
                  <a:cxn ang="0">
                    <a:pos x="58" y="37"/>
                  </a:cxn>
                  <a:cxn ang="0">
                    <a:pos x="53" y="21"/>
                  </a:cxn>
                  <a:cxn ang="0">
                    <a:pos x="47" y="8"/>
                  </a:cxn>
                  <a:cxn ang="0">
                    <a:pos x="38" y="0"/>
                  </a:cxn>
                  <a:cxn ang="0">
                    <a:pos x="32" y="0"/>
                  </a:cxn>
                  <a:cxn ang="0">
                    <a:pos x="24" y="8"/>
                  </a:cxn>
                  <a:cxn ang="0">
                    <a:pos x="15" y="23"/>
                  </a:cxn>
                  <a:cxn ang="0">
                    <a:pos x="6" y="29"/>
                  </a:cxn>
                  <a:cxn ang="0">
                    <a:pos x="0" y="29"/>
                  </a:cxn>
                  <a:cxn ang="0">
                    <a:pos x="7" y="68"/>
                  </a:cxn>
                  <a:cxn ang="0">
                    <a:pos x="13" y="88"/>
                  </a:cxn>
                  <a:cxn ang="0">
                    <a:pos x="16" y="100"/>
                  </a:cxn>
                  <a:cxn ang="0">
                    <a:pos x="20" y="133"/>
                  </a:cxn>
                  <a:cxn ang="0">
                    <a:pos x="20" y="190"/>
                  </a:cxn>
                  <a:cxn ang="0">
                    <a:pos x="17" y="213"/>
                  </a:cxn>
                  <a:cxn ang="0">
                    <a:pos x="17" y="219"/>
                  </a:cxn>
                  <a:cxn ang="0">
                    <a:pos x="24" y="217"/>
                  </a:cxn>
                  <a:cxn ang="0">
                    <a:pos x="26" y="221"/>
                  </a:cxn>
                  <a:cxn ang="0">
                    <a:pos x="25" y="225"/>
                  </a:cxn>
                  <a:cxn ang="0">
                    <a:pos x="21" y="233"/>
                  </a:cxn>
                  <a:cxn ang="0">
                    <a:pos x="12" y="246"/>
                  </a:cxn>
                  <a:cxn ang="0">
                    <a:pos x="9" y="252"/>
                  </a:cxn>
                  <a:cxn ang="0">
                    <a:pos x="7" y="264"/>
                  </a:cxn>
                  <a:cxn ang="0">
                    <a:pos x="10" y="268"/>
                  </a:cxn>
                  <a:cxn ang="0">
                    <a:pos x="13" y="266"/>
                  </a:cxn>
                  <a:cxn ang="0">
                    <a:pos x="17" y="256"/>
                  </a:cxn>
                  <a:cxn ang="0">
                    <a:pos x="23" y="238"/>
                  </a:cxn>
                  <a:cxn ang="0">
                    <a:pos x="33" y="221"/>
                  </a:cxn>
                  <a:cxn ang="0">
                    <a:pos x="38" y="217"/>
                  </a:cxn>
                </a:cxnLst>
                <a:rect l="0" t="0" r="r" b="b"/>
                <a:pathLst>
                  <a:path w="67" h="268">
                    <a:moveTo>
                      <a:pt x="38" y="217"/>
                    </a:moveTo>
                    <a:lnTo>
                      <a:pt x="38" y="217"/>
                    </a:lnTo>
                    <a:lnTo>
                      <a:pt x="42" y="215"/>
                    </a:lnTo>
                    <a:lnTo>
                      <a:pt x="48" y="213"/>
                    </a:lnTo>
                    <a:lnTo>
                      <a:pt x="57" y="213"/>
                    </a:lnTo>
                    <a:lnTo>
                      <a:pt x="60" y="211"/>
                    </a:lnTo>
                    <a:lnTo>
                      <a:pt x="63" y="209"/>
                    </a:lnTo>
                    <a:lnTo>
                      <a:pt x="66" y="207"/>
                    </a:lnTo>
                    <a:lnTo>
                      <a:pt x="67" y="199"/>
                    </a:lnTo>
                    <a:lnTo>
                      <a:pt x="67" y="199"/>
                    </a:lnTo>
                    <a:lnTo>
                      <a:pt x="64" y="188"/>
                    </a:lnTo>
                    <a:lnTo>
                      <a:pt x="62" y="174"/>
                    </a:lnTo>
                    <a:lnTo>
                      <a:pt x="62" y="174"/>
                    </a:lnTo>
                    <a:lnTo>
                      <a:pt x="61" y="172"/>
                    </a:lnTo>
                    <a:lnTo>
                      <a:pt x="61" y="172"/>
                    </a:lnTo>
                    <a:lnTo>
                      <a:pt x="60" y="168"/>
                    </a:lnTo>
                    <a:lnTo>
                      <a:pt x="60" y="162"/>
                    </a:lnTo>
                    <a:lnTo>
                      <a:pt x="61" y="147"/>
                    </a:lnTo>
                    <a:lnTo>
                      <a:pt x="61" y="129"/>
                    </a:lnTo>
                    <a:lnTo>
                      <a:pt x="61" y="115"/>
                    </a:lnTo>
                    <a:lnTo>
                      <a:pt x="61" y="115"/>
                    </a:lnTo>
                    <a:lnTo>
                      <a:pt x="59" y="98"/>
                    </a:lnTo>
                    <a:lnTo>
                      <a:pt x="59" y="80"/>
                    </a:lnTo>
                    <a:lnTo>
                      <a:pt x="58" y="45"/>
                    </a:lnTo>
                    <a:lnTo>
                      <a:pt x="58" y="45"/>
                    </a:lnTo>
                    <a:lnTo>
                      <a:pt x="58" y="37"/>
                    </a:lnTo>
                    <a:lnTo>
                      <a:pt x="56" y="29"/>
                    </a:lnTo>
                    <a:lnTo>
                      <a:pt x="53" y="21"/>
                    </a:lnTo>
                    <a:lnTo>
                      <a:pt x="50" y="14"/>
                    </a:lnTo>
                    <a:lnTo>
                      <a:pt x="47" y="8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29" y="2"/>
                    </a:lnTo>
                    <a:lnTo>
                      <a:pt x="24" y="8"/>
                    </a:lnTo>
                    <a:lnTo>
                      <a:pt x="19" y="18"/>
                    </a:lnTo>
                    <a:lnTo>
                      <a:pt x="15" y="23"/>
                    </a:lnTo>
                    <a:lnTo>
                      <a:pt x="11" y="27"/>
                    </a:lnTo>
                    <a:lnTo>
                      <a:pt x="6" y="29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3" y="51"/>
                    </a:lnTo>
                    <a:lnTo>
                      <a:pt x="7" y="68"/>
                    </a:lnTo>
                    <a:lnTo>
                      <a:pt x="10" y="78"/>
                    </a:lnTo>
                    <a:lnTo>
                      <a:pt x="13" y="88"/>
                    </a:lnTo>
                    <a:lnTo>
                      <a:pt x="13" y="88"/>
                    </a:lnTo>
                    <a:lnTo>
                      <a:pt x="16" y="100"/>
                    </a:lnTo>
                    <a:lnTo>
                      <a:pt x="19" y="115"/>
                    </a:lnTo>
                    <a:lnTo>
                      <a:pt x="20" y="133"/>
                    </a:lnTo>
                    <a:lnTo>
                      <a:pt x="21" y="152"/>
                    </a:lnTo>
                    <a:lnTo>
                      <a:pt x="20" y="190"/>
                    </a:lnTo>
                    <a:lnTo>
                      <a:pt x="17" y="213"/>
                    </a:lnTo>
                    <a:lnTo>
                      <a:pt x="17" y="213"/>
                    </a:lnTo>
                    <a:lnTo>
                      <a:pt x="17" y="217"/>
                    </a:lnTo>
                    <a:lnTo>
                      <a:pt x="17" y="219"/>
                    </a:lnTo>
                    <a:lnTo>
                      <a:pt x="21" y="219"/>
                    </a:lnTo>
                    <a:lnTo>
                      <a:pt x="24" y="217"/>
                    </a:lnTo>
                    <a:lnTo>
                      <a:pt x="25" y="219"/>
                    </a:lnTo>
                    <a:lnTo>
                      <a:pt x="26" y="221"/>
                    </a:lnTo>
                    <a:lnTo>
                      <a:pt x="26" y="221"/>
                    </a:lnTo>
                    <a:lnTo>
                      <a:pt x="25" y="225"/>
                    </a:lnTo>
                    <a:lnTo>
                      <a:pt x="24" y="227"/>
                    </a:lnTo>
                    <a:lnTo>
                      <a:pt x="21" y="233"/>
                    </a:lnTo>
                    <a:lnTo>
                      <a:pt x="16" y="238"/>
                    </a:lnTo>
                    <a:lnTo>
                      <a:pt x="12" y="246"/>
                    </a:lnTo>
                    <a:lnTo>
                      <a:pt x="12" y="246"/>
                    </a:lnTo>
                    <a:lnTo>
                      <a:pt x="9" y="252"/>
                    </a:lnTo>
                    <a:lnTo>
                      <a:pt x="7" y="258"/>
                    </a:lnTo>
                    <a:lnTo>
                      <a:pt x="7" y="264"/>
                    </a:lnTo>
                    <a:lnTo>
                      <a:pt x="10" y="268"/>
                    </a:lnTo>
                    <a:lnTo>
                      <a:pt x="10" y="268"/>
                    </a:lnTo>
                    <a:lnTo>
                      <a:pt x="12" y="268"/>
                    </a:lnTo>
                    <a:lnTo>
                      <a:pt x="13" y="266"/>
                    </a:lnTo>
                    <a:lnTo>
                      <a:pt x="17" y="256"/>
                    </a:lnTo>
                    <a:lnTo>
                      <a:pt x="17" y="256"/>
                    </a:lnTo>
                    <a:lnTo>
                      <a:pt x="20" y="248"/>
                    </a:lnTo>
                    <a:lnTo>
                      <a:pt x="23" y="238"/>
                    </a:lnTo>
                    <a:lnTo>
                      <a:pt x="29" y="227"/>
                    </a:lnTo>
                    <a:lnTo>
                      <a:pt x="33" y="221"/>
                    </a:lnTo>
                    <a:lnTo>
                      <a:pt x="38" y="217"/>
                    </a:lnTo>
                    <a:lnTo>
                      <a:pt x="38" y="217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Freeform 27"/>
              <p:cNvSpPr>
                <a:spLocks/>
              </p:cNvSpPr>
              <p:nvPr/>
            </p:nvSpPr>
            <p:spPr bwMode="auto">
              <a:xfrm>
                <a:off x="7145338" y="5011738"/>
                <a:ext cx="127000" cy="180975"/>
              </a:xfrm>
              <a:custGeom>
                <a:avLst/>
                <a:gdLst/>
                <a:ahLst/>
                <a:cxnLst>
                  <a:cxn ang="0">
                    <a:pos x="50" y="194"/>
                  </a:cxn>
                  <a:cxn ang="0">
                    <a:pos x="50" y="194"/>
                  </a:cxn>
                  <a:cxn ang="0">
                    <a:pos x="44" y="172"/>
                  </a:cxn>
                  <a:cxn ang="0">
                    <a:pos x="41" y="161"/>
                  </a:cxn>
                  <a:cxn ang="0">
                    <a:pos x="35" y="149"/>
                  </a:cxn>
                  <a:cxn ang="0">
                    <a:pos x="35" y="149"/>
                  </a:cxn>
                  <a:cxn ang="0">
                    <a:pos x="33" y="145"/>
                  </a:cxn>
                  <a:cxn ang="0">
                    <a:pos x="38" y="149"/>
                  </a:cxn>
                  <a:cxn ang="0">
                    <a:pos x="50" y="169"/>
                  </a:cxn>
                  <a:cxn ang="0">
                    <a:pos x="50" y="169"/>
                  </a:cxn>
                  <a:cxn ang="0">
                    <a:pos x="51" y="169"/>
                  </a:cxn>
                  <a:cxn ang="0">
                    <a:pos x="52" y="165"/>
                  </a:cxn>
                  <a:cxn ang="0">
                    <a:pos x="55" y="153"/>
                  </a:cxn>
                  <a:cxn ang="0">
                    <a:pos x="63" y="116"/>
                  </a:cxn>
                  <a:cxn ang="0">
                    <a:pos x="68" y="96"/>
                  </a:cxn>
                  <a:cxn ang="0">
                    <a:pos x="72" y="79"/>
                  </a:cxn>
                  <a:cxn ang="0">
                    <a:pos x="74" y="73"/>
                  </a:cxn>
                  <a:cxn ang="0">
                    <a:pos x="77" y="69"/>
                  </a:cxn>
                  <a:cxn ang="0">
                    <a:pos x="78" y="69"/>
                  </a:cxn>
                  <a:cxn ang="0">
                    <a:pos x="80" y="69"/>
                  </a:cxn>
                  <a:cxn ang="0">
                    <a:pos x="80" y="69"/>
                  </a:cxn>
                  <a:cxn ang="0">
                    <a:pos x="69" y="47"/>
                  </a:cxn>
                  <a:cxn ang="0">
                    <a:pos x="59" y="26"/>
                  </a:cxn>
                  <a:cxn ang="0">
                    <a:pos x="52" y="8"/>
                  </a:cxn>
                  <a:cxn ang="0">
                    <a:pos x="48" y="0"/>
                  </a:cxn>
                  <a:cxn ang="0">
                    <a:pos x="48" y="0"/>
                  </a:cxn>
                  <a:cxn ang="0">
                    <a:pos x="48" y="2"/>
                  </a:cxn>
                  <a:cxn ang="0">
                    <a:pos x="48" y="2"/>
                  </a:cxn>
                  <a:cxn ang="0">
                    <a:pos x="45" y="20"/>
                  </a:cxn>
                  <a:cxn ang="0">
                    <a:pos x="41" y="40"/>
                  </a:cxn>
                  <a:cxn ang="0">
                    <a:pos x="41" y="40"/>
                  </a:cxn>
                  <a:cxn ang="0">
                    <a:pos x="36" y="53"/>
                  </a:cxn>
                  <a:cxn ang="0">
                    <a:pos x="31" y="71"/>
                  </a:cxn>
                  <a:cxn ang="0">
                    <a:pos x="23" y="92"/>
                  </a:cxn>
                  <a:cxn ang="0">
                    <a:pos x="17" y="102"/>
                  </a:cxn>
                  <a:cxn ang="0">
                    <a:pos x="11" y="114"/>
                  </a:cxn>
                  <a:cxn ang="0">
                    <a:pos x="11" y="114"/>
                  </a:cxn>
                  <a:cxn ang="0">
                    <a:pos x="4" y="124"/>
                  </a:cxn>
                  <a:cxn ang="0">
                    <a:pos x="2" y="127"/>
                  </a:cxn>
                  <a:cxn ang="0">
                    <a:pos x="0" y="135"/>
                  </a:cxn>
                  <a:cxn ang="0">
                    <a:pos x="0" y="135"/>
                  </a:cxn>
                  <a:cxn ang="0">
                    <a:pos x="0" y="149"/>
                  </a:cxn>
                  <a:cxn ang="0">
                    <a:pos x="1" y="163"/>
                  </a:cxn>
                  <a:cxn ang="0">
                    <a:pos x="4" y="180"/>
                  </a:cxn>
                  <a:cxn ang="0">
                    <a:pos x="11" y="196"/>
                  </a:cxn>
                  <a:cxn ang="0">
                    <a:pos x="11" y="196"/>
                  </a:cxn>
                  <a:cxn ang="0">
                    <a:pos x="15" y="206"/>
                  </a:cxn>
                  <a:cxn ang="0">
                    <a:pos x="23" y="215"/>
                  </a:cxn>
                  <a:cxn ang="0">
                    <a:pos x="31" y="223"/>
                  </a:cxn>
                  <a:cxn ang="0">
                    <a:pos x="35" y="227"/>
                  </a:cxn>
                  <a:cxn ang="0">
                    <a:pos x="40" y="227"/>
                  </a:cxn>
                  <a:cxn ang="0">
                    <a:pos x="40" y="227"/>
                  </a:cxn>
                  <a:cxn ang="0">
                    <a:pos x="47" y="223"/>
                  </a:cxn>
                  <a:cxn ang="0">
                    <a:pos x="47" y="223"/>
                  </a:cxn>
                  <a:cxn ang="0">
                    <a:pos x="49" y="215"/>
                  </a:cxn>
                  <a:cxn ang="0">
                    <a:pos x="50" y="208"/>
                  </a:cxn>
                  <a:cxn ang="0">
                    <a:pos x="50" y="200"/>
                  </a:cxn>
                  <a:cxn ang="0">
                    <a:pos x="50" y="194"/>
                  </a:cxn>
                  <a:cxn ang="0">
                    <a:pos x="50" y="194"/>
                  </a:cxn>
                </a:cxnLst>
                <a:rect l="0" t="0" r="r" b="b"/>
                <a:pathLst>
                  <a:path w="80" h="227">
                    <a:moveTo>
                      <a:pt x="50" y="194"/>
                    </a:moveTo>
                    <a:lnTo>
                      <a:pt x="50" y="194"/>
                    </a:lnTo>
                    <a:lnTo>
                      <a:pt x="44" y="172"/>
                    </a:lnTo>
                    <a:lnTo>
                      <a:pt x="41" y="161"/>
                    </a:lnTo>
                    <a:lnTo>
                      <a:pt x="35" y="149"/>
                    </a:lnTo>
                    <a:lnTo>
                      <a:pt x="35" y="149"/>
                    </a:lnTo>
                    <a:lnTo>
                      <a:pt x="33" y="145"/>
                    </a:lnTo>
                    <a:lnTo>
                      <a:pt x="38" y="149"/>
                    </a:lnTo>
                    <a:lnTo>
                      <a:pt x="50" y="169"/>
                    </a:lnTo>
                    <a:lnTo>
                      <a:pt x="50" y="169"/>
                    </a:lnTo>
                    <a:lnTo>
                      <a:pt x="51" y="169"/>
                    </a:lnTo>
                    <a:lnTo>
                      <a:pt x="52" y="165"/>
                    </a:lnTo>
                    <a:lnTo>
                      <a:pt x="55" y="153"/>
                    </a:lnTo>
                    <a:lnTo>
                      <a:pt x="63" y="116"/>
                    </a:lnTo>
                    <a:lnTo>
                      <a:pt x="68" y="96"/>
                    </a:lnTo>
                    <a:lnTo>
                      <a:pt x="72" y="79"/>
                    </a:lnTo>
                    <a:lnTo>
                      <a:pt x="74" y="73"/>
                    </a:lnTo>
                    <a:lnTo>
                      <a:pt x="77" y="69"/>
                    </a:lnTo>
                    <a:lnTo>
                      <a:pt x="78" y="69"/>
                    </a:lnTo>
                    <a:lnTo>
                      <a:pt x="80" y="69"/>
                    </a:lnTo>
                    <a:lnTo>
                      <a:pt x="80" y="69"/>
                    </a:lnTo>
                    <a:lnTo>
                      <a:pt x="69" y="47"/>
                    </a:lnTo>
                    <a:lnTo>
                      <a:pt x="59" y="26"/>
                    </a:lnTo>
                    <a:lnTo>
                      <a:pt x="52" y="8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45" y="20"/>
                    </a:lnTo>
                    <a:lnTo>
                      <a:pt x="41" y="40"/>
                    </a:lnTo>
                    <a:lnTo>
                      <a:pt x="41" y="40"/>
                    </a:lnTo>
                    <a:lnTo>
                      <a:pt x="36" y="53"/>
                    </a:lnTo>
                    <a:lnTo>
                      <a:pt x="31" y="71"/>
                    </a:lnTo>
                    <a:lnTo>
                      <a:pt x="23" y="92"/>
                    </a:lnTo>
                    <a:lnTo>
                      <a:pt x="17" y="102"/>
                    </a:lnTo>
                    <a:lnTo>
                      <a:pt x="11" y="114"/>
                    </a:lnTo>
                    <a:lnTo>
                      <a:pt x="11" y="114"/>
                    </a:lnTo>
                    <a:lnTo>
                      <a:pt x="4" y="124"/>
                    </a:lnTo>
                    <a:lnTo>
                      <a:pt x="2" y="127"/>
                    </a:lnTo>
                    <a:lnTo>
                      <a:pt x="0" y="135"/>
                    </a:lnTo>
                    <a:lnTo>
                      <a:pt x="0" y="135"/>
                    </a:lnTo>
                    <a:lnTo>
                      <a:pt x="0" y="149"/>
                    </a:lnTo>
                    <a:lnTo>
                      <a:pt x="1" y="163"/>
                    </a:lnTo>
                    <a:lnTo>
                      <a:pt x="4" y="180"/>
                    </a:lnTo>
                    <a:lnTo>
                      <a:pt x="11" y="196"/>
                    </a:lnTo>
                    <a:lnTo>
                      <a:pt x="11" y="196"/>
                    </a:lnTo>
                    <a:lnTo>
                      <a:pt x="15" y="206"/>
                    </a:lnTo>
                    <a:lnTo>
                      <a:pt x="23" y="215"/>
                    </a:lnTo>
                    <a:lnTo>
                      <a:pt x="31" y="223"/>
                    </a:lnTo>
                    <a:lnTo>
                      <a:pt x="35" y="227"/>
                    </a:lnTo>
                    <a:lnTo>
                      <a:pt x="40" y="227"/>
                    </a:lnTo>
                    <a:lnTo>
                      <a:pt x="40" y="227"/>
                    </a:lnTo>
                    <a:lnTo>
                      <a:pt x="47" y="223"/>
                    </a:lnTo>
                    <a:lnTo>
                      <a:pt x="47" y="223"/>
                    </a:lnTo>
                    <a:lnTo>
                      <a:pt x="49" y="215"/>
                    </a:lnTo>
                    <a:lnTo>
                      <a:pt x="50" y="208"/>
                    </a:lnTo>
                    <a:lnTo>
                      <a:pt x="50" y="200"/>
                    </a:lnTo>
                    <a:lnTo>
                      <a:pt x="50" y="194"/>
                    </a:lnTo>
                    <a:lnTo>
                      <a:pt x="50" y="194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Freeform 28"/>
              <p:cNvSpPr>
                <a:spLocks/>
              </p:cNvSpPr>
              <p:nvPr/>
            </p:nvSpPr>
            <p:spPr bwMode="auto">
              <a:xfrm>
                <a:off x="7185025" y="4975225"/>
                <a:ext cx="190500" cy="231775"/>
              </a:xfrm>
              <a:custGeom>
                <a:avLst/>
                <a:gdLst/>
                <a:ahLst/>
                <a:cxnLst>
                  <a:cxn ang="0">
                    <a:pos x="70" y="264"/>
                  </a:cxn>
                  <a:cxn ang="0">
                    <a:pos x="77" y="247"/>
                  </a:cxn>
                  <a:cxn ang="0">
                    <a:pos x="75" y="243"/>
                  </a:cxn>
                  <a:cxn ang="0">
                    <a:pos x="68" y="243"/>
                  </a:cxn>
                  <a:cxn ang="0">
                    <a:pos x="70" y="229"/>
                  </a:cxn>
                  <a:cxn ang="0">
                    <a:pos x="65" y="157"/>
                  </a:cxn>
                  <a:cxn ang="0">
                    <a:pos x="55" y="112"/>
                  </a:cxn>
                  <a:cxn ang="0">
                    <a:pos x="48" y="92"/>
                  </a:cxn>
                  <a:cxn ang="0">
                    <a:pos x="48" y="53"/>
                  </a:cxn>
                  <a:cxn ang="0">
                    <a:pos x="56" y="47"/>
                  </a:cxn>
                  <a:cxn ang="0">
                    <a:pos x="70" y="40"/>
                  </a:cxn>
                  <a:cxn ang="0">
                    <a:pos x="83" y="26"/>
                  </a:cxn>
                  <a:cxn ang="0">
                    <a:pos x="93" y="28"/>
                  </a:cxn>
                  <a:cxn ang="0">
                    <a:pos x="102" y="49"/>
                  </a:cxn>
                  <a:cxn ang="0">
                    <a:pos x="107" y="79"/>
                  </a:cxn>
                  <a:cxn ang="0">
                    <a:pos x="109" y="173"/>
                  </a:cxn>
                  <a:cxn ang="0">
                    <a:pos x="112" y="204"/>
                  </a:cxn>
                  <a:cxn ang="0">
                    <a:pos x="118" y="216"/>
                  </a:cxn>
                  <a:cxn ang="0">
                    <a:pos x="114" y="157"/>
                  </a:cxn>
                  <a:cxn ang="0">
                    <a:pos x="115" y="102"/>
                  </a:cxn>
                  <a:cxn ang="0">
                    <a:pos x="117" y="38"/>
                  </a:cxn>
                  <a:cxn ang="0">
                    <a:pos x="93" y="10"/>
                  </a:cxn>
                  <a:cxn ang="0">
                    <a:pos x="72" y="2"/>
                  </a:cxn>
                  <a:cxn ang="0">
                    <a:pos x="45" y="2"/>
                  </a:cxn>
                  <a:cxn ang="0">
                    <a:pos x="24" y="16"/>
                  </a:cxn>
                  <a:cxn ang="0">
                    <a:pos x="32" y="26"/>
                  </a:cxn>
                  <a:cxn ang="0">
                    <a:pos x="38" y="44"/>
                  </a:cxn>
                  <a:cxn ang="0">
                    <a:pos x="43" y="88"/>
                  </a:cxn>
                  <a:cxn ang="0">
                    <a:pos x="51" y="122"/>
                  </a:cxn>
                  <a:cxn ang="0">
                    <a:pos x="47" y="159"/>
                  </a:cxn>
                  <a:cxn ang="0">
                    <a:pos x="33" y="208"/>
                  </a:cxn>
                  <a:cxn ang="0">
                    <a:pos x="24" y="225"/>
                  </a:cxn>
                  <a:cxn ang="0">
                    <a:pos x="15" y="223"/>
                  </a:cxn>
                  <a:cxn ang="0">
                    <a:pos x="2" y="194"/>
                  </a:cxn>
                  <a:cxn ang="0">
                    <a:pos x="0" y="196"/>
                  </a:cxn>
                  <a:cxn ang="0">
                    <a:pos x="10" y="233"/>
                  </a:cxn>
                  <a:cxn ang="0">
                    <a:pos x="22" y="251"/>
                  </a:cxn>
                  <a:cxn ang="0">
                    <a:pos x="17" y="266"/>
                  </a:cxn>
                  <a:cxn ang="0">
                    <a:pos x="14" y="276"/>
                  </a:cxn>
                  <a:cxn ang="0">
                    <a:pos x="23" y="274"/>
                  </a:cxn>
                  <a:cxn ang="0">
                    <a:pos x="28" y="253"/>
                  </a:cxn>
                  <a:cxn ang="0">
                    <a:pos x="33" y="231"/>
                  </a:cxn>
                  <a:cxn ang="0">
                    <a:pos x="55" y="167"/>
                  </a:cxn>
                  <a:cxn ang="0">
                    <a:pos x="57" y="169"/>
                  </a:cxn>
                  <a:cxn ang="0">
                    <a:pos x="62" y="214"/>
                  </a:cxn>
                  <a:cxn ang="0">
                    <a:pos x="62" y="249"/>
                  </a:cxn>
                  <a:cxn ang="0">
                    <a:pos x="56" y="280"/>
                  </a:cxn>
                  <a:cxn ang="0">
                    <a:pos x="58" y="294"/>
                  </a:cxn>
                  <a:cxn ang="0">
                    <a:pos x="61" y="294"/>
                  </a:cxn>
                  <a:cxn ang="0">
                    <a:pos x="62" y="278"/>
                  </a:cxn>
                </a:cxnLst>
                <a:rect l="0" t="0" r="r" b="b"/>
                <a:pathLst>
                  <a:path w="120" h="294">
                    <a:moveTo>
                      <a:pt x="65" y="272"/>
                    </a:moveTo>
                    <a:lnTo>
                      <a:pt x="65" y="272"/>
                    </a:lnTo>
                    <a:lnTo>
                      <a:pt x="70" y="264"/>
                    </a:lnTo>
                    <a:lnTo>
                      <a:pt x="73" y="259"/>
                    </a:lnTo>
                    <a:lnTo>
                      <a:pt x="76" y="253"/>
                    </a:lnTo>
                    <a:lnTo>
                      <a:pt x="77" y="247"/>
                    </a:lnTo>
                    <a:lnTo>
                      <a:pt x="77" y="247"/>
                    </a:lnTo>
                    <a:lnTo>
                      <a:pt x="76" y="245"/>
                    </a:lnTo>
                    <a:lnTo>
                      <a:pt x="75" y="243"/>
                    </a:lnTo>
                    <a:lnTo>
                      <a:pt x="72" y="245"/>
                    </a:lnTo>
                    <a:lnTo>
                      <a:pt x="68" y="245"/>
                    </a:lnTo>
                    <a:lnTo>
                      <a:pt x="68" y="243"/>
                    </a:lnTo>
                    <a:lnTo>
                      <a:pt x="68" y="239"/>
                    </a:lnTo>
                    <a:lnTo>
                      <a:pt x="68" y="239"/>
                    </a:lnTo>
                    <a:lnTo>
                      <a:pt x="70" y="229"/>
                    </a:lnTo>
                    <a:lnTo>
                      <a:pt x="70" y="216"/>
                    </a:lnTo>
                    <a:lnTo>
                      <a:pt x="67" y="176"/>
                    </a:lnTo>
                    <a:lnTo>
                      <a:pt x="65" y="157"/>
                    </a:lnTo>
                    <a:lnTo>
                      <a:pt x="62" y="137"/>
                    </a:lnTo>
                    <a:lnTo>
                      <a:pt x="58" y="122"/>
                    </a:lnTo>
                    <a:lnTo>
                      <a:pt x="55" y="112"/>
                    </a:lnTo>
                    <a:lnTo>
                      <a:pt x="55" y="112"/>
                    </a:lnTo>
                    <a:lnTo>
                      <a:pt x="51" y="102"/>
                    </a:lnTo>
                    <a:lnTo>
                      <a:pt x="48" y="92"/>
                    </a:lnTo>
                    <a:lnTo>
                      <a:pt x="47" y="83"/>
                    </a:lnTo>
                    <a:lnTo>
                      <a:pt x="47" y="71"/>
                    </a:lnTo>
                    <a:lnTo>
                      <a:pt x="48" y="53"/>
                    </a:lnTo>
                    <a:lnTo>
                      <a:pt x="49" y="47"/>
                    </a:lnTo>
                    <a:lnTo>
                      <a:pt x="49" y="47"/>
                    </a:lnTo>
                    <a:lnTo>
                      <a:pt x="56" y="47"/>
                    </a:lnTo>
                    <a:lnTo>
                      <a:pt x="62" y="45"/>
                    </a:lnTo>
                    <a:lnTo>
                      <a:pt x="66" y="44"/>
                    </a:lnTo>
                    <a:lnTo>
                      <a:pt x="70" y="40"/>
                    </a:lnTo>
                    <a:lnTo>
                      <a:pt x="75" y="32"/>
                    </a:lnTo>
                    <a:lnTo>
                      <a:pt x="80" y="28"/>
                    </a:lnTo>
                    <a:lnTo>
                      <a:pt x="83" y="26"/>
                    </a:lnTo>
                    <a:lnTo>
                      <a:pt x="83" y="26"/>
                    </a:lnTo>
                    <a:lnTo>
                      <a:pt x="89" y="26"/>
                    </a:lnTo>
                    <a:lnTo>
                      <a:pt x="93" y="28"/>
                    </a:lnTo>
                    <a:lnTo>
                      <a:pt x="96" y="34"/>
                    </a:lnTo>
                    <a:lnTo>
                      <a:pt x="100" y="42"/>
                    </a:lnTo>
                    <a:lnTo>
                      <a:pt x="102" y="49"/>
                    </a:lnTo>
                    <a:lnTo>
                      <a:pt x="104" y="59"/>
                    </a:lnTo>
                    <a:lnTo>
                      <a:pt x="105" y="69"/>
                    </a:lnTo>
                    <a:lnTo>
                      <a:pt x="107" y="79"/>
                    </a:lnTo>
                    <a:lnTo>
                      <a:pt x="107" y="79"/>
                    </a:lnTo>
                    <a:lnTo>
                      <a:pt x="108" y="137"/>
                    </a:lnTo>
                    <a:lnTo>
                      <a:pt x="109" y="173"/>
                    </a:lnTo>
                    <a:lnTo>
                      <a:pt x="111" y="196"/>
                    </a:lnTo>
                    <a:lnTo>
                      <a:pt x="111" y="196"/>
                    </a:lnTo>
                    <a:lnTo>
                      <a:pt x="112" y="204"/>
                    </a:lnTo>
                    <a:lnTo>
                      <a:pt x="114" y="208"/>
                    </a:lnTo>
                    <a:lnTo>
                      <a:pt x="118" y="216"/>
                    </a:lnTo>
                    <a:lnTo>
                      <a:pt x="118" y="216"/>
                    </a:lnTo>
                    <a:lnTo>
                      <a:pt x="117" y="206"/>
                    </a:lnTo>
                    <a:lnTo>
                      <a:pt x="115" y="192"/>
                    </a:lnTo>
                    <a:lnTo>
                      <a:pt x="114" y="157"/>
                    </a:lnTo>
                    <a:lnTo>
                      <a:pt x="115" y="124"/>
                    </a:lnTo>
                    <a:lnTo>
                      <a:pt x="115" y="102"/>
                    </a:lnTo>
                    <a:lnTo>
                      <a:pt x="115" y="102"/>
                    </a:lnTo>
                    <a:lnTo>
                      <a:pt x="120" y="44"/>
                    </a:lnTo>
                    <a:lnTo>
                      <a:pt x="120" y="44"/>
                    </a:lnTo>
                    <a:lnTo>
                      <a:pt x="117" y="38"/>
                    </a:lnTo>
                    <a:lnTo>
                      <a:pt x="108" y="26"/>
                    </a:lnTo>
                    <a:lnTo>
                      <a:pt x="101" y="18"/>
                    </a:lnTo>
                    <a:lnTo>
                      <a:pt x="93" y="10"/>
                    </a:lnTo>
                    <a:lnTo>
                      <a:pt x="83" y="4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58" y="0"/>
                    </a:lnTo>
                    <a:lnTo>
                      <a:pt x="45" y="2"/>
                    </a:lnTo>
                    <a:lnTo>
                      <a:pt x="45" y="2"/>
                    </a:lnTo>
                    <a:lnTo>
                      <a:pt x="34" y="6"/>
                    </a:lnTo>
                    <a:lnTo>
                      <a:pt x="27" y="12"/>
                    </a:lnTo>
                    <a:lnTo>
                      <a:pt x="24" y="16"/>
                    </a:lnTo>
                    <a:lnTo>
                      <a:pt x="23" y="20"/>
                    </a:lnTo>
                    <a:lnTo>
                      <a:pt x="23" y="20"/>
                    </a:lnTo>
                    <a:lnTo>
                      <a:pt x="32" y="26"/>
                    </a:lnTo>
                    <a:lnTo>
                      <a:pt x="36" y="32"/>
                    </a:lnTo>
                    <a:lnTo>
                      <a:pt x="38" y="38"/>
                    </a:lnTo>
                    <a:lnTo>
                      <a:pt x="38" y="44"/>
                    </a:lnTo>
                    <a:lnTo>
                      <a:pt x="38" y="53"/>
                    </a:lnTo>
                    <a:lnTo>
                      <a:pt x="39" y="69"/>
                    </a:lnTo>
                    <a:lnTo>
                      <a:pt x="43" y="88"/>
                    </a:lnTo>
                    <a:lnTo>
                      <a:pt x="51" y="118"/>
                    </a:lnTo>
                    <a:lnTo>
                      <a:pt x="51" y="118"/>
                    </a:lnTo>
                    <a:lnTo>
                      <a:pt x="51" y="122"/>
                    </a:lnTo>
                    <a:lnTo>
                      <a:pt x="52" y="128"/>
                    </a:lnTo>
                    <a:lnTo>
                      <a:pt x="51" y="141"/>
                    </a:lnTo>
                    <a:lnTo>
                      <a:pt x="47" y="159"/>
                    </a:lnTo>
                    <a:lnTo>
                      <a:pt x="43" y="176"/>
                    </a:lnTo>
                    <a:lnTo>
                      <a:pt x="38" y="192"/>
                    </a:lnTo>
                    <a:lnTo>
                      <a:pt x="33" y="208"/>
                    </a:lnTo>
                    <a:lnTo>
                      <a:pt x="28" y="219"/>
                    </a:lnTo>
                    <a:lnTo>
                      <a:pt x="24" y="225"/>
                    </a:lnTo>
                    <a:lnTo>
                      <a:pt x="24" y="225"/>
                    </a:lnTo>
                    <a:lnTo>
                      <a:pt x="22" y="227"/>
                    </a:lnTo>
                    <a:lnTo>
                      <a:pt x="19" y="227"/>
                    </a:lnTo>
                    <a:lnTo>
                      <a:pt x="15" y="223"/>
                    </a:lnTo>
                    <a:lnTo>
                      <a:pt x="10" y="217"/>
                    </a:lnTo>
                    <a:lnTo>
                      <a:pt x="8" y="208"/>
                    </a:lnTo>
                    <a:lnTo>
                      <a:pt x="2" y="194"/>
                    </a:lnTo>
                    <a:lnTo>
                      <a:pt x="1" y="192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1" y="208"/>
                    </a:lnTo>
                    <a:lnTo>
                      <a:pt x="5" y="219"/>
                    </a:lnTo>
                    <a:lnTo>
                      <a:pt x="10" y="233"/>
                    </a:lnTo>
                    <a:lnTo>
                      <a:pt x="20" y="249"/>
                    </a:lnTo>
                    <a:lnTo>
                      <a:pt x="20" y="249"/>
                    </a:lnTo>
                    <a:lnTo>
                      <a:pt x="22" y="251"/>
                    </a:lnTo>
                    <a:lnTo>
                      <a:pt x="22" y="253"/>
                    </a:lnTo>
                    <a:lnTo>
                      <a:pt x="20" y="261"/>
                    </a:lnTo>
                    <a:lnTo>
                      <a:pt x="17" y="266"/>
                    </a:lnTo>
                    <a:lnTo>
                      <a:pt x="11" y="272"/>
                    </a:lnTo>
                    <a:lnTo>
                      <a:pt x="11" y="272"/>
                    </a:lnTo>
                    <a:lnTo>
                      <a:pt x="14" y="276"/>
                    </a:lnTo>
                    <a:lnTo>
                      <a:pt x="17" y="276"/>
                    </a:lnTo>
                    <a:lnTo>
                      <a:pt x="20" y="276"/>
                    </a:lnTo>
                    <a:lnTo>
                      <a:pt x="23" y="274"/>
                    </a:lnTo>
                    <a:lnTo>
                      <a:pt x="24" y="270"/>
                    </a:lnTo>
                    <a:lnTo>
                      <a:pt x="26" y="264"/>
                    </a:lnTo>
                    <a:lnTo>
                      <a:pt x="28" y="253"/>
                    </a:lnTo>
                    <a:lnTo>
                      <a:pt x="28" y="253"/>
                    </a:lnTo>
                    <a:lnTo>
                      <a:pt x="29" y="243"/>
                    </a:lnTo>
                    <a:lnTo>
                      <a:pt x="33" y="231"/>
                    </a:lnTo>
                    <a:lnTo>
                      <a:pt x="42" y="204"/>
                    </a:lnTo>
                    <a:lnTo>
                      <a:pt x="51" y="178"/>
                    </a:lnTo>
                    <a:lnTo>
                      <a:pt x="55" y="167"/>
                    </a:lnTo>
                    <a:lnTo>
                      <a:pt x="55" y="167"/>
                    </a:lnTo>
                    <a:lnTo>
                      <a:pt x="55" y="167"/>
                    </a:lnTo>
                    <a:lnTo>
                      <a:pt x="57" y="169"/>
                    </a:lnTo>
                    <a:lnTo>
                      <a:pt x="60" y="180"/>
                    </a:lnTo>
                    <a:lnTo>
                      <a:pt x="62" y="200"/>
                    </a:lnTo>
                    <a:lnTo>
                      <a:pt x="62" y="214"/>
                    </a:lnTo>
                    <a:lnTo>
                      <a:pt x="62" y="233"/>
                    </a:lnTo>
                    <a:lnTo>
                      <a:pt x="62" y="233"/>
                    </a:lnTo>
                    <a:lnTo>
                      <a:pt x="62" y="249"/>
                    </a:lnTo>
                    <a:lnTo>
                      <a:pt x="60" y="266"/>
                    </a:lnTo>
                    <a:lnTo>
                      <a:pt x="60" y="266"/>
                    </a:lnTo>
                    <a:lnTo>
                      <a:pt x="56" y="280"/>
                    </a:lnTo>
                    <a:lnTo>
                      <a:pt x="56" y="288"/>
                    </a:lnTo>
                    <a:lnTo>
                      <a:pt x="57" y="292"/>
                    </a:lnTo>
                    <a:lnTo>
                      <a:pt x="58" y="294"/>
                    </a:lnTo>
                    <a:lnTo>
                      <a:pt x="58" y="294"/>
                    </a:lnTo>
                    <a:lnTo>
                      <a:pt x="61" y="294"/>
                    </a:lnTo>
                    <a:lnTo>
                      <a:pt x="61" y="294"/>
                    </a:lnTo>
                    <a:lnTo>
                      <a:pt x="58" y="290"/>
                    </a:lnTo>
                    <a:lnTo>
                      <a:pt x="60" y="284"/>
                    </a:lnTo>
                    <a:lnTo>
                      <a:pt x="62" y="278"/>
                    </a:lnTo>
                    <a:lnTo>
                      <a:pt x="65" y="272"/>
                    </a:lnTo>
                    <a:lnTo>
                      <a:pt x="65" y="272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Freeform 29"/>
              <p:cNvSpPr>
                <a:spLocks/>
              </p:cNvSpPr>
              <p:nvPr/>
            </p:nvSpPr>
            <p:spPr bwMode="auto">
              <a:xfrm>
                <a:off x="7331075" y="5173663"/>
                <a:ext cx="41275" cy="28575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6" y="0"/>
                  </a:cxn>
                  <a:cxn ang="0">
                    <a:pos x="21" y="10"/>
                  </a:cxn>
                  <a:cxn ang="0">
                    <a:pos x="17" y="17"/>
                  </a:cxn>
                  <a:cxn ang="0">
                    <a:pos x="9" y="27"/>
                  </a:cxn>
                  <a:cxn ang="0">
                    <a:pos x="9" y="27"/>
                  </a:cxn>
                  <a:cxn ang="0">
                    <a:pos x="3" y="31"/>
                  </a:cxn>
                  <a:cxn ang="0">
                    <a:pos x="1" y="33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1" y="37"/>
                  </a:cxn>
                  <a:cxn ang="0">
                    <a:pos x="2" y="37"/>
                  </a:cxn>
                  <a:cxn ang="0">
                    <a:pos x="6" y="35"/>
                  </a:cxn>
                  <a:cxn ang="0">
                    <a:pos x="13" y="27"/>
                  </a:cxn>
                  <a:cxn ang="0">
                    <a:pos x="13" y="27"/>
                  </a:cxn>
                  <a:cxn ang="0">
                    <a:pos x="19" y="19"/>
                  </a:cxn>
                  <a:cxn ang="0">
                    <a:pos x="23" y="10"/>
                  </a:cxn>
                  <a:cxn ang="0">
                    <a:pos x="26" y="0"/>
                  </a:cxn>
                  <a:cxn ang="0">
                    <a:pos x="26" y="0"/>
                  </a:cxn>
                </a:cxnLst>
                <a:rect l="0" t="0" r="r" b="b"/>
                <a:pathLst>
                  <a:path w="26" h="37">
                    <a:moveTo>
                      <a:pt x="26" y="0"/>
                    </a:moveTo>
                    <a:lnTo>
                      <a:pt x="26" y="0"/>
                    </a:lnTo>
                    <a:lnTo>
                      <a:pt x="21" y="10"/>
                    </a:lnTo>
                    <a:lnTo>
                      <a:pt x="17" y="17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3" y="31"/>
                    </a:lnTo>
                    <a:lnTo>
                      <a:pt x="1" y="33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1" y="37"/>
                    </a:lnTo>
                    <a:lnTo>
                      <a:pt x="2" y="37"/>
                    </a:lnTo>
                    <a:lnTo>
                      <a:pt x="6" y="35"/>
                    </a:lnTo>
                    <a:lnTo>
                      <a:pt x="13" y="27"/>
                    </a:lnTo>
                    <a:lnTo>
                      <a:pt x="13" y="27"/>
                    </a:lnTo>
                    <a:lnTo>
                      <a:pt x="19" y="19"/>
                    </a:lnTo>
                    <a:lnTo>
                      <a:pt x="23" y="10"/>
                    </a:lnTo>
                    <a:lnTo>
                      <a:pt x="26" y="0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Freeform 30"/>
              <p:cNvSpPr>
                <a:spLocks/>
              </p:cNvSpPr>
              <p:nvPr/>
            </p:nvSpPr>
            <p:spPr bwMode="auto">
              <a:xfrm>
                <a:off x="7150100" y="5026025"/>
                <a:ext cx="74613" cy="152400"/>
              </a:xfrm>
              <a:custGeom>
                <a:avLst/>
                <a:gdLst/>
                <a:ahLst/>
                <a:cxnLst>
                  <a:cxn ang="0">
                    <a:pos x="38" y="192"/>
                  </a:cxn>
                  <a:cxn ang="0">
                    <a:pos x="38" y="192"/>
                  </a:cxn>
                  <a:cxn ang="0">
                    <a:pos x="36" y="190"/>
                  </a:cxn>
                  <a:cxn ang="0">
                    <a:pos x="29" y="186"/>
                  </a:cxn>
                  <a:cxn ang="0">
                    <a:pos x="24" y="180"/>
                  </a:cxn>
                  <a:cxn ang="0">
                    <a:pos x="20" y="174"/>
                  </a:cxn>
                  <a:cxn ang="0">
                    <a:pos x="16" y="166"/>
                  </a:cxn>
                  <a:cxn ang="0">
                    <a:pos x="10" y="156"/>
                  </a:cxn>
                  <a:cxn ang="0">
                    <a:pos x="10" y="156"/>
                  </a:cxn>
                  <a:cxn ang="0">
                    <a:pos x="8" y="149"/>
                  </a:cxn>
                  <a:cxn ang="0">
                    <a:pos x="7" y="139"/>
                  </a:cxn>
                  <a:cxn ang="0">
                    <a:pos x="5" y="131"/>
                  </a:cxn>
                  <a:cxn ang="0">
                    <a:pos x="5" y="123"/>
                  </a:cxn>
                  <a:cxn ang="0">
                    <a:pos x="5" y="123"/>
                  </a:cxn>
                  <a:cxn ang="0">
                    <a:pos x="7" y="115"/>
                  </a:cxn>
                  <a:cxn ang="0">
                    <a:pos x="8" y="109"/>
                  </a:cxn>
                  <a:cxn ang="0">
                    <a:pos x="12" y="100"/>
                  </a:cxn>
                  <a:cxn ang="0">
                    <a:pos x="12" y="100"/>
                  </a:cxn>
                  <a:cxn ang="0">
                    <a:pos x="23" y="78"/>
                  </a:cxn>
                  <a:cxn ang="0">
                    <a:pos x="36" y="51"/>
                  </a:cxn>
                  <a:cxn ang="0">
                    <a:pos x="40" y="37"/>
                  </a:cxn>
                  <a:cxn ang="0">
                    <a:pos x="45" y="23"/>
                  </a:cxn>
                  <a:cxn ang="0">
                    <a:pos x="47" y="12"/>
                  </a:cxn>
                  <a:cxn ang="0">
                    <a:pos x="47" y="0"/>
                  </a:cxn>
                  <a:cxn ang="0">
                    <a:pos x="47" y="0"/>
                  </a:cxn>
                  <a:cxn ang="0">
                    <a:pos x="46" y="8"/>
                  </a:cxn>
                  <a:cxn ang="0">
                    <a:pos x="40" y="31"/>
                  </a:cxn>
                  <a:cxn ang="0">
                    <a:pos x="36" y="45"/>
                  </a:cxn>
                  <a:cxn ang="0">
                    <a:pos x="29" y="63"/>
                  </a:cxn>
                  <a:cxn ang="0">
                    <a:pos x="20" y="78"/>
                  </a:cxn>
                  <a:cxn ang="0">
                    <a:pos x="10" y="98"/>
                  </a:cxn>
                  <a:cxn ang="0">
                    <a:pos x="10" y="98"/>
                  </a:cxn>
                  <a:cxn ang="0">
                    <a:pos x="4" y="108"/>
                  </a:cxn>
                  <a:cxn ang="0">
                    <a:pos x="1" y="113"/>
                  </a:cxn>
                  <a:cxn ang="0">
                    <a:pos x="0" y="119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0" y="135"/>
                  </a:cxn>
                  <a:cxn ang="0">
                    <a:pos x="2" y="145"/>
                  </a:cxn>
                  <a:cxn ang="0">
                    <a:pos x="4" y="156"/>
                  </a:cxn>
                  <a:cxn ang="0">
                    <a:pos x="9" y="168"/>
                  </a:cxn>
                  <a:cxn ang="0">
                    <a:pos x="13" y="178"/>
                  </a:cxn>
                  <a:cxn ang="0">
                    <a:pos x="20" y="186"/>
                  </a:cxn>
                  <a:cxn ang="0">
                    <a:pos x="29" y="192"/>
                  </a:cxn>
                  <a:cxn ang="0">
                    <a:pos x="33" y="192"/>
                  </a:cxn>
                  <a:cxn ang="0">
                    <a:pos x="38" y="192"/>
                  </a:cxn>
                  <a:cxn ang="0">
                    <a:pos x="38" y="192"/>
                  </a:cxn>
                </a:cxnLst>
                <a:rect l="0" t="0" r="r" b="b"/>
                <a:pathLst>
                  <a:path w="47" h="192">
                    <a:moveTo>
                      <a:pt x="38" y="192"/>
                    </a:moveTo>
                    <a:lnTo>
                      <a:pt x="38" y="192"/>
                    </a:lnTo>
                    <a:lnTo>
                      <a:pt x="36" y="190"/>
                    </a:lnTo>
                    <a:lnTo>
                      <a:pt x="29" y="186"/>
                    </a:lnTo>
                    <a:lnTo>
                      <a:pt x="24" y="180"/>
                    </a:lnTo>
                    <a:lnTo>
                      <a:pt x="20" y="174"/>
                    </a:lnTo>
                    <a:lnTo>
                      <a:pt x="16" y="166"/>
                    </a:lnTo>
                    <a:lnTo>
                      <a:pt x="10" y="156"/>
                    </a:lnTo>
                    <a:lnTo>
                      <a:pt x="10" y="156"/>
                    </a:lnTo>
                    <a:lnTo>
                      <a:pt x="8" y="149"/>
                    </a:lnTo>
                    <a:lnTo>
                      <a:pt x="7" y="139"/>
                    </a:lnTo>
                    <a:lnTo>
                      <a:pt x="5" y="131"/>
                    </a:lnTo>
                    <a:lnTo>
                      <a:pt x="5" y="123"/>
                    </a:lnTo>
                    <a:lnTo>
                      <a:pt x="5" y="123"/>
                    </a:lnTo>
                    <a:lnTo>
                      <a:pt x="7" y="115"/>
                    </a:lnTo>
                    <a:lnTo>
                      <a:pt x="8" y="109"/>
                    </a:lnTo>
                    <a:lnTo>
                      <a:pt x="12" y="100"/>
                    </a:lnTo>
                    <a:lnTo>
                      <a:pt x="12" y="100"/>
                    </a:lnTo>
                    <a:lnTo>
                      <a:pt x="23" y="78"/>
                    </a:lnTo>
                    <a:lnTo>
                      <a:pt x="36" y="51"/>
                    </a:lnTo>
                    <a:lnTo>
                      <a:pt x="40" y="37"/>
                    </a:lnTo>
                    <a:lnTo>
                      <a:pt x="45" y="23"/>
                    </a:lnTo>
                    <a:lnTo>
                      <a:pt x="47" y="12"/>
                    </a:lnTo>
                    <a:lnTo>
                      <a:pt x="47" y="0"/>
                    </a:lnTo>
                    <a:lnTo>
                      <a:pt x="47" y="0"/>
                    </a:lnTo>
                    <a:lnTo>
                      <a:pt x="46" y="8"/>
                    </a:lnTo>
                    <a:lnTo>
                      <a:pt x="40" y="31"/>
                    </a:lnTo>
                    <a:lnTo>
                      <a:pt x="36" y="45"/>
                    </a:lnTo>
                    <a:lnTo>
                      <a:pt x="29" y="63"/>
                    </a:lnTo>
                    <a:lnTo>
                      <a:pt x="20" y="78"/>
                    </a:lnTo>
                    <a:lnTo>
                      <a:pt x="10" y="98"/>
                    </a:lnTo>
                    <a:lnTo>
                      <a:pt x="10" y="98"/>
                    </a:lnTo>
                    <a:lnTo>
                      <a:pt x="4" y="108"/>
                    </a:lnTo>
                    <a:lnTo>
                      <a:pt x="1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0" y="135"/>
                    </a:lnTo>
                    <a:lnTo>
                      <a:pt x="2" y="145"/>
                    </a:lnTo>
                    <a:lnTo>
                      <a:pt x="4" y="156"/>
                    </a:lnTo>
                    <a:lnTo>
                      <a:pt x="9" y="168"/>
                    </a:lnTo>
                    <a:lnTo>
                      <a:pt x="13" y="178"/>
                    </a:lnTo>
                    <a:lnTo>
                      <a:pt x="20" y="186"/>
                    </a:lnTo>
                    <a:lnTo>
                      <a:pt x="29" y="192"/>
                    </a:lnTo>
                    <a:lnTo>
                      <a:pt x="33" y="192"/>
                    </a:lnTo>
                    <a:lnTo>
                      <a:pt x="38" y="192"/>
                    </a:lnTo>
                    <a:lnTo>
                      <a:pt x="38" y="192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Freeform 31"/>
              <p:cNvSpPr>
                <a:spLocks/>
              </p:cNvSpPr>
              <p:nvPr/>
            </p:nvSpPr>
            <p:spPr bwMode="auto">
              <a:xfrm>
                <a:off x="7292975" y="5033963"/>
                <a:ext cx="53975" cy="5238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3" y="6"/>
                  </a:cxn>
                  <a:cxn ang="0">
                    <a:pos x="7" y="17"/>
                  </a:cxn>
                  <a:cxn ang="0">
                    <a:pos x="12" y="25"/>
                  </a:cxn>
                  <a:cxn ang="0">
                    <a:pos x="16" y="35"/>
                  </a:cxn>
                  <a:cxn ang="0">
                    <a:pos x="22" y="43"/>
                  </a:cxn>
                  <a:cxn ang="0">
                    <a:pos x="28" y="51"/>
                  </a:cxn>
                  <a:cxn ang="0">
                    <a:pos x="28" y="51"/>
                  </a:cxn>
                  <a:cxn ang="0">
                    <a:pos x="32" y="55"/>
                  </a:cxn>
                  <a:cxn ang="0">
                    <a:pos x="34" y="60"/>
                  </a:cxn>
                  <a:cxn ang="0">
                    <a:pos x="34" y="62"/>
                  </a:cxn>
                  <a:cxn ang="0">
                    <a:pos x="33" y="66"/>
                  </a:cxn>
                  <a:cxn ang="0">
                    <a:pos x="31" y="66"/>
                  </a:cxn>
                  <a:cxn ang="0">
                    <a:pos x="26" y="66"/>
                  </a:cxn>
                  <a:cxn ang="0">
                    <a:pos x="22" y="62"/>
                  </a:cxn>
                  <a:cxn ang="0">
                    <a:pos x="17" y="55"/>
                  </a:cxn>
                  <a:cxn ang="0">
                    <a:pos x="17" y="55"/>
                  </a:cxn>
                  <a:cxn ang="0">
                    <a:pos x="12" y="47"/>
                  </a:cxn>
                  <a:cxn ang="0">
                    <a:pos x="8" y="39"/>
                  </a:cxn>
                  <a:cxn ang="0">
                    <a:pos x="5" y="29"/>
                  </a:cxn>
                  <a:cxn ang="0">
                    <a:pos x="3" y="21"/>
                  </a:cxn>
                  <a:cxn ang="0">
                    <a:pos x="0" y="13"/>
                  </a:cxn>
                  <a:cxn ang="0">
                    <a:pos x="0" y="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34" h="66">
                    <a:moveTo>
                      <a:pt x="2" y="0"/>
                    </a:moveTo>
                    <a:lnTo>
                      <a:pt x="2" y="0"/>
                    </a:lnTo>
                    <a:lnTo>
                      <a:pt x="3" y="6"/>
                    </a:lnTo>
                    <a:lnTo>
                      <a:pt x="7" y="17"/>
                    </a:lnTo>
                    <a:lnTo>
                      <a:pt x="12" y="25"/>
                    </a:lnTo>
                    <a:lnTo>
                      <a:pt x="16" y="35"/>
                    </a:lnTo>
                    <a:lnTo>
                      <a:pt x="22" y="43"/>
                    </a:lnTo>
                    <a:lnTo>
                      <a:pt x="28" y="51"/>
                    </a:lnTo>
                    <a:lnTo>
                      <a:pt x="28" y="51"/>
                    </a:lnTo>
                    <a:lnTo>
                      <a:pt x="32" y="55"/>
                    </a:lnTo>
                    <a:lnTo>
                      <a:pt x="34" y="60"/>
                    </a:lnTo>
                    <a:lnTo>
                      <a:pt x="34" y="62"/>
                    </a:lnTo>
                    <a:lnTo>
                      <a:pt x="33" y="66"/>
                    </a:lnTo>
                    <a:lnTo>
                      <a:pt x="31" y="66"/>
                    </a:lnTo>
                    <a:lnTo>
                      <a:pt x="26" y="66"/>
                    </a:lnTo>
                    <a:lnTo>
                      <a:pt x="22" y="62"/>
                    </a:lnTo>
                    <a:lnTo>
                      <a:pt x="17" y="55"/>
                    </a:lnTo>
                    <a:lnTo>
                      <a:pt x="17" y="55"/>
                    </a:lnTo>
                    <a:lnTo>
                      <a:pt x="12" y="47"/>
                    </a:lnTo>
                    <a:lnTo>
                      <a:pt x="8" y="39"/>
                    </a:lnTo>
                    <a:lnTo>
                      <a:pt x="5" y="29"/>
                    </a:lnTo>
                    <a:lnTo>
                      <a:pt x="3" y="21"/>
                    </a:lnTo>
                    <a:lnTo>
                      <a:pt x="0" y="13"/>
                    </a:lnTo>
                    <a:lnTo>
                      <a:pt x="0" y="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Freeform 32"/>
              <p:cNvSpPr>
                <a:spLocks/>
              </p:cNvSpPr>
              <p:nvPr/>
            </p:nvSpPr>
            <p:spPr bwMode="auto">
              <a:xfrm>
                <a:off x="7312025" y="5075238"/>
                <a:ext cx="39688" cy="285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7"/>
                  </a:cxn>
                  <a:cxn ang="0">
                    <a:pos x="10" y="15"/>
                  </a:cxn>
                  <a:cxn ang="0">
                    <a:pos x="19" y="21"/>
                  </a:cxn>
                  <a:cxn ang="0">
                    <a:pos x="19" y="21"/>
                  </a:cxn>
                  <a:cxn ang="0">
                    <a:pos x="23" y="25"/>
                  </a:cxn>
                  <a:cxn ang="0">
                    <a:pos x="25" y="31"/>
                  </a:cxn>
                  <a:cxn ang="0">
                    <a:pos x="25" y="33"/>
                  </a:cxn>
                  <a:cxn ang="0">
                    <a:pos x="24" y="35"/>
                  </a:cxn>
                  <a:cxn ang="0">
                    <a:pos x="23" y="35"/>
                  </a:cxn>
                  <a:cxn ang="0">
                    <a:pos x="22" y="35"/>
                  </a:cxn>
                  <a:cxn ang="0">
                    <a:pos x="22" y="35"/>
                  </a:cxn>
                  <a:cxn ang="0">
                    <a:pos x="15" y="31"/>
                  </a:cxn>
                  <a:cxn ang="0">
                    <a:pos x="10" y="23"/>
                  </a:cxn>
                  <a:cxn ang="0">
                    <a:pos x="3" y="11"/>
                  </a:cxn>
                  <a:cxn ang="0">
                    <a:pos x="1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" h="35">
                    <a:moveTo>
                      <a:pt x="0" y="0"/>
                    </a:moveTo>
                    <a:lnTo>
                      <a:pt x="0" y="0"/>
                    </a:lnTo>
                    <a:lnTo>
                      <a:pt x="4" y="7"/>
                    </a:lnTo>
                    <a:lnTo>
                      <a:pt x="10" y="15"/>
                    </a:lnTo>
                    <a:lnTo>
                      <a:pt x="19" y="21"/>
                    </a:lnTo>
                    <a:lnTo>
                      <a:pt x="19" y="21"/>
                    </a:lnTo>
                    <a:lnTo>
                      <a:pt x="23" y="25"/>
                    </a:lnTo>
                    <a:lnTo>
                      <a:pt x="25" y="31"/>
                    </a:lnTo>
                    <a:lnTo>
                      <a:pt x="25" y="33"/>
                    </a:lnTo>
                    <a:lnTo>
                      <a:pt x="24" y="35"/>
                    </a:lnTo>
                    <a:lnTo>
                      <a:pt x="23" y="35"/>
                    </a:lnTo>
                    <a:lnTo>
                      <a:pt x="22" y="35"/>
                    </a:lnTo>
                    <a:lnTo>
                      <a:pt x="22" y="35"/>
                    </a:lnTo>
                    <a:lnTo>
                      <a:pt x="15" y="31"/>
                    </a:lnTo>
                    <a:lnTo>
                      <a:pt x="10" y="23"/>
                    </a:lnTo>
                    <a:lnTo>
                      <a:pt x="3" y="11"/>
                    </a:lnTo>
                    <a:lnTo>
                      <a:pt x="1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Freeform 33"/>
              <p:cNvSpPr>
                <a:spLocks/>
              </p:cNvSpPr>
              <p:nvPr/>
            </p:nvSpPr>
            <p:spPr bwMode="auto">
              <a:xfrm>
                <a:off x="7180263" y="5105400"/>
                <a:ext cx="42863" cy="2063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14" y="8"/>
                  </a:cxn>
                  <a:cxn ang="0">
                    <a:pos x="21" y="13"/>
                  </a:cxn>
                  <a:cxn ang="0">
                    <a:pos x="25" y="17"/>
                  </a:cxn>
                  <a:cxn ang="0">
                    <a:pos x="26" y="21"/>
                  </a:cxn>
                  <a:cxn ang="0">
                    <a:pos x="26" y="21"/>
                  </a:cxn>
                  <a:cxn ang="0">
                    <a:pos x="27" y="23"/>
                  </a:cxn>
                  <a:cxn ang="0">
                    <a:pos x="26" y="25"/>
                  </a:cxn>
                  <a:cxn ang="0">
                    <a:pos x="21" y="2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2" y="8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27" h="25">
                    <a:moveTo>
                      <a:pt x="4" y="0"/>
                    </a:moveTo>
                    <a:lnTo>
                      <a:pt x="4" y="0"/>
                    </a:lnTo>
                    <a:lnTo>
                      <a:pt x="14" y="8"/>
                    </a:lnTo>
                    <a:lnTo>
                      <a:pt x="21" y="13"/>
                    </a:lnTo>
                    <a:lnTo>
                      <a:pt x="25" y="17"/>
                    </a:lnTo>
                    <a:lnTo>
                      <a:pt x="26" y="21"/>
                    </a:lnTo>
                    <a:lnTo>
                      <a:pt x="26" y="21"/>
                    </a:lnTo>
                    <a:lnTo>
                      <a:pt x="27" y="23"/>
                    </a:lnTo>
                    <a:lnTo>
                      <a:pt x="26" y="25"/>
                    </a:lnTo>
                    <a:lnTo>
                      <a:pt x="21" y="2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Freeform 34"/>
              <p:cNvSpPr>
                <a:spLocks/>
              </p:cNvSpPr>
              <p:nvPr/>
            </p:nvSpPr>
            <p:spPr bwMode="auto">
              <a:xfrm>
                <a:off x="7197725" y="4706938"/>
                <a:ext cx="195263" cy="311150"/>
              </a:xfrm>
              <a:custGeom>
                <a:avLst/>
                <a:gdLst/>
                <a:ahLst/>
                <a:cxnLst>
                  <a:cxn ang="0">
                    <a:pos x="102" y="12"/>
                  </a:cxn>
                  <a:cxn ang="0">
                    <a:pos x="27" y="34"/>
                  </a:cxn>
                  <a:cxn ang="0">
                    <a:pos x="27" y="34"/>
                  </a:cxn>
                  <a:cxn ang="0">
                    <a:pos x="27" y="34"/>
                  </a:cxn>
                  <a:cxn ang="0">
                    <a:pos x="26" y="35"/>
                  </a:cxn>
                  <a:cxn ang="0">
                    <a:pos x="25" y="37"/>
                  </a:cxn>
                  <a:cxn ang="0">
                    <a:pos x="25" y="39"/>
                  </a:cxn>
                  <a:cxn ang="0">
                    <a:pos x="22" y="41"/>
                  </a:cxn>
                  <a:cxn ang="0">
                    <a:pos x="22" y="43"/>
                  </a:cxn>
                  <a:cxn ang="0">
                    <a:pos x="19" y="49"/>
                  </a:cxn>
                  <a:cxn ang="0">
                    <a:pos x="18" y="53"/>
                  </a:cxn>
                  <a:cxn ang="0">
                    <a:pos x="17" y="57"/>
                  </a:cxn>
                  <a:cxn ang="0">
                    <a:pos x="15" y="69"/>
                  </a:cxn>
                  <a:cxn ang="0">
                    <a:pos x="11" y="120"/>
                  </a:cxn>
                  <a:cxn ang="0">
                    <a:pos x="12" y="208"/>
                  </a:cxn>
                  <a:cxn ang="0">
                    <a:pos x="12" y="213"/>
                  </a:cxn>
                  <a:cxn ang="0">
                    <a:pos x="12" y="221"/>
                  </a:cxn>
                  <a:cxn ang="0">
                    <a:pos x="12" y="227"/>
                  </a:cxn>
                  <a:cxn ang="0">
                    <a:pos x="12" y="235"/>
                  </a:cxn>
                  <a:cxn ang="0">
                    <a:pos x="12" y="243"/>
                  </a:cxn>
                  <a:cxn ang="0">
                    <a:pos x="12" y="249"/>
                  </a:cxn>
                  <a:cxn ang="0">
                    <a:pos x="12" y="254"/>
                  </a:cxn>
                  <a:cxn ang="0">
                    <a:pos x="11" y="262"/>
                  </a:cxn>
                  <a:cxn ang="0">
                    <a:pos x="11" y="266"/>
                  </a:cxn>
                  <a:cxn ang="0">
                    <a:pos x="11" y="272"/>
                  </a:cxn>
                  <a:cxn ang="0">
                    <a:pos x="11" y="278"/>
                  </a:cxn>
                  <a:cxn ang="0">
                    <a:pos x="10" y="282"/>
                  </a:cxn>
                  <a:cxn ang="0">
                    <a:pos x="9" y="290"/>
                  </a:cxn>
                  <a:cxn ang="0">
                    <a:pos x="8" y="297"/>
                  </a:cxn>
                  <a:cxn ang="0">
                    <a:pos x="7" y="303"/>
                  </a:cxn>
                  <a:cxn ang="0">
                    <a:pos x="1" y="342"/>
                  </a:cxn>
                  <a:cxn ang="0">
                    <a:pos x="8" y="370"/>
                  </a:cxn>
                  <a:cxn ang="0">
                    <a:pos x="37" y="372"/>
                  </a:cxn>
                  <a:cxn ang="0">
                    <a:pos x="95" y="389"/>
                  </a:cxn>
                  <a:cxn ang="0">
                    <a:pos x="107" y="393"/>
                  </a:cxn>
                  <a:cxn ang="0">
                    <a:pos x="122" y="382"/>
                  </a:cxn>
                  <a:cxn ang="0">
                    <a:pos x="121" y="360"/>
                  </a:cxn>
                  <a:cxn ang="0">
                    <a:pos x="121" y="358"/>
                  </a:cxn>
                  <a:cxn ang="0">
                    <a:pos x="120" y="356"/>
                  </a:cxn>
                  <a:cxn ang="0">
                    <a:pos x="120" y="354"/>
                  </a:cxn>
                  <a:cxn ang="0">
                    <a:pos x="120" y="350"/>
                  </a:cxn>
                  <a:cxn ang="0">
                    <a:pos x="120" y="348"/>
                  </a:cxn>
                  <a:cxn ang="0">
                    <a:pos x="120" y="344"/>
                  </a:cxn>
                  <a:cxn ang="0">
                    <a:pos x="119" y="340"/>
                  </a:cxn>
                  <a:cxn ang="0">
                    <a:pos x="119" y="329"/>
                  </a:cxn>
                  <a:cxn ang="0">
                    <a:pos x="119" y="325"/>
                  </a:cxn>
                  <a:cxn ang="0">
                    <a:pos x="119" y="307"/>
                  </a:cxn>
                  <a:cxn ang="0">
                    <a:pos x="120" y="264"/>
                  </a:cxn>
                  <a:cxn ang="0">
                    <a:pos x="122" y="221"/>
                  </a:cxn>
                  <a:cxn ang="0">
                    <a:pos x="114" y="178"/>
                  </a:cxn>
                  <a:cxn ang="0">
                    <a:pos x="104" y="67"/>
                  </a:cxn>
                </a:cxnLst>
                <a:rect l="0" t="0" r="r" b="b"/>
                <a:pathLst>
                  <a:path w="123" h="393">
                    <a:moveTo>
                      <a:pt x="96" y="34"/>
                    </a:moveTo>
                    <a:lnTo>
                      <a:pt x="96" y="34"/>
                    </a:lnTo>
                    <a:lnTo>
                      <a:pt x="100" y="24"/>
                    </a:lnTo>
                    <a:lnTo>
                      <a:pt x="102" y="12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91" y="2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5" y="37"/>
                    </a:lnTo>
                    <a:lnTo>
                      <a:pt x="25" y="37"/>
                    </a:lnTo>
                    <a:lnTo>
                      <a:pt x="25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2" y="41"/>
                    </a:lnTo>
                    <a:lnTo>
                      <a:pt x="22" y="41"/>
                    </a:lnTo>
                    <a:lnTo>
                      <a:pt x="22" y="41"/>
                    </a:lnTo>
                    <a:lnTo>
                      <a:pt x="22" y="41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21" y="43"/>
                    </a:lnTo>
                    <a:lnTo>
                      <a:pt x="21" y="43"/>
                    </a:lnTo>
                    <a:lnTo>
                      <a:pt x="19" y="49"/>
                    </a:lnTo>
                    <a:lnTo>
                      <a:pt x="19" y="49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18" y="55"/>
                    </a:lnTo>
                    <a:lnTo>
                      <a:pt x="18" y="55"/>
                    </a:lnTo>
                    <a:lnTo>
                      <a:pt x="17" y="57"/>
                    </a:lnTo>
                    <a:lnTo>
                      <a:pt x="17" y="57"/>
                    </a:lnTo>
                    <a:lnTo>
                      <a:pt x="17" y="59"/>
                    </a:lnTo>
                    <a:lnTo>
                      <a:pt x="17" y="59"/>
                    </a:lnTo>
                    <a:lnTo>
                      <a:pt x="15" y="69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2" y="98"/>
                    </a:lnTo>
                    <a:lnTo>
                      <a:pt x="11" y="120"/>
                    </a:lnTo>
                    <a:lnTo>
                      <a:pt x="12" y="178"/>
                    </a:lnTo>
                    <a:lnTo>
                      <a:pt x="12" y="178"/>
                    </a:lnTo>
                    <a:lnTo>
                      <a:pt x="12" y="208"/>
                    </a:lnTo>
                    <a:lnTo>
                      <a:pt x="12" y="208"/>
                    </a:lnTo>
                    <a:lnTo>
                      <a:pt x="12" y="209"/>
                    </a:lnTo>
                    <a:lnTo>
                      <a:pt x="12" y="209"/>
                    </a:lnTo>
                    <a:lnTo>
                      <a:pt x="12" y="213"/>
                    </a:lnTo>
                    <a:lnTo>
                      <a:pt x="12" y="213"/>
                    </a:lnTo>
                    <a:lnTo>
                      <a:pt x="12" y="215"/>
                    </a:lnTo>
                    <a:lnTo>
                      <a:pt x="12" y="215"/>
                    </a:lnTo>
                    <a:lnTo>
                      <a:pt x="12" y="221"/>
                    </a:lnTo>
                    <a:lnTo>
                      <a:pt x="12" y="221"/>
                    </a:lnTo>
                    <a:lnTo>
                      <a:pt x="12" y="223"/>
                    </a:lnTo>
                    <a:lnTo>
                      <a:pt x="12" y="223"/>
                    </a:lnTo>
                    <a:lnTo>
                      <a:pt x="12" y="227"/>
                    </a:lnTo>
                    <a:lnTo>
                      <a:pt x="12" y="227"/>
                    </a:lnTo>
                    <a:lnTo>
                      <a:pt x="12" y="231"/>
                    </a:lnTo>
                    <a:lnTo>
                      <a:pt x="12" y="231"/>
                    </a:lnTo>
                    <a:lnTo>
                      <a:pt x="12" y="235"/>
                    </a:lnTo>
                    <a:lnTo>
                      <a:pt x="12" y="235"/>
                    </a:lnTo>
                    <a:lnTo>
                      <a:pt x="12" y="239"/>
                    </a:lnTo>
                    <a:lnTo>
                      <a:pt x="12" y="239"/>
                    </a:lnTo>
                    <a:lnTo>
                      <a:pt x="12" y="243"/>
                    </a:lnTo>
                    <a:lnTo>
                      <a:pt x="12" y="243"/>
                    </a:lnTo>
                    <a:lnTo>
                      <a:pt x="12" y="245"/>
                    </a:lnTo>
                    <a:lnTo>
                      <a:pt x="12" y="245"/>
                    </a:lnTo>
                    <a:lnTo>
                      <a:pt x="12" y="249"/>
                    </a:lnTo>
                    <a:lnTo>
                      <a:pt x="12" y="249"/>
                    </a:lnTo>
                    <a:lnTo>
                      <a:pt x="12" y="251"/>
                    </a:lnTo>
                    <a:lnTo>
                      <a:pt x="12" y="251"/>
                    </a:lnTo>
                    <a:lnTo>
                      <a:pt x="12" y="254"/>
                    </a:lnTo>
                    <a:lnTo>
                      <a:pt x="12" y="254"/>
                    </a:lnTo>
                    <a:lnTo>
                      <a:pt x="12" y="258"/>
                    </a:lnTo>
                    <a:lnTo>
                      <a:pt x="12" y="258"/>
                    </a:lnTo>
                    <a:lnTo>
                      <a:pt x="11" y="262"/>
                    </a:lnTo>
                    <a:lnTo>
                      <a:pt x="11" y="262"/>
                    </a:lnTo>
                    <a:lnTo>
                      <a:pt x="11" y="264"/>
                    </a:lnTo>
                    <a:lnTo>
                      <a:pt x="11" y="264"/>
                    </a:lnTo>
                    <a:lnTo>
                      <a:pt x="11" y="266"/>
                    </a:lnTo>
                    <a:lnTo>
                      <a:pt x="11" y="266"/>
                    </a:lnTo>
                    <a:lnTo>
                      <a:pt x="11" y="268"/>
                    </a:lnTo>
                    <a:lnTo>
                      <a:pt x="11" y="268"/>
                    </a:lnTo>
                    <a:lnTo>
                      <a:pt x="11" y="272"/>
                    </a:lnTo>
                    <a:lnTo>
                      <a:pt x="11" y="272"/>
                    </a:lnTo>
                    <a:lnTo>
                      <a:pt x="11" y="274"/>
                    </a:lnTo>
                    <a:lnTo>
                      <a:pt x="11" y="274"/>
                    </a:lnTo>
                    <a:lnTo>
                      <a:pt x="11" y="278"/>
                    </a:lnTo>
                    <a:lnTo>
                      <a:pt x="11" y="278"/>
                    </a:lnTo>
                    <a:lnTo>
                      <a:pt x="11" y="278"/>
                    </a:lnTo>
                    <a:lnTo>
                      <a:pt x="11" y="278"/>
                    </a:lnTo>
                    <a:lnTo>
                      <a:pt x="10" y="282"/>
                    </a:lnTo>
                    <a:lnTo>
                      <a:pt x="10" y="282"/>
                    </a:lnTo>
                    <a:lnTo>
                      <a:pt x="9" y="290"/>
                    </a:lnTo>
                    <a:lnTo>
                      <a:pt x="9" y="290"/>
                    </a:lnTo>
                    <a:lnTo>
                      <a:pt x="9" y="290"/>
                    </a:lnTo>
                    <a:lnTo>
                      <a:pt x="9" y="290"/>
                    </a:lnTo>
                    <a:lnTo>
                      <a:pt x="9" y="295"/>
                    </a:lnTo>
                    <a:lnTo>
                      <a:pt x="9" y="295"/>
                    </a:lnTo>
                    <a:lnTo>
                      <a:pt x="8" y="297"/>
                    </a:lnTo>
                    <a:lnTo>
                      <a:pt x="8" y="297"/>
                    </a:lnTo>
                    <a:lnTo>
                      <a:pt x="7" y="303"/>
                    </a:lnTo>
                    <a:lnTo>
                      <a:pt x="7" y="303"/>
                    </a:lnTo>
                    <a:lnTo>
                      <a:pt x="7" y="303"/>
                    </a:lnTo>
                    <a:lnTo>
                      <a:pt x="7" y="303"/>
                    </a:lnTo>
                    <a:lnTo>
                      <a:pt x="6" y="311"/>
                    </a:lnTo>
                    <a:lnTo>
                      <a:pt x="6" y="311"/>
                    </a:lnTo>
                    <a:lnTo>
                      <a:pt x="2" y="333"/>
                    </a:lnTo>
                    <a:lnTo>
                      <a:pt x="1" y="342"/>
                    </a:lnTo>
                    <a:lnTo>
                      <a:pt x="0" y="352"/>
                    </a:lnTo>
                    <a:lnTo>
                      <a:pt x="1" y="360"/>
                    </a:lnTo>
                    <a:lnTo>
                      <a:pt x="3" y="366"/>
                    </a:lnTo>
                    <a:lnTo>
                      <a:pt x="8" y="370"/>
                    </a:lnTo>
                    <a:lnTo>
                      <a:pt x="14" y="372"/>
                    </a:lnTo>
                    <a:lnTo>
                      <a:pt x="14" y="372"/>
                    </a:lnTo>
                    <a:lnTo>
                      <a:pt x="20" y="372"/>
                    </a:lnTo>
                    <a:lnTo>
                      <a:pt x="37" y="372"/>
                    </a:lnTo>
                    <a:lnTo>
                      <a:pt x="49" y="374"/>
                    </a:lnTo>
                    <a:lnTo>
                      <a:pt x="63" y="376"/>
                    </a:lnTo>
                    <a:lnTo>
                      <a:pt x="78" y="382"/>
                    </a:lnTo>
                    <a:lnTo>
                      <a:pt x="95" y="389"/>
                    </a:lnTo>
                    <a:lnTo>
                      <a:pt x="95" y="389"/>
                    </a:lnTo>
                    <a:lnTo>
                      <a:pt x="100" y="391"/>
                    </a:lnTo>
                    <a:lnTo>
                      <a:pt x="100" y="391"/>
                    </a:lnTo>
                    <a:lnTo>
                      <a:pt x="107" y="393"/>
                    </a:lnTo>
                    <a:lnTo>
                      <a:pt x="113" y="393"/>
                    </a:lnTo>
                    <a:lnTo>
                      <a:pt x="118" y="391"/>
                    </a:lnTo>
                    <a:lnTo>
                      <a:pt x="120" y="387"/>
                    </a:lnTo>
                    <a:lnTo>
                      <a:pt x="122" y="382"/>
                    </a:lnTo>
                    <a:lnTo>
                      <a:pt x="122" y="374"/>
                    </a:lnTo>
                    <a:lnTo>
                      <a:pt x="121" y="362"/>
                    </a:lnTo>
                    <a:lnTo>
                      <a:pt x="121" y="362"/>
                    </a:lnTo>
                    <a:lnTo>
                      <a:pt x="121" y="360"/>
                    </a:lnTo>
                    <a:lnTo>
                      <a:pt x="121" y="360"/>
                    </a:lnTo>
                    <a:lnTo>
                      <a:pt x="121" y="360"/>
                    </a:lnTo>
                    <a:lnTo>
                      <a:pt x="121" y="360"/>
                    </a:lnTo>
                    <a:lnTo>
                      <a:pt x="121" y="358"/>
                    </a:lnTo>
                    <a:lnTo>
                      <a:pt x="121" y="358"/>
                    </a:lnTo>
                    <a:lnTo>
                      <a:pt x="120" y="358"/>
                    </a:lnTo>
                    <a:lnTo>
                      <a:pt x="120" y="358"/>
                    </a:lnTo>
                    <a:lnTo>
                      <a:pt x="120" y="356"/>
                    </a:lnTo>
                    <a:lnTo>
                      <a:pt x="120" y="356"/>
                    </a:lnTo>
                    <a:lnTo>
                      <a:pt x="120" y="356"/>
                    </a:lnTo>
                    <a:lnTo>
                      <a:pt x="120" y="356"/>
                    </a:lnTo>
                    <a:lnTo>
                      <a:pt x="120" y="354"/>
                    </a:lnTo>
                    <a:lnTo>
                      <a:pt x="120" y="354"/>
                    </a:lnTo>
                    <a:lnTo>
                      <a:pt x="120" y="354"/>
                    </a:lnTo>
                    <a:lnTo>
                      <a:pt x="120" y="354"/>
                    </a:lnTo>
                    <a:lnTo>
                      <a:pt x="120" y="350"/>
                    </a:lnTo>
                    <a:lnTo>
                      <a:pt x="120" y="350"/>
                    </a:lnTo>
                    <a:lnTo>
                      <a:pt x="120" y="350"/>
                    </a:lnTo>
                    <a:lnTo>
                      <a:pt x="120" y="350"/>
                    </a:lnTo>
                    <a:lnTo>
                      <a:pt x="120" y="348"/>
                    </a:lnTo>
                    <a:lnTo>
                      <a:pt x="120" y="348"/>
                    </a:lnTo>
                    <a:lnTo>
                      <a:pt x="120" y="346"/>
                    </a:lnTo>
                    <a:lnTo>
                      <a:pt x="120" y="346"/>
                    </a:lnTo>
                    <a:lnTo>
                      <a:pt x="120" y="344"/>
                    </a:lnTo>
                    <a:lnTo>
                      <a:pt x="120" y="344"/>
                    </a:lnTo>
                    <a:lnTo>
                      <a:pt x="119" y="344"/>
                    </a:lnTo>
                    <a:lnTo>
                      <a:pt x="119" y="344"/>
                    </a:lnTo>
                    <a:lnTo>
                      <a:pt x="119" y="340"/>
                    </a:lnTo>
                    <a:lnTo>
                      <a:pt x="119" y="340"/>
                    </a:lnTo>
                    <a:lnTo>
                      <a:pt x="119" y="340"/>
                    </a:lnTo>
                    <a:lnTo>
                      <a:pt x="119" y="340"/>
                    </a:lnTo>
                    <a:lnTo>
                      <a:pt x="119" y="329"/>
                    </a:lnTo>
                    <a:lnTo>
                      <a:pt x="119" y="329"/>
                    </a:lnTo>
                    <a:lnTo>
                      <a:pt x="119" y="329"/>
                    </a:lnTo>
                    <a:lnTo>
                      <a:pt x="119" y="329"/>
                    </a:lnTo>
                    <a:lnTo>
                      <a:pt x="119" y="325"/>
                    </a:lnTo>
                    <a:lnTo>
                      <a:pt x="119" y="325"/>
                    </a:lnTo>
                    <a:lnTo>
                      <a:pt x="119" y="325"/>
                    </a:lnTo>
                    <a:lnTo>
                      <a:pt x="119" y="325"/>
                    </a:lnTo>
                    <a:lnTo>
                      <a:pt x="119" y="307"/>
                    </a:lnTo>
                    <a:lnTo>
                      <a:pt x="119" y="307"/>
                    </a:lnTo>
                    <a:lnTo>
                      <a:pt x="119" y="284"/>
                    </a:lnTo>
                    <a:lnTo>
                      <a:pt x="120" y="264"/>
                    </a:lnTo>
                    <a:lnTo>
                      <a:pt x="120" y="264"/>
                    </a:lnTo>
                    <a:lnTo>
                      <a:pt x="121" y="247"/>
                    </a:lnTo>
                    <a:lnTo>
                      <a:pt x="123" y="235"/>
                    </a:lnTo>
                    <a:lnTo>
                      <a:pt x="123" y="229"/>
                    </a:lnTo>
                    <a:lnTo>
                      <a:pt x="122" y="221"/>
                    </a:lnTo>
                    <a:lnTo>
                      <a:pt x="116" y="200"/>
                    </a:lnTo>
                    <a:lnTo>
                      <a:pt x="116" y="200"/>
                    </a:lnTo>
                    <a:lnTo>
                      <a:pt x="114" y="190"/>
                    </a:lnTo>
                    <a:lnTo>
                      <a:pt x="114" y="178"/>
                    </a:lnTo>
                    <a:lnTo>
                      <a:pt x="114" y="145"/>
                    </a:lnTo>
                    <a:lnTo>
                      <a:pt x="112" y="123"/>
                    </a:lnTo>
                    <a:lnTo>
                      <a:pt x="110" y="96"/>
                    </a:lnTo>
                    <a:lnTo>
                      <a:pt x="104" y="67"/>
                    </a:lnTo>
                    <a:lnTo>
                      <a:pt x="96" y="34"/>
                    </a:lnTo>
                    <a:lnTo>
                      <a:pt x="96" y="34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Freeform 35"/>
              <p:cNvSpPr>
                <a:spLocks/>
              </p:cNvSpPr>
              <p:nvPr/>
            </p:nvSpPr>
            <p:spPr bwMode="auto">
              <a:xfrm>
                <a:off x="7197725" y="4706938"/>
                <a:ext cx="206375" cy="311150"/>
              </a:xfrm>
              <a:custGeom>
                <a:avLst/>
                <a:gdLst/>
                <a:ahLst/>
                <a:cxnLst>
                  <a:cxn ang="0">
                    <a:pos x="95" y="34"/>
                  </a:cxn>
                  <a:cxn ang="0">
                    <a:pos x="101" y="12"/>
                  </a:cxn>
                  <a:cxn ang="0">
                    <a:pos x="102" y="0"/>
                  </a:cxn>
                  <a:cxn ang="0">
                    <a:pos x="91" y="2"/>
                  </a:cxn>
                  <a:cxn ang="0">
                    <a:pos x="27" y="34"/>
                  </a:cxn>
                  <a:cxn ang="0">
                    <a:pos x="21" y="45"/>
                  </a:cxn>
                  <a:cxn ang="0">
                    <a:pos x="15" y="71"/>
                  </a:cxn>
                  <a:cxn ang="0">
                    <a:pos x="12" y="80"/>
                  </a:cxn>
                  <a:cxn ang="0">
                    <a:pos x="11" y="120"/>
                  </a:cxn>
                  <a:cxn ang="0">
                    <a:pos x="12" y="239"/>
                  </a:cxn>
                  <a:cxn ang="0">
                    <a:pos x="10" y="282"/>
                  </a:cxn>
                  <a:cxn ang="0">
                    <a:pos x="8" y="299"/>
                  </a:cxn>
                  <a:cxn ang="0">
                    <a:pos x="2" y="329"/>
                  </a:cxn>
                  <a:cxn ang="0">
                    <a:pos x="0" y="354"/>
                  </a:cxn>
                  <a:cxn ang="0">
                    <a:pos x="2" y="362"/>
                  </a:cxn>
                  <a:cxn ang="0">
                    <a:pos x="6" y="370"/>
                  </a:cxn>
                  <a:cxn ang="0">
                    <a:pos x="14" y="372"/>
                  </a:cxn>
                  <a:cxn ang="0">
                    <a:pos x="20" y="372"/>
                  </a:cxn>
                  <a:cxn ang="0">
                    <a:pos x="52" y="374"/>
                  </a:cxn>
                  <a:cxn ang="0">
                    <a:pos x="82" y="383"/>
                  </a:cxn>
                  <a:cxn ang="0">
                    <a:pos x="100" y="391"/>
                  </a:cxn>
                  <a:cxn ang="0">
                    <a:pos x="113" y="393"/>
                  </a:cxn>
                  <a:cxn ang="0">
                    <a:pos x="120" y="387"/>
                  </a:cxn>
                  <a:cxn ang="0">
                    <a:pos x="122" y="374"/>
                  </a:cxn>
                  <a:cxn ang="0">
                    <a:pos x="121" y="362"/>
                  </a:cxn>
                  <a:cxn ang="0">
                    <a:pos x="119" y="319"/>
                  </a:cxn>
                  <a:cxn ang="0">
                    <a:pos x="120" y="264"/>
                  </a:cxn>
                  <a:cxn ang="0">
                    <a:pos x="121" y="252"/>
                  </a:cxn>
                  <a:cxn ang="0">
                    <a:pos x="129" y="217"/>
                  </a:cxn>
                  <a:cxn ang="0">
                    <a:pos x="129" y="206"/>
                  </a:cxn>
                  <a:cxn ang="0">
                    <a:pos x="126" y="200"/>
                  </a:cxn>
                  <a:cxn ang="0">
                    <a:pos x="118" y="198"/>
                  </a:cxn>
                  <a:cxn ang="0">
                    <a:pos x="115" y="196"/>
                  </a:cxn>
                  <a:cxn ang="0">
                    <a:pos x="111" y="184"/>
                  </a:cxn>
                  <a:cxn ang="0">
                    <a:pos x="105" y="151"/>
                  </a:cxn>
                  <a:cxn ang="0">
                    <a:pos x="99" y="65"/>
                  </a:cxn>
                  <a:cxn ang="0">
                    <a:pos x="95" y="34"/>
                  </a:cxn>
                </a:cxnLst>
                <a:rect l="0" t="0" r="r" b="b"/>
                <a:pathLst>
                  <a:path w="130" h="393">
                    <a:moveTo>
                      <a:pt x="95" y="34"/>
                    </a:moveTo>
                    <a:lnTo>
                      <a:pt x="95" y="34"/>
                    </a:lnTo>
                    <a:lnTo>
                      <a:pt x="100" y="22"/>
                    </a:lnTo>
                    <a:lnTo>
                      <a:pt x="101" y="12"/>
                    </a:lnTo>
                    <a:lnTo>
                      <a:pt x="102" y="6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91" y="2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6" y="37"/>
                    </a:lnTo>
                    <a:lnTo>
                      <a:pt x="21" y="45"/>
                    </a:lnTo>
                    <a:lnTo>
                      <a:pt x="17" y="61"/>
                    </a:lnTo>
                    <a:lnTo>
                      <a:pt x="15" y="71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2" y="98"/>
                    </a:lnTo>
                    <a:lnTo>
                      <a:pt x="11" y="120"/>
                    </a:lnTo>
                    <a:lnTo>
                      <a:pt x="12" y="178"/>
                    </a:lnTo>
                    <a:lnTo>
                      <a:pt x="12" y="239"/>
                    </a:lnTo>
                    <a:lnTo>
                      <a:pt x="11" y="264"/>
                    </a:lnTo>
                    <a:lnTo>
                      <a:pt x="10" y="282"/>
                    </a:lnTo>
                    <a:lnTo>
                      <a:pt x="10" y="282"/>
                    </a:lnTo>
                    <a:lnTo>
                      <a:pt x="8" y="299"/>
                    </a:lnTo>
                    <a:lnTo>
                      <a:pt x="6" y="313"/>
                    </a:lnTo>
                    <a:lnTo>
                      <a:pt x="2" y="329"/>
                    </a:lnTo>
                    <a:lnTo>
                      <a:pt x="1" y="342"/>
                    </a:lnTo>
                    <a:lnTo>
                      <a:pt x="0" y="354"/>
                    </a:lnTo>
                    <a:lnTo>
                      <a:pt x="1" y="358"/>
                    </a:lnTo>
                    <a:lnTo>
                      <a:pt x="2" y="362"/>
                    </a:lnTo>
                    <a:lnTo>
                      <a:pt x="3" y="366"/>
                    </a:lnTo>
                    <a:lnTo>
                      <a:pt x="6" y="370"/>
                    </a:lnTo>
                    <a:lnTo>
                      <a:pt x="9" y="372"/>
                    </a:lnTo>
                    <a:lnTo>
                      <a:pt x="14" y="372"/>
                    </a:lnTo>
                    <a:lnTo>
                      <a:pt x="14" y="372"/>
                    </a:lnTo>
                    <a:lnTo>
                      <a:pt x="20" y="372"/>
                    </a:lnTo>
                    <a:lnTo>
                      <a:pt x="38" y="372"/>
                    </a:lnTo>
                    <a:lnTo>
                      <a:pt x="52" y="374"/>
                    </a:lnTo>
                    <a:lnTo>
                      <a:pt x="66" y="378"/>
                    </a:lnTo>
                    <a:lnTo>
                      <a:pt x="82" y="383"/>
                    </a:lnTo>
                    <a:lnTo>
                      <a:pt x="100" y="391"/>
                    </a:lnTo>
                    <a:lnTo>
                      <a:pt x="100" y="391"/>
                    </a:lnTo>
                    <a:lnTo>
                      <a:pt x="107" y="393"/>
                    </a:lnTo>
                    <a:lnTo>
                      <a:pt x="113" y="393"/>
                    </a:lnTo>
                    <a:lnTo>
                      <a:pt x="118" y="391"/>
                    </a:lnTo>
                    <a:lnTo>
                      <a:pt x="120" y="387"/>
                    </a:lnTo>
                    <a:lnTo>
                      <a:pt x="122" y="382"/>
                    </a:lnTo>
                    <a:lnTo>
                      <a:pt x="122" y="374"/>
                    </a:lnTo>
                    <a:lnTo>
                      <a:pt x="121" y="362"/>
                    </a:lnTo>
                    <a:lnTo>
                      <a:pt x="121" y="362"/>
                    </a:lnTo>
                    <a:lnTo>
                      <a:pt x="120" y="346"/>
                    </a:lnTo>
                    <a:lnTo>
                      <a:pt x="119" y="319"/>
                    </a:lnTo>
                    <a:lnTo>
                      <a:pt x="119" y="290"/>
                    </a:lnTo>
                    <a:lnTo>
                      <a:pt x="120" y="264"/>
                    </a:lnTo>
                    <a:lnTo>
                      <a:pt x="120" y="264"/>
                    </a:lnTo>
                    <a:lnTo>
                      <a:pt x="121" y="252"/>
                    </a:lnTo>
                    <a:lnTo>
                      <a:pt x="123" y="241"/>
                    </a:lnTo>
                    <a:lnTo>
                      <a:pt x="129" y="217"/>
                    </a:lnTo>
                    <a:lnTo>
                      <a:pt x="130" y="209"/>
                    </a:lnTo>
                    <a:lnTo>
                      <a:pt x="129" y="206"/>
                    </a:lnTo>
                    <a:lnTo>
                      <a:pt x="129" y="202"/>
                    </a:lnTo>
                    <a:lnTo>
                      <a:pt x="126" y="200"/>
                    </a:lnTo>
                    <a:lnTo>
                      <a:pt x="124" y="198"/>
                    </a:lnTo>
                    <a:lnTo>
                      <a:pt x="118" y="198"/>
                    </a:lnTo>
                    <a:lnTo>
                      <a:pt x="118" y="198"/>
                    </a:lnTo>
                    <a:lnTo>
                      <a:pt x="115" y="196"/>
                    </a:lnTo>
                    <a:lnTo>
                      <a:pt x="113" y="192"/>
                    </a:lnTo>
                    <a:lnTo>
                      <a:pt x="111" y="184"/>
                    </a:lnTo>
                    <a:lnTo>
                      <a:pt x="109" y="174"/>
                    </a:lnTo>
                    <a:lnTo>
                      <a:pt x="105" y="151"/>
                    </a:lnTo>
                    <a:lnTo>
                      <a:pt x="103" y="121"/>
                    </a:lnTo>
                    <a:lnTo>
                      <a:pt x="99" y="65"/>
                    </a:lnTo>
                    <a:lnTo>
                      <a:pt x="97" y="43"/>
                    </a:lnTo>
                    <a:lnTo>
                      <a:pt x="95" y="34"/>
                    </a:lnTo>
                    <a:lnTo>
                      <a:pt x="95" y="34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Freeform 36"/>
              <p:cNvSpPr>
                <a:spLocks/>
              </p:cNvSpPr>
              <p:nvPr/>
            </p:nvSpPr>
            <p:spPr bwMode="auto">
              <a:xfrm>
                <a:off x="7224713" y="4708525"/>
                <a:ext cx="136525" cy="47625"/>
              </a:xfrm>
              <a:custGeom>
                <a:avLst/>
                <a:gdLst/>
                <a:ahLst/>
                <a:cxnLst>
                  <a:cxn ang="0">
                    <a:pos x="86" y="18"/>
                  </a:cxn>
                  <a:cxn ang="0">
                    <a:pos x="86" y="18"/>
                  </a:cxn>
                  <a:cxn ang="0">
                    <a:pos x="84" y="18"/>
                  </a:cxn>
                  <a:cxn ang="0">
                    <a:pos x="82" y="16"/>
                  </a:cxn>
                  <a:cxn ang="0">
                    <a:pos x="80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7" y="2"/>
                  </a:cxn>
                  <a:cxn ang="0">
                    <a:pos x="74" y="0"/>
                  </a:cxn>
                  <a:cxn ang="0">
                    <a:pos x="10" y="32"/>
                  </a:cxn>
                  <a:cxn ang="0">
                    <a:pos x="10" y="32"/>
                  </a:cxn>
                  <a:cxn ang="0">
                    <a:pos x="7" y="37"/>
                  </a:cxn>
                  <a:cxn ang="0">
                    <a:pos x="3" y="4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19" y="61"/>
                  </a:cxn>
                  <a:cxn ang="0">
                    <a:pos x="35" y="61"/>
                  </a:cxn>
                  <a:cxn ang="0">
                    <a:pos x="48" y="59"/>
                  </a:cxn>
                  <a:cxn ang="0">
                    <a:pos x="59" y="55"/>
                  </a:cxn>
                  <a:cxn ang="0">
                    <a:pos x="68" y="47"/>
                  </a:cxn>
                  <a:cxn ang="0">
                    <a:pos x="76" y="39"/>
                  </a:cxn>
                  <a:cxn ang="0">
                    <a:pos x="82" y="30"/>
                  </a:cxn>
                  <a:cxn ang="0">
                    <a:pos x="86" y="18"/>
                  </a:cxn>
                  <a:cxn ang="0">
                    <a:pos x="86" y="18"/>
                  </a:cxn>
                </a:cxnLst>
                <a:rect l="0" t="0" r="r" b="b"/>
                <a:pathLst>
                  <a:path w="86" h="61">
                    <a:moveTo>
                      <a:pt x="86" y="18"/>
                    </a:moveTo>
                    <a:lnTo>
                      <a:pt x="86" y="18"/>
                    </a:lnTo>
                    <a:lnTo>
                      <a:pt x="84" y="18"/>
                    </a:lnTo>
                    <a:lnTo>
                      <a:pt x="82" y="16"/>
                    </a:lnTo>
                    <a:lnTo>
                      <a:pt x="80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7" y="2"/>
                    </a:lnTo>
                    <a:lnTo>
                      <a:pt x="74" y="0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7" y="37"/>
                    </a:lnTo>
                    <a:lnTo>
                      <a:pt x="3" y="45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19" y="61"/>
                    </a:lnTo>
                    <a:lnTo>
                      <a:pt x="35" y="61"/>
                    </a:lnTo>
                    <a:lnTo>
                      <a:pt x="48" y="59"/>
                    </a:lnTo>
                    <a:lnTo>
                      <a:pt x="59" y="55"/>
                    </a:lnTo>
                    <a:lnTo>
                      <a:pt x="68" y="47"/>
                    </a:lnTo>
                    <a:lnTo>
                      <a:pt x="76" y="39"/>
                    </a:lnTo>
                    <a:lnTo>
                      <a:pt x="82" y="30"/>
                    </a:lnTo>
                    <a:lnTo>
                      <a:pt x="86" y="18"/>
                    </a:lnTo>
                    <a:lnTo>
                      <a:pt x="86" y="18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Freeform 37"/>
              <p:cNvSpPr>
                <a:spLocks/>
              </p:cNvSpPr>
              <p:nvPr/>
            </p:nvSpPr>
            <p:spPr bwMode="auto">
              <a:xfrm>
                <a:off x="7207250" y="4848225"/>
                <a:ext cx="23813" cy="10477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6" y="61"/>
                  </a:cxn>
                  <a:cxn ang="0">
                    <a:pos x="5" y="86"/>
                  </a:cxn>
                  <a:cxn ang="0">
                    <a:pos x="4" y="104"/>
                  </a:cxn>
                  <a:cxn ang="0">
                    <a:pos x="4" y="104"/>
                  </a:cxn>
                  <a:cxn ang="0">
                    <a:pos x="0" y="133"/>
                  </a:cxn>
                  <a:cxn ang="0">
                    <a:pos x="0" y="133"/>
                  </a:cxn>
                  <a:cxn ang="0">
                    <a:pos x="10" y="98"/>
                  </a:cxn>
                  <a:cxn ang="0">
                    <a:pos x="13" y="80"/>
                  </a:cxn>
                  <a:cxn ang="0">
                    <a:pos x="15" y="65"/>
                  </a:cxn>
                  <a:cxn ang="0">
                    <a:pos x="15" y="65"/>
                  </a:cxn>
                  <a:cxn ang="0">
                    <a:pos x="15" y="45"/>
                  </a:cxn>
                  <a:cxn ang="0">
                    <a:pos x="14" y="28"/>
                  </a:cxn>
                  <a:cxn ang="0">
                    <a:pos x="11" y="12"/>
                  </a:cxn>
                  <a:cxn ang="0">
                    <a:pos x="9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15" h="133">
                    <a:moveTo>
                      <a:pt x="6" y="0"/>
                    </a:moveTo>
                    <a:lnTo>
                      <a:pt x="6" y="0"/>
                    </a:lnTo>
                    <a:lnTo>
                      <a:pt x="6" y="61"/>
                    </a:lnTo>
                    <a:lnTo>
                      <a:pt x="5" y="86"/>
                    </a:lnTo>
                    <a:lnTo>
                      <a:pt x="4" y="104"/>
                    </a:lnTo>
                    <a:lnTo>
                      <a:pt x="4" y="104"/>
                    </a:lnTo>
                    <a:lnTo>
                      <a:pt x="0" y="133"/>
                    </a:lnTo>
                    <a:lnTo>
                      <a:pt x="0" y="133"/>
                    </a:lnTo>
                    <a:lnTo>
                      <a:pt x="10" y="98"/>
                    </a:lnTo>
                    <a:lnTo>
                      <a:pt x="13" y="80"/>
                    </a:lnTo>
                    <a:lnTo>
                      <a:pt x="15" y="65"/>
                    </a:lnTo>
                    <a:lnTo>
                      <a:pt x="15" y="65"/>
                    </a:lnTo>
                    <a:lnTo>
                      <a:pt x="15" y="45"/>
                    </a:lnTo>
                    <a:lnTo>
                      <a:pt x="14" y="28"/>
                    </a:lnTo>
                    <a:lnTo>
                      <a:pt x="11" y="12"/>
                    </a:lnTo>
                    <a:lnTo>
                      <a:pt x="9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Freeform 38"/>
              <p:cNvSpPr>
                <a:spLocks/>
              </p:cNvSpPr>
              <p:nvPr/>
            </p:nvSpPr>
            <p:spPr bwMode="auto">
              <a:xfrm>
                <a:off x="7277100" y="4806950"/>
                <a:ext cx="114300" cy="211137"/>
              </a:xfrm>
              <a:custGeom>
                <a:avLst/>
                <a:gdLst/>
                <a:ahLst/>
                <a:cxnLst>
                  <a:cxn ang="0">
                    <a:pos x="51" y="112"/>
                  </a:cxn>
                  <a:cxn ang="0">
                    <a:pos x="51" y="112"/>
                  </a:cxn>
                  <a:cxn ang="0">
                    <a:pos x="44" y="106"/>
                  </a:cxn>
                  <a:cxn ang="0">
                    <a:pos x="37" y="96"/>
                  </a:cxn>
                  <a:cxn ang="0">
                    <a:pos x="32" y="88"/>
                  </a:cxn>
                  <a:cxn ang="0">
                    <a:pos x="26" y="79"/>
                  </a:cxn>
                  <a:cxn ang="0">
                    <a:pos x="18" y="61"/>
                  </a:cxn>
                  <a:cxn ang="0">
                    <a:pos x="14" y="41"/>
                  </a:cxn>
                  <a:cxn ang="0">
                    <a:pos x="10" y="26"/>
                  </a:cxn>
                  <a:cxn ang="0">
                    <a:pos x="8" y="12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14"/>
                  </a:cxn>
                  <a:cxn ang="0">
                    <a:pos x="2" y="26"/>
                  </a:cxn>
                  <a:cxn ang="0">
                    <a:pos x="0" y="37"/>
                  </a:cxn>
                  <a:cxn ang="0">
                    <a:pos x="0" y="49"/>
                  </a:cxn>
                  <a:cxn ang="0">
                    <a:pos x="2" y="61"/>
                  </a:cxn>
                  <a:cxn ang="0">
                    <a:pos x="4" y="71"/>
                  </a:cxn>
                  <a:cxn ang="0">
                    <a:pos x="10" y="90"/>
                  </a:cxn>
                  <a:cxn ang="0">
                    <a:pos x="17" y="108"/>
                  </a:cxn>
                  <a:cxn ang="0">
                    <a:pos x="24" y="124"/>
                  </a:cxn>
                  <a:cxn ang="0">
                    <a:pos x="30" y="139"/>
                  </a:cxn>
                  <a:cxn ang="0">
                    <a:pos x="31" y="145"/>
                  </a:cxn>
                  <a:cxn ang="0">
                    <a:pos x="31" y="151"/>
                  </a:cxn>
                  <a:cxn ang="0">
                    <a:pos x="31" y="151"/>
                  </a:cxn>
                  <a:cxn ang="0">
                    <a:pos x="31" y="163"/>
                  </a:cxn>
                  <a:cxn ang="0">
                    <a:pos x="32" y="172"/>
                  </a:cxn>
                  <a:cxn ang="0">
                    <a:pos x="35" y="180"/>
                  </a:cxn>
                  <a:cxn ang="0">
                    <a:pos x="37" y="188"/>
                  </a:cxn>
                  <a:cxn ang="0">
                    <a:pos x="45" y="202"/>
                  </a:cxn>
                  <a:cxn ang="0">
                    <a:pos x="52" y="215"/>
                  </a:cxn>
                  <a:cxn ang="0">
                    <a:pos x="52" y="215"/>
                  </a:cxn>
                  <a:cxn ang="0">
                    <a:pos x="55" y="223"/>
                  </a:cxn>
                  <a:cxn ang="0">
                    <a:pos x="56" y="229"/>
                  </a:cxn>
                  <a:cxn ang="0">
                    <a:pos x="56" y="235"/>
                  </a:cxn>
                  <a:cxn ang="0">
                    <a:pos x="56" y="243"/>
                  </a:cxn>
                  <a:cxn ang="0">
                    <a:pos x="55" y="249"/>
                  </a:cxn>
                  <a:cxn ang="0">
                    <a:pos x="52" y="256"/>
                  </a:cxn>
                  <a:cxn ang="0">
                    <a:pos x="45" y="262"/>
                  </a:cxn>
                  <a:cxn ang="0">
                    <a:pos x="45" y="262"/>
                  </a:cxn>
                  <a:cxn ang="0">
                    <a:pos x="50" y="264"/>
                  </a:cxn>
                  <a:cxn ang="0">
                    <a:pos x="50" y="264"/>
                  </a:cxn>
                  <a:cxn ang="0">
                    <a:pos x="57" y="266"/>
                  </a:cxn>
                  <a:cxn ang="0">
                    <a:pos x="63" y="266"/>
                  </a:cxn>
                  <a:cxn ang="0">
                    <a:pos x="68" y="264"/>
                  </a:cxn>
                  <a:cxn ang="0">
                    <a:pos x="70" y="260"/>
                  </a:cxn>
                  <a:cxn ang="0">
                    <a:pos x="72" y="255"/>
                  </a:cxn>
                  <a:cxn ang="0">
                    <a:pos x="72" y="247"/>
                  </a:cxn>
                  <a:cxn ang="0">
                    <a:pos x="71" y="235"/>
                  </a:cxn>
                  <a:cxn ang="0">
                    <a:pos x="71" y="235"/>
                  </a:cxn>
                  <a:cxn ang="0">
                    <a:pos x="70" y="225"/>
                  </a:cxn>
                  <a:cxn ang="0">
                    <a:pos x="70" y="210"/>
                  </a:cxn>
                  <a:cxn ang="0">
                    <a:pos x="70" y="170"/>
                  </a:cxn>
                  <a:cxn ang="0">
                    <a:pos x="70" y="170"/>
                  </a:cxn>
                  <a:cxn ang="0">
                    <a:pos x="63" y="165"/>
                  </a:cxn>
                  <a:cxn ang="0">
                    <a:pos x="57" y="157"/>
                  </a:cxn>
                  <a:cxn ang="0">
                    <a:pos x="54" y="147"/>
                  </a:cxn>
                  <a:cxn ang="0">
                    <a:pos x="52" y="137"/>
                  </a:cxn>
                  <a:cxn ang="0">
                    <a:pos x="51" y="127"/>
                  </a:cxn>
                  <a:cxn ang="0">
                    <a:pos x="51" y="120"/>
                  </a:cxn>
                  <a:cxn ang="0">
                    <a:pos x="51" y="112"/>
                  </a:cxn>
                  <a:cxn ang="0">
                    <a:pos x="51" y="112"/>
                  </a:cxn>
                </a:cxnLst>
                <a:rect l="0" t="0" r="r" b="b"/>
                <a:pathLst>
                  <a:path w="72" h="266">
                    <a:moveTo>
                      <a:pt x="51" y="112"/>
                    </a:moveTo>
                    <a:lnTo>
                      <a:pt x="51" y="112"/>
                    </a:lnTo>
                    <a:lnTo>
                      <a:pt x="44" y="106"/>
                    </a:lnTo>
                    <a:lnTo>
                      <a:pt x="37" y="96"/>
                    </a:lnTo>
                    <a:lnTo>
                      <a:pt x="32" y="88"/>
                    </a:lnTo>
                    <a:lnTo>
                      <a:pt x="26" y="79"/>
                    </a:lnTo>
                    <a:lnTo>
                      <a:pt x="18" y="61"/>
                    </a:lnTo>
                    <a:lnTo>
                      <a:pt x="14" y="41"/>
                    </a:lnTo>
                    <a:lnTo>
                      <a:pt x="10" y="26"/>
                    </a:lnTo>
                    <a:lnTo>
                      <a:pt x="8" y="1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14"/>
                    </a:lnTo>
                    <a:lnTo>
                      <a:pt x="2" y="26"/>
                    </a:lnTo>
                    <a:lnTo>
                      <a:pt x="0" y="37"/>
                    </a:lnTo>
                    <a:lnTo>
                      <a:pt x="0" y="49"/>
                    </a:lnTo>
                    <a:lnTo>
                      <a:pt x="2" y="61"/>
                    </a:lnTo>
                    <a:lnTo>
                      <a:pt x="4" y="71"/>
                    </a:lnTo>
                    <a:lnTo>
                      <a:pt x="10" y="90"/>
                    </a:lnTo>
                    <a:lnTo>
                      <a:pt x="17" y="108"/>
                    </a:lnTo>
                    <a:lnTo>
                      <a:pt x="24" y="124"/>
                    </a:lnTo>
                    <a:lnTo>
                      <a:pt x="30" y="139"/>
                    </a:lnTo>
                    <a:lnTo>
                      <a:pt x="31" y="145"/>
                    </a:lnTo>
                    <a:lnTo>
                      <a:pt x="31" y="151"/>
                    </a:lnTo>
                    <a:lnTo>
                      <a:pt x="31" y="151"/>
                    </a:lnTo>
                    <a:lnTo>
                      <a:pt x="31" y="163"/>
                    </a:lnTo>
                    <a:lnTo>
                      <a:pt x="32" y="172"/>
                    </a:lnTo>
                    <a:lnTo>
                      <a:pt x="35" y="180"/>
                    </a:lnTo>
                    <a:lnTo>
                      <a:pt x="37" y="188"/>
                    </a:lnTo>
                    <a:lnTo>
                      <a:pt x="45" y="202"/>
                    </a:lnTo>
                    <a:lnTo>
                      <a:pt x="52" y="215"/>
                    </a:lnTo>
                    <a:lnTo>
                      <a:pt x="52" y="215"/>
                    </a:lnTo>
                    <a:lnTo>
                      <a:pt x="55" y="223"/>
                    </a:lnTo>
                    <a:lnTo>
                      <a:pt x="56" y="229"/>
                    </a:lnTo>
                    <a:lnTo>
                      <a:pt x="56" y="235"/>
                    </a:lnTo>
                    <a:lnTo>
                      <a:pt x="56" y="243"/>
                    </a:lnTo>
                    <a:lnTo>
                      <a:pt x="55" y="249"/>
                    </a:lnTo>
                    <a:lnTo>
                      <a:pt x="52" y="256"/>
                    </a:lnTo>
                    <a:lnTo>
                      <a:pt x="45" y="262"/>
                    </a:lnTo>
                    <a:lnTo>
                      <a:pt x="45" y="262"/>
                    </a:lnTo>
                    <a:lnTo>
                      <a:pt x="50" y="264"/>
                    </a:lnTo>
                    <a:lnTo>
                      <a:pt x="50" y="264"/>
                    </a:lnTo>
                    <a:lnTo>
                      <a:pt x="57" y="266"/>
                    </a:lnTo>
                    <a:lnTo>
                      <a:pt x="63" y="266"/>
                    </a:lnTo>
                    <a:lnTo>
                      <a:pt x="68" y="264"/>
                    </a:lnTo>
                    <a:lnTo>
                      <a:pt x="70" y="260"/>
                    </a:lnTo>
                    <a:lnTo>
                      <a:pt x="72" y="255"/>
                    </a:lnTo>
                    <a:lnTo>
                      <a:pt x="72" y="247"/>
                    </a:lnTo>
                    <a:lnTo>
                      <a:pt x="71" y="235"/>
                    </a:lnTo>
                    <a:lnTo>
                      <a:pt x="71" y="235"/>
                    </a:lnTo>
                    <a:lnTo>
                      <a:pt x="70" y="225"/>
                    </a:lnTo>
                    <a:lnTo>
                      <a:pt x="70" y="210"/>
                    </a:lnTo>
                    <a:lnTo>
                      <a:pt x="70" y="170"/>
                    </a:lnTo>
                    <a:lnTo>
                      <a:pt x="70" y="170"/>
                    </a:lnTo>
                    <a:lnTo>
                      <a:pt x="63" y="165"/>
                    </a:lnTo>
                    <a:lnTo>
                      <a:pt x="57" y="157"/>
                    </a:lnTo>
                    <a:lnTo>
                      <a:pt x="54" y="147"/>
                    </a:lnTo>
                    <a:lnTo>
                      <a:pt x="52" y="137"/>
                    </a:lnTo>
                    <a:lnTo>
                      <a:pt x="51" y="127"/>
                    </a:lnTo>
                    <a:lnTo>
                      <a:pt x="51" y="120"/>
                    </a:lnTo>
                    <a:lnTo>
                      <a:pt x="51" y="112"/>
                    </a:lnTo>
                    <a:lnTo>
                      <a:pt x="51" y="112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Freeform 39"/>
              <p:cNvSpPr>
                <a:spLocks/>
              </p:cNvSpPr>
              <p:nvPr/>
            </p:nvSpPr>
            <p:spPr bwMode="auto">
              <a:xfrm>
                <a:off x="7216775" y="4683125"/>
                <a:ext cx="149225" cy="61912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85" y="6"/>
                  </a:cxn>
                  <a:cxn ang="0">
                    <a:pos x="90" y="18"/>
                  </a:cxn>
                  <a:cxn ang="0">
                    <a:pos x="93" y="33"/>
                  </a:cxn>
                  <a:cxn ang="0">
                    <a:pos x="94" y="41"/>
                  </a:cxn>
                  <a:cxn ang="0">
                    <a:pos x="93" y="49"/>
                  </a:cxn>
                  <a:cxn ang="0">
                    <a:pos x="93" y="49"/>
                  </a:cxn>
                  <a:cxn ang="0">
                    <a:pos x="91" y="55"/>
                  </a:cxn>
                  <a:cxn ang="0">
                    <a:pos x="88" y="61"/>
                  </a:cxn>
                  <a:cxn ang="0">
                    <a:pos x="84" y="66"/>
                  </a:cxn>
                  <a:cxn ang="0">
                    <a:pos x="79" y="70"/>
                  </a:cxn>
                  <a:cxn ang="0">
                    <a:pos x="68" y="74"/>
                  </a:cxn>
                  <a:cxn ang="0">
                    <a:pos x="55" y="78"/>
                  </a:cxn>
                  <a:cxn ang="0">
                    <a:pos x="43" y="78"/>
                  </a:cxn>
                  <a:cxn ang="0">
                    <a:pos x="32" y="76"/>
                  </a:cxn>
                  <a:cxn ang="0">
                    <a:pos x="22" y="74"/>
                  </a:cxn>
                  <a:cxn ang="0">
                    <a:pos x="15" y="70"/>
                  </a:cxn>
                  <a:cxn ang="0">
                    <a:pos x="15" y="70"/>
                  </a:cxn>
                  <a:cxn ang="0">
                    <a:pos x="9" y="66"/>
                  </a:cxn>
                  <a:cxn ang="0">
                    <a:pos x="6" y="61"/>
                  </a:cxn>
                  <a:cxn ang="0">
                    <a:pos x="3" y="53"/>
                  </a:cxn>
                  <a:cxn ang="0">
                    <a:pos x="0" y="43"/>
                  </a:cxn>
                  <a:cxn ang="0">
                    <a:pos x="0" y="33"/>
                  </a:cxn>
                  <a:cxn ang="0">
                    <a:pos x="3" y="21"/>
                  </a:cxn>
                  <a:cxn ang="0">
                    <a:pos x="8" y="12"/>
                  </a:cxn>
                  <a:cxn ang="0">
                    <a:pos x="16" y="2"/>
                  </a:cxn>
                  <a:cxn ang="0">
                    <a:pos x="83" y="0"/>
                  </a:cxn>
                </a:cxnLst>
                <a:rect l="0" t="0" r="r" b="b"/>
                <a:pathLst>
                  <a:path w="94" h="78">
                    <a:moveTo>
                      <a:pt x="83" y="0"/>
                    </a:moveTo>
                    <a:lnTo>
                      <a:pt x="83" y="0"/>
                    </a:lnTo>
                    <a:lnTo>
                      <a:pt x="85" y="6"/>
                    </a:lnTo>
                    <a:lnTo>
                      <a:pt x="90" y="18"/>
                    </a:lnTo>
                    <a:lnTo>
                      <a:pt x="93" y="33"/>
                    </a:lnTo>
                    <a:lnTo>
                      <a:pt x="94" y="41"/>
                    </a:lnTo>
                    <a:lnTo>
                      <a:pt x="93" y="49"/>
                    </a:lnTo>
                    <a:lnTo>
                      <a:pt x="93" y="49"/>
                    </a:lnTo>
                    <a:lnTo>
                      <a:pt x="91" y="55"/>
                    </a:lnTo>
                    <a:lnTo>
                      <a:pt x="88" y="61"/>
                    </a:lnTo>
                    <a:lnTo>
                      <a:pt x="84" y="66"/>
                    </a:lnTo>
                    <a:lnTo>
                      <a:pt x="79" y="70"/>
                    </a:lnTo>
                    <a:lnTo>
                      <a:pt x="68" y="74"/>
                    </a:lnTo>
                    <a:lnTo>
                      <a:pt x="55" y="78"/>
                    </a:lnTo>
                    <a:lnTo>
                      <a:pt x="43" y="78"/>
                    </a:lnTo>
                    <a:lnTo>
                      <a:pt x="32" y="76"/>
                    </a:lnTo>
                    <a:lnTo>
                      <a:pt x="22" y="74"/>
                    </a:lnTo>
                    <a:lnTo>
                      <a:pt x="15" y="70"/>
                    </a:lnTo>
                    <a:lnTo>
                      <a:pt x="15" y="70"/>
                    </a:lnTo>
                    <a:lnTo>
                      <a:pt x="9" y="66"/>
                    </a:lnTo>
                    <a:lnTo>
                      <a:pt x="6" y="61"/>
                    </a:lnTo>
                    <a:lnTo>
                      <a:pt x="3" y="53"/>
                    </a:lnTo>
                    <a:lnTo>
                      <a:pt x="0" y="43"/>
                    </a:lnTo>
                    <a:lnTo>
                      <a:pt x="0" y="33"/>
                    </a:lnTo>
                    <a:lnTo>
                      <a:pt x="3" y="21"/>
                    </a:lnTo>
                    <a:lnTo>
                      <a:pt x="8" y="12"/>
                    </a:lnTo>
                    <a:lnTo>
                      <a:pt x="16" y="2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Freeform 40"/>
              <p:cNvSpPr>
                <a:spLocks/>
              </p:cNvSpPr>
              <p:nvPr/>
            </p:nvSpPr>
            <p:spPr bwMode="auto">
              <a:xfrm>
                <a:off x="7237413" y="4692650"/>
                <a:ext cx="114300" cy="41275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63" y="0"/>
                  </a:cxn>
                  <a:cxn ang="0">
                    <a:pos x="69" y="11"/>
                  </a:cxn>
                  <a:cxn ang="0">
                    <a:pos x="72" y="23"/>
                  </a:cxn>
                  <a:cxn ang="0">
                    <a:pos x="72" y="29"/>
                  </a:cxn>
                  <a:cxn ang="0">
                    <a:pos x="72" y="33"/>
                  </a:cxn>
                  <a:cxn ang="0">
                    <a:pos x="72" y="33"/>
                  </a:cxn>
                  <a:cxn ang="0">
                    <a:pos x="71" y="37"/>
                  </a:cxn>
                  <a:cxn ang="0">
                    <a:pos x="69" y="41"/>
                  </a:cxn>
                  <a:cxn ang="0">
                    <a:pos x="63" y="45"/>
                  </a:cxn>
                  <a:cxn ang="0">
                    <a:pos x="56" y="49"/>
                  </a:cxn>
                  <a:cxn ang="0">
                    <a:pos x="47" y="51"/>
                  </a:cxn>
                  <a:cxn ang="0">
                    <a:pos x="28" y="52"/>
                  </a:cxn>
                  <a:cxn ang="0">
                    <a:pos x="15" y="49"/>
                  </a:cxn>
                  <a:cxn ang="0">
                    <a:pos x="15" y="49"/>
                  </a:cxn>
                  <a:cxn ang="0">
                    <a:pos x="6" y="45"/>
                  </a:cxn>
                  <a:cxn ang="0">
                    <a:pos x="3" y="41"/>
                  </a:cxn>
                  <a:cxn ang="0">
                    <a:pos x="1" y="37"/>
                  </a:cxn>
                  <a:cxn ang="0">
                    <a:pos x="0" y="31"/>
                  </a:cxn>
                  <a:cxn ang="0">
                    <a:pos x="1" y="23"/>
                  </a:cxn>
                  <a:cxn ang="0">
                    <a:pos x="3" y="13"/>
                  </a:cxn>
                  <a:cxn ang="0">
                    <a:pos x="10" y="2"/>
                  </a:cxn>
                  <a:cxn ang="0">
                    <a:pos x="63" y="0"/>
                  </a:cxn>
                </a:cxnLst>
                <a:rect l="0" t="0" r="r" b="b"/>
                <a:pathLst>
                  <a:path w="72" h="52">
                    <a:moveTo>
                      <a:pt x="63" y="0"/>
                    </a:moveTo>
                    <a:lnTo>
                      <a:pt x="63" y="0"/>
                    </a:lnTo>
                    <a:lnTo>
                      <a:pt x="69" y="11"/>
                    </a:lnTo>
                    <a:lnTo>
                      <a:pt x="72" y="23"/>
                    </a:lnTo>
                    <a:lnTo>
                      <a:pt x="72" y="29"/>
                    </a:lnTo>
                    <a:lnTo>
                      <a:pt x="72" y="33"/>
                    </a:lnTo>
                    <a:lnTo>
                      <a:pt x="72" y="33"/>
                    </a:lnTo>
                    <a:lnTo>
                      <a:pt x="71" y="37"/>
                    </a:lnTo>
                    <a:lnTo>
                      <a:pt x="69" y="41"/>
                    </a:lnTo>
                    <a:lnTo>
                      <a:pt x="63" y="45"/>
                    </a:lnTo>
                    <a:lnTo>
                      <a:pt x="56" y="49"/>
                    </a:lnTo>
                    <a:lnTo>
                      <a:pt x="47" y="51"/>
                    </a:lnTo>
                    <a:lnTo>
                      <a:pt x="28" y="52"/>
                    </a:lnTo>
                    <a:lnTo>
                      <a:pt x="15" y="49"/>
                    </a:lnTo>
                    <a:lnTo>
                      <a:pt x="15" y="49"/>
                    </a:lnTo>
                    <a:lnTo>
                      <a:pt x="6" y="45"/>
                    </a:lnTo>
                    <a:lnTo>
                      <a:pt x="3" y="41"/>
                    </a:lnTo>
                    <a:lnTo>
                      <a:pt x="1" y="37"/>
                    </a:lnTo>
                    <a:lnTo>
                      <a:pt x="0" y="31"/>
                    </a:lnTo>
                    <a:lnTo>
                      <a:pt x="1" y="23"/>
                    </a:lnTo>
                    <a:lnTo>
                      <a:pt x="3" y="13"/>
                    </a:lnTo>
                    <a:lnTo>
                      <a:pt x="10" y="2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Freeform 41"/>
              <p:cNvSpPr>
                <a:spLocks/>
              </p:cNvSpPr>
              <p:nvPr/>
            </p:nvSpPr>
            <p:spPr bwMode="auto">
              <a:xfrm>
                <a:off x="7239000" y="4692650"/>
                <a:ext cx="106363" cy="26987"/>
              </a:xfrm>
              <a:custGeom>
                <a:avLst/>
                <a:gdLst/>
                <a:ahLst/>
                <a:cxnLst>
                  <a:cxn ang="0">
                    <a:pos x="67" y="7"/>
                  </a:cxn>
                  <a:cxn ang="0">
                    <a:pos x="67" y="7"/>
                  </a:cxn>
                  <a:cxn ang="0">
                    <a:pos x="62" y="0"/>
                  </a:cxn>
                  <a:cxn ang="0">
                    <a:pos x="9" y="2"/>
                  </a:cxn>
                  <a:cxn ang="0">
                    <a:pos x="9" y="2"/>
                  </a:cxn>
                  <a:cxn ang="0">
                    <a:pos x="3" y="13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3" y="27"/>
                  </a:cxn>
                  <a:cxn ang="0">
                    <a:pos x="9" y="31"/>
                  </a:cxn>
                  <a:cxn ang="0">
                    <a:pos x="15" y="33"/>
                  </a:cxn>
                  <a:cxn ang="0">
                    <a:pos x="23" y="35"/>
                  </a:cxn>
                  <a:cxn ang="0">
                    <a:pos x="33" y="33"/>
                  </a:cxn>
                  <a:cxn ang="0">
                    <a:pos x="43" y="29"/>
                  </a:cxn>
                  <a:cxn ang="0">
                    <a:pos x="55" y="21"/>
                  </a:cxn>
                  <a:cxn ang="0">
                    <a:pos x="67" y="7"/>
                  </a:cxn>
                  <a:cxn ang="0">
                    <a:pos x="67" y="7"/>
                  </a:cxn>
                </a:cxnLst>
                <a:rect l="0" t="0" r="r" b="b"/>
                <a:pathLst>
                  <a:path w="67" h="35">
                    <a:moveTo>
                      <a:pt x="67" y="7"/>
                    </a:moveTo>
                    <a:lnTo>
                      <a:pt x="67" y="7"/>
                    </a:lnTo>
                    <a:lnTo>
                      <a:pt x="62" y="0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3" y="13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7"/>
                    </a:lnTo>
                    <a:lnTo>
                      <a:pt x="9" y="31"/>
                    </a:lnTo>
                    <a:lnTo>
                      <a:pt x="15" y="33"/>
                    </a:lnTo>
                    <a:lnTo>
                      <a:pt x="23" y="35"/>
                    </a:lnTo>
                    <a:lnTo>
                      <a:pt x="33" y="33"/>
                    </a:lnTo>
                    <a:lnTo>
                      <a:pt x="43" y="29"/>
                    </a:lnTo>
                    <a:lnTo>
                      <a:pt x="55" y="21"/>
                    </a:lnTo>
                    <a:lnTo>
                      <a:pt x="67" y="7"/>
                    </a:lnTo>
                    <a:lnTo>
                      <a:pt x="67" y="7"/>
                    </a:lnTo>
                    <a:close/>
                  </a:path>
                </a:pathLst>
              </a:custGeom>
              <a:solidFill>
                <a:srgbClr val="C1D6D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Freeform 42"/>
              <p:cNvSpPr>
                <a:spLocks/>
              </p:cNvSpPr>
              <p:nvPr/>
            </p:nvSpPr>
            <p:spPr bwMode="auto">
              <a:xfrm>
                <a:off x="7235825" y="4699000"/>
                <a:ext cx="119063" cy="34925"/>
              </a:xfrm>
              <a:custGeom>
                <a:avLst/>
                <a:gdLst/>
                <a:ahLst/>
                <a:cxnLst>
                  <a:cxn ang="0">
                    <a:pos x="1" y="14"/>
                  </a:cxn>
                  <a:cxn ang="0">
                    <a:pos x="1" y="14"/>
                  </a:cxn>
                  <a:cxn ang="0">
                    <a:pos x="0" y="22"/>
                  </a:cxn>
                  <a:cxn ang="0">
                    <a:pos x="0" y="26"/>
                  </a:cxn>
                  <a:cxn ang="0">
                    <a:pos x="2" y="30"/>
                  </a:cxn>
                  <a:cxn ang="0">
                    <a:pos x="3" y="34"/>
                  </a:cxn>
                  <a:cxn ang="0">
                    <a:pos x="9" y="40"/>
                  </a:cxn>
                  <a:cxn ang="0">
                    <a:pos x="15" y="44"/>
                  </a:cxn>
                  <a:cxn ang="0">
                    <a:pos x="15" y="44"/>
                  </a:cxn>
                  <a:cxn ang="0">
                    <a:pos x="29" y="45"/>
                  </a:cxn>
                  <a:cxn ang="0">
                    <a:pos x="48" y="44"/>
                  </a:cxn>
                  <a:cxn ang="0">
                    <a:pos x="57" y="42"/>
                  </a:cxn>
                  <a:cxn ang="0">
                    <a:pos x="64" y="38"/>
                  </a:cxn>
                  <a:cxn ang="0">
                    <a:pos x="71" y="34"/>
                  </a:cxn>
                  <a:cxn ang="0">
                    <a:pos x="73" y="30"/>
                  </a:cxn>
                  <a:cxn ang="0">
                    <a:pos x="75" y="26"/>
                  </a:cxn>
                  <a:cxn ang="0">
                    <a:pos x="75" y="26"/>
                  </a:cxn>
                  <a:cxn ang="0">
                    <a:pos x="75" y="20"/>
                  </a:cxn>
                  <a:cxn ang="0">
                    <a:pos x="73" y="12"/>
                  </a:cxn>
                  <a:cxn ang="0">
                    <a:pos x="69" y="0"/>
                  </a:cxn>
                  <a:cxn ang="0">
                    <a:pos x="69" y="0"/>
                  </a:cxn>
                  <a:cxn ang="0">
                    <a:pos x="57" y="14"/>
                  </a:cxn>
                  <a:cxn ang="0">
                    <a:pos x="45" y="22"/>
                  </a:cxn>
                  <a:cxn ang="0">
                    <a:pos x="35" y="26"/>
                  </a:cxn>
                  <a:cxn ang="0">
                    <a:pos x="26" y="26"/>
                  </a:cxn>
                  <a:cxn ang="0">
                    <a:pos x="17" y="24"/>
                  </a:cxn>
                  <a:cxn ang="0">
                    <a:pos x="11" y="20"/>
                  </a:cxn>
                  <a:cxn ang="0">
                    <a:pos x="1" y="14"/>
                  </a:cxn>
                  <a:cxn ang="0">
                    <a:pos x="1" y="14"/>
                  </a:cxn>
                </a:cxnLst>
                <a:rect l="0" t="0" r="r" b="b"/>
                <a:pathLst>
                  <a:path w="75" h="45">
                    <a:moveTo>
                      <a:pt x="1" y="14"/>
                    </a:moveTo>
                    <a:lnTo>
                      <a:pt x="1" y="14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9" y="40"/>
                    </a:lnTo>
                    <a:lnTo>
                      <a:pt x="15" y="44"/>
                    </a:lnTo>
                    <a:lnTo>
                      <a:pt x="15" y="44"/>
                    </a:lnTo>
                    <a:lnTo>
                      <a:pt x="29" y="45"/>
                    </a:lnTo>
                    <a:lnTo>
                      <a:pt x="48" y="44"/>
                    </a:lnTo>
                    <a:lnTo>
                      <a:pt x="57" y="42"/>
                    </a:lnTo>
                    <a:lnTo>
                      <a:pt x="64" y="38"/>
                    </a:lnTo>
                    <a:lnTo>
                      <a:pt x="71" y="34"/>
                    </a:lnTo>
                    <a:lnTo>
                      <a:pt x="73" y="30"/>
                    </a:lnTo>
                    <a:lnTo>
                      <a:pt x="75" y="26"/>
                    </a:lnTo>
                    <a:lnTo>
                      <a:pt x="75" y="26"/>
                    </a:lnTo>
                    <a:lnTo>
                      <a:pt x="75" y="20"/>
                    </a:lnTo>
                    <a:lnTo>
                      <a:pt x="73" y="12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57" y="14"/>
                    </a:lnTo>
                    <a:lnTo>
                      <a:pt x="45" y="22"/>
                    </a:lnTo>
                    <a:lnTo>
                      <a:pt x="35" y="26"/>
                    </a:lnTo>
                    <a:lnTo>
                      <a:pt x="26" y="26"/>
                    </a:lnTo>
                    <a:lnTo>
                      <a:pt x="17" y="24"/>
                    </a:lnTo>
                    <a:lnTo>
                      <a:pt x="11" y="20"/>
                    </a:lnTo>
                    <a:lnTo>
                      <a:pt x="1" y="14"/>
                    </a:lnTo>
                    <a:lnTo>
                      <a:pt x="1" y="14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Freeform 43"/>
              <p:cNvSpPr>
                <a:spLocks/>
              </p:cNvSpPr>
              <p:nvPr/>
            </p:nvSpPr>
            <p:spPr bwMode="auto">
              <a:xfrm>
                <a:off x="7277100" y="5229225"/>
                <a:ext cx="14288" cy="3651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3" y="6"/>
                  </a:cxn>
                  <a:cxn ang="0">
                    <a:pos x="0" y="20"/>
                  </a:cxn>
                  <a:cxn ang="0">
                    <a:pos x="0" y="27"/>
                  </a:cxn>
                  <a:cxn ang="0">
                    <a:pos x="2" y="35"/>
                  </a:cxn>
                  <a:cxn ang="0">
                    <a:pos x="5" y="41"/>
                  </a:cxn>
                  <a:cxn ang="0">
                    <a:pos x="9" y="45"/>
                  </a:cxn>
                  <a:cxn ang="0">
                    <a:pos x="9" y="45"/>
                  </a:cxn>
                  <a:cxn ang="0">
                    <a:pos x="8" y="43"/>
                  </a:cxn>
                  <a:cxn ang="0">
                    <a:pos x="6" y="35"/>
                  </a:cxn>
                  <a:cxn ang="0">
                    <a:pos x="4" y="29"/>
                  </a:cxn>
                  <a:cxn ang="0">
                    <a:pos x="4" y="22"/>
                  </a:cxn>
                  <a:cxn ang="0">
                    <a:pos x="3" y="12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9" h="45">
                    <a:moveTo>
                      <a:pt x="4" y="0"/>
                    </a:moveTo>
                    <a:lnTo>
                      <a:pt x="4" y="0"/>
                    </a:lnTo>
                    <a:lnTo>
                      <a:pt x="3" y="6"/>
                    </a:lnTo>
                    <a:lnTo>
                      <a:pt x="0" y="20"/>
                    </a:lnTo>
                    <a:lnTo>
                      <a:pt x="0" y="27"/>
                    </a:lnTo>
                    <a:lnTo>
                      <a:pt x="2" y="35"/>
                    </a:lnTo>
                    <a:lnTo>
                      <a:pt x="5" y="41"/>
                    </a:lnTo>
                    <a:lnTo>
                      <a:pt x="9" y="45"/>
                    </a:lnTo>
                    <a:lnTo>
                      <a:pt x="9" y="45"/>
                    </a:lnTo>
                    <a:lnTo>
                      <a:pt x="8" y="43"/>
                    </a:lnTo>
                    <a:lnTo>
                      <a:pt x="6" y="35"/>
                    </a:lnTo>
                    <a:lnTo>
                      <a:pt x="4" y="29"/>
                    </a:lnTo>
                    <a:lnTo>
                      <a:pt x="4" y="22"/>
                    </a:lnTo>
                    <a:lnTo>
                      <a:pt x="3" y="1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Freeform 44"/>
              <p:cNvSpPr>
                <a:spLocks/>
              </p:cNvSpPr>
              <p:nvPr/>
            </p:nvSpPr>
            <p:spPr bwMode="auto">
              <a:xfrm>
                <a:off x="7158038" y="4494213"/>
                <a:ext cx="258763" cy="225425"/>
              </a:xfrm>
              <a:custGeom>
                <a:avLst/>
                <a:gdLst/>
                <a:ahLst/>
                <a:cxnLst>
                  <a:cxn ang="0">
                    <a:pos x="71" y="0"/>
                  </a:cxn>
                  <a:cxn ang="0">
                    <a:pos x="81" y="0"/>
                  </a:cxn>
                  <a:cxn ang="0">
                    <a:pos x="98" y="2"/>
                  </a:cxn>
                  <a:cxn ang="0">
                    <a:pos x="112" y="10"/>
                  </a:cxn>
                  <a:cxn ang="0">
                    <a:pos x="127" y="24"/>
                  </a:cxn>
                  <a:cxn ang="0">
                    <a:pos x="138" y="41"/>
                  </a:cxn>
                  <a:cxn ang="0">
                    <a:pos x="148" y="63"/>
                  </a:cxn>
                  <a:cxn ang="0">
                    <a:pos x="156" y="86"/>
                  </a:cxn>
                  <a:cxn ang="0">
                    <a:pos x="160" y="114"/>
                  </a:cxn>
                  <a:cxn ang="0">
                    <a:pos x="163" y="143"/>
                  </a:cxn>
                  <a:cxn ang="0">
                    <a:pos x="162" y="163"/>
                  </a:cxn>
                  <a:cxn ang="0">
                    <a:pos x="156" y="200"/>
                  </a:cxn>
                  <a:cxn ang="0">
                    <a:pos x="145" y="233"/>
                  </a:cxn>
                  <a:cxn ang="0">
                    <a:pos x="129" y="258"/>
                  </a:cxn>
                  <a:cxn ang="0">
                    <a:pos x="120" y="268"/>
                  </a:cxn>
                  <a:cxn ang="0">
                    <a:pos x="101" y="280"/>
                  </a:cxn>
                  <a:cxn ang="0">
                    <a:pos x="81" y="286"/>
                  </a:cxn>
                  <a:cxn ang="0">
                    <a:pos x="73" y="284"/>
                  </a:cxn>
                  <a:cxn ang="0">
                    <a:pos x="58" y="278"/>
                  </a:cxn>
                  <a:cxn ang="0">
                    <a:pos x="43" y="268"/>
                  </a:cxn>
                  <a:cxn ang="0">
                    <a:pos x="30" y="253"/>
                  </a:cxn>
                  <a:cxn ang="0">
                    <a:pos x="18" y="233"/>
                  </a:cxn>
                  <a:cxn ang="0">
                    <a:pos x="11" y="212"/>
                  </a:cxn>
                  <a:cxn ang="0">
                    <a:pos x="4" y="184"/>
                  </a:cxn>
                  <a:cxn ang="0">
                    <a:pos x="0" y="157"/>
                  </a:cxn>
                  <a:cxn ang="0">
                    <a:pos x="0" y="143"/>
                  </a:cxn>
                  <a:cxn ang="0">
                    <a:pos x="2" y="116"/>
                  </a:cxn>
                  <a:cxn ang="0">
                    <a:pos x="6" y="90"/>
                  </a:cxn>
                  <a:cxn ang="0">
                    <a:pos x="21" y="47"/>
                  </a:cxn>
                  <a:cxn ang="0">
                    <a:pos x="43" y="16"/>
                  </a:cxn>
                  <a:cxn ang="0">
                    <a:pos x="63" y="2"/>
                  </a:cxn>
                  <a:cxn ang="0">
                    <a:pos x="71" y="0"/>
                  </a:cxn>
                </a:cxnLst>
                <a:rect l="0" t="0" r="r" b="b"/>
                <a:pathLst>
                  <a:path w="163" h="286">
                    <a:moveTo>
                      <a:pt x="71" y="0"/>
                    </a:moveTo>
                    <a:lnTo>
                      <a:pt x="71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90" y="0"/>
                    </a:lnTo>
                    <a:lnTo>
                      <a:pt x="98" y="2"/>
                    </a:lnTo>
                    <a:lnTo>
                      <a:pt x="106" y="6"/>
                    </a:lnTo>
                    <a:lnTo>
                      <a:pt x="112" y="10"/>
                    </a:lnTo>
                    <a:lnTo>
                      <a:pt x="120" y="16"/>
                    </a:lnTo>
                    <a:lnTo>
                      <a:pt x="127" y="24"/>
                    </a:lnTo>
                    <a:lnTo>
                      <a:pt x="132" y="32"/>
                    </a:lnTo>
                    <a:lnTo>
                      <a:pt x="138" y="41"/>
                    </a:lnTo>
                    <a:lnTo>
                      <a:pt x="144" y="51"/>
                    </a:lnTo>
                    <a:lnTo>
                      <a:pt x="148" y="63"/>
                    </a:lnTo>
                    <a:lnTo>
                      <a:pt x="153" y="75"/>
                    </a:lnTo>
                    <a:lnTo>
                      <a:pt x="156" y="86"/>
                    </a:lnTo>
                    <a:lnTo>
                      <a:pt x="158" y="100"/>
                    </a:lnTo>
                    <a:lnTo>
                      <a:pt x="160" y="114"/>
                    </a:lnTo>
                    <a:lnTo>
                      <a:pt x="162" y="128"/>
                    </a:lnTo>
                    <a:lnTo>
                      <a:pt x="163" y="143"/>
                    </a:lnTo>
                    <a:lnTo>
                      <a:pt x="163" y="143"/>
                    </a:lnTo>
                    <a:lnTo>
                      <a:pt x="162" y="163"/>
                    </a:lnTo>
                    <a:lnTo>
                      <a:pt x="159" y="182"/>
                    </a:lnTo>
                    <a:lnTo>
                      <a:pt x="156" y="200"/>
                    </a:lnTo>
                    <a:lnTo>
                      <a:pt x="150" y="217"/>
                    </a:lnTo>
                    <a:lnTo>
                      <a:pt x="145" y="233"/>
                    </a:lnTo>
                    <a:lnTo>
                      <a:pt x="137" y="247"/>
                    </a:lnTo>
                    <a:lnTo>
                      <a:pt x="129" y="258"/>
                    </a:lnTo>
                    <a:lnTo>
                      <a:pt x="120" y="268"/>
                    </a:lnTo>
                    <a:lnTo>
                      <a:pt x="120" y="268"/>
                    </a:lnTo>
                    <a:lnTo>
                      <a:pt x="111" y="276"/>
                    </a:lnTo>
                    <a:lnTo>
                      <a:pt x="101" y="280"/>
                    </a:lnTo>
                    <a:lnTo>
                      <a:pt x="91" y="284"/>
                    </a:lnTo>
                    <a:lnTo>
                      <a:pt x="81" y="286"/>
                    </a:lnTo>
                    <a:lnTo>
                      <a:pt x="81" y="286"/>
                    </a:lnTo>
                    <a:lnTo>
                      <a:pt x="73" y="284"/>
                    </a:lnTo>
                    <a:lnTo>
                      <a:pt x="65" y="282"/>
                    </a:lnTo>
                    <a:lnTo>
                      <a:pt x="58" y="278"/>
                    </a:lnTo>
                    <a:lnTo>
                      <a:pt x="50" y="274"/>
                    </a:lnTo>
                    <a:lnTo>
                      <a:pt x="43" y="268"/>
                    </a:lnTo>
                    <a:lnTo>
                      <a:pt x="36" y="260"/>
                    </a:lnTo>
                    <a:lnTo>
                      <a:pt x="30" y="253"/>
                    </a:lnTo>
                    <a:lnTo>
                      <a:pt x="24" y="243"/>
                    </a:lnTo>
                    <a:lnTo>
                      <a:pt x="18" y="233"/>
                    </a:lnTo>
                    <a:lnTo>
                      <a:pt x="14" y="223"/>
                    </a:lnTo>
                    <a:lnTo>
                      <a:pt x="11" y="212"/>
                    </a:lnTo>
                    <a:lnTo>
                      <a:pt x="6" y="198"/>
                    </a:lnTo>
                    <a:lnTo>
                      <a:pt x="4" y="184"/>
                    </a:lnTo>
                    <a:lnTo>
                      <a:pt x="2" y="171"/>
                    </a:lnTo>
                    <a:lnTo>
                      <a:pt x="0" y="157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0" y="129"/>
                    </a:lnTo>
                    <a:lnTo>
                      <a:pt x="2" y="116"/>
                    </a:lnTo>
                    <a:lnTo>
                      <a:pt x="4" y="104"/>
                    </a:lnTo>
                    <a:lnTo>
                      <a:pt x="6" y="90"/>
                    </a:lnTo>
                    <a:lnTo>
                      <a:pt x="12" y="69"/>
                    </a:lnTo>
                    <a:lnTo>
                      <a:pt x="21" y="47"/>
                    </a:lnTo>
                    <a:lnTo>
                      <a:pt x="31" y="30"/>
                    </a:lnTo>
                    <a:lnTo>
                      <a:pt x="43" y="16"/>
                    </a:lnTo>
                    <a:lnTo>
                      <a:pt x="56" y="6"/>
                    </a:lnTo>
                    <a:lnTo>
                      <a:pt x="63" y="2"/>
                    </a:lnTo>
                    <a:lnTo>
                      <a:pt x="71" y="0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Freeform 45"/>
              <p:cNvSpPr>
                <a:spLocks/>
              </p:cNvSpPr>
              <p:nvPr/>
            </p:nvSpPr>
            <p:spPr bwMode="auto">
              <a:xfrm>
                <a:off x="7170738" y="4505325"/>
                <a:ext cx="231775" cy="203200"/>
              </a:xfrm>
              <a:custGeom>
                <a:avLst/>
                <a:gdLst/>
                <a:ahLst/>
                <a:cxnLst>
                  <a:cxn ang="0">
                    <a:pos x="64" y="2"/>
                  </a:cxn>
                  <a:cxn ang="0">
                    <a:pos x="64" y="2"/>
                  </a:cxn>
                  <a:cxn ang="0">
                    <a:pos x="73" y="0"/>
                  </a:cxn>
                  <a:cxn ang="0">
                    <a:pos x="73" y="0"/>
                  </a:cxn>
                  <a:cxn ang="0">
                    <a:pos x="81" y="2"/>
                  </a:cxn>
                  <a:cxn ang="0">
                    <a:pos x="88" y="4"/>
                  </a:cxn>
                  <a:cxn ang="0">
                    <a:pos x="95" y="6"/>
                  </a:cxn>
                  <a:cxn ang="0">
                    <a:pos x="102" y="10"/>
                  </a:cxn>
                  <a:cxn ang="0">
                    <a:pos x="108" y="16"/>
                  </a:cxn>
                  <a:cxn ang="0">
                    <a:pos x="114" y="22"/>
                  </a:cxn>
                  <a:cxn ang="0">
                    <a:pos x="120" y="29"/>
                  </a:cxn>
                  <a:cxn ang="0">
                    <a:pos x="124" y="37"/>
                  </a:cxn>
                  <a:cxn ang="0">
                    <a:pos x="133" y="57"/>
                  </a:cxn>
                  <a:cxn ang="0">
                    <a:pos x="137" y="69"/>
                  </a:cxn>
                  <a:cxn ang="0">
                    <a:pos x="140" y="78"/>
                  </a:cxn>
                  <a:cxn ang="0">
                    <a:pos x="142" y="90"/>
                  </a:cxn>
                  <a:cxn ang="0">
                    <a:pos x="145" y="104"/>
                  </a:cxn>
                  <a:cxn ang="0">
                    <a:pos x="146" y="115"/>
                  </a:cxn>
                  <a:cxn ang="0">
                    <a:pos x="146" y="129"/>
                  </a:cxn>
                  <a:cxn ang="0">
                    <a:pos x="146" y="129"/>
                  </a:cxn>
                  <a:cxn ang="0">
                    <a:pos x="146" y="147"/>
                  </a:cxn>
                  <a:cxn ang="0">
                    <a:pos x="143" y="164"/>
                  </a:cxn>
                  <a:cxn ang="0">
                    <a:pos x="140" y="180"/>
                  </a:cxn>
                  <a:cxn ang="0">
                    <a:pos x="136" y="196"/>
                  </a:cxn>
                  <a:cxn ang="0">
                    <a:pos x="130" y="209"/>
                  </a:cxn>
                  <a:cxn ang="0">
                    <a:pos x="123" y="221"/>
                  </a:cxn>
                  <a:cxn ang="0">
                    <a:pos x="116" y="233"/>
                  </a:cxn>
                  <a:cxn ang="0">
                    <a:pos x="108" y="241"/>
                  </a:cxn>
                  <a:cxn ang="0">
                    <a:pos x="108" y="241"/>
                  </a:cxn>
                  <a:cxn ang="0">
                    <a:pos x="100" y="248"/>
                  </a:cxn>
                  <a:cxn ang="0">
                    <a:pos x="91" y="252"/>
                  </a:cxn>
                  <a:cxn ang="0">
                    <a:pos x="82" y="256"/>
                  </a:cxn>
                  <a:cxn ang="0">
                    <a:pos x="73" y="256"/>
                  </a:cxn>
                  <a:cxn ang="0">
                    <a:pos x="73" y="256"/>
                  </a:cxn>
                  <a:cxn ang="0">
                    <a:pos x="66" y="256"/>
                  </a:cxn>
                  <a:cxn ang="0">
                    <a:pos x="58" y="254"/>
                  </a:cxn>
                  <a:cxn ang="0">
                    <a:pos x="52" y="250"/>
                  </a:cxn>
                  <a:cxn ang="0">
                    <a:pos x="45" y="246"/>
                  </a:cxn>
                  <a:cxn ang="0">
                    <a:pos x="38" y="241"/>
                  </a:cxn>
                  <a:cxn ang="0">
                    <a:pos x="33" y="235"/>
                  </a:cxn>
                  <a:cxn ang="0">
                    <a:pos x="27" y="227"/>
                  </a:cxn>
                  <a:cxn ang="0">
                    <a:pos x="22" y="219"/>
                  </a:cxn>
                  <a:cxn ang="0">
                    <a:pos x="13" y="200"/>
                  </a:cxn>
                  <a:cxn ang="0">
                    <a:pos x="9" y="190"/>
                  </a:cxn>
                  <a:cxn ang="0">
                    <a:pos x="6" y="178"/>
                  </a:cxn>
                  <a:cxn ang="0">
                    <a:pos x="4" y="166"/>
                  </a:cxn>
                  <a:cxn ang="0">
                    <a:pos x="3" y="155"/>
                  </a:cxn>
                  <a:cxn ang="0">
                    <a:pos x="1" y="141"/>
                  </a:cxn>
                  <a:cxn ang="0">
                    <a:pos x="0" y="129"/>
                  </a:cxn>
                  <a:cxn ang="0">
                    <a:pos x="0" y="129"/>
                  </a:cxn>
                  <a:cxn ang="0">
                    <a:pos x="1" y="106"/>
                  </a:cxn>
                  <a:cxn ang="0">
                    <a:pos x="6" y="82"/>
                  </a:cxn>
                  <a:cxn ang="0">
                    <a:pos x="11" y="63"/>
                  </a:cxn>
                  <a:cxn ang="0">
                    <a:pos x="19" y="43"/>
                  </a:cxn>
                  <a:cxn ang="0">
                    <a:pos x="28" y="27"/>
                  </a:cxn>
                  <a:cxn ang="0">
                    <a:pos x="39" y="16"/>
                  </a:cxn>
                  <a:cxn ang="0">
                    <a:pos x="51" y="6"/>
                  </a:cxn>
                  <a:cxn ang="0">
                    <a:pos x="64" y="2"/>
                  </a:cxn>
                  <a:cxn ang="0">
                    <a:pos x="64" y="2"/>
                  </a:cxn>
                </a:cxnLst>
                <a:rect l="0" t="0" r="r" b="b"/>
                <a:pathLst>
                  <a:path w="146" h="256">
                    <a:moveTo>
                      <a:pt x="64" y="2"/>
                    </a:moveTo>
                    <a:lnTo>
                      <a:pt x="64" y="2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81" y="2"/>
                    </a:lnTo>
                    <a:lnTo>
                      <a:pt x="88" y="4"/>
                    </a:lnTo>
                    <a:lnTo>
                      <a:pt x="95" y="6"/>
                    </a:lnTo>
                    <a:lnTo>
                      <a:pt x="102" y="10"/>
                    </a:lnTo>
                    <a:lnTo>
                      <a:pt x="108" y="16"/>
                    </a:lnTo>
                    <a:lnTo>
                      <a:pt x="114" y="22"/>
                    </a:lnTo>
                    <a:lnTo>
                      <a:pt x="120" y="29"/>
                    </a:lnTo>
                    <a:lnTo>
                      <a:pt x="124" y="37"/>
                    </a:lnTo>
                    <a:lnTo>
                      <a:pt x="133" y="57"/>
                    </a:lnTo>
                    <a:lnTo>
                      <a:pt x="137" y="69"/>
                    </a:lnTo>
                    <a:lnTo>
                      <a:pt x="140" y="78"/>
                    </a:lnTo>
                    <a:lnTo>
                      <a:pt x="142" y="90"/>
                    </a:lnTo>
                    <a:lnTo>
                      <a:pt x="145" y="104"/>
                    </a:lnTo>
                    <a:lnTo>
                      <a:pt x="146" y="115"/>
                    </a:lnTo>
                    <a:lnTo>
                      <a:pt x="146" y="129"/>
                    </a:lnTo>
                    <a:lnTo>
                      <a:pt x="146" y="129"/>
                    </a:lnTo>
                    <a:lnTo>
                      <a:pt x="146" y="147"/>
                    </a:lnTo>
                    <a:lnTo>
                      <a:pt x="143" y="164"/>
                    </a:lnTo>
                    <a:lnTo>
                      <a:pt x="140" y="180"/>
                    </a:lnTo>
                    <a:lnTo>
                      <a:pt x="136" y="196"/>
                    </a:lnTo>
                    <a:lnTo>
                      <a:pt x="130" y="209"/>
                    </a:lnTo>
                    <a:lnTo>
                      <a:pt x="123" y="221"/>
                    </a:lnTo>
                    <a:lnTo>
                      <a:pt x="116" y="233"/>
                    </a:lnTo>
                    <a:lnTo>
                      <a:pt x="108" y="241"/>
                    </a:lnTo>
                    <a:lnTo>
                      <a:pt x="108" y="241"/>
                    </a:lnTo>
                    <a:lnTo>
                      <a:pt x="100" y="248"/>
                    </a:lnTo>
                    <a:lnTo>
                      <a:pt x="91" y="252"/>
                    </a:lnTo>
                    <a:lnTo>
                      <a:pt x="82" y="256"/>
                    </a:lnTo>
                    <a:lnTo>
                      <a:pt x="73" y="256"/>
                    </a:lnTo>
                    <a:lnTo>
                      <a:pt x="73" y="256"/>
                    </a:lnTo>
                    <a:lnTo>
                      <a:pt x="66" y="256"/>
                    </a:lnTo>
                    <a:lnTo>
                      <a:pt x="58" y="254"/>
                    </a:lnTo>
                    <a:lnTo>
                      <a:pt x="52" y="250"/>
                    </a:lnTo>
                    <a:lnTo>
                      <a:pt x="45" y="246"/>
                    </a:lnTo>
                    <a:lnTo>
                      <a:pt x="38" y="241"/>
                    </a:lnTo>
                    <a:lnTo>
                      <a:pt x="33" y="235"/>
                    </a:lnTo>
                    <a:lnTo>
                      <a:pt x="27" y="227"/>
                    </a:lnTo>
                    <a:lnTo>
                      <a:pt x="22" y="219"/>
                    </a:lnTo>
                    <a:lnTo>
                      <a:pt x="13" y="200"/>
                    </a:lnTo>
                    <a:lnTo>
                      <a:pt x="9" y="190"/>
                    </a:lnTo>
                    <a:lnTo>
                      <a:pt x="6" y="178"/>
                    </a:lnTo>
                    <a:lnTo>
                      <a:pt x="4" y="166"/>
                    </a:lnTo>
                    <a:lnTo>
                      <a:pt x="3" y="155"/>
                    </a:lnTo>
                    <a:lnTo>
                      <a:pt x="1" y="141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1" y="106"/>
                    </a:lnTo>
                    <a:lnTo>
                      <a:pt x="6" y="82"/>
                    </a:lnTo>
                    <a:lnTo>
                      <a:pt x="11" y="63"/>
                    </a:lnTo>
                    <a:lnTo>
                      <a:pt x="19" y="43"/>
                    </a:lnTo>
                    <a:lnTo>
                      <a:pt x="28" y="27"/>
                    </a:lnTo>
                    <a:lnTo>
                      <a:pt x="39" y="16"/>
                    </a:lnTo>
                    <a:lnTo>
                      <a:pt x="51" y="6"/>
                    </a:lnTo>
                    <a:lnTo>
                      <a:pt x="64" y="2"/>
                    </a:lnTo>
                    <a:lnTo>
                      <a:pt x="64" y="2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Freeform 46"/>
              <p:cNvSpPr>
                <a:spLocks/>
              </p:cNvSpPr>
              <p:nvPr/>
            </p:nvSpPr>
            <p:spPr bwMode="auto">
              <a:xfrm>
                <a:off x="7170738" y="4506913"/>
                <a:ext cx="171450" cy="201612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64" y="0"/>
                  </a:cxn>
                  <a:cxn ang="0">
                    <a:pos x="56" y="8"/>
                  </a:cxn>
                  <a:cxn ang="0">
                    <a:pos x="48" y="20"/>
                  </a:cxn>
                  <a:cxn ang="0">
                    <a:pos x="42" y="31"/>
                  </a:cxn>
                  <a:cxn ang="0">
                    <a:pos x="36" y="45"/>
                  </a:cxn>
                  <a:cxn ang="0">
                    <a:pos x="32" y="61"/>
                  </a:cxn>
                  <a:cxn ang="0">
                    <a:pos x="28" y="76"/>
                  </a:cxn>
                  <a:cxn ang="0">
                    <a:pos x="26" y="94"/>
                  </a:cxn>
                  <a:cxn ang="0">
                    <a:pos x="26" y="112"/>
                  </a:cxn>
                  <a:cxn ang="0">
                    <a:pos x="26" y="112"/>
                  </a:cxn>
                  <a:cxn ang="0">
                    <a:pos x="26" y="125"/>
                  </a:cxn>
                  <a:cxn ang="0">
                    <a:pos x="27" y="139"/>
                  </a:cxn>
                  <a:cxn ang="0">
                    <a:pos x="29" y="151"/>
                  </a:cxn>
                  <a:cxn ang="0">
                    <a:pos x="32" y="162"/>
                  </a:cxn>
                  <a:cxn ang="0">
                    <a:pos x="35" y="174"/>
                  </a:cxn>
                  <a:cxn ang="0">
                    <a:pos x="38" y="184"/>
                  </a:cxn>
                  <a:cxn ang="0">
                    <a:pos x="47" y="203"/>
                  </a:cxn>
                  <a:cxn ang="0">
                    <a:pos x="57" y="219"/>
                  </a:cxn>
                  <a:cxn ang="0">
                    <a:pos x="64" y="225"/>
                  </a:cxn>
                  <a:cxn ang="0">
                    <a:pos x="71" y="231"/>
                  </a:cxn>
                  <a:cxn ang="0">
                    <a:pos x="76" y="235"/>
                  </a:cxn>
                  <a:cxn ang="0">
                    <a:pos x="84" y="239"/>
                  </a:cxn>
                  <a:cxn ang="0">
                    <a:pos x="91" y="241"/>
                  </a:cxn>
                  <a:cxn ang="0">
                    <a:pos x="99" y="241"/>
                  </a:cxn>
                  <a:cxn ang="0">
                    <a:pos x="99" y="241"/>
                  </a:cxn>
                  <a:cxn ang="0">
                    <a:pos x="108" y="239"/>
                  </a:cxn>
                  <a:cxn ang="0">
                    <a:pos x="108" y="239"/>
                  </a:cxn>
                  <a:cxn ang="0">
                    <a:pos x="100" y="246"/>
                  </a:cxn>
                  <a:cxn ang="0">
                    <a:pos x="91" y="250"/>
                  </a:cxn>
                  <a:cxn ang="0">
                    <a:pos x="82" y="254"/>
                  </a:cxn>
                  <a:cxn ang="0">
                    <a:pos x="73" y="254"/>
                  </a:cxn>
                  <a:cxn ang="0">
                    <a:pos x="73" y="254"/>
                  </a:cxn>
                  <a:cxn ang="0">
                    <a:pos x="66" y="254"/>
                  </a:cxn>
                  <a:cxn ang="0">
                    <a:pos x="58" y="252"/>
                  </a:cxn>
                  <a:cxn ang="0">
                    <a:pos x="52" y="248"/>
                  </a:cxn>
                  <a:cxn ang="0">
                    <a:pos x="45" y="244"/>
                  </a:cxn>
                  <a:cxn ang="0">
                    <a:pos x="38" y="239"/>
                  </a:cxn>
                  <a:cxn ang="0">
                    <a:pos x="33" y="233"/>
                  </a:cxn>
                  <a:cxn ang="0">
                    <a:pos x="27" y="225"/>
                  </a:cxn>
                  <a:cxn ang="0">
                    <a:pos x="22" y="217"/>
                  </a:cxn>
                  <a:cxn ang="0">
                    <a:pos x="13" y="198"/>
                  </a:cxn>
                  <a:cxn ang="0">
                    <a:pos x="9" y="188"/>
                  </a:cxn>
                  <a:cxn ang="0">
                    <a:pos x="6" y="176"/>
                  </a:cxn>
                  <a:cxn ang="0">
                    <a:pos x="4" y="164"/>
                  </a:cxn>
                  <a:cxn ang="0">
                    <a:pos x="3" y="153"/>
                  </a:cxn>
                  <a:cxn ang="0">
                    <a:pos x="1" y="139"/>
                  </a:cxn>
                  <a:cxn ang="0">
                    <a:pos x="0" y="127"/>
                  </a:cxn>
                  <a:cxn ang="0">
                    <a:pos x="0" y="127"/>
                  </a:cxn>
                  <a:cxn ang="0">
                    <a:pos x="1" y="104"/>
                  </a:cxn>
                  <a:cxn ang="0">
                    <a:pos x="6" y="80"/>
                  </a:cxn>
                  <a:cxn ang="0">
                    <a:pos x="11" y="61"/>
                  </a:cxn>
                  <a:cxn ang="0">
                    <a:pos x="19" y="41"/>
                  </a:cxn>
                  <a:cxn ang="0">
                    <a:pos x="28" y="25"/>
                  </a:cxn>
                  <a:cxn ang="0">
                    <a:pos x="39" y="14"/>
                  </a:cxn>
                  <a:cxn ang="0">
                    <a:pos x="51" y="4"/>
                  </a:cxn>
                  <a:cxn ang="0">
                    <a:pos x="64" y="0"/>
                  </a:cxn>
                  <a:cxn ang="0">
                    <a:pos x="64" y="0"/>
                  </a:cxn>
                </a:cxnLst>
                <a:rect l="0" t="0" r="r" b="b"/>
                <a:pathLst>
                  <a:path w="108" h="254">
                    <a:moveTo>
                      <a:pt x="64" y="0"/>
                    </a:moveTo>
                    <a:lnTo>
                      <a:pt x="64" y="0"/>
                    </a:lnTo>
                    <a:lnTo>
                      <a:pt x="56" y="8"/>
                    </a:lnTo>
                    <a:lnTo>
                      <a:pt x="48" y="20"/>
                    </a:lnTo>
                    <a:lnTo>
                      <a:pt x="42" y="31"/>
                    </a:lnTo>
                    <a:lnTo>
                      <a:pt x="36" y="45"/>
                    </a:lnTo>
                    <a:lnTo>
                      <a:pt x="32" y="61"/>
                    </a:lnTo>
                    <a:lnTo>
                      <a:pt x="28" y="76"/>
                    </a:lnTo>
                    <a:lnTo>
                      <a:pt x="26" y="94"/>
                    </a:lnTo>
                    <a:lnTo>
                      <a:pt x="26" y="112"/>
                    </a:lnTo>
                    <a:lnTo>
                      <a:pt x="26" y="112"/>
                    </a:lnTo>
                    <a:lnTo>
                      <a:pt x="26" y="125"/>
                    </a:lnTo>
                    <a:lnTo>
                      <a:pt x="27" y="139"/>
                    </a:lnTo>
                    <a:lnTo>
                      <a:pt x="29" y="151"/>
                    </a:lnTo>
                    <a:lnTo>
                      <a:pt x="32" y="162"/>
                    </a:lnTo>
                    <a:lnTo>
                      <a:pt x="35" y="174"/>
                    </a:lnTo>
                    <a:lnTo>
                      <a:pt x="38" y="184"/>
                    </a:lnTo>
                    <a:lnTo>
                      <a:pt x="47" y="203"/>
                    </a:lnTo>
                    <a:lnTo>
                      <a:pt x="57" y="219"/>
                    </a:lnTo>
                    <a:lnTo>
                      <a:pt x="64" y="225"/>
                    </a:lnTo>
                    <a:lnTo>
                      <a:pt x="71" y="231"/>
                    </a:lnTo>
                    <a:lnTo>
                      <a:pt x="76" y="235"/>
                    </a:lnTo>
                    <a:lnTo>
                      <a:pt x="84" y="239"/>
                    </a:lnTo>
                    <a:lnTo>
                      <a:pt x="91" y="241"/>
                    </a:lnTo>
                    <a:lnTo>
                      <a:pt x="99" y="241"/>
                    </a:lnTo>
                    <a:lnTo>
                      <a:pt x="99" y="241"/>
                    </a:lnTo>
                    <a:lnTo>
                      <a:pt x="108" y="239"/>
                    </a:lnTo>
                    <a:lnTo>
                      <a:pt x="108" y="239"/>
                    </a:lnTo>
                    <a:lnTo>
                      <a:pt x="100" y="246"/>
                    </a:lnTo>
                    <a:lnTo>
                      <a:pt x="91" y="250"/>
                    </a:lnTo>
                    <a:lnTo>
                      <a:pt x="82" y="254"/>
                    </a:lnTo>
                    <a:lnTo>
                      <a:pt x="73" y="254"/>
                    </a:lnTo>
                    <a:lnTo>
                      <a:pt x="73" y="254"/>
                    </a:lnTo>
                    <a:lnTo>
                      <a:pt x="66" y="254"/>
                    </a:lnTo>
                    <a:lnTo>
                      <a:pt x="58" y="252"/>
                    </a:lnTo>
                    <a:lnTo>
                      <a:pt x="52" y="248"/>
                    </a:lnTo>
                    <a:lnTo>
                      <a:pt x="45" y="244"/>
                    </a:lnTo>
                    <a:lnTo>
                      <a:pt x="38" y="239"/>
                    </a:lnTo>
                    <a:lnTo>
                      <a:pt x="33" y="233"/>
                    </a:lnTo>
                    <a:lnTo>
                      <a:pt x="27" y="225"/>
                    </a:lnTo>
                    <a:lnTo>
                      <a:pt x="22" y="217"/>
                    </a:lnTo>
                    <a:lnTo>
                      <a:pt x="13" y="198"/>
                    </a:lnTo>
                    <a:lnTo>
                      <a:pt x="9" y="188"/>
                    </a:lnTo>
                    <a:lnTo>
                      <a:pt x="6" y="176"/>
                    </a:lnTo>
                    <a:lnTo>
                      <a:pt x="4" y="164"/>
                    </a:lnTo>
                    <a:lnTo>
                      <a:pt x="3" y="153"/>
                    </a:lnTo>
                    <a:lnTo>
                      <a:pt x="1" y="139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1" y="104"/>
                    </a:lnTo>
                    <a:lnTo>
                      <a:pt x="6" y="80"/>
                    </a:lnTo>
                    <a:lnTo>
                      <a:pt x="11" y="61"/>
                    </a:lnTo>
                    <a:lnTo>
                      <a:pt x="19" y="41"/>
                    </a:lnTo>
                    <a:lnTo>
                      <a:pt x="28" y="25"/>
                    </a:lnTo>
                    <a:lnTo>
                      <a:pt x="39" y="14"/>
                    </a:lnTo>
                    <a:lnTo>
                      <a:pt x="51" y="4"/>
                    </a:lnTo>
                    <a:lnTo>
                      <a:pt x="64" y="0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6C19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Freeform 47"/>
              <p:cNvSpPr>
                <a:spLocks/>
              </p:cNvSpPr>
              <p:nvPr/>
            </p:nvSpPr>
            <p:spPr bwMode="auto">
              <a:xfrm>
                <a:off x="7212013" y="4505325"/>
                <a:ext cx="190500" cy="192087"/>
              </a:xfrm>
              <a:custGeom>
                <a:avLst/>
                <a:gdLst/>
                <a:ahLst/>
                <a:cxnLst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96"/>
                  </a:cxn>
                  <a:cxn ang="0">
                    <a:pos x="2" y="78"/>
                  </a:cxn>
                  <a:cxn ang="0">
                    <a:pos x="6" y="63"/>
                  </a:cxn>
                  <a:cxn ang="0">
                    <a:pos x="10" y="47"/>
                  </a:cxn>
                  <a:cxn ang="0">
                    <a:pos x="16" y="33"/>
                  </a:cxn>
                  <a:cxn ang="0">
                    <a:pos x="22" y="22"/>
                  </a:cxn>
                  <a:cxn ang="0">
                    <a:pos x="30" y="10"/>
                  </a:cxn>
                  <a:cxn ang="0">
                    <a:pos x="38" y="2"/>
                  </a:cxn>
                  <a:cxn ang="0">
                    <a:pos x="38" y="2"/>
                  </a:cxn>
                  <a:cxn ang="0">
                    <a:pos x="47" y="0"/>
                  </a:cxn>
                  <a:cxn ang="0">
                    <a:pos x="47" y="0"/>
                  </a:cxn>
                  <a:cxn ang="0">
                    <a:pos x="55" y="2"/>
                  </a:cxn>
                  <a:cxn ang="0">
                    <a:pos x="62" y="4"/>
                  </a:cxn>
                  <a:cxn ang="0">
                    <a:pos x="69" y="6"/>
                  </a:cxn>
                  <a:cxn ang="0">
                    <a:pos x="76" y="10"/>
                  </a:cxn>
                  <a:cxn ang="0">
                    <a:pos x="82" y="16"/>
                  </a:cxn>
                  <a:cxn ang="0">
                    <a:pos x="88" y="22"/>
                  </a:cxn>
                  <a:cxn ang="0">
                    <a:pos x="94" y="29"/>
                  </a:cxn>
                  <a:cxn ang="0">
                    <a:pos x="98" y="37"/>
                  </a:cxn>
                  <a:cxn ang="0">
                    <a:pos x="107" y="57"/>
                  </a:cxn>
                  <a:cxn ang="0">
                    <a:pos x="111" y="69"/>
                  </a:cxn>
                  <a:cxn ang="0">
                    <a:pos x="114" y="78"/>
                  </a:cxn>
                  <a:cxn ang="0">
                    <a:pos x="116" y="90"/>
                  </a:cxn>
                  <a:cxn ang="0">
                    <a:pos x="119" y="104"/>
                  </a:cxn>
                  <a:cxn ang="0">
                    <a:pos x="120" y="115"/>
                  </a:cxn>
                  <a:cxn ang="0">
                    <a:pos x="120" y="129"/>
                  </a:cxn>
                  <a:cxn ang="0">
                    <a:pos x="120" y="129"/>
                  </a:cxn>
                  <a:cxn ang="0">
                    <a:pos x="120" y="147"/>
                  </a:cxn>
                  <a:cxn ang="0">
                    <a:pos x="117" y="164"/>
                  </a:cxn>
                  <a:cxn ang="0">
                    <a:pos x="114" y="180"/>
                  </a:cxn>
                  <a:cxn ang="0">
                    <a:pos x="110" y="196"/>
                  </a:cxn>
                  <a:cxn ang="0">
                    <a:pos x="104" y="209"/>
                  </a:cxn>
                  <a:cxn ang="0">
                    <a:pos x="97" y="221"/>
                  </a:cxn>
                  <a:cxn ang="0">
                    <a:pos x="90" y="233"/>
                  </a:cxn>
                  <a:cxn ang="0">
                    <a:pos x="82" y="241"/>
                  </a:cxn>
                  <a:cxn ang="0">
                    <a:pos x="82" y="241"/>
                  </a:cxn>
                  <a:cxn ang="0">
                    <a:pos x="73" y="243"/>
                  </a:cxn>
                  <a:cxn ang="0">
                    <a:pos x="73" y="243"/>
                  </a:cxn>
                  <a:cxn ang="0">
                    <a:pos x="65" y="243"/>
                  </a:cxn>
                  <a:cxn ang="0">
                    <a:pos x="58" y="241"/>
                  </a:cxn>
                  <a:cxn ang="0">
                    <a:pos x="50" y="237"/>
                  </a:cxn>
                  <a:cxn ang="0">
                    <a:pos x="45" y="233"/>
                  </a:cxn>
                  <a:cxn ang="0">
                    <a:pos x="38" y="227"/>
                  </a:cxn>
                  <a:cxn ang="0">
                    <a:pos x="31" y="221"/>
                  </a:cxn>
                  <a:cxn ang="0">
                    <a:pos x="21" y="205"/>
                  </a:cxn>
                  <a:cxn ang="0">
                    <a:pos x="12" y="186"/>
                  </a:cxn>
                  <a:cxn ang="0">
                    <a:pos x="9" y="176"/>
                  </a:cxn>
                  <a:cxn ang="0">
                    <a:pos x="6" y="164"/>
                  </a:cxn>
                  <a:cxn ang="0">
                    <a:pos x="3" y="153"/>
                  </a:cxn>
                  <a:cxn ang="0">
                    <a:pos x="1" y="141"/>
                  </a:cxn>
                  <a:cxn ang="0">
                    <a:pos x="0" y="127"/>
                  </a:cxn>
                  <a:cxn ang="0">
                    <a:pos x="0" y="114"/>
                  </a:cxn>
                  <a:cxn ang="0">
                    <a:pos x="0" y="114"/>
                  </a:cxn>
                </a:cxnLst>
                <a:rect l="0" t="0" r="r" b="b"/>
                <a:pathLst>
                  <a:path w="120" h="243">
                    <a:moveTo>
                      <a:pt x="0" y="114"/>
                    </a:moveTo>
                    <a:lnTo>
                      <a:pt x="0" y="114"/>
                    </a:lnTo>
                    <a:lnTo>
                      <a:pt x="0" y="96"/>
                    </a:lnTo>
                    <a:lnTo>
                      <a:pt x="2" y="78"/>
                    </a:lnTo>
                    <a:lnTo>
                      <a:pt x="6" y="63"/>
                    </a:lnTo>
                    <a:lnTo>
                      <a:pt x="10" y="47"/>
                    </a:lnTo>
                    <a:lnTo>
                      <a:pt x="16" y="33"/>
                    </a:lnTo>
                    <a:lnTo>
                      <a:pt x="22" y="22"/>
                    </a:lnTo>
                    <a:lnTo>
                      <a:pt x="30" y="10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lnTo>
                      <a:pt x="55" y="2"/>
                    </a:lnTo>
                    <a:lnTo>
                      <a:pt x="62" y="4"/>
                    </a:lnTo>
                    <a:lnTo>
                      <a:pt x="69" y="6"/>
                    </a:lnTo>
                    <a:lnTo>
                      <a:pt x="76" y="10"/>
                    </a:lnTo>
                    <a:lnTo>
                      <a:pt x="82" y="16"/>
                    </a:lnTo>
                    <a:lnTo>
                      <a:pt x="88" y="22"/>
                    </a:lnTo>
                    <a:lnTo>
                      <a:pt x="94" y="29"/>
                    </a:lnTo>
                    <a:lnTo>
                      <a:pt x="98" y="37"/>
                    </a:lnTo>
                    <a:lnTo>
                      <a:pt x="107" y="57"/>
                    </a:lnTo>
                    <a:lnTo>
                      <a:pt x="111" y="69"/>
                    </a:lnTo>
                    <a:lnTo>
                      <a:pt x="114" y="78"/>
                    </a:lnTo>
                    <a:lnTo>
                      <a:pt x="116" y="90"/>
                    </a:lnTo>
                    <a:lnTo>
                      <a:pt x="119" y="104"/>
                    </a:lnTo>
                    <a:lnTo>
                      <a:pt x="120" y="115"/>
                    </a:lnTo>
                    <a:lnTo>
                      <a:pt x="120" y="129"/>
                    </a:lnTo>
                    <a:lnTo>
                      <a:pt x="120" y="129"/>
                    </a:lnTo>
                    <a:lnTo>
                      <a:pt x="120" y="147"/>
                    </a:lnTo>
                    <a:lnTo>
                      <a:pt x="117" y="164"/>
                    </a:lnTo>
                    <a:lnTo>
                      <a:pt x="114" y="180"/>
                    </a:lnTo>
                    <a:lnTo>
                      <a:pt x="110" y="196"/>
                    </a:lnTo>
                    <a:lnTo>
                      <a:pt x="104" y="209"/>
                    </a:lnTo>
                    <a:lnTo>
                      <a:pt x="97" y="221"/>
                    </a:lnTo>
                    <a:lnTo>
                      <a:pt x="90" y="233"/>
                    </a:lnTo>
                    <a:lnTo>
                      <a:pt x="82" y="241"/>
                    </a:lnTo>
                    <a:lnTo>
                      <a:pt x="82" y="241"/>
                    </a:lnTo>
                    <a:lnTo>
                      <a:pt x="73" y="243"/>
                    </a:lnTo>
                    <a:lnTo>
                      <a:pt x="73" y="243"/>
                    </a:lnTo>
                    <a:lnTo>
                      <a:pt x="65" y="243"/>
                    </a:lnTo>
                    <a:lnTo>
                      <a:pt x="58" y="241"/>
                    </a:lnTo>
                    <a:lnTo>
                      <a:pt x="50" y="237"/>
                    </a:lnTo>
                    <a:lnTo>
                      <a:pt x="45" y="233"/>
                    </a:lnTo>
                    <a:lnTo>
                      <a:pt x="38" y="227"/>
                    </a:lnTo>
                    <a:lnTo>
                      <a:pt x="31" y="221"/>
                    </a:lnTo>
                    <a:lnTo>
                      <a:pt x="21" y="205"/>
                    </a:lnTo>
                    <a:lnTo>
                      <a:pt x="12" y="186"/>
                    </a:lnTo>
                    <a:lnTo>
                      <a:pt x="9" y="176"/>
                    </a:lnTo>
                    <a:lnTo>
                      <a:pt x="6" y="164"/>
                    </a:lnTo>
                    <a:lnTo>
                      <a:pt x="3" y="153"/>
                    </a:lnTo>
                    <a:lnTo>
                      <a:pt x="1" y="141"/>
                    </a:lnTo>
                    <a:lnTo>
                      <a:pt x="0" y="127"/>
                    </a:lnTo>
                    <a:lnTo>
                      <a:pt x="0" y="114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Freeform 48"/>
              <p:cNvSpPr>
                <a:spLocks/>
              </p:cNvSpPr>
              <p:nvPr/>
            </p:nvSpPr>
            <p:spPr bwMode="auto">
              <a:xfrm>
                <a:off x="7250113" y="4541838"/>
                <a:ext cx="136525" cy="144462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86" y="16"/>
                  </a:cxn>
                  <a:cxn ang="0">
                    <a:pos x="86" y="16"/>
                  </a:cxn>
                  <a:cxn ang="0">
                    <a:pos x="81" y="22"/>
                  </a:cxn>
                  <a:cxn ang="0">
                    <a:pos x="68" y="31"/>
                  </a:cxn>
                  <a:cxn ang="0">
                    <a:pos x="59" y="37"/>
                  </a:cxn>
                  <a:cxn ang="0">
                    <a:pos x="48" y="43"/>
                  </a:cxn>
                  <a:cxn ang="0">
                    <a:pos x="34" y="47"/>
                  </a:cxn>
                  <a:cxn ang="0">
                    <a:pos x="20" y="49"/>
                  </a:cxn>
                  <a:cxn ang="0">
                    <a:pos x="20" y="49"/>
                  </a:cxn>
                  <a:cxn ang="0">
                    <a:pos x="19" y="53"/>
                  </a:cxn>
                  <a:cxn ang="0">
                    <a:pos x="17" y="68"/>
                  </a:cxn>
                  <a:cxn ang="0">
                    <a:pos x="17" y="80"/>
                  </a:cxn>
                  <a:cxn ang="0">
                    <a:pos x="19" y="94"/>
                  </a:cxn>
                  <a:cxn ang="0">
                    <a:pos x="21" y="110"/>
                  </a:cxn>
                  <a:cxn ang="0">
                    <a:pos x="25" y="129"/>
                  </a:cxn>
                  <a:cxn ang="0">
                    <a:pos x="25" y="129"/>
                  </a:cxn>
                  <a:cxn ang="0">
                    <a:pos x="24" y="135"/>
                  </a:cxn>
                  <a:cxn ang="0">
                    <a:pos x="21" y="149"/>
                  </a:cxn>
                  <a:cxn ang="0">
                    <a:pos x="17" y="158"/>
                  </a:cxn>
                  <a:cxn ang="0">
                    <a:pos x="14" y="166"/>
                  </a:cxn>
                  <a:cxn ang="0">
                    <a:pos x="10" y="174"/>
                  </a:cxn>
                  <a:cxn ang="0">
                    <a:pos x="4" y="182"/>
                  </a:cxn>
                  <a:cxn ang="0">
                    <a:pos x="0" y="172"/>
                  </a:cxn>
                  <a:cxn ang="0">
                    <a:pos x="7" y="29"/>
                  </a:cxn>
                  <a:cxn ang="0">
                    <a:pos x="80" y="0"/>
                  </a:cxn>
                </a:cxnLst>
                <a:rect l="0" t="0" r="r" b="b"/>
                <a:pathLst>
                  <a:path w="86" h="182">
                    <a:moveTo>
                      <a:pt x="80" y="0"/>
                    </a:moveTo>
                    <a:lnTo>
                      <a:pt x="86" y="16"/>
                    </a:lnTo>
                    <a:lnTo>
                      <a:pt x="86" y="16"/>
                    </a:lnTo>
                    <a:lnTo>
                      <a:pt x="81" y="22"/>
                    </a:lnTo>
                    <a:lnTo>
                      <a:pt x="68" y="31"/>
                    </a:lnTo>
                    <a:lnTo>
                      <a:pt x="59" y="37"/>
                    </a:lnTo>
                    <a:lnTo>
                      <a:pt x="48" y="43"/>
                    </a:lnTo>
                    <a:lnTo>
                      <a:pt x="34" y="47"/>
                    </a:lnTo>
                    <a:lnTo>
                      <a:pt x="20" y="49"/>
                    </a:lnTo>
                    <a:lnTo>
                      <a:pt x="20" y="49"/>
                    </a:lnTo>
                    <a:lnTo>
                      <a:pt x="19" y="53"/>
                    </a:lnTo>
                    <a:lnTo>
                      <a:pt x="17" y="68"/>
                    </a:lnTo>
                    <a:lnTo>
                      <a:pt x="17" y="80"/>
                    </a:lnTo>
                    <a:lnTo>
                      <a:pt x="19" y="94"/>
                    </a:lnTo>
                    <a:lnTo>
                      <a:pt x="21" y="110"/>
                    </a:lnTo>
                    <a:lnTo>
                      <a:pt x="25" y="129"/>
                    </a:lnTo>
                    <a:lnTo>
                      <a:pt x="25" y="129"/>
                    </a:lnTo>
                    <a:lnTo>
                      <a:pt x="24" y="135"/>
                    </a:lnTo>
                    <a:lnTo>
                      <a:pt x="21" y="149"/>
                    </a:lnTo>
                    <a:lnTo>
                      <a:pt x="17" y="158"/>
                    </a:lnTo>
                    <a:lnTo>
                      <a:pt x="14" y="166"/>
                    </a:lnTo>
                    <a:lnTo>
                      <a:pt x="10" y="174"/>
                    </a:lnTo>
                    <a:lnTo>
                      <a:pt x="4" y="182"/>
                    </a:lnTo>
                    <a:lnTo>
                      <a:pt x="0" y="172"/>
                    </a:lnTo>
                    <a:lnTo>
                      <a:pt x="7" y="2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D6C19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Freeform 49"/>
              <p:cNvSpPr>
                <a:spLocks/>
              </p:cNvSpPr>
              <p:nvPr/>
            </p:nvSpPr>
            <p:spPr bwMode="auto">
              <a:xfrm>
                <a:off x="7327900" y="4652963"/>
                <a:ext cx="47625" cy="2698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3" y="4"/>
                  </a:cxn>
                  <a:cxn ang="0">
                    <a:pos x="9" y="15"/>
                  </a:cxn>
                  <a:cxn ang="0">
                    <a:pos x="12" y="21"/>
                  </a:cxn>
                  <a:cxn ang="0">
                    <a:pos x="18" y="25"/>
                  </a:cxn>
                  <a:cxn ang="0">
                    <a:pos x="23" y="27"/>
                  </a:cxn>
                  <a:cxn ang="0">
                    <a:pos x="30" y="27"/>
                  </a:cxn>
                  <a:cxn ang="0">
                    <a:pos x="27" y="33"/>
                  </a:cxn>
                  <a:cxn ang="0">
                    <a:pos x="27" y="33"/>
                  </a:cxn>
                  <a:cxn ang="0">
                    <a:pos x="23" y="33"/>
                  </a:cxn>
                  <a:cxn ang="0">
                    <a:pos x="17" y="31"/>
                  </a:cxn>
                  <a:cxn ang="0">
                    <a:pos x="12" y="27"/>
                  </a:cxn>
                  <a:cxn ang="0">
                    <a:pos x="8" y="21"/>
                  </a:cxn>
                  <a:cxn ang="0">
                    <a:pos x="3" y="13"/>
                  </a:cxn>
                  <a:cxn ang="0">
                    <a:pos x="0" y="2"/>
                  </a:cxn>
                  <a:cxn ang="0">
                    <a:pos x="2" y="0"/>
                  </a:cxn>
                </a:cxnLst>
                <a:rect l="0" t="0" r="r" b="b"/>
                <a:pathLst>
                  <a:path w="30" h="33">
                    <a:moveTo>
                      <a:pt x="2" y="0"/>
                    </a:moveTo>
                    <a:lnTo>
                      <a:pt x="2" y="0"/>
                    </a:lnTo>
                    <a:lnTo>
                      <a:pt x="3" y="4"/>
                    </a:lnTo>
                    <a:lnTo>
                      <a:pt x="9" y="15"/>
                    </a:lnTo>
                    <a:lnTo>
                      <a:pt x="12" y="21"/>
                    </a:lnTo>
                    <a:lnTo>
                      <a:pt x="18" y="25"/>
                    </a:lnTo>
                    <a:lnTo>
                      <a:pt x="23" y="27"/>
                    </a:lnTo>
                    <a:lnTo>
                      <a:pt x="30" y="27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17" y="31"/>
                    </a:lnTo>
                    <a:lnTo>
                      <a:pt x="12" y="27"/>
                    </a:lnTo>
                    <a:lnTo>
                      <a:pt x="8" y="21"/>
                    </a:lnTo>
                    <a:lnTo>
                      <a:pt x="3" y="13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Freeform 50"/>
              <p:cNvSpPr>
                <a:spLocks/>
              </p:cNvSpPr>
              <p:nvPr/>
            </p:nvSpPr>
            <p:spPr bwMode="auto">
              <a:xfrm>
                <a:off x="7316788" y="4645025"/>
                <a:ext cx="20638" cy="1111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0" y="6"/>
                  </a:cxn>
                  <a:cxn ang="0">
                    <a:pos x="7" y="12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2" y="16"/>
                  </a:cxn>
                  <a:cxn ang="0">
                    <a:pos x="6" y="16"/>
                  </a:cxn>
                  <a:cxn ang="0">
                    <a:pos x="8" y="16"/>
                  </a:cxn>
                  <a:cxn ang="0">
                    <a:pos x="10" y="14"/>
                  </a:cxn>
                  <a:cxn ang="0">
                    <a:pos x="12" y="8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6">
                    <a:moveTo>
                      <a:pt x="13" y="0"/>
                    </a:moveTo>
                    <a:lnTo>
                      <a:pt x="13" y="0"/>
                    </a:lnTo>
                    <a:lnTo>
                      <a:pt x="10" y="6"/>
                    </a:lnTo>
                    <a:lnTo>
                      <a:pt x="7" y="12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0" y="14"/>
                    </a:lnTo>
                    <a:lnTo>
                      <a:pt x="12" y="8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Freeform 51"/>
              <p:cNvSpPr>
                <a:spLocks/>
              </p:cNvSpPr>
              <p:nvPr/>
            </p:nvSpPr>
            <p:spPr bwMode="auto">
              <a:xfrm>
                <a:off x="7351713" y="4595813"/>
                <a:ext cx="22225" cy="222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3" y="24"/>
                  </a:cxn>
                  <a:cxn ang="0">
                    <a:pos x="5" y="26"/>
                  </a:cxn>
                  <a:cxn ang="0">
                    <a:pos x="7" y="28"/>
                  </a:cxn>
                  <a:cxn ang="0">
                    <a:pos x="7" y="28"/>
                  </a:cxn>
                  <a:cxn ang="0">
                    <a:pos x="10" y="26"/>
                  </a:cxn>
                  <a:cxn ang="0">
                    <a:pos x="13" y="24"/>
                  </a:cxn>
                  <a:cxn ang="0">
                    <a:pos x="14" y="18"/>
                  </a:cxn>
                  <a:cxn ang="0">
                    <a:pos x="14" y="14"/>
                  </a:cxn>
                  <a:cxn ang="0">
                    <a:pos x="14" y="14"/>
                  </a:cxn>
                  <a:cxn ang="0">
                    <a:pos x="14" y="8"/>
                  </a:cxn>
                  <a:cxn ang="0">
                    <a:pos x="13" y="4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4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0" y="14"/>
                  </a:cxn>
                </a:cxnLst>
                <a:rect l="0" t="0" r="r" b="b"/>
                <a:pathLst>
                  <a:path w="14" h="28">
                    <a:moveTo>
                      <a:pt x="0" y="14"/>
                    </a:moveTo>
                    <a:lnTo>
                      <a:pt x="0" y="14"/>
                    </a:lnTo>
                    <a:lnTo>
                      <a:pt x="0" y="18"/>
                    </a:lnTo>
                    <a:lnTo>
                      <a:pt x="3" y="24"/>
                    </a:lnTo>
                    <a:lnTo>
                      <a:pt x="5" y="26"/>
                    </a:lnTo>
                    <a:lnTo>
                      <a:pt x="7" y="28"/>
                    </a:lnTo>
                    <a:lnTo>
                      <a:pt x="7" y="28"/>
                    </a:lnTo>
                    <a:lnTo>
                      <a:pt x="10" y="26"/>
                    </a:lnTo>
                    <a:lnTo>
                      <a:pt x="13" y="24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8"/>
                    </a:lnTo>
                    <a:lnTo>
                      <a:pt x="13" y="4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4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Freeform 52"/>
              <p:cNvSpPr>
                <a:spLocks/>
              </p:cNvSpPr>
              <p:nvPr/>
            </p:nvSpPr>
            <p:spPr bwMode="auto">
              <a:xfrm>
                <a:off x="7361238" y="4575175"/>
                <a:ext cx="14288" cy="23812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4"/>
                  </a:cxn>
                  <a:cxn ang="0">
                    <a:pos x="9" y="14"/>
                  </a:cxn>
                  <a:cxn ang="0">
                    <a:pos x="9" y="18"/>
                  </a:cxn>
                  <a:cxn ang="0">
                    <a:pos x="8" y="24"/>
                  </a:cxn>
                  <a:cxn ang="0">
                    <a:pos x="6" y="27"/>
                  </a:cxn>
                  <a:cxn ang="0">
                    <a:pos x="3" y="31"/>
                  </a:cxn>
                  <a:cxn ang="0">
                    <a:pos x="0" y="29"/>
                  </a:cxn>
                  <a:cxn ang="0">
                    <a:pos x="0" y="29"/>
                  </a:cxn>
                  <a:cxn ang="0">
                    <a:pos x="2" y="27"/>
                  </a:cxn>
                  <a:cxn ang="0">
                    <a:pos x="4" y="24"/>
                  </a:cxn>
                  <a:cxn ang="0">
                    <a:pos x="8" y="14"/>
                  </a:cxn>
                  <a:cxn ang="0">
                    <a:pos x="8" y="8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31">
                    <a:moveTo>
                      <a:pt x="9" y="0"/>
                    </a:moveTo>
                    <a:lnTo>
                      <a:pt x="9" y="0"/>
                    </a:lnTo>
                    <a:lnTo>
                      <a:pt x="9" y="4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8" y="24"/>
                    </a:lnTo>
                    <a:lnTo>
                      <a:pt x="6" y="27"/>
                    </a:lnTo>
                    <a:lnTo>
                      <a:pt x="3" y="31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2" y="27"/>
                    </a:lnTo>
                    <a:lnTo>
                      <a:pt x="4" y="24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Freeform 53"/>
              <p:cNvSpPr>
                <a:spLocks/>
              </p:cNvSpPr>
              <p:nvPr/>
            </p:nvSpPr>
            <p:spPr bwMode="auto">
              <a:xfrm>
                <a:off x="7350125" y="4576763"/>
                <a:ext cx="14288" cy="2381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9" y="4"/>
                  </a:cxn>
                  <a:cxn ang="0">
                    <a:pos x="9" y="14"/>
                  </a:cxn>
                  <a:cxn ang="0">
                    <a:pos x="9" y="20"/>
                  </a:cxn>
                  <a:cxn ang="0">
                    <a:pos x="8" y="25"/>
                  </a:cxn>
                  <a:cxn ang="0">
                    <a:pos x="6" y="29"/>
                  </a:cxn>
                  <a:cxn ang="0">
                    <a:pos x="3" y="31"/>
                  </a:cxn>
                  <a:cxn ang="0">
                    <a:pos x="0" y="31"/>
                  </a:cxn>
                  <a:cxn ang="0">
                    <a:pos x="0" y="31"/>
                  </a:cxn>
                  <a:cxn ang="0">
                    <a:pos x="1" y="29"/>
                  </a:cxn>
                  <a:cxn ang="0">
                    <a:pos x="5" y="25"/>
                  </a:cxn>
                  <a:cxn ang="0">
                    <a:pos x="7" y="16"/>
                  </a:cxn>
                  <a:cxn ang="0">
                    <a:pos x="8" y="1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9" h="31">
                    <a:moveTo>
                      <a:pt x="8" y="0"/>
                    </a:moveTo>
                    <a:lnTo>
                      <a:pt x="8" y="0"/>
                    </a:lnTo>
                    <a:lnTo>
                      <a:pt x="9" y="4"/>
                    </a:lnTo>
                    <a:lnTo>
                      <a:pt x="9" y="14"/>
                    </a:lnTo>
                    <a:lnTo>
                      <a:pt x="9" y="20"/>
                    </a:lnTo>
                    <a:lnTo>
                      <a:pt x="8" y="25"/>
                    </a:lnTo>
                    <a:lnTo>
                      <a:pt x="6" y="29"/>
                    </a:lnTo>
                    <a:lnTo>
                      <a:pt x="3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9"/>
                    </a:lnTo>
                    <a:lnTo>
                      <a:pt x="5" y="25"/>
                    </a:lnTo>
                    <a:lnTo>
                      <a:pt x="7" y="16"/>
                    </a:lnTo>
                    <a:lnTo>
                      <a:pt x="8" y="1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Freeform 54"/>
              <p:cNvSpPr>
                <a:spLocks/>
              </p:cNvSpPr>
              <p:nvPr/>
            </p:nvSpPr>
            <p:spPr bwMode="auto">
              <a:xfrm>
                <a:off x="7367588" y="4579938"/>
                <a:ext cx="17463" cy="20637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1" y="0"/>
                  </a:cxn>
                  <a:cxn ang="0">
                    <a:pos x="11" y="4"/>
                  </a:cxn>
                  <a:cxn ang="0">
                    <a:pos x="11" y="12"/>
                  </a:cxn>
                  <a:cxn ang="0">
                    <a:pos x="9" y="18"/>
                  </a:cxn>
                  <a:cxn ang="0">
                    <a:pos x="7" y="21"/>
                  </a:cxn>
                  <a:cxn ang="0">
                    <a:pos x="5" y="23"/>
                  </a:cxn>
                  <a:cxn ang="0">
                    <a:pos x="3" y="25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2" y="23"/>
                  </a:cxn>
                  <a:cxn ang="0">
                    <a:pos x="5" y="19"/>
                  </a:cxn>
                  <a:cxn ang="0">
                    <a:pos x="8" y="14"/>
                  </a:cxn>
                  <a:cxn ang="0">
                    <a:pos x="11" y="0"/>
                  </a:cxn>
                  <a:cxn ang="0">
                    <a:pos x="11" y="0"/>
                  </a:cxn>
                </a:cxnLst>
                <a:rect l="0" t="0" r="r" b="b"/>
                <a:pathLst>
                  <a:path w="11" h="25">
                    <a:moveTo>
                      <a:pt x="11" y="0"/>
                    </a:moveTo>
                    <a:lnTo>
                      <a:pt x="11" y="0"/>
                    </a:lnTo>
                    <a:lnTo>
                      <a:pt x="11" y="4"/>
                    </a:lnTo>
                    <a:lnTo>
                      <a:pt x="11" y="12"/>
                    </a:lnTo>
                    <a:lnTo>
                      <a:pt x="9" y="18"/>
                    </a:lnTo>
                    <a:lnTo>
                      <a:pt x="7" y="21"/>
                    </a:lnTo>
                    <a:lnTo>
                      <a:pt x="5" y="23"/>
                    </a:lnTo>
                    <a:lnTo>
                      <a:pt x="3" y="25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2" y="23"/>
                    </a:lnTo>
                    <a:lnTo>
                      <a:pt x="5" y="19"/>
                    </a:lnTo>
                    <a:lnTo>
                      <a:pt x="8" y="1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Freeform 55"/>
              <p:cNvSpPr>
                <a:spLocks/>
              </p:cNvSpPr>
              <p:nvPr/>
            </p:nvSpPr>
            <p:spPr bwMode="auto">
              <a:xfrm>
                <a:off x="7364413" y="4600575"/>
                <a:ext cx="6350" cy="635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1" y="6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4" y="6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4" y="2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4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Freeform 56"/>
              <p:cNvSpPr>
                <a:spLocks/>
              </p:cNvSpPr>
              <p:nvPr/>
            </p:nvSpPr>
            <p:spPr bwMode="auto">
              <a:xfrm>
                <a:off x="7346950" y="4594225"/>
                <a:ext cx="26988" cy="6350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2" y="5"/>
                  </a:cxn>
                  <a:cxn ang="0">
                    <a:pos x="6" y="3"/>
                  </a:cxn>
                  <a:cxn ang="0">
                    <a:pos x="6" y="3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2" y="1"/>
                  </a:cxn>
                  <a:cxn ang="0">
                    <a:pos x="12" y="1"/>
                  </a:cxn>
                  <a:cxn ang="0">
                    <a:pos x="16" y="5"/>
                  </a:cxn>
                  <a:cxn ang="0">
                    <a:pos x="17" y="7"/>
                  </a:cxn>
                  <a:cxn ang="0">
                    <a:pos x="17" y="7"/>
                  </a:cxn>
                  <a:cxn ang="0">
                    <a:pos x="17" y="7"/>
                  </a:cxn>
                  <a:cxn ang="0">
                    <a:pos x="12" y="5"/>
                  </a:cxn>
                  <a:cxn ang="0">
                    <a:pos x="10" y="5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3" y="7"/>
                  </a:cxn>
                  <a:cxn ang="0">
                    <a:pos x="0" y="7"/>
                  </a:cxn>
                  <a:cxn ang="0">
                    <a:pos x="0" y="7"/>
                  </a:cxn>
                </a:cxnLst>
                <a:rect l="0" t="0" r="r" b="b"/>
                <a:pathLst>
                  <a:path w="17" h="7">
                    <a:moveTo>
                      <a:pt x="0" y="7"/>
                    </a:moveTo>
                    <a:lnTo>
                      <a:pt x="0" y="7"/>
                    </a:lnTo>
                    <a:lnTo>
                      <a:pt x="2" y="5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6" y="5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57"/>
              <p:cNvSpPr>
                <a:spLocks/>
              </p:cNvSpPr>
              <p:nvPr/>
            </p:nvSpPr>
            <p:spPr bwMode="auto">
              <a:xfrm>
                <a:off x="7305675" y="4495800"/>
                <a:ext cx="9525" cy="7937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6" y="2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1" y="2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6" h="10">
                    <a:moveTo>
                      <a:pt x="0" y="6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Freeform 58"/>
              <p:cNvSpPr>
                <a:spLocks/>
              </p:cNvSpPr>
              <p:nvPr/>
            </p:nvSpPr>
            <p:spPr bwMode="auto">
              <a:xfrm>
                <a:off x="7321550" y="4619625"/>
                <a:ext cx="22225" cy="2063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3" y="21"/>
                  </a:cxn>
                  <a:cxn ang="0">
                    <a:pos x="5" y="25"/>
                  </a:cxn>
                  <a:cxn ang="0">
                    <a:pos x="7" y="25"/>
                  </a:cxn>
                  <a:cxn ang="0">
                    <a:pos x="7" y="25"/>
                  </a:cxn>
                  <a:cxn ang="0">
                    <a:pos x="10" y="25"/>
                  </a:cxn>
                  <a:cxn ang="0">
                    <a:pos x="13" y="21"/>
                  </a:cxn>
                  <a:cxn ang="0">
                    <a:pos x="14" y="17"/>
                  </a:cxn>
                  <a:cxn ang="0">
                    <a:pos x="14" y="13"/>
                  </a:cxn>
                  <a:cxn ang="0">
                    <a:pos x="14" y="13"/>
                  </a:cxn>
                  <a:cxn ang="0">
                    <a:pos x="14" y="8"/>
                  </a:cxn>
                  <a:cxn ang="0">
                    <a:pos x="13" y="4"/>
                  </a:cxn>
                  <a:cxn ang="0">
                    <a:pos x="10" y="2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5" y="2"/>
                  </a:cxn>
                  <a:cxn ang="0">
                    <a:pos x="3" y="4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14" h="25">
                    <a:moveTo>
                      <a:pt x="0" y="13"/>
                    </a:moveTo>
                    <a:lnTo>
                      <a:pt x="0" y="13"/>
                    </a:lnTo>
                    <a:lnTo>
                      <a:pt x="0" y="17"/>
                    </a:lnTo>
                    <a:lnTo>
                      <a:pt x="3" y="21"/>
                    </a:lnTo>
                    <a:lnTo>
                      <a:pt x="5" y="25"/>
                    </a:lnTo>
                    <a:lnTo>
                      <a:pt x="7" y="25"/>
                    </a:lnTo>
                    <a:lnTo>
                      <a:pt x="7" y="25"/>
                    </a:lnTo>
                    <a:lnTo>
                      <a:pt x="10" y="25"/>
                    </a:lnTo>
                    <a:lnTo>
                      <a:pt x="13" y="21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4" y="8"/>
                    </a:lnTo>
                    <a:lnTo>
                      <a:pt x="13" y="4"/>
                    </a:lnTo>
                    <a:lnTo>
                      <a:pt x="10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2"/>
                    </a:lnTo>
                    <a:lnTo>
                      <a:pt x="3" y="4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0B1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59"/>
              <p:cNvSpPr>
                <a:spLocks/>
              </p:cNvSpPr>
              <p:nvPr/>
            </p:nvSpPr>
            <p:spPr bwMode="auto">
              <a:xfrm>
                <a:off x="7286625" y="4508500"/>
                <a:ext cx="111125" cy="50800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67" y="4"/>
                  </a:cxn>
                  <a:cxn ang="0">
                    <a:pos x="69" y="6"/>
                  </a:cxn>
                  <a:cxn ang="0">
                    <a:pos x="70" y="12"/>
                  </a:cxn>
                  <a:cxn ang="0">
                    <a:pos x="70" y="12"/>
                  </a:cxn>
                  <a:cxn ang="0">
                    <a:pos x="69" y="20"/>
                  </a:cxn>
                  <a:cxn ang="0">
                    <a:pos x="65" y="27"/>
                  </a:cxn>
                  <a:cxn ang="0">
                    <a:pos x="59" y="37"/>
                  </a:cxn>
                  <a:cxn ang="0">
                    <a:pos x="50" y="47"/>
                  </a:cxn>
                  <a:cxn ang="0">
                    <a:pos x="38" y="55"/>
                  </a:cxn>
                  <a:cxn ang="0">
                    <a:pos x="21" y="61"/>
                  </a:cxn>
                  <a:cxn ang="0">
                    <a:pos x="0" y="65"/>
                  </a:cxn>
                  <a:cxn ang="0">
                    <a:pos x="0" y="65"/>
                  </a:cxn>
                  <a:cxn ang="0">
                    <a:pos x="8" y="63"/>
                  </a:cxn>
                  <a:cxn ang="0">
                    <a:pos x="17" y="61"/>
                  </a:cxn>
                  <a:cxn ang="0">
                    <a:pos x="28" y="57"/>
                  </a:cxn>
                  <a:cxn ang="0">
                    <a:pos x="39" y="51"/>
                  </a:cxn>
                  <a:cxn ang="0">
                    <a:pos x="50" y="41"/>
                  </a:cxn>
                  <a:cxn ang="0">
                    <a:pos x="55" y="35"/>
                  </a:cxn>
                  <a:cxn ang="0">
                    <a:pos x="59" y="29"/>
                  </a:cxn>
                  <a:cxn ang="0">
                    <a:pos x="64" y="22"/>
                  </a:cxn>
                  <a:cxn ang="0">
                    <a:pos x="66" y="12"/>
                  </a:cxn>
                  <a:cxn ang="0">
                    <a:pos x="65" y="0"/>
                  </a:cxn>
                </a:cxnLst>
                <a:rect l="0" t="0" r="r" b="b"/>
                <a:pathLst>
                  <a:path w="70" h="65">
                    <a:moveTo>
                      <a:pt x="65" y="0"/>
                    </a:moveTo>
                    <a:lnTo>
                      <a:pt x="65" y="0"/>
                    </a:lnTo>
                    <a:lnTo>
                      <a:pt x="67" y="4"/>
                    </a:lnTo>
                    <a:lnTo>
                      <a:pt x="69" y="6"/>
                    </a:lnTo>
                    <a:lnTo>
                      <a:pt x="70" y="12"/>
                    </a:lnTo>
                    <a:lnTo>
                      <a:pt x="70" y="12"/>
                    </a:lnTo>
                    <a:lnTo>
                      <a:pt x="69" y="20"/>
                    </a:lnTo>
                    <a:lnTo>
                      <a:pt x="65" y="27"/>
                    </a:lnTo>
                    <a:lnTo>
                      <a:pt x="59" y="37"/>
                    </a:lnTo>
                    <a:lnTo>
                      <a:pt x="50" y="47"/>
                    </a:lnTo>
                    <a:lnTo>
                      <a:pt x="38" y="55"/>
                    </a:lnTo>
                    <a:lnTo>
                      <a:pt x="21" y="61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8" y="63"/>
                    </a:lnTo>
                    <a:lnTo>
                      <a:pt x="17" y="61"/>
                    </a:lnTo>
                    <a:lnTo>
                      <a:pt x="28" y="57"/>
                    </a:lnTo>
                    <a:lnTo>
                      <a:pt x="39" y="51"/>
                    </a:lnTo>
                    <a:lnTo>
                      <a:pt x="50" y="41"/>
                    </a:lnTo>
                    <a:lnTo>
                      <a:pt x="55" y="35"/>
                    </a:lnTo>
                    <a:lnTo>
                      <a:pt x="59" y="29"/>
                    </a:lnTo>
                    <a:lnTo>
                      <a:pt x="64" y="22"/>
                    </a:lnTo>
                    <a:lnTo>
                      <a:pt x="66" y="12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Freeform 60"/>
              <p:cNvSpPr>
                <a:spLocks/>
              </p:cNvSpPr>
              <p:nvPr/>
            </p:nvSpPr>
            <p:spPr bwMode="auto">
              <a:xfrm>
                <a:off x="7151688" y="4470400"/>
                <a:ext cx="254000" cy="225425"/>
              </a:xfrm>
              <a:custGeom>
                <a:avLst/>
                <a:gdLst/>
                <a:ahLst/>
                <a:cxnLst>
                  <a:cxn ang="0">
                    <a:pos x="78" y="131"/>
                  </a:cxn>
                  <a:cxn ang="0">
                    <a:pos x="102" y="123"/>
                  </a:cxn>
                  <a:cxn ang="0">
                    <a:pos x="130" y="106"/>
                  </a:cxn>
                  <a:cxn ang="0">
                    <a:pos x="143" y="90"/>
                  </a:cxn>
                  <a:cxn ang="0">
                    <a:pos x="154" y="72"/>
                  </a:cxn>
                  <a:cxn ang="0">
                    <a:pos x="160" y="49"/>
                  </a:cxn>
                  <a:cxn ang="0">
                    <a:pos x="158" y="41"/>
                  </a:cxn>
                  <a:cxn ang="0">
                    <a:pos x="149" y="22"/>
                  </a:cxn>
                  <a:cxn ang="0">
                    <a:pos x="129" y="4"/>
                  </a:cxn>
                  <a:cxn ang="0">
                    <a:pos x="113" y="0"/>
                  </a:cxn>
                  <a:cxn ang="0">
                    <a:pos x="95" y="0"/>
                  </a:cxn>
                  <a:cxn ang="0">
                    <a:pos x="81" y="4"/>
                  </a:cxn>
                  <a:cxn ang="0">
                    <a:pos x="66" y="10"/>
                  </a:cxn>
                  <a:cxn ang="0">
                    <a:pos x="51" y="22"/>
                  </a:cxn>
                  <a:cxn ang="0">
                    <a:pos x="38" y="45"/>
                  </a:cxn>
                  <a:cxn ang="0">
                    <a:pos x="34" y="53"/>
                  </a:cxn>
                  <a:cxn ang="0">
                    <a:pos x="18" y="88"/>
                  </a:cxn>
                  <a:cxn ang="0">
                    <a:pos x="7" y="123"/>
                  </a:cxn>
                  <a:cxn ang="0">
                    <a:pos x="3" y="143"/>
                  </a:cxn>
                  <a:cxn ang="0">
                    <a:pos x="0" y="178"/>
                  </a:cxn>
                  <a:cxn ang="0">
                    <a:pos x="3" y="213"/>
                  </a:cxn>
                  <a:cxn ang="0">
                    <a:pos x="16" y="250"/>
                  </a:cxn>
                  <a:cxn ang="0">
                    <a:pos x="38" y="284"/>
                  </a:cxn>
                  <a:cxn ang="0">
                    <a:pos x="44" y="284"/>
                  </a:cxn>
                  <a:cxn ang="0">
                    <a:pos x="56" y="276"/>
                  </a:cxn>
                  <a:cxn ang="0">
                    <a:pos x="70" y="256"/>
                  </a:cxn>
                  <a:cxn ang="0">
                    <a:pos x="77" y="239"/>
                  </a:cxn>
                  <a:cxn ang="0">
                    <a:pos x="82" y="215"/>
                  </a:cxn>
                  <a:cxn ang="0">
                    <a:pos x="81" y="207"/>
                  </a:cxn>
                  <a:cxn ang="0">
                    <a:pos x="76" y="172"/>
                  </a:cxn>
                  <a:cxn ang="0">
                    <a:pos x="76" y="145"/>
                  </a:cxn>
                  <a:cxn ang="0">
                    <a:pos x="78" y="131"/>
                  </a:cxn>
                </a:cxnLst>
                <a:rect l="0" t="0" r="r" b="b"/>
                <a:pathLst>
                  <a:path w="160" h="284">
                    <a:moveTo>
                      <a:pt x="78" y="131"/>
                    </a:moveTo>
                    <a:lnTo>
                      <a:pt x="78" y="131"/>
                    </a:lnTo>
                    <a:lnTo>
                      <a:pt x="89" y="127"/>
                    </a:lnTo>
                    <a:lnTo>
                      <a:pt x="102" y="123"/>
                    </a:lnTo>
                    <a:lnTo>
                      <a:pt x="115" y="115"/>
                    </a:lnTo>
                    <a:lnTo>
                      <a:pt x="130" y="106"/>
                    </a:lnTo>
                    <a:lnTo>
                      <a:pt x="138" y="98"/>
                    </a:lnTo>
                    <a:lnTo>
                      <a:pt x="143" y="90"/>
                    </a:lnTo>
                    <a:lnTo>
                      <a:pt x="149" y="82"/>
                    </a:lnTo>
                    <a:lnTo>
                      <a:pt x="154" y="72"/>
                    </a:lnTo>
                    <a:lnTo>
                      <a:pt x="158" y="61"/>
                    </a:lnTo>
                    <a:lnTo>
                      <a:pt x="160" y="49"/>
                    </a:lnTo>
                    <a:lnTo>
                      <a:pt x="160" y="49"/>
                    </a:lnTo>
                    <a:lnTo>
                      <a:pt x="158" y="41"/>
                    </a:lnTo>
                    <a:lnTo>
                      <a:pt x="154" y="31"/>
                    </a:lnTo>
                    <a:lnTo>
                      <a:pt x="149" y="22"/>
                    </a:lnTo>
                    <a:lnTo>
                      <a:pt x="140" y="12"/>
                    </a:lnTo>
                    <a:lnTo>
                      <a:pt x="129" y="4"/>
                    </a:lnTo>
                    <a:lnTo>
                      <a:pt x="122" y="2"/>
                    </a:lnTo>
                    <a:lnTo>
                      <a:pt x="113" y="0"/>
                    </a:lnTo>
                    <a:lnTo>
                      <a:pt x="104" y="0"/>
                    </a:lnTo>
                    <a:lnTo>
                      <a:pt x="95" y="0"/>
                    </a:lnTo>
                    <a:lnTo>
                      <a:pt x="95" y="0"/>
                    </a:lnTo>
                    <a:lnTo>
                      <a:pt x="81" y="4"/>
                    </a:lnTo>
                    <a:lnTo>
                      <a:pt x="74" y="6"/>
                    </a:lnTo>
                    <a:lnTo>
                      <a:pt x="66" y="10"/>
                    </a:lnTo>
                    <a:lnTo>
                      <a:pt x="59" y="14"/>
                    </a:lnTo>
                    <a:lnTo>
                      <a:pt x="51" y="22"/>
                    </a:lnTo>
                    <a:lnTo>
                      <a:pt x="45" y="31"/>
                    </a:lnTo>
                    <a:lnTo>
                      <a:pt x="38" y="45"/>
                    </a:lnTo>
                    <a:lnTo>
                      <a:pt x="38" y="45"/>
                    </a:lnTo>
                    <a:lnTo>
                      <a:pt x="34" y="53"/>
                    </a:lnTo>
                    <a:lnTo>
                      <a:pt x="23" y="74"/>
                    </a:lnTo>
                    <a:lnTo>
                      <a:pt x="18" y="88"/>
                    </a:lnTo>
                    <a:lnTo>
                      <a:pt x="12" y="106"/>
                    </a:lnTo>
                    <a:lnTo>
                      <a:pt x="7" y="123"/>
                    </a:lnTo>
                    <a:lnTo>
                      <a:pt x="3" y="143"/>
                    </a:lnTo>
                    <a:lnTo>
                      <a:pt x="3" y="143"/>
                    </a:lnTo>
                    <a:lnTo>
                      <a:pt x="1" y="160"/>
                    </a:lnTo>
                    <a:lnTo>
                      <a:pt x="0" y="178"/>
                    </a:lnTo>
                    <a:lnTo>
                      <a:pt x="1" y="196"/>
                    </a:lnTo>
                    <a:lnTo>
                      <a:pt x="3" y="213"/>
                    </a:lnTo>
                    <a:lnTo>
                      <a:pt x="9" y="231"/>
                    </a:lnTo>
                    <a:lnTo>
                      <a:pt x="16" y="250"/>
                    </a:lnTo>
                    <a:lnTo>
                      <a:pt x="26" y="266"/>
                    </a:lnTo>
                    <a:lnTo>
                      <a:pt x="38" y="284"/>
                    </a:lnTo>
                    <a:lnTo>
                      <a:pt x="38" y="284"/>
                    </a:lnTo>
                    <a:lnTo>
                      <a:pt x="44" y="284"/>
                    </a:lnTo>
                    <a:lnTo>
                      <a:pt x="49" y="280"/>
                    </a:lnTo>
                    <a:lnTo>
                      <a:pt x="56" y="276"/>
                    </a:lnTo>
                    <a:lnTo>
                      <a:pt x="64" y="268"/>
                    </a:lnTo>
                    <a:lnTo>
                      <a:pt x="70" y="256"/>
                    </a:lnTo>
                    <a:lnTo>
                      <a:pt x="74" y="248"/>
                    </a:lnTo>
                    <a:lnTo>
                      <a:pt x="77" y="239"/>
                    </a:lnTo>
                    <a:lnTo>
                      <a:pt x="79" y="227"/>
                    </a:lnTo>
                    <a:lnTo>
                      <a:pt x="82" y="215"/>
                    </a:lnTo>
                    <a:lnTo>
                      <a:pt x="82" y="215"/>
                    </a:lnTo>
                    <a:lnTo>
                      <a:pt x="81" y="207"/>
                    </a:lnTo>
                    <a:lnTo>
                      <a:pt x="77" y="186"/>
                    </a:lnTo>
                    <a:lnTo>
                      <a:pt x="76" y="172"/>
                    </a:lnTo>
                    <a:lnTo>
                      <a:pt x="75" y="158"/>
                    </a:lnTo>
                    <a:lnTo>
                      <a:pt x="76" y="145"/>
                    </a:lnTo>
                    <a:lnTo>
                      <a:pt x="78" y="131"/>
                    </a:lnTo>
                    <a:lnTo>
                      <a:pt x="78" y="131"/>
                    </a:lnTo>
                    <a:close/>
                  </a:path>
                </a:pathLst>
              </a:custGeom>
              <a:solidFill>
                <a:srgbClr val="DBB70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Freeform 61"/>
              <p:cNvSpPr>
                <a:spLocks noEditPoints="1"/>
              </p:cNvSpPr>
              <p:nvPr/>
            </p:nvSpPr>
            <p:spPr bwMode="auto">
              <a:xfrm>
                <a:off x="7137400" y="4457700"/>
                <a:ext cx="282575" cy="250825"/>
              </a:xfrm>
              <a:custGeom>
                <a:avLst/>
                <a:gdLst/>
                <a:ahLst/>
                <a:cxnLst>
                  <a:cxn ang="0">
                    <a:pos x="102" y="0"/>
                  </a:cxn>
                  <a:cxn ang="0">
                    <a:pos x="79" y="6"/>
                  </a:cxn>
                  <a:cxn ang="0">
                    <a:pos x="56" y="24"/>
                  </a:cxn>
                  <a:cxn ang="0">
                    <a:pos x="40" y="49"/>
                  </a:cxn>
                  <a:cxn ang="0">
                    <a:pos x="19" y="98"/>
                  </a:cxn>
                  <a:cxn ang="0">
                    <a:pos x="3" y="155"/>
                  </a:cxn>
                  <a:cxn ang="0">
                    <a:pos x="0" y="194"/>
                  </a:cxn>
                  <a:cxn ang="0">
                    <a:pos x="2" y="223"/>
                  </a:cxn>
                  <a:cxn ang="0">
                    <a:pos x="15" y="268"/>
                  </a:cxn>
                  <a:cxn ang="0">
                    <a:pos x="43" y="313"/>
                  </a:cxn>
                  <a:cxn ang="0">
                    <a:pos x="47" y="315"/>
                  </a:cxn>
                  <a:cxn ang="0">
                    <a:pos x="67" y="307"/>
                  </a:cxn>
                  <a:cxn ang="0">
                    <a:pos x="90" y="274"/>
                  </a:cxn>
                  <a:cxn ang="0">
                    <a:pos x="101" y="231"/>
                  </a:cxn>
                  <a:cxn ang="0">
                    <a:pos x="95" y="204"/>
                  </a:cxn>
                  <a:cxn ang="0">
                    <a:pos x="93" y="174"/>
                  </a:cxn>
                  <a:cxn ang="0">
                    <a:pos x="114" y="155"/>
                  </a:cxn>
                  <a:cxn ang="0">
                    <a:pos x="152" y="126"/>
                  </a:cxn>
                  <a:cxn ang="0">
                    <a:pos x="168" y="102"/>
                  </a:cxn>
                  <a:cxn ang="0">
                    <a:pos x="178" y="69"/>
                  </a:cxn>
                  <a:cxn ang="0">
                    <a:pos x="178" y="61"/>
                  </a:cxn>
                  <a:cxn ang="0">
                    <a:pos x="163" y="26"/>
                  </a:cxn>
                  <a:cxn ang="0">
                    <a:pos x="141" y="6"/>
                  </a:cxn>
                  <a:cxn ang="0">
                    <a:pos x="114" y="0"/>
                  </a:cxn>
                  <a:cxn ang="0">
                    <a:pos x="18" y="194"/>
                  </a:cxn>
                  <a:cxn ang="0">
                    <a:pos x="21" y="163"/>
                  </a:cxn>
                  <a:cxn ang="0">
                    <a:pos x="29" y="128"/>
                  </a:cxn>
                  <a:cxn ang="0">
                    <a:pos x="49" y="81"/>
                  </a:cxn>
                  <a:cxn ang="0">
                    <a:pos x="54" y="71"/>
                  </a:cxn>
                  <a:cxn ang="0">
                    <a:pos x="66" y="51"/>
                  </a:cxn>
                  <a:cxn ang="0">
                    <a:pos x="84" y="38"/>
                  </a:cxn>
                  <a:cxn ang="0">
                    <a:pos x="104" y="32"/>
                  </a:cxn>
                  <a:cxn ang="0">
                    <a:pos x="129" y="34"/>
                  </a:cxn>
                  <a:cxn ang="0">
                    <a:pos x="151" y="49"/>
                  </a:cxn>
                  <a:cxn ang="0">
                    <a:pos x="159" y="65"/>
                  </a:cxn>
                  <a:cxn ang="0">
                    <a:pos x="151" y="88"/>
                  </a:cxn>
                  <a:cxn ang="0">
                    <a:pos x="126" y="114"/>
                  </a:cxn>
                  <a:cxn ang="0">
                    <a:pos x="86" y="131"/>
                  </a:cxn>
                  <a:cxn ang="0">
                    <a:pos x="79" y="141"/>
                  </a:cxn>
                  <a:cxn ang="0">
                    <a:pos x="75" y="174"/>
                  </a:cxn>
                  <a:cxn ang="0">
                    <a:pos x="82" y="231"/>
                  </a:cxn>
                  <a:cxn ang="0">
                    <a:pos x="75" y="259"/>
                  </a:cxn>
                  <a:cxn ang="0">
                    <a:pos x="62" y="278"/>
                  </a:cxn>
                  <a:cxn ang="0">
                    <a:pos x="50" y="284"/>
                  </a:cxn>
                  <a:cxn ang="0">
                    <a:pos x="30" y="253"/>
                  </a:cxn>
                  <a:cxn ang="0">
                    <a:pos x="20" y="219"/>
                  </a:cxn>
                  <a:cxn ang="0">
                    <a:pos x="18" y="194"/>
                  </a:cxn>
                </a:cxnLst>
                <a:rect l="0" t="0" r="r" b="b"/>
                <a:pathLst>
                  <a:path w="178" h="315">
                    <a:moveTo>
                      <a:pt x="103" y="0"/>
                    </a:moveTo>
                    <a:lnTo>
                      <a:pt x="103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87" y="4"/>
                    </a:lnTo>
                    <a:lnTo>
                      <a:pt x="79" y="6"/>
                    </a:lnTo>
                    <a:lnTo>
                      <a:pt x="72" y="10"/>
                    </a:lnTo>
                    <a:lnTo>
                      <a:pt x="64" y="16"/>
                    </a:lnTo>
                    <a:lnTo>
                      <a:pt x="56" y="24"/>
                    </a:lnTo>
                    <a:lnTo>
                      <a:pt x="48" y="36"/>
                    </a:lnTo>
                    <a:lnTo>
                      <a:pt x="40" y="49"/>
                    </a:lnTo>
                    <a:lnTo>
                      <a:pt x="40" y="49"/>
                    </a:lnTo>
                    <a:lnTo>
                      <a:pt x="36" y="59"/>
                    </a:lnTo>
                    <a:lnTo>
                      <a:pt x="25" y="83"/>
                    </a:lnTo>
                    <a:lnTo>
                      <a:pt x="19" y="98"/>
                    </a:lnTo>
                    <a:lnTo>
                      <a:pt x="13" y="114"/>
                    </a:lnTo>
                    <a:lnTo>
                      <a:pt x="8" y="133"/>
                    </a:lnTo>
                    <a:lnTo>
                      <a:pt x="3" y="155"/>
                    </a:lnTo>
                    <a:lnTo>
                      <a:pt x="3" y="155"/>
                    </a:lnTo>
                    <a:lnTo>
                      <a:pt x="1" y="174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" y="210"/>
                    </a:lnTo>
                    <a:lnTo>
                      <a:pt x="2" y="223"/>
                    </a:lnTo>
                    <a:lnTo>
                      <a:pt x="5" y="239"/>
                    </a:lnTo>
                    <a:lnTo>
                      <a:pt x="9" y="255"/>
                    </a:lnTo>
                    <a:lnTo>
                      <a:pt x="15" y="268"/>
                    </a:lnTo>
                    <a:lnTo>
                      <a:pt x="22" y="284"/>
                    </a:lnTo>
                    <a:lnTo>
                      <a:pt x="31" y="298"/>
                    </a:lnTo>
                    <a:lnTo>
                      <a:pt x="43" y="313"/>
                    </a:lnTo>
                    <a:lnTo>
                      <a:pt x="45" y="315"/>
                    </a:lnTo>
                    <a:lnTo>
                      <a:pt x="47" y="315"/>
                    </a:lnTo>
                    <a:lnTo>
                      <a:pt x="47" y="315"/>
                    </a:lnTo>
                    <a:lnTo>
                      <a:pt x="53" y="315"/>
                    </a:lnTo>
                    <a:lnTo>
                      <a:pt x="59" y="311"/>
                    </a:lnTo>
                    <a:lnTo>
                      <a:pt x="67" y="307"/>
                    </a:lnTo>
                    <a:lnTo>
                      <a:pt x="75" y="300"/>
                    </a:lnTo>
                    <a:lnTo>
                      <a:pt x="83" y="290"/>
                    </a:lnTo>
                    <a:lnTo>
                      <a:pt x="90" y="274"/>
                    </a:lnTo>
                    <a:lnTo>
                      <a:pt x="95" y="257"/>
                    </a:lnTo>
                    <a:lnTo>
                      <a:pt x="100" y="235"/>
                    </a:lnTo>
                    <a:lnTo>
                      <a:pt x="101" y="231"/>
                    </a:lnTo>
                    <a:lnTo>
                      <a:pt x="100" y="225"/>
                    </a:lnTo>
                    <a:lnTo>
                      <a:pt x="100" y="225"/>
                    </a:lnTo>
                    <a:lnTo>
                      <a:pt x="95" y="204"/>
                    </a:lnTo>
                    <a:lnTo>
                      <a:pt x="94" y="190"/>
                    </a:lnTo>
                    <a:lnTo>
                      <a:pt x="93" y="174"/>
                    </a:lnTo>
                    <a:lnTo>
                      <a:pt x="93" y="174"/>
                    </a:lnTo>
                    <a:lnTo>
                      <a:pt x="94" y="161"/>
                    </a:lnTo>
                    <a:lnTo>
                      <a:pt x="94" y="161"/>
                    </a:lnTo>
                    <a:lnTo>
                      <a:pt x="114" y="155"/>
                    </a:lnTo>
                    <a:lnTo>
                      <a:pt x="126" y="147"/>
                    </a:lnTo>
                    <a:lnTo>
                      <a:pt x="140" y="137"/>
                    </a:lnTo>
                    <a:lnTo>
                      <a:pt x="152" y="126"/>
                    </a:lnTo>
                    <a:lnTo>
                      <a:pt x="158" y="118"/>
                    </a:lnTo>
                    <a:lnTo>
                      <a:pt x="163" y="110"/>
                    </a:lnTo>
                    <a:lnTo>
                      <a:pt x="168" y="102"/>
                    </a:lnTo>
                    <a:lnTo>
                      <a:pt x="172" y="92"/>
                    </a:lnTo>
                    <a:lnTo>
                      <a:pt x="176" y="81"/>
                    </a:lnTo>
                    <a:lnTo>
                      <a:pt x="178" y="69"/>
                    </a:lnTo>
                    <a:lnTo>
                      <a:pt x="178" y="65"/>
                    </a:lnTo>
                    <a:lnTo>
                      <a:pt x="178" y="61"/>
                    </a:lnTo>
                    <a:lnTo>
                      <a:pt x="178" y="61"/>
                    </a:lnTo>
                    <a:lnTo>
                      <a:pt x="175" y="49"/>
                    </a:lnTo>
                    <a:lnTo>
                      <a:pt x="170" y="38"/>
                    </a:lnTo>
                    <a:lnTo>
                      <a:pt x="163" y="26"/>
                    </a:lnTo>
                    <a:lnTo>
                      <a:pt x="153" y="16"/>
                    </a:lnTo>
                    <a:lnTo>
                      <a:pt x="148" y="10"/>
                    </a:lnTo>
                    <a:lnTo>
                      <a:pt x="141" y="6"/>
                    </a:lnTo>
                    <a:lnTo>
                      <a:pt x="133" y="2"/>
                    </a:lnTo>
                    <a:lnTo>
                      <a:pt x="124" y="0"/>
                    </a:lnTo>
                    <a:lnTo>
                      <a:pt x="114" y="0"/>
                    </a:lnTo>
                    <a:lnTo>
                      <a:pt x="103" y="0"/>
                    </a:lnTo>
                    <a:lnTo>
                      <a:pt x="103" y="0"/>
                    </a:lnTo>
                    <a:close/>
                    <a:moveTo>
                      <a:pt x="18" y="194"/>
                    </a:moveTo>
                    <a:lnTo>
                      <a:pt x="18" y="194"/>
                    </a:lnTo>
                    <a:lnTo>
                      <a:pt x="19" y="180"/>
                    </a:lnTo>
                    <a:lnTo>
                      <a:pt x="21" y="163"/>
                    </a:lnTo>
                    <a:lnTo>
                      <a:pt x="21" y="163"/>
                    </a:lnTo>
                    <a:lnTo>
                      <a:pt x="25" y="145"/>
                    </a:lnTo>
                    <a:lnTo>
                      <a:pt x="29" y="128"/>
                    </a:lnTo>
                    <a:lnTo>
                      <a:pt x="35" y="114"/>
                    </a:lnTo>
                    <a:lnTo>
                      <a:pt x="40" y="100"/>
                    </a:lnTo>
                    <a:lnTo>
                      <a:pt x="49" y="81"/>
                    </a:lnTo>
                    <a:lnTo>
                      <a:pt x="54" y="73"/>
                    </a:lnTo>
                    <a:lnTo>
                      <a:pt x="54" y="71"/>
                    </a:lnTo>
                    <a:lnTo>
                      <a:pt x="54" y="71"/>
                    </a:lnTo>
                    <a:lnTo>
                      <a:pt x="54" y="71"/>
                    </a:lnTo>
                    <a:lnTo>
                      <a:pt x="59" y="59"/>
                    </a:lnTo>
                    <a:lnTo>
                      <a:pt x="66" y="51"/>
                    </a:lnTo>
                    <a:lnTo>
                      <a:pt x="72" y="43"/>
                    </a:lnTo>
                    <a:lnTo>
                      <a:pt x="77" y="40"/>
                    </a:lnTo>
                    <a:lnTo>
                      <a:pt x="84" y="38"/>
                    </a:lnTo>
                    <a:lnTo>
                      <a:pt x="91" y="34"/>
                    </a:lnTo>
                    <a:lnTo>
                      <a:pt x="103" y="32"/>
                    </a:lnTo>
                    <a:lnTo>
                      <a:pt x="104" y="32"/>
                    </a:lnTo>
                    <a:lnTo>
                      <a:pt x="104" y="32"/>
                    </a:lnTo>
                    <a:lnTo>
                      <a:pt x="118" y="32"/>
                    </a:lnTo>
                    <a:lnTo>
                      <a:pt x="129" y="34"/>
                    </a:lnTo>
                    <a:lnTo>
                      <a:pt x="138" y="38"/>
                    </a:lnTo>
                    <a:lnTo>
                      <a:pt x="145" y="43"/>
                    </a:lnTo>
                    <a:lnTo>
                      <a:pt x="151" y="49"/>
                    </a:lnTo>
                    <a:lnTo>
                      <a:pt x="154" y="55"/>
                    </a:lnTo>
                    <a:lnTo>
                      <a:pt x="159" y="65"/>
                    </a:lnTo>
                    <a:lnTo>
                      <a:pt x="159" y="65"/>
                    </a:lnTo>
                    <a:lnTo>
                      <a:pt x="158" y="73"/>
                    </a:lnTo>
                    <a:lnTo>
                      <a:pt x="154" y="81"/>
                    </a:lnTo>
                    <a:lnTo>
                      <a:pt x="151" y="88"/>
                    </a:lnTo>
                    <a:lnTo>
                      <a:pt x="147" y="94"/>
                    </a:lnTo>
                    <a:lnTo>
                      <a:pt x="138" y="104"/>
                    </a:lnTo>
                    <a:lnTo>
                      <a:pt x="126" y="114"/>
                    </a:lnTo>
                    <a:lnTo>
                      <a:pt x="115" y="122"/>
                    </a:lnTo>
                    <a:lnTo>
                      <a:pt x="104" y="126"/>
                    </a:lnTo>
                    <a:lnTo>
                      <a:pt x="86" y="131"/>
                    </a:lnTo>
                    <a:lnTo>
                      <a:pt x="81" y="133"/>
                    </a:lnTo>
                    <a:lnTo>
                      <a:pt x="79" y="141"/>
                    </a:lnTo>
                    <a:lnTo>
                      <a:pt x="79" y="141"/>
                    </a:lnTo>
                    <a:lnTo>
                      <a:pt x="76" y="157"/>
                    </a:lnTo>
                    <a:lnTo>
                      <a:pt x="75" y="174"/>
                    </a:lnTo>
                    <a:lnTo>
                      <a:pt x="75" y="174"/>
                    </a:lnTo>
                    <a:lnTo>
                      <a:pt x="76" y="192"/>
                    </a:lnTo>
                    <a:lnTo>
                      <a:pt x="77" y="208"/>
                    </a:lnTo>
                    <a:lnTo>
                      <a:pt x="82" y="231"/>
                    </a:lnTo>
                    <a:lnTo>
                      <a:pt x="82" y="231"/>
                    </a:lnTo>
                    <a:lnTo>
                      <a:pt x="78" y="247"/>
                    </a:lnTo>
                    <a:lnTo>
                      <a:pt x="75" y="259"/>
                    </a:lnTo>
                    <a:lnTo>
                      <a:pt x="71" y="266"/>
                    </a:lnTo>
                    <a:lnTo>
                      <a:pt x="66" y="274"/>
                    </a:lnTo>
                    <a:lnTo>
                      <a:pt x="62" y="278"/>
                    </a:lnTo>
                    <a:lnTo>
                      <a:pt x="57" y="280"/>
                    </a:lnTo>
                    <a:lnTo>
                      <a:pt x="50" y="284"/>
                    </a:lnTo>
                    <a:lnTo>
                      <a:pt x="50" y="284"/>
                    </a:lnTo>
                    <a:lnTo>
                      <a:pt x="43" y="274"/>
                    </a:lnTo>
                    <a:lnTo>
                      <a:pt x="36" y="264"/>
                    </a:lnTo>
                    <a:lnTo>
                      <a:pt x="30" y="253"/>
                    </a:lnTo>
                    <a:lnTo>
                      <a:pt x="26" y="243"/>
                    </a:lnTo>
                    <a:lnTo>
                      <a:pt x="22" y="231"/>
                    </a:lnTo>
                    <a:lnTo>
                      <a:pt x="20" y="219"/>
                    </a:lnTo>
                    <a:lnTo>
                      <a:pt x="19" y="208"/>
                    </a:lnTo>
                    <a:lnTo>
                      <a:pt x="18" y="194"/>
                    </a:lnTo>
                    <a:lnTo>
                      <a:pt x="18" y="1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Freeform 62"/>
              <p:cNvSpPr>
                <a:spLocks/>
              </p:cNvSpPr>
              <p:nvPr/>
            </p:nvSpPr>
            <p:spPr bwMode="auto">
              <a:xfrm>
                <a:off x="7151688" y="4470400"/>
                <a:ext cx="254000" cy="225425"/>
              </a:xfrm>
              <a:custGeom>
                <a:avLst/>
                <a:gdLst/>
                <a:ahLst/>
                <a:cxnLst>
                  <a:cxn ang="0">
                    <a:pos x="78" y="131"/>
                  </a:cxn>
                  <a:cxn ang="0">
                    <a:pos x="102" y="123"/>
                  </a:cxn>
                  <a:cxn ang="0">
                    <a:pos x="130" y="106"/>
                  </a:cxn>
                  <a:cxn ang="0">
                    <a:pos x="143" y="90"/>
                  </a:cxn>
                  <a:cxn ang="0">
                    <a:pos x="154" y="72"/>
                  </a:cxn>
                  <a:cxn ang="0">
                    <a:pos x="160" y="49"/>
                  </a:cxn>
                  <a:cxn ang="0">
                    <a:pos x="158" y="41"/>
                  </a:cxn>
                  <a:cxn ang="0">
                    <a:pos x="149" y="22"/>
                  </a:cxn>
                  <a:cxn ang="0">
                    <a:pos x="129" y="4"/>
                  </a:cxn>
                  <a:cxn ang="0">
                    <a:pos x="113" y="0"/>
                  </a:cxn>
                  <a:cxn ang="0">
                    <a:pos x="95" y="0"/>
                  </a:cxn>
                  <a:cxn ang="0">
                    <a:pos x="81" y="4"/>
                  </a:cxn>
                  <a:cxn ang="0">
                    <a:pos x="66" y="10"/>
                  </a:cxn>
                  <a:cxn ang="0">
                    <a:pos x="51" y="22"/>
                  </a:cxn>
                  <a:cxn ang="0">
                    <a:pos x="38" y="45"/>
                  </a:cxn>
                  <a:cxn ang="0">
                    <a:pos x="34" y="53"/>
                  </a:cxn>
                  <a:cxn ang="0">
                    <a:pos x="18" y="88"/>
                  </a:cxn>
                  <a:cxn ang="0">
                    <a:pos x="7" y="123"/>
                  </a:cxn>
                  <a:cxn ang="0">
                    <a:pos x="3" y="143"/>
                  </a:cxn>
                  <a:cxn ang="0">
                    <a:pos x="0" y="178"/>
                  </a:cxn>
                  <a:cxn ang="0">
                    <a:pos x="3" y="213"/>
                  </a:cxn>
                  <a:cxn ang="0">
                    <a:pos x="16" y="250"/>
                  </a:cxn>
                  <a:cxn ang="0">
                    <a:pos x="38" y="284"/>
                  </a:cxn>
                  <a:cxn ang="0">
                    <a:pos x="44" y="284"/>
                  </a:cxn>
                  <a:cxn ang="0">
                    <a:pos x="56" y="276"/>
                  </a:cxn>
                  <a:cxn ang="0">
                    <a:pos x="70" y="256"/>
                  </a:cxn>
                  <a:cxn ang="0">
                    <a:pos x="77" y="239"/>
                  </a:cxn>
                  <a:cxn ang="0">
                    <a:pos x="82" y="215"/>
                  </a:cxn>
                  <a:cxn ang="0">
                    <a:pos x="81" y="207"/>
                  </a:cxn>
                  <a:cxn ang="0">
                    <a:pos x="76" y="172"/>
                  </a:cxn>
                  <a:cxn ang="0">
                    <a:pos x="76" y="145"/>
                  </a:cxn>
                  <a:cxn ang="0">
                    <a:pos x="78" y="131"/>
                  </a:cxn>
                </a:cxnLst>
                <a:rect l="0" t="0" r="r" b="b"/>
                <a:pathLst>
                  <a:path w="160" h="284">
                    <a:moveTo>
                      <a:pt x="78" y="131"/>
                    </a:moveTo>
                    <a:lnTo>
                      <a:pt x="78" y="131"/>
                    </a:lnTo>
                    <a:lnTo>
                      <a:pt x="89" y="127"/>
                    </a:lnTo>
                    <a:lnTo>
                      <a:pt x="102" y="123"/>
                    </a:lnTo>
                    <a:lnTo>
                      <a:pt x="115" y="115"/>
                    </a:lnTo>
                    <a:lnTo>
                      <a:pt x="130" y="106"/>
                    </a:lnTo>
                    <a:lnTo>
                      <a:pt x="138" y="98"/>
                    </a:lnTo>
                    <a:lnTo>
                      <a:pt x="143" y="90"/>
                    </a:lnTo>
                    <a:lnTo>
                      <a:pt x="149" y="82"/>
                    </a:lnTo>
                    <a:lnTo>
                      <a:pt x="154" y="72"/>
                    </a:lnTo>
                    <a:lnTo>
                      <a:pt x="158" y="61"/>
                    </a:lnTo>
                    <a:lnTo>
                      <a:pt x="160" y="49"/>
                    </a:lnTo>
                    <a:lnTo>
                      <a:pt x="160" y="49"/>
                    </a:lnTo>
                    <a:lnTo>
                      <a:pt x="158" y="41"/>
                    </a:lnTo>
                    <a:lnTo>
                      <a:pt x="154" y="31"/>
                    </a:lnTo>
                    <a:lnTo>
                      <a:pt x="149" y="22"/>
                    </a:lnTo>
                    <a:lnTo>
                      <a:pt x="140" y="12"/>
                    </a:lnTo>
                    <a:lnTo>
                      <a:pt x="129" y="4"/>
                    </a:lnTo>
                    <a:lnTo>
                      <a:pt x="122" y="2"/>
                    </a:lnTo>
                    <a:lnTo>
                      <a:pt x="113" y="0"/>
                    </a:lnTo>
                    <a:lnTo>
                      <a:pt x="104" y="0"/>
                    </a:lnTo>
                    <a:lnTo>
                      <a:pt x="95" y="0"/>
                    </a:lnTo>
                    <a:lnTo>
                      <a:pt x="95" y="0"/>
                    </a:lnTo>
                    <a:lnTo>
                      <a:pt x="81" y="4"/>
                    </a:lnTo>
                    <a:lnTo>
                      <a:pt x="74" y="6"/>
                    </a:lnTo>
                    <a:lnTo>
                      <a:pt x="66" y="10"/>
                    </a:lnTo>
                    <a:lnTo>
                      <a:pt x="59" y="14"/>
                    </a:lnTo>
                    <a:lnTo>
                      <a:pt x="51" y="22"/>
                    </a:lnTo>
                    <a:lnTo>
                      <a:pt x="45" y="31"/>
                    </a:lnTo>
                    <a:lnTo>
                      <a:pt x="38" y="45"/>
                    </a:lnTo>
                    <a:lnTo>
                      <a:pt x="38" y="45"/>
                    </a:lnTo>
                    <a:lnTo>
                      <a:pt x="34" y="53"/>
                    </a:lnTo>
                    <a:lnTo>
                      <a:pt x="23" y="74"/>
                    </a:lnTo>
                    <a:lnTo>
                      <a:pt x="18" y="88"/>
                    </a:lnTo>
                    <a:lnTo>
                      <a:pt x="12" y="106"/>
                    </a:lnTo>
                    <a:lnTo>
                      <a:pt x="7" y="123"/>
                    </a:lnTo>
                    <a:lnTo>
                      <a:pt x="3" y="143"/>
                    </a:lnTo>
                    <a:lnTo>
                      <a:pt x="3" y="143"/>
                    </a:lnTo>
                    <a:lnTo>
                      <a:pt x="1" y="160"/>
                    </a:lnTo>
                    <a:lnTo>
                      <a:pt x="0" y="178"/>
                    </a:lnTo>
                    <a:lnTo>
                      <a:pt x="1" y="196"/>
                    </a:lnTo>
                    <a:lnTo>
                      <a:pt x="3" y="213"/>
                    </a:lnTo>
                    <a:lnTo>
                      <a:pt x="9" y="231"/>
                    </a:lnTo>
                    <a:lnTo>
                      <a:pt x="16" y="250"/>
                    </a:lnTo>
                    <a:lnTo>
                      <a:pt x="26" y="266"/>
                    </a:lnTo>
                    <a:lnTo>
                      <a:pt x="38" y="284"/>
                    </a:lnTo>
                    <a:lnTo>
                      <a:pt x="38" y="284"/>
                    </a:lnTo>
                    <a:lnTo>
                      <a:pt x="44" y="284"/>
                    </a:lnTo>
                    <a:lnTo>
                      <a:pt x="49" y="280"/>
                    </a:lnTo>
                    <a:lnTo>
                      <a:pt x="56" y="276"/>
                    </a:lnTo>
                    <a:lnTo>
                      <a:pt x="64" y="268"/>
                    </a:lnTo>
                    <a:lnTo>
                      <a:pt x="70" y="256"/>
                    </a:lnTo>
                    <a:lnTo>
                      <a:pt x="74" y="248"/>
                    </a:lnTo>
                    <a:lnTo>
                      <a:pt x="77" y="239"/>
                    </a:lnTo>
                    <a:lnTo>
                      <a:pt x="79" y="227"/>
                    </a:lnTo>
                    <a:lnTo>
                      <a:pt x="82" y="215"/>
                    </a:lnTo>
                    <a:lnTo>
                      <a:pt x="82" y="215"/>
                    </a:lnTo>
                    <a:lnTo>
                      <a:pt x="81" y="207"/>
                    </a:lnTo>
                    <a:lnTo>
                      <a:pt x="77" y="186"/>
                    </a:lnTo>
                    <a:lnTo>
                      <a:pt x="76" y="172"/>
                    </a:lnTo>
                    <a:lnTo>
                      <a:pt x="75" y="158"/>
                    </a:lnTo>
                    <a:lnTo>
                      <a:pt x="76" y="145"/>
                    </a:lnTo>
                    <a:lnTo>
                      <a:pt x="78" y="131"/>
                    </a:lnTo>
                    <a:lnTo>
                      <a:pt x="78" y="131"/>
                    </a:lnTo>
                    <a:close/>
                  </a:path>
                </a:pathLst>
              </a:custGeom>
              <a:solidFill>
                <a:srgbClr val="FF8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Freeform 63"/>
              <p:cNvSpPr>
                <a:spLocks/>
              </p:cNvSpPr>
              <p:nvPr/>
            </p:nvSpPr>
            <p:spPr bwMode="auto">
              <a:xfrm>
                <a:off x="7192963" y="4475163"/>
                <a:ext cx="212725" cy="215900"/>
              </a:xfrm>
              <a:custGeom>
                <a:avLst/>
                <a:gdLst/>
                <a:ahLst/>
                <a:cxnLst>
                  <a:cxn ang="0">
                    <a:pos x="6" y="215"/>
                  </a:cxn>
                  <a:cxn ang="0">
                    <a:pos x="6" y="215"/>
                  </a:cxn>
                  <a:cxn ang="0">
                    <a:pos x="11" y="235"/>
                  </a:cxn>
                  <a:cxn ang="0">
                    <a:pos x="17" y="248"/>
                  </a:cxn>
                  <a:cxn ang="0">
                    <a:pos x="28" y="272"/>
                  </a:cxn>
                  <a:cxn ang="0">
                    <a:pos x="28" y="272"/>
                  </a:cxn>
                  <a:cxn ang="0">
                    <a:pos x="36" y="264"/>
                  </a:cxn>
                  <a:cxn ang="0">
                    <a:pos x="40" y="258"/>
                  </a:cxn>
                  <a:cxn ang="0">
                    <a:pos x="43" y="252"/>
                  </a:cxn>
                  <a:cxn ang="0">
                    <a:pos x="48" y="244"/>
                  </a:cxn>
                  <a:cxn ang="0">
                    <a:pos x="51" y="235"/>
                  </a:cxn>
                  <a:cxn ang="0">
                    <a:pos x="53" y="223"/>
                  </a:cxn>
                  <a:cxn ang="0">
                    <a:pos x="56" y="209"/>
                  </a:cxn>
                  <a:cxn ang="0">
                    <a:pos x="56" y="209"/>
                  </a:cxn>
                  <a:cxn ang="0">
                    <a:pos x="55" y="201"/>
                  </a:cxn>
                  <a:cxn ang="0">
                    <a:pos x="51" y="180"/>
                  </a:cxn>
                  <a:cxn ang="0">
                    <a:pos x="50" y="166"/>
                  </a:cxn>
                  <a:cxn ang="0">
                    <a:pos x="49" y="152"/>
                  </a:cxn>
                  <a:cxn ang="0">
                    <a:pos x="50" y="139"/>
                  </a:cxn>
                  <a:cxn ang="0">
                    <a:pos x="52" y="125"/>
                  </a:cxn>
                  <a:cxn ang="0">
                    <a:pos x="52" y="125"/>
                  </a:cxn>
                  <a:cxn ang="0">
                    <a:pos x="63" y="121"/>
                  </a:cxn>
                  <a:cxn ang="0">
                    <a:pos x="76" y="117"/>
                  </a:cxn>
                  <a:cxn ang="0">
                    <a:pos x="89" y="109"/>
                  </a:cxn>
                  <a:cxn ang="0">
                    <a:pos x="104" y="100"/>
                  </a:cxn>
                  <a:cxn ang="0">
                    <a:pos x="112" y="92"/>
                  </a:cxn>
                  <a:cxn ang="0">
                    <a:pos x="117" y="84"/>
                  </a:cxn>
                  <a:cxn ang="0">
                    <a:pos x="123" y="76"/>
                  </a:cxn>
                  <a:cxn ang="0">
                    <a:pos x="128" y="66"/>
                  </a:cxn>
                  <a:cxn ang="0">
                    <a:pos x="132" y="55"/>
                  </a:cxn>
                  <a:cxn ang="0">
                    <a:pos x="134" y="43"/>
                  </a:cxn>
                  <a:cxn ang="0">
                    <a:pos x="134" y="43"/>
                  </a:cxn>
                  <a:cxn ang="0">
                    <a:pos x="133" y="37"/>
                  </a:cxn>
                  <a:cxn ang="0">
                    <a:pos x="128" y="25"/>
                  </a:cxn>
                  <a:cxn ang="0">
                    <a:pos x="124" y="20"/>
                  </a:cxn>
                  <a:cxn ang="0">
                    <a:pos x="118" y="12"/>
                  </a:cxn>
                  <a:cxn ang="0">
                    <a:pos x="112" y="6"/>
                  </a:cxn>
                  <a:cxn ang="0">
                    <a:pos x="103" y="0"/>
                  </a:cxn>
                  <a:cxn ang="0">
                    <a:pos x="103" y="0"/>
                  </a:cxn>
                  <a:cxn ang="0">
                    <a:pos x="94" y="4"/>
                  </a:cxn>
                  <a:cxn ang="0">
                    <a:pos x="94" y="4"/>
                  </a:cxn>
                  <a:cxn ang="0">
                    <a:pos x="71" y="18"/>
                  </a:cxn>
                  <a:cxn ang="0">
                    <a:pos x="60" y="27"/>
                  </a:cxn>
                  <a:cxn ang="0">
                    <a:pos x="51" y="37"/>
                  </a:cxn>
                  <a:cxn ang="0">
                    <a:pos x="41" y="47"/>
                  </a:cxn>
                  <a:cxn ang="0">
                    <a:pos x="32" y="59"/>
                  </a:cxn>
                  <a:cxn ang="0">
                    <a:pos x="24" y="70"/>
                  </a:cxn>
                  <a:cxn ang="0">
                    <a:pos x="18" y="84"/>
                  </a:cxn>
                  <a:cxn ang="0">
                    <a:pos x="12" y="98"/>
                  </a:cxn>
                  <a:cxn ang="0">
                    <a:pos x="6" y="111"/>
                  </a:cxn>
                  <a:cxn ang="0">
                    <a:pos x="3" y="127"/>
                  </a:cxn>
                  <a:cxn ang="0">
                    <a:pos x="1" y="143"/>
                  </a:cxn>
                  <a:cxn ang="0">
                    <a:pos x="0" y="160"/>
                  </a:cxn>
                  <a:cxn ang="0">
                    <a:pos x="0" y="178"/>
                  </a:cxn>
                  <a:cxn ang="0">
                    <a:pos x="2" y="197"/>
                  </a:cxn>
                  <a:cxn ang="0">
                    <a:pos x="6" y="215"/>
                  </a:cxn>
                  <a:cxn ang="0">
                    <a:pos x="6" y="215"/>
                  </a:cxn>
                </a:cxnLst>
                <a:rect l="0" t="0" r="r" b="b"/>
                <a:pathLst>
                  <a:path w="134" h="272">
                    <a:moveTo>
                      <a:pt x="6" y="215"/>
                    </a:moveTo>
                    <a:lnTo>
                      <a:pt x="6" y="215"/>
                    </a:lnTo>
                    <a:lnTo>
                      <a:pt x="11" y="235"/>
                    </a:lnTo>
                    <a:lnTo>
                      <a:pt x="17" y="248"/>
                    </a:lnTo>
                    <a:lnTo>
                      <a:pt x="28" y="272"/>
                    </a:lnTo>
                    <a:lnTo>
                      <a:pt x="28" y="272"/>
                    </a:lnTo>
                    <a:lnTo>
                      <a:pt x="36" y="264"/>
                    </a:lnTo>
                    <a:lnTo>
                      <a:pt x="40" y="258"/>
                    </a:lnTo>
                    <a:lnTo>
                      <a:pt x="43" y="252"/>
                    </a:lnTo>
                    <a:lnTo>
                      <a:pt x="48" y="244"/>
                    </a:lnTo>
                    <a:lnTo>
                      <a:pt x="51" y="235"/>
                    </a:lnTo>
                    <a:lnTo>
                      <a:pt x="53" y="223"/>
                    </a:lnTo>
                    <a:lnTo>
                      <a:pt x="56" y="209"/>
                    </a:lnTo>
                    <a:lnTo>
                      <a:pt x="56" y="209"/>
                    </a:lnTo>
                    <a:lnTo>
                      <a:pt x="55" y="201"/>
                    </a:lnTo>
                    <a:lnTo>
                      <a:pt x="51" y="180"/>
                    </a:lnTo>
                    <a:lnTo>
                      <a:pt x="50" y="166"/>
                    </a:lnTo>
                    <a:lnTo>
                      <a:pt x="49" y="152"/>
                    </a:lnTo>
                    <a:lnTo>
                      <a:pt x="50" y="139"/>
                    </a:lnTo>
                    <a:lnTo>
                      <a:pt x="52" y="125"/>
                    </a:lnTo>
                    <a:lnTo>
                      <a:pt x="52" y="125"/>
                    </a:lnTo>
                    <a:lnTo>
                      <a:pt x="63" y="121"/>
                    </a:lnTo>
                    <a:lnTo>
                      <a:pt x="76" y="117"/>
                    </a:lnTo>
                    <a:lnTo>
                      <a:pt x="89" y="109"/>
                    </a:lnTo>
                    <a:lnTo>
                      <a:pt x="104" y="100"/>
                    </a:lnTo>
                    <a:lnTo>
                      <a:pt x="112" y="92"/>
                    </a:lnTo>
                    <a:lnTo>
                      <a:pt x="117" y="84"/>
                    </a:lnTo>
                    <a:lnTo>
                      <a:pt x="123" y="76"/>
                    </a:lnTo>
                    <a:lnTo>
                      <a:pt x="128" y="66"/>
                    </a:lnTo>
                    <a:lnTo>
                      <a:pt x="132" y="55"/>
                    </a:lnTo>
                    <a:lnTo>
                      <a:pt x="134" y="43"/>
                    </a:lnTo>
                    <a:lnTo>
                      <a:pt x="134" y="43"/>
                    </a:lnTo>
                    <a:lnTo>
                      <a:pt x="133" y="37"/>
                    </a:lnTo>
                    <a:lnTo>
                      <a:pt x="128" y="25"/>
                    </a:lnTo>
                    <a:lnTo>
                      <a:pt x="124" y="20"/>
                    </a:lnTo>
                    <a:lnTo>
                      <a:pt x="118" y="12"/>
                    </a:lnTo>
                    <a:lnTo>
                      <a:pt x="112" y="6"/>
                    </a:lnTo>
                    <a:lnTo>
                      <a:pt x="103" y="0"/>
                    </a:lnTo>
                    <a:lnTo>
                      <a:pt x="103" y="0"/>
                    </a:lnTo>
                    <a:lnTo>
                      <a:pt x="94" y="4"/>
                    </a:lnTo>
                    <a:lnTo>
                      <a:pt x="94" y="4"/>
                    </a:lnTo>
                    <a:lnTo>
                      <a:pt x="71" y="18"/>
                    </a:lnTo>
                    <a:lnTo>
                      <a:pt x="60" y="27"/>
                    </a:lnTo>
                    <a:lnTo>
                      <a:pt x="51" y="37"/>
                    </a:lnTo>
                    <a:lnTo>
                      <a:pt x="41" y="47"/>
                    </a:lnTo>
                    <a:lnTo>
                      <a:pt x="32" y="59"/>
                    </a:lnTo>
                    <a:lnTo>
                      <a:pt x="24" y="70"/>
                    </a:lnTo>
                    <a:lnTo>
                      <a:pt x="18" y="84"/>
                    </a:lnTo>
                    <a:lnTo>
                      <a:pt x="12" y="98"/>
                    </a:lnTo>
                    <a:lnTo>
                      <a:pt x="6" y="111"/>
                    </a:lnTo>
                    <a:lnTo>
                      <a:pt x="3" y="127"/>
                    </a:lnTo>
                    <a:lnTo>
                      <a:pt x="1" y="143"/>
                    </a:lnTo>
                    <a:lnTo>
                      <a:pt x="0" y="160"/>
                    </a:lnTo>
                    <a:lnTo>
                      <a:pt x="0" y="178"/>
                    </a:lnTo>
                    <a:lnTo>
                      <a:pt x="2" y="197"/>
                    </a:lnTo>
                    <a:lnTo>
                      <a:pt x="6" y="215"/>
                    </a:lnTo>
                    <a:lnTo>
                      <a:pt x="6" y="215"/>
                    </a:lnTo>
                    <a:close/>
                  </a:path>
                </a:pathLst>
              </a:custGeom>
              <a:solidFill>
                <a:srgbClr val="FFAD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Freeform 64"/>
              <p:cNvSpPr>
                <a:spLocks/>
              </p:cNvSpPr>
              <p:nvPr/>
            </p:nvSpPr>
            <p:spPr bwMode="auto">
              <a:xfrm>
                <a:off x="7315200" y="4497388"/>
                <a:ext cx="61913" cy="61912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20" y="16"/>
                  </a:cxn>
                  <a:cxn ang="0">
                    <a:pos x="21" y="24"/>
                  </a:cxn>
                  <a:cxn ang="0">
                    <a:pos x="22" y="34"/>
                  </a:cxn>
                  <a:cxn ang="0">
                    <a:pos x="21" y="45"/>
                  </a:cxn>
                  <a:cxn ang="0">
                    <a:pos x="20" y="51"/>
                  </a:cxn>
                  <a:cxn ang="0">
                    <a:pos x="18" y="57"/>
                  </a:cxn>
                  <a:cxn ang="0">
                    <a:pos x="14" y="63"/>
                  </a:cxn>
                  <a:cxn ang="0">
                    <a:pos x="11" y="69"/>
                  </a:cxn>
                  <a:cxn ang="0">
                    <a:pos x="6" y="73"/>
                  </a:cxn>
                  <a:cxn ang="0">
                    <a:pos x="0" y="79"/>
                  </a:cxn>
                  <a:cxn ang="0">
                    <a:pos x="0" y="79"/>
                  </a:cxn>
                  <a:cxn ang="0">
                    <a:pos x="6" y="77"/>
                  </a:cxn>
                  <a:cxn ang="0">
                    <a:pos x="12" y="73"/>
                  </a:cxn>
                  <a:cxn ang="0">
                    <a:pos x="20" y="67"/>
                  </a:cxn>
                  <a:cxn ang="0">
                    <a:pos x="27" y="57"/>
                  </a:cxn>
                  <a:cxn ang="0">
                    <a:pos x="30" y="51"/>
                  </a:cxn>
                  <a:cxn ang="0">
                    <a:pos x="33" y="43"/>
                  </a:cxn>
                  <a:cxn ang="0">
                    <a:pos x="36" y="36"/>
                  </a:cxn>
                  <a:cxn ang="0">
                    <a:pos x="38" y="26"/>
                  </a:cxn>
                  <a:cxn ang="0">
                    <a:pos x="39" y="14"/>
                  </a:cxn>
                  <a:cxn ang="0">
                    <a:pos x="39" y="0"/>
                  </a:cxn>
                  <a:cxn ang="0">
                    <a:pos x="28" y="2"/>
                  </a:cxn>
                </a:cxnLst>
                <a:rect l="0" t="0" r="r" b="b"/>
                <a:pathLst>
                  <a:path w="39" h="79">
                    <a:moveTo>
                      <a:pt x="28" y="2"/>
                    </a:moveTo>
                    <a:lnTo>
                      <a:pt x="18" y="8"/>
                    </a:lnTo>
                    <a:lnTo>
                      <a:pt x="18" y="8"/>
                    </a:lnTo>
                    <a:lnTo>
                      <a:pt x="20" y="16"/>
                    </a:lnTo>
                    <a:lnTo>
                      <a:pt x="21" y="24"/>
                    </a:lnTo>
                    <a:lnTo>
                      <a:pt x="22" y="34"/>
                    </a:lnTo>
                    <a:lnTo>
                      <a:pt x="21" y="45"/>
                    </a:lnTo>
                    <a:lnTo>
                      <a:pt x="20" y="51"/>
                    </a:lnTo>
                    <a:lnTo>
                      <a:pt x="18" y="57"/>
                    </a:lnTo>
                    <a:lnTo>
                      <a:pt x="14" y="63"/>
                    </a:lnTo>
                    <a:lnTo>
                      <a:pt x="11" y="69"/>
                    </a:lnTo>
                    <a:lnTo>
                      <a:pt x="6" y="73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6" y="77"/>
                    </a:lnTo>
                    <a:lnTo>
                      <a:pt x="12" y="73"/>
                    </a:lnTo>
                    <a:lnTo>
                      <a:pt x="20" y="67"/>
                    </a:lnTo>
                    <a:lnTo>
                      <a:pt x="27" y="57"/>
                    </a:lnTo>
                    <a:lnTo>
                      <a:pt x="30" y="51"/>
                    </a:lnTo>
                    <a:lnTo>
                      <a:pt x="33" y="43"/>
                    </a:lnTo>
                    <a:lnTo>
                      <a:pt x="36" y="36"/>
                    </a:lnTo>
                    <a:lnTo>
                      <a:pt x="38" y="26"/>
                    </a:lnTo>
                    <a:lnTo>
                      <a:pt x="39" y="14"/>
                    </a:lnTo>
                    <a:lnTo>
                      <a:pt x="39" y="0"/>
                    </a:lnTo>
                    <a:lnTo>
                      <a:pt x="28" y="2"/>
                    </a:lnTo>
                    <a:close/>
                  </a:path>
                </a:pathLst>
              </a:custGeom>
              <a:solidFill>
                <a:srgbClr val="FF8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Freeform 65"/>
              <p:cNvSpPr>
                <a:spLocks/>
              </p:cNvSpPr>
              <p:nvPr/>
            </p:nvSpPr>
            <p:spPr bwMode="auto">
              <a:xfrm>
                <a:off x="7296150" y="4497388"/>
                <a:ext cx="7938" cy="7937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4" y="8"/>
                  </a:cxn>
                  <a:cxn ang="0">
                    <a:pos x="5" y="6"/>
                  </a:cxn>
                  <a:cxn ang="0">
                    <a:pos x="5" y="6"/>
                  </a:cxn>
                  <a:cxn ang="0">
                    <a:pos x="4" y="2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1" y="2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5" h="10">
                    <a:moveTo>
                      <a:pt x="0" y="6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Freeform 66"/>
              <p:cNvSpPr>
                <a:spLocks/>
              </p:cNvSpPr>
              <p:nvPr/>
            </p:nvSpPr>
            <p:spPr bwMode="auto">
              <a:xfrm>
                <a:off x="7131050" y="4408488"/>
                <a:ext cx="328613" cy="153987"/>
              </a:xfrm>
              <a:custGeom>
                <a:avLst/>
                <a:gdLst/>
                <a:ahLst/>
                <a:cxnLst>
                  <a:cxn ang="0">
                    <a:pos x="21" y="193"/>
                  </a:cxn>
                  <a:cxn ang="0">
                    <a:pos x="21" y="193"/>
                  </a:cxn>
                  <a:cxn ang="0">
                    <a:pos x="31" y="193"/>
                  </a:cxn>
                  <a:cxn ang="0">
                    <a:pos x="43" y="193"/>
                  </a:cxn>
                  <a:cxn ang="0">
                    <a:pos x="58" y="190"/>
                  </a:cxn>
                  <a:cxn ang="0">
                    <a:pos x="76" y="182"/>
                  </a:cxn>
                  <a:cxn ang="0">
                    <a:pos x="86" y="178"/>
                  </a:cxn>
                  <a:cxn ang="0">
                    <a:pos x="96" y="170"/>
                  </a:cxn>
                  <a:cxn ang="0">
                    <a:pos x="106" y="162"/>
                  </a:cxn>
                  <a:cxn ang="0">
                    <a:pos x="117" y="150"/>
                  </a:cxn>
                  <a:cxn ang="0">
                    <a:pos x="127" y="139"/>
                  </a:cxn>
                  <a:cxn ang="0">
                    <a:pos x="138" y="123"/>
                  </a:cxn>
                  <a:cxn ang="0">
                    <a:pos x="207" y="94"/>
                  </a:cxn>
                  <a:cxn ang="0">
                    <a:pos x="207" y="94"/>
                  </a:cxn>
                  <a:cxn ang="0">
                    <a:pos x="207" y="88"/>
                  </a:cxn>
                  <a:cxn ang="0">
                    <a:pos x="204" y="74"/>
                  </a:cxn>
                  <a:cxn ang="0">
                    <a:pos x="202" y="66"/>
                  </a:cxn>
                  <a:cxn ang="0">
                    <a:pos x="200" y="59"/>
                  </a:cxn>
                  <a:cxn ang="0">
                    <a:pos x="196" y="53"/>
                  </a:cxn>
                  <a:cxn ang="0">
                    <a:pos x="192" y="47"/>
                  </a:cxn>
                  <a:cxn ang="0">
                    <a:pos x="144" y="70"/>
                  </a:cxn>
                  <a:cxn ang="0">
                    <a:pos x="129" y="0"/>
                  </a:cxn>
                  <a:cxn ang="0">
                    <a:pos x="129" y="0"/>
                  </a:cxn>
                  <a:cxn ang="0">
                    <a:pos x="123" y="0"/>
                  </a:cxn>
                  <a:cxn ang="0">
                    <a:pos x="123" y="0"/>
                  </a:cxn>
                  <a:cxn ang="0">
                    <a:pos x="113" y="2"/>
                  </a:cxn>
                  <a:cxn ang="0">
                    <a:pos x="99" y="4"/>
                  </a:cxn>
                  <a:cxn ang="0">
                    <a:pos x="85" y="10"/>
                  </a:cxn>
                  <a:cxn ang="0">
                    <a:pos x="68" y="18"/>
                  </a:cxn>
                  <a:cxn ang="0">
                    <a:pos x="68" y="18"/>
                  </a:cxn>
                  <a:cxn ang="0">
                    <a:pos x="59" y="25"/>
                  </a:cxn>
                  <a:cxn ang="0">
                    <a:pos x="50" y="33"/>
                  </a:cxn>
                  <a:cxn ang="0">
                    <a:pos x="41" y="41"/>
                  </a:cxn>
                  <a:cxn ang="0">
                    <a:pos x="32" y="51"/>
                  </a:cxn>
                  <a:cxn ang="0">
                    <a:pos x="23" y="64"/>
                  </a:cxn>
                  <a:cxn ang="0">
                    <a:pos x="15" y="78"/>
                  </a:cxn>
                  <a:cxn ang="0">
                    <a:pos x="7" y="94"/>
                  </a:cxn>
                  <a:cxn ang="0">
                    <a:pos x="0" y="111"/>
                  </a:cxn>
                  <a:cxn ang="0">
                    <a:pos x="21" y="193"/>
                  </a:cxn>
                </a:cxnLst>
                <a:rect l="0" t="0" r="r" b="b"/>
                <a:pathLst>
                  <a:path w="207" h="193">
                    <a:moveTo>
                      <a:pt x="21" y="193"/>
                    </a:moveTo>
                    <a:lnTo>
                      <a:pt x="21" y="193"/>
                    </a:lnTo>
                    <a:lnTo>
                      <a:pt x="31" y="193"/>
                    </a:lnTo>
                    <a:lnTo>
                      <a:pt x="43" y="193"/>
                    </a:lnTo>
                    <a:lnTo>
                      <a:pt x="58" y="190"/>
                    </a:lnTo>
                    <a:lnTo>
                      <a:pt x="76" y="182"/>
                    </a:lnTo>
                    <a:lnTo>
                      <a:pt x="86" y="178"/>
                    </a:lnTo>
                    <a:lnTo>
                      <a:pt x="96" y="170"/>
                    </a:lnTo>
                    <a:lnTo>
                      <a:pt x="106" y="162"/>
                    </a:lnTo>
                    <a:lnTo>
                      <a:pt x="117" y="150"/>
                    </a:lnTo>
                    <a:lnTo>
                      <a:pt x="127" y="139"/>
                    </a:lnTo>
                    <a:lnTo>
                      <a:pt x="138" y="123"/>
                    </a:lnTo>
                    <a:lnTo>
                      <a:pt x="207" y="94"/>
                    </a:lnTo>
                    <a:lnTo>
                      <a:pt x="207" y="94"/>
                    </a:lnTo>
                    <a:lnTo>
                      <a:pt x="207" y="88"/>
                    </a:lnTo>
                    <a:lnTo>
                      <a:pt x="204" y="74"/>
                    </a:lnTo>
                    <a:lnTo>
                      <a:pt x="202" y="66"/>
                    </a:lnTo>
                    <a:lnTo>
                      <a:pt x="200" y="59"/>
                    </a:lnTo>
                    <a:lnTo>
                      <a:pt x="196" y="53"/>
                    </a:lnTo>
                    <a:lnTo>
                      <a:pt x="192" y="47"/>
                    </a:lnTo>
                    <a:lnTo>
                      <a:pt x="144" y="70"/>
                    </a:lnTo>
                    <a:lnTo>
                      <a:pt x="129" y="0"/>
                    </a:lnTo>
                    <a:lnTo>
                      <a:pt x="129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13" y="2"/>
                    </a:lnTo>
                    <a:lnTo>
                      <a:pt x="99" y="4"/>
                    </a:lnTo>
                    <a:lnTo>
                      <a:pt x="85" y="10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59" y="25"/>
                    </a:lnTo>
                    <a:lnTo>
                      <a:pt x="50" y="33"/>
                    </a:lnTo>
                    <a:lnTo>
                      <a:pt x="41" y="41"/>
                    </a:lnTo>
                    <a:lnTo>
                      <a:pt x="32" y="51"/>
                    </a:lnTo>
                    <a:lnTo>
                      <a:pt x="23" y="64"/>
                    </a:lnTo>
                    <a:lnTo>
                      <a:pt x="15" y="78"/>
                    </a:lnTo>
                    <a:lnTo>
                      <a:pt x="7" y="94"/>
                    </a:lnTo>
                    <a:lnTo>
                      <a:pt x="0" y="111"/>
                    </a:lnTo>
                    <a:lnTo>
                      <a:pt x="21" y="1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Freeform 67"/>
              <p:cNvSpPr>
                <a:spLocks/>
              </p:cNvSpPr>
              <p:nvPr/>
            </p:nvSpPr>
            <p:spPr bwMode="auto">
              <a:xfrm>
                <a:off x="7150100" y="4424363"/>
                <a:ext cx="288925" cy="127000"/>
              </a:xfrm>
              <a:custGeom>
                <a:avLst/>
                <a:gdLst/>
                <a:ahLst/>
                <a:cxnLst>
                  <a:cxn ang="0">
                    <a:pos x="17" y="161"/>
                  </a:cxn>
                  <a:cxn ang="0">
                    <a:pos x="17" y="161"/>
                  </a:cxn>
                  <a:cxn ang="0">
                    <a:pos x="27" y="161"/>
                  </a:cxn>
                  <a:cxn ang="0">
                    <a:pos x="38" y="159"/>
                  </a:cxn>
                  <a:cxn ang="0">
                    <a:pos x="52" y="153"/>
                  </a:cxn>
                  <a:cxn ang="0">
                    <a:pos x="68" y="145"/>
                  </a:cxn>
                  <a:cxn ang="0">
                    <a:pos x="86" y="133"/>
                  </a:cxn>
                  <a:cxn ang="0">
                    <a:pos x="95" y="126"/>
                  </a:cxn>
                  <a:cxn ang="0">
                    <a:pos x="104" y="116"/>
                  </a:cxn>
                  <a:cxn ang="0">
                    <a:pos x="113" y="104"/>
                  </a:cxn>
                  <a:cxn ang="0">
                    <a:pos x="122" y="92"/>
                  </a:cxn>
                  <a:cxn ang="0">
                    <a:pos x="182" y="65"/>
                  </a:cxn>
                  <a:cxn ang="0">
                    <a:pos x="182" y="65"/>
                  </a:cxn>
                  <a:cxn ang="0">
                    <a:pos x="181" y="55"/>
                  </a:cxn>
                  <a:cxn ang="0">
                    <a:pos x="179" y="49"/>
                  </a:cxn>
                  <a:cxn ang="0">
                    <a:pos x="178" y="45"/>
                  </a:cxn>
                  <a:cxn ang="0">
                    <a:pos x="176" y="43"/>
                  </a:cxn>
                  <a:cxn ang="0">
                    <a:pos x="122" y="69"/>
                  </a:cxn>
                  <a:cxn ang="0">
                    <a:pos x="108" y="0"/>
                  </a:cxn>
                  <a:cxn ang="0">
                    <a:pos x="108" y="0"/>
                  </a:cxn>
                  <a:cxn ang="0">
                    <a:pos x="95" y="2"/>
                  </a:cxn>
                  <a:cxn ang="0">
                    <a:pos x="79" y="8"/>
                  </a:cxn>
                  <a:cxn ang="0">
                    <a:pos x="61" y="16"/>
                  </a:cxn>
                  <a:cxn ang="0">
                    <a:pos x="61" y="16"/>
                  </a:cxn>
                  <a:cxn ang="0">
                    <a:pos x="45" y="28"/>
                  </a:cxn>
                  <a:cxn ang="0">
                    <a:pos x="37" y="36"/>
                  </a:cxn>
                  <a:cxn ang="0">
                    <a:pos x="29" y="43"/>
                  </a:cxn>
                  <a:cxn ang="0">
                    <a:pos x="21" y="55"/>
                  </a:cxn>
                  <a:cxn ang="0">
                    <a:pos x="13" y="65"/>
                  </a:cxn>
                  <a:cxn ang="0">
                    <a:pos x="7" y="79"/>
                  </a:cxn>
                  <a:cxn ang="0">
                    <a:pos x="0" y="94"/>
                  </a:cxn>
                  <a:cxn ang="0">
                    <a:pos x="17" y="161"/>
                  </a:cxn>
                </a:cxnLst>
                <a:rect l="0" t="0" r="r" b="b"/>
                <a:pathLst>
                  <a:path w="182" h="161">
                    <a:moveTo>
                      <a:pt x="17" y="161"/>
                    </a:moveTo>
                    <a:lnTo>
                      <a:pt x="17" y="161"/>
                    </a:lnTo>
                    <a:lnTo>
                      <a:pt x="27" y="161"/>
                    </a:lnTo>
                    <a:lnTo>
                      <a:pt x="38" y="159"/>
                    </a:lnTo>
                    <a:lnTo>
                      <a:pt x="52" y="153"/>
                    </a:lnTo>
                    <a:lnTo>
                      <a:pt x="68" y="145"/>
                    </a:lnTo>
                    <a:lnTo>
                      <a:pt x="86" y="133"/>
                    </a:lnTo>
                    <a:lnTo>
                      <a:pt x="95" y="126"/>
                    </a:lnTo>
                    <a:lnTo>
                      <a:pt x="104" y="116"/>
                    </a:lnTo>
                    <a:lnTo>
                      <a:pt x="113" y="104"/>
                    </a:lnTo>
                    <a:lnTo>
                      <a:pt x="122" y="92"/>
                    </a:lnTo>
                    <a:lnTo>
                      <a:pt x="182" y="65"/>
                    </a:lnTo>
                    <a:lnTo>
                      <a:pt x="182" y="65"/>
                    </a:lnTo>
                    <a:lnTo>
                      <a:pt x="181" y="55"/>
                    </a:lnTo>
                    <a:lnTo>
                      <a:pt x="179" y="49"/>
                    </a:lnTo>
                    <a:lnTo>
                      <a:pt x="178" y="45"/>
                    </a:lnTo>
                    <a:lnTo>
                      <a:pt x="176" y="43"/>
                    </a:lnTo>
                    <a:lnTo>
                      <a:pt x="122" y="69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95" y="2"/>
                    </a:lnTo>
                    <a:lnTo>
                      <a:pt x="79" y="8"/>
                    </a:lnTo>
                    <a:lnTo>
                      <a:pt x="61" y="16"/>
                    </a:lnTo>
                    <a:lnTo>
                      <a:pt x="61" y="16"/>
                    </a:lnTo>
                    <a:lnTo>
                      <a:pt x="45" y="28"/>
                    </a:lnTo>
                    <a:lnTo>
                      <a:pt x="37" y="36"/>
                    </a:lnTo>
                    <a:lnTo>
                      <a:pt x="29" y="43"/>
                    </a:lnTo>
                    <a:lnTo>
                      <a:pt x="21" y="55"/>
                    </a:lnTo>
                    <a:lnTo>
                      <a:pt x="13" y="65"/>
                    </a:lnTo>
                    <a:lnTo>
                      <a:pt x="7" y="79"/>
                    </a:lnTo>
                    <a:lnTo>
                      <a:pt x="0" y="94"/>
                    </a:lnTo>
                    <a:lnTo>
                      <a:pt x="17" y="161"/>
                    </a:lnTo>
                    <a:close/>
                  </a:path>
                </a:pathLst>
              </a:custGeom>
              <a:solidFill>
                <a:srgbClr val="0D3C9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Freeform 68"/>
              <p:cNvSpPr>
                <a:spLocks/>
              </p:cNvSpPr>
              <p:nvPr/>
            </p:nvSpPr>
            <p:spPr bwMode="auto">
              <a:xfrm>
                <a:off x="7315200" y="4435475"/>
                <a:ext cx="26988" cy="4127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6" y="4"/>
                  </a:cxn>
                  <a:cxn ang="0">
                    <a:pos x="2" y="12"/>
                  </a:cxn>
                  <a:cxn ang="0">
                    <a:pos x="1" y="18"/>
                  </a:cxn>
                  <a:cxn ang="0">
                    <a:pos x="0" y="26"/>
                  </a:cxn>
                  <a:cxn ang="0">
                    <a:pos x="0" y="33"/>
                  </a:cxn>
                  <a:cxn ang="0">
                    <a:pos x="1" y="43"/>
                  </a:cxn>
                  <a:cxn ang="0">
                    <a:pos x="1" y="43"/>
                  </a:cxn>
                  <a:cxn ang="0">
                    <a:pos x="3" y="49"/>
                  </a:cxn>
                  <a:cxn ang="0">
                    <a:pos x="6" y="53"/>
                  </a:cxn>
                  <a:cxn ang="0">
                    <a:pos x="8" y="53"/>
                  </a:cxn>
                  <a:cxn ang="0">
                    <a:pos x="10" y="53"/>
                  </a:cxn>
                  <a:cxn ang="0">
                    <a:pos x="14" y="47"/>
                  </a:cxn>
                  <a:cxn ang="0">
                    <a:pos x="17" y="45"/>
                  </a:cxn>
                  <a:cxn ang="0">
                    <a:pos x="8" y="0"/>
                  </a:cxn>
                </a:cxnLst>
                <a:rect l="0" t="0" r="r" b="b"/>
                <a:pathLst>
                  <a:path w="17" h="53">
                    <a:moveTo>
                      <a:pt x="8" y="0"/>
                    </a:moveTo>
                    <a:lnTo>
                      <a:pt x="8" y="0"/>
                    </a:lnTo>
                    <a:lnTo>
                      <a:pt x="6" y="4"/>
                    </a:lnTo>
                    <a:lnTo>
                      <a:pt x="2" y="12"/>
                    </a:lnTo>
                    <a:lnTo>
                      <a:pt x="1" y="18"/>
                    </a:lnTo>
                    <a:lnTo>
                      <a:pt x="0" y="26"/>
                    </a:lnTo>
                    <a:lnTo>
                      <a:pt x="0" y="33"/>
                    </a:lnTo>
                    <a:lnTo>
                      <a:pt x="1" y="43"/>
                    </a:lnTo>
                    <a:lnTo>
                      <a:pt x="1" y="43"/>
                    </a:lnTo>
                    <a:lnTo>
                      <a:pt x="3" y="49"/>
                    </a:lnTo>
                    <a:lnTo>
                      <a:pt x="6" y="53"/>
                    </a:lnTo>
                    <a:lnTo>
                      <a:pt x="8" y="53"/>
                    </a:lnTo>
                    <a:lnTo>
                      <a:pt x="10" y="53"/>
                    </a:lnTo>
                    <a:lnTo>
                      <a:pt x="14" y="47"/>
                    </a:lnTo>
                    <a:lnTo>
                      <a:pt x="17" y="4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DB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Freeform 69"/>
              <p:cNvSpPr>
                <a:spLocks/>
              </p:cNvSpPr>
              <p:nvPr/>
            </p:nvSpPr>
            <p:spPr bwMode="auto">
              <a:xfrm>
                <a:off x="7165975" y="4432300"/>
                <a:ext cx="141288" cy="60325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89" y="0"/>
                  </a:cxn>
                  <a:cxn ang="0">
                    <a:pos x="80" y="2"/>
                  </a:cxn>
                  <a:cxn ang="0">
                    <a:pos x="72" y="4"/>
                  </a:cxn>
                  <a:cxn ang="0">
                    <a:pos x="59" y="10"/>
                  </a:cxn>
                  <a:cxn ang="0">
                    <a:pos x="46" y="20"/>
                  </a:cxn>
                  <a:cxn ang="0">
                    <a:pos x="31" y="33"/>
                  </a:cxn>
                  <a:cxn ang="0">
                    <a:pos x="16" y="53"/>
                  </a:cxn>
                  <a:cxn ang="0">
                    <a:pos x="8" y="65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0" y="71"/>
                  </a:cxn>
                  <a:cxn ang="0">
                    <a:pos x="36" y="53"/>
                  </a:cxn>
                  <a:cxn ang="0">
                    <a:pos x="50" y="41"/>
                  </a:cxn>
                  <a:cxn ang="0">
                    <a:pos x="65" y="30"/>
                  </a:cxn>
                  <a:cxn ang="0">
                    <a:pos x="78" y="16"/>
                  </a:cxn>
                  <a:cxn ang="0">
                    <a:pos x="89" y="0"/>
                  </a:cxn>
                  <a:cxn ang="0">
                    <a:pos x="89" y="0"/>
                  </a:cxn>
                </a:cxnLst>
                <a:rect l="0" t="0" r="r" b="b"/>
                <a:pathLst>
                  <a:path w="89" h="76">
                    <a:moveTo>
                      <a:pt x="89" y="0"/>
                    </a:moveTo>
                    <a:lnTo>
                      <a:pt x="89" y="0"/>
                    </a:lnTo>
                    <a:lnTo>
                      <a:pt x="80" y="2"/>
                    </a:lnTo>
                    <a:lnTo>
                      <a:pt x="72" y="4"/>
                    </a:lnTo>
                    <a:lnTo>
                      <a:pt x="59" y="10"/>
                    </a:lnTo>
                    <a:lnTo>
                      <a:pt x="46" y="20"/>
                    </a:lnTo>
                    <a:lnTo>
                      <a:pt x="31" y="33"/>
                    </a:lnTo>
                    <a:lnTo>
                      <a:pt x="16" y="53"/>
                    </a:lnTo>
                    <a:lnTo>
                      <a:pt x="8" y="65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10" y="71"/>
                    </a:lnTo>
                    <a:lnTo>
                      <a:pt x="36" y="53"/>
                    </a:lnTo>
                    <a:lnTo>
                      <a:pt x="50" y="41"/>
                    </a:lnTo>
                    <a:lnTo>
                      <a:pt x="65" y="30"/>
                    </a:lnTo>
                    <a:lnTo>
                      <a:pt x="78" y="16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4E68A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Freeform 70"/>
              <p:cNvSpPr>
                <a:spLocks/>
              </p:cNvSpPr>
              <p:nvPr/>
            </p:nvSpPr>
            <p:spPr bwMode="auto">
              <a:xfrm>
                <a:off x="7185025" y="4438650"/>
                <a:ext cx="117475" cy="34925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30" y="12"/>
                  </a:cxn>
                  <a:cxn ang="0">
                    <a:pos x="0" y="45"/>
                  </a:cxn>
                  <a:cxn ang="0">
                    <a:pos x="64" y="14"/>
                  </a:cxn>
                  <a:cxn ang="0">
                    <a:pos x="74" y="0"/>
                  </a:cxn>
                </a:cxnLst>
                <a:rect l="0" t="0" r="r" b="b"/>
                <a:pathLst>
                  <a:path w="74" h="45">
                    <a:moveTo>
                      <a:pt x="74" y="0"/>
                    </a:moveTo>
                    <a:lnTo>
                      <a:pt x="30" y="12"/>
                    </a:lnTo>
                    <a:lnTo>
                      <a:pt x="0" y="45"/>
                    </a:lnTo>
                    <a:lnTo>
                      <a:pt x="64" y="14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D3C9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Freeform 71"/>
              <p:cNvSpPr>
                <a:spLocks/>
              </p:cNvSpPr>
              <p:nvPr/>
            </p:nvSpPr>
            <p:spPr bwMode="auto">
              <a:xfrm>
                <a:off x="7158038" y="4473575"/>
                <a:ext cx="96838" cy="66675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14" y="84"/>
                  </a:cxn>
                  <a:cxn ang="0">
                    <a:pos x="14" y="84"/>
                  </a:cxn>
                  <a:cxn ang="0">
                    <a:pos x="27" y="84"/>
                  </a:cxn>
                  <a:cxn ang="0">
                    <a:pos x="40" y="82"/>
                  </a:cxn>
                  <a:cxn ang="0">
                    <a:pos x="61" y="0"/>
                  </a:cxn>
                  <a:cxn ang="0">
                    <a:pos x="61" y="0"/>
                  </a:cxn>
                  <a:cxn ang="0">
                    <a:pos x="40" y="16"/>
                  </a:cxn>
                  <a:cxn ang="0">
                    <a:pos x="19" y="27"/>
                  </a:cxn>
                  <a:cxn ang="0">
                    <a:pos x="0" y="37"/>
                  </a:cxn>
                  <a:cxn ang="0">
                    <a:pos x="0" y="37"/>
                  </a:cxn>
                </a:cxnLst>
                <a:rect l="0" t="0" r="r" b="b"/>
                <a:pathLst>
                  <a:path w="61" h="84">
                    <a:moveTo>
                      <a:pt x="0" y="37"/>
                    </a:moveTo>
                    <a:lnTo>
                      <a:pt x="14" y="84"/>
                    </a:lnTo>
                    <a:lnTo>
                      <a:pt x="14" y="84"/>
                    </a:lnTo>
                    <a:lnTo>
                      <a:pt x="27" y="84"/>
                    </a:lnTo>
                    <a:lnTo>
                      <a:pt x="40" y="8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40" y="16"/>
                    </a:lnTo>
                    <a:lnTo>
                      <a:pt x="19" y="27"/>
                    </a:lnTo>
                    <a:lnTo>
                      <a:pt x="0" y="37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4E68A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Freeform 72"/>
              <p:cNvSpPr>
                <a:spLocks/>
              </p:cNvSpPr>
              <p:nvPr/>
            </p:nvSpPr>
            <p:spPr bwMode="auto">
              <a:xfrm>
                <a:off x="7258050" y="4449763"/>
                <a:ext cx="39688" cy="79375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5" y="0"/>
                  </a:cxn>
                  <a:cxn ang="0">
                    <a:pos x="16" y="11"/>
                  </a:cxn>
                  <a:cxn ang="0">
                    <a:pos x="0" y="99"/>
                  </a:cxn>
                  <a:cxn ang="0">
                    <a:pos x="0" y="99"/>
                  </a:cxn>
                  <a:cxn ang="0">
                    <a:pos x="11" y="92"/>
                  </a:cxn>
                  <a:cxn ang="0">
                    <a:pos x="16" y="88"/>
                  </a:cxn>
                  <a:cxn ang="0">
                    <a:pos x="25" y="0"/>
                  </a:cxn>
                </a:cxnLst>
                <a:rect l="0" t="0" r="r" b="b"/>
                <a:pathLst>
                  <a:path w="25" h="99">
                    <a:moveTo>
                      <a:pt x="25" y="0"/>
                    </a:moveTo>
                    <a:lnTo>
                      <a:pt x="25" y="0"/>
                    </a:lnTo>
                    <a:lnTo>
                      <a:pt x="16" y="11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11" y="92"/>
                    </a:lnTo>
                    <a:lnTo>
                      <a:pt x="16" y="88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4E68A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Freeform 76"/>
              <p:cNvSpPr>
                <a:spLocks/>
              </p:cNvSpPr>
              <p:nvPr/>
            </p:nvSpPr>
            <p:spPr bwMode="auto">
              <a:xfrm>
                <a:off x="7567613" y="4791075"/>
                <a:ext cx="30163" cy="41275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3" y="21"/>
                  </a:cxn>
                  <a:cxn ang="0">
                    <a:pos x="6" y="37"/>
                  </a:cxn>
                  <a:cxn ang="0">
                    <a:pos x="3" y="45"/>
                  </a:cxn>
                  <a:cxn ang="0">
                    <a:pos x="0" y="51"/>
                  </a:cxn>
                  <a:cxn ang="0">
                    <a:pos x="0" y="51"/>
                  </a:cxn>
                </a:cxnLst>
                <a:rect l="0" t="0" r="r" b="b"/>
                <a:pathLst>
                  <a:path w="19" h="51">
                    <a:moveTo>
                      <a:pt x="0" y="51"/>
                    </a:moveTo>
                    <a:lnTo>
                      <a:pt x="19" y="0"/>
                    </a:lnTo>
                    <a:lnTo>
                      <a:pt x="19" y="0"/>
                    </a:lnTo>
                    <a:lnTo>
                      <a:pt x="13" y="21"/>
                    </a:lnTo>
                    <a:lnTo>
                      <a:pt x="6" y="37"/>
                    </a:lnTo>
                    <a:lnTo>
                      <a:pt x="3" y="45"/>
                    </a:lnTo>
                    <a:lnTo>
                      <a:pt x="0" y="51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Freeform 78"/>
              <p:cNvSpPr>
                <a:spLocks/>
              </p:cNvSpPr>
              <p:nvPr/>
            </p:nvSpPr>
            <p:spPr bwMode="auto">
              <a:xfrm>
                <a:off x="7524750" y="4759325"/>
                <a:ext cx="42863" cy="3333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1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7"/>
                  </a:cxn>
                  <a:cxn ang="0">
                    <a:pos x="12" y="41"/>
                  </a:cxn>
                  <a:cxn ang="0">
                    <a:pos x="18" y="43"/>
                  </a:cxn>
                  <a:cxn ang="0">
                    <a:pos x="25" y="41"/>
                  </a:cxn>
                  <a:cxn ang="0">
                    <a:pos x="25" y="41"/>
                  </a:cxn>
                  <a:cxn ang="0">
                    <a:pos x="26" y="35"/>
                  </a:cxn>
                  <a:cxn ang="0">
                    <a:pos x="27" y="27"/>
                  </a:cxn>
                  <a:cxn ang="0">
                    <a:pos x="27" y="21"/>
                  </a:cxn>
                  <a:cxn ang="0">
                    <a:pos x="26" y="13"/>
                  </a:cxn>
                  <a:cxn ang="0">
                    <a:pos x="23" y="8"/>
                  </a:cxn>
                  <a:cxn ang="0">
                    <a:pos x="18" y="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7" y="2"/>
                  </a:cxn>
                  <a:cxn ang="0">
                    <a:pos x="2" y="6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27" h="43">
                    <a:moveTo>
                      <a:pt x="0" y="13"/>
                    </a:moveTo>
                    <a:lnTo>
                      <a:pt x="0" y="13"/>
                    </a:lnTo>
                    <a:lnTo>
                      <a:pt x="1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7"/>
                    </a:lnTo>
                    <a:lnTo>
                      <a:pt x="12" y="41"/>
                    </a:lnTo>
                    <a:lnTo>
                      <a:pt x="18" y="43"/>
                    </a:lnTo>
                    <a:lnTo>
                      <a:pt x="25" y="41"/>
                    </a:lnTo>
                    <a:lnTo>
                      <a:pt x="25" y="41"/>
                    </a:lnTo>
                    <a:lnTo>
                      <a:pt x="26" y="35"/>
                    </a:lnTo>
                    <a:lnTo>
                      <a:pt x="27" y="27"/>
                    </a:lnTo>
                    <a:lnTo>
                      <a:pt x="27" y="21"/>
                    </a:lnTo>
                    <a:lnTo>
                      <a:pt x="26" y="13"/>
                    </a:lnTo>
                    <a:lnTo>
                      <a:pt x="23" y="8"/>
                    </a:lnTo>
                    <a:lnTo>
                      <a:pt x="18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2" y="6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Freeform 79"/>
              <p:cNvSpPr>
                <a:spLocks/>
              </p:cNvSpPr>
              <p:nvPr/>
            </p:nvSpPr>
            <p:spPr bwMode="auto">
              <a:xfrm>
                <a:off x="7524750" y="4757738"/>
                <a:ext cx="49213" cy="41275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0" y="19"/>
                  </a:cxn>
                  <a:cxn ang="0">
                    <a:pos x="2" y="23"/>
                  </a:cxn>
                  <a:cxn ang="0">
                    <a:pos x="7" y="31"/>
                  </a:cxn>
                  <a:cxn ang="0">
                    <a:pos x="10" y="35"/>
                  </a:cxn>
                  <a:cxn ang="0">
                    <a:pos x="13" y="37"/>
                  </a:cxn>
                  <a:cxn ang="0">
                    <a:pos x="18" y="37"/>
                  </a:cxn>
                  <a:cxn ang="0">
                    <a:pos x="21" y="35"/>
                  </a:cxn>
                  <a:cxn ang="0">
                    <a:pos x="21" y="35"/>
                  </a:cxn>
                  <a:cxn ang="0">
                    <a:pos x="23" y="29"/>
                  </a:cxn>
                  <a:cxn ang="0">
                    <a:pos x="23" y="23"/>
                  </a:cxn>
                  <a:cxn ang="0">
                    <a:pos x="23" y="17"/>
                  </a:cxn>
                  <a:cxn ang="0">
                    <a:pos x="21" y="12"/>
                  </a:cxn>
                  <a:cxn ang="0">
                    <a:pos x="17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25" y="6"/>
                  </a:cxn>
                  <a:cxn ang="0">
                    <a:pos x="28" y="12"/>
                  </a:cxn>
                  <a:cxn ang="0">
                    <a:pos x="30" y="17"/>
                  </a:cxn>
                  <a:cxn ang="0">
                    <a:pos x="31" y="25"/>
                  </a:cxn>
                  <a:cxn ang="0">
                    <a:pos x="30" y="37"/>
                  </a:cxn>
                  <a:cxn ang="0">
                    <a:pos x="30" y="37"/>
                  </a:cxn>
                  <a:cxn ang="0">
                    <a:pos x="29" y="43"/>
                  </a:cxn>
                  <a:cxn ang="0">
                    <a:pos x="28" y="47"/>
                  </a:cxn>
                  <a:cxn ang="0">
                    <a:pos x="26" y="51"/>
                  </a:cxn>
                  <a:cxn ang="0">
                    <a:pos x="23" y="53"/>
                  </a:cxn>
                  <a:cxn ang="0">
                    <a:pos x="18" y="53"/>
                  </a:cxn>
                  <a:cxn ang="0">
                    <a:pos x="12" y="51"/>
                  </a:cxn>
                  <a:cxn ang="0">
                    <a:pos x="8" y="45"/>
                  </a:cxn>
                  <a:cxn ang="0">
                    <a:pos x="3" y="37"/>
                  </a:cxn>
                  <a:cxn ang="0">
                    <a:pos x="1" y="29"/>
                  </a:cxn>
                  <a:cxn ang="0">
                    <a:pos x="0" y="19"/>
                  </a:cxn>
                  <a:cxn ang="0">
                    <a:pos x="0" y="19"/>
                  </a:cxn>
                </a:cxnLst>
                <a:rect l="0" t="0" r="r" b="b"/>
                <a:pathLst>
                  <a:path w="31" h="53">
                    <a:moveTo>
                      <a:pt x="0" y="19"/>
                    </a:moveTo>
                    <a:lnTo>
                      <a:pt x="0" y="19"/>
                    </a:lnTo>
                    <a:lnTo>
                      <a:pt x="2" y="23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3" y="37"/>
                    </a:lnTo>
                    <a:lnTo>
                      <a:pt x="18" y="37"/>
                    </a:lnTo>
                    <a:lnTo>
                      <a:pt x="21" y="35"/>
                    </a:lnTo>
                    <a:lnTo>
                      <a:pt x="21" y="35"/>
                    </a:lnTo>
                    <a:lnTo>
                      <a:pt x="23" y="29"/>
                    </a:lnTo>
                    <a:lnTo>
                      <a:pt x="23" y="23"/>
                    </a:lnTo>
                    <a:lnTo>
                      <a:pt x="23" y="17"/>
                    </a:lnTo>
                    <a:lnTo>
                      <a:pt x="21" y="12"/>
                    </a:lnTo>
                    <a:lnTo>
                      <a:pt x="17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25" y="6"/>
                    </a:lnTo>
                    <a:lnTo>
                      <a:pt x="28" y="12"/>
                    </a:lnTo>
                    <a:lnTo>
                      <a:pt x="30" y="17"/>
                    </a:lnTo>
                    <a:lnTo>
                      <a:pt x="31" y="25"/>
                    </a:lnTo>
                    <a:lnTo>
                      <a:pt x="30" y="37"/>
                    </a:lnTo>
                    <a:lnTo>
                      <a:pt x="30" y="37"/>
                    </a:lnTo>
                    <a:lnTo>
                      <a:pt x="29" y="43"/>
                    </a:lnTo>
                    <a:lnTo>
                      <a:pt x="28" y="47"/>
                    </a:lnTo>
                    <a:lnTo>
                      <a:pt x="26" y="51"/>
                    </a:lnTo>
                    <a:lnTo>
                      <a:pt x="23" y="53"/>
                    </a:lnTo>
                    <a:lnTo>
                      <a:pt x="18" y="53"/>
                    </a:lnTo>
                    <a:lnTo>
                      <a:pt x="12" y="51"/>
                    </a:lnTo>
                    <a:lnTo>
                      <a:pt x="8" y="45"/>
                    </a:lnTo>
                    <a:lnTo>
                      <a:pt x="3" y="37"/>
                    </a:lnTo>
                    <a:lnTo>
                      <a:pt x="1" y="29"/>
                    </a:lnTo>
                    <a:lnTo>
                      <a:pt x="0" y="19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Freeform 80"/>
              <p:cNvSpPr>
                <a:spLocks/>
              </p:cNvSpPr>
              <p:nvPr/>
            </p:nvSpPr>
            <p:spPr bwMode="auto">
              <a:xfrm>
                <a:off x="7196138" y="4991100"/>
                <a:ext cx="195263" cy="42862"/>
              </a:xfrm>
              <a:custGeom>
                <a:avLst/>
                <a:gdLst/>
                <a:ahLst/>
                <a:cxnLst>
                  <a:cxn ang="0">
                    <a:pos x="123" y="20"/>
                  </a:cxn>
                  <a:cxn ang="0">
                    <a:pos x="123" y="20"/>
                  </a:cxn>
                  <a:cxn ang="0">
                    <a:pos x="123" y="23"/>
                  </a:cxn>
                  <a:cxn ang="0">
                    <a:pos x="121" y="27"/>
                  </a:cxn>
                  <a:cxn ang="0">
                    <a:pos x="120" y="31"/>
                  </a:cxn>
                  <a:cxn ang="0">
                    <a:pos x="117" y="33"/>
                  </a:cxn>
                  <a:cxn ang="0">
                    <a:pos x="114" y="33"/>
                  </a:cxn>
                  <a:cxn ang="0">
                    <a:pos x="110" y="33"/>
                  </a:cxn>
                  <a:cxn ang="0">
                    <a:pos x="110" y="33"/>
                  </a:cxn>
                  <a:cxn ang="0">
                    <a:pos x="100" y="27"/>
                  </a:cxn>
                  <a:cxn ang="0">
                    <a:pos x="86" y="22"/>
                  </a:cxn>
                  <a:cxn ang="0">
                    <a:pos x="70" y="16"/>
                  </a:cxn>
                  <a:cxn ang="0">
                    <a:pos x="53" y="10"/>
                  </a:cxn>
                  <a:cxn ang="0">
                    <a:pos x="53" y="10"/>
                  </a:cxn>
                  <a:cxn ang="0">
                    <a:pos x="44" y="10"/>
                  </a:cxn>
                  <a:cxn ang="0">
                    <a:pos x="35" y="10"/>
                  </a:cxn>
                  <a:cxn ang="0">
                    <a:pos x="21" y="12"/>
                  </a:cxn>
                  <a:cxn ang="0">
                    <a:pos x="16" y="12"/>
                  </a:cxn>
                  <a:cxn ang="0">
                    <a:pos x="10" y="12"/>
                  </a:cxn>
                  <a:cxn ang="0">
                    <a:pos x="6" y="8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12"/>
                  </a:cxn>
                  <a:cxn ang="0">
                    <a:pos x="8" y="31"/>
                  </a:cxn>
                  <a:cxn ang="0">
                    <a:pos x="8" y="31"/>
                  </a:cxn>
                  <a:cxn ang="0">
                    <a:pos x="25" y="27"/>
                  </a:cxn>
                  <a:cxn ang="0">
                    <a:pos x="41" y="27"/>
                  </a:cxn>
                  <a:cxn ang="0">
                    <a:pos x="50" y="27"/>
                  </a:cxn>
                  <a:cxn ang="0">
                    <a:pos x="59" y="29"/>
                  </a:cxn>
                  <a:cxn ang="0">
                    <a:pos x="59" y="29"/>
                  </a:cxn>
                  <a:cxn ang="0">
                    <a:pos x="81" y="37"/>
                  </a:cxn>
                  <a:cxn ang="0">
                    <a:pos x="97" y="45"/>
                  </a:cxn>
                  <a:cxn ang="0">
                    <a:pos x="110" y="51"/>
                  </a:cxn>
                  <a:cxn ang="0">
                    <a:pos x="114" y="53"/>
                  </a:cxn>
                  <a:cxn ang="0">
                    <a:pos x="117" y="53"/>
                  </a:cxn>
                  <a:cxn ang="0">
                    <a:pos x="117" y="53"/>
                  </a:cxn>
                  <a:cxn ang="0">
                    <a:pos x="120" y="51"/>
                  </a:cxn>
                  <a:cxn ang="0">
                    <a:pos x="122" y="47"/>
                  </a:cxn>
                  <a:cxn ang="0">
                    <a:pos x="123" y="35"/>
                  </a:cxn>
                  <a:cxn ang="0">
                    <a:pos x="123" y="25"/>
                  </a:cxn>
                  <a:cxn ang="0">
                    <a:pos x="123" y="20"/>
                  </a:cxn>
                  <a:cxn ang="0">
                    <a:pos x="123" y="20"/>
                  </a:cxn>
                </a:cxnLst>
                <a:rect l="0" t="0" r="r" b="b"/>
                <a:pathLst>
                  <a:path w="123" h="53">
                    <a:moveTo>
                      <a:pt x="123" y="20"/>
                    </a:moveTo>
                    <a:lnTo>
                      <a:pt x="123" y="20"/>
                    </a:lnTo>
                    <a:lnTo>
                      <a:pt x="123" y="23"/>
                    </a:lnTo>
                    <a:lnTo>
                      <a:pt x="121" y="27"/>
                    </a:lnTo>
                    <a:lnTo>
                      <a:pt x="120" y="31"/>
                    </a:lnTo>
                    <a:lnTo>
                      <a:pt x="117" y="33"/>
                    </a:lnTo>
                    <a:lnTo>
                      <a:pt x="114" y="33"/>
                    </a:lnTo>
                    <a:lnTo>
                      <a:pt x="110" y="33"/>
                    </a:lnTo>
                    <a:lnTo>
                      <a:pt x="110" y="33"/>
                    </a:lnTo>
                    <a:lnTo>
                      <a:pt x="100" y="27"/>
                    </a:lnTo>
                    <a:lnTo>
                      <a:pt x="86" y="22"/>
                    </a:lnTo>
                    <a:lnTo>
                      <a:pt x="70" y="16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44" y="10"/>
                    </a:lnTo>
                    <a:lnTo>
                      <a:pt x="35" y="10"/>
                    </a:lnTo>
                    <a:lnTo>
                      <a:pt x="21" y="12"/>
                    </a:lnTo>
                    <a:lnTo>
                      <a:pt x="16" y="12"/>
                    </a:lnTo>
                    <a:lnTo>
                      <a:pt x="10" y="12"/>
                    </a:lnTo>
                    <a:lnTo>
                      <a:pt x="6" y="8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2"/>
                    </a:lnTo>
                    <a:lnTo>
                      <a:pt x="8" y="31"/>
                    </a:lnTo>
                    <a:lnTo>
                      <a:pt x="8" y="31"/>
                    </a:lnTo>
                    <a:lnTo>
                      <a:pt x="25" y="27"/>
                    </a:lnTo>
                    <a:lnTo>
                      <a:pt x="41" y="27"/>
                    </a:lnTo>
                    <a:lnTo>
                      <a:pt x="50" y="27"/>
                    </a:lnTo>
                    <a:lnTo>
                      <a:pt x="59" y="29"/>
                    </a:lnTo>
                    <a:lnTo>
                      <a:pt x="59" y="29"/>
                    </a:lnTo>
                    <a:lnTo>
                      <a:pt x="81" y="37"/>
                    </a:lnTo>
                    <a:lnTo>
                      <a:pt x="97" y="45"/>
                    </a:lnTo>
                    <a:lnTo>
                      <a:pt x="110" y="51"/>
                    </a:lnTo>
                    <a:lnTo>
                      <a:pt x="114" y="53"/>
                    </a:lnTo>
                    <a:lnTo>
                      <a:pt x="117" y="53"/>
                    </a:lnTo>
                    <a:lnTo>
                      <a:pt x="117" y="53"/>
                    </a:lnTo>
                    <a:lnTo>
                      <a:pt x="120" y="51"/>
                    </a:lnTo>
                    <a:lnTo>
                      <a:pt x="122" y="47"/>
                    </a:lnTo>
                    <a:lnTo>
                      <a:pt x="123" y="35"/>
                    </a:lnTo>
                    <a:lnTo>
                      <a:pt x="123" y="25"/>
                    </a:lnTo>
                    <a:lnTo>
                      <a:pt x="123" y="20"/>
                    </a:lnTo>
                    <a:lnTo>
                      <a:pt x="123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Freeform 81"/>
              <p:cNvSpPr>
                <a:spLocks/>
              </p:cNvSpPr>
              <p:nvPr/>
            </p:nvSpPr>
            <p:spPr bwMode="auto">
              <a:xfrm>
                <a:off x="7169150" y="4841875"/>
                <a:ext cx="104775" cy="101600"/>
              </a:xfrm>
              <a:custGeom>
                <a:avLst/>
                <a:gdLst/>
                <a:ahLst/>
                <a:cxnLst>
                  <a:cxn ang="0">
                    <a:pos x="0" y="79"/>
                  </a:cxn>
                  <a:cxn ang="0">
                    <a:pos x="12" y="129"/>
                  </a:cxn>
                  <a:cxn ang="0">
                    <a:pos x="66" y="53"/>
                  </a:cxn>
                  <a:cxn ang="0">
                    <a:pos x="48" y="0"/>
                  </a:cxn>
                  <a:cxn ang="0">
                    <a:pos x="0" y="79"/>
                  </a:cxn>
                </a:cxnLst>
                <a:rect l="0" t="0" r="r" b="b"/>
                <a:pathLst>
                  <a:path w="66" h="129">
                    <a:moveTo>
                      <a:pt x="0" y="79"/>
                    </a:moveTo>
                    <a:lnTo>
                      <a:pt x="12" y="129"/>
                    </a:lnTo>
                    <a:lnTo>
                      <a:pt x="66" y="53"/>
                    </a:lnTo>
                    <a:lnTo>
                      <a:pt x="48" y="0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Freeform 82"/>
              <p:cNvSpPr>
                <a:spLocks/>
              </p:cNvSpPr>
              <p:nvPr/>
            </p:nvSpPr>
            <p:spPr bwMode="auto">
              <a:xfrm>
                <a:off x="7178675" y="4852988"/>
                <a:ext cx="87313" cy="80962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8" y="104"/>
                  </a:cxn>
                  <a:cxn ang="0">
                    <a:pos x="55" y="37"/>
                  </a:cxn>
                  <a:cxn ang="0">
                    <a:pos x="41" y="0"/>
                  </a:cxn>
                  <a:cxn ang="0">
                    <a:pos x="0" y="67"/>
                  </a:cxn>
                </a:cxnLst>
                <a:rect l="0" t="0" r="r" b="b"/>
                <a:pathLst>
                  <a:path w="55" h="104">
                    <a:moveTo>
                      <a:pt x="0" y="67"/>
                    </a:moveTo>
                    <a:lnTo>
                      <a:pt x="8" y="104"/>
                    </a:lnTo>
                    <a:lnTo>
                      <a:pt x="55" y="37"/>
                    </a:lnTo>
                    <a:lnTo>
                      <a:pt x="41" y="0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Freeform 83"/>
              <p:cNvSpPr>
                <a:spLocks/>
              </p:cNvSpPr>
              <p:nvPr/>
            </p:nvSpPr>
            <p:spPr bwMode="auto">
              <a:xfrm>
                <a:off x="7175500" y="4848225"/>
                <a:ext cx="69850" cy="57150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31" y="63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30" y="59"/>
                  </a:cxn>
                  <a:cxn ang="0">
                    <a:pos x="1" y="71"/>
                  </a:cxn>
                  <a:cxn ang="0">
                    <a:pos x="0" y="73"/>
                  </a:cxn>
                </a:cxnLst>
                <a:rect l="0" t="0" r="r" b="b"/>
                <a:pathLst>
                  <a:path w="44" h="73">
                    <a:moveTo>
                      <a:pt x="0" y="73"/>
                    </a:moveTo>
                    <a:lnTo>
                      <a:pt x="31" y="63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30" y="59"/>
                    </a:lnTo>
                    <a:lnTo>
                      <a:pt x="1" y="71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Freeform 84"/>
              <p:cNvSpPr>
                <a:spLocks/>
              </p:cNvSpPr>
              <p:nvPr/>
            </p:nvSpPr>
            <p:spPr bwMode="auto">
              <a:xfrm>
                <a:off x="7192963" y="4906963"/>
                <a:ext cx="14288" cy="20637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12"/>
                  </a:cxn>
                  <a:cxn ang="0">
                    <a:pos x="3" y="22"/>
                  </a:cxn>
                  <a:cxn ang="0">
                    <a:pos x="0" y="28"/>
                  </a:cxn>
                  <a:cxn ang="0">
                    <a:pos x="0" y="28"/>
                  </a:cxn>
                </a:cxnLst>
                <a:rect l="0" t="0" r="r" b="b"/>
                <a:pathLst>
                  <a:path w="9" h="28">
                    <a:moveTo>
                      <a:pt x="0" y="28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5" y="12"/>
                    </a:lnTo>
                    <a:lnTo>
                      <a:pt x="3" y="22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Freeform 85"/>
              <p:cNvSpPr>
                <a:spLocks/>
              </p:cNvSpPr>
              <p:nvPr/>
            </p:nvSpPr>
            <p:spPr bwMode="auto">
              <a:xfrm>
                <a:off x="7235825" y="4881563"/>
                <a:ext cx="23813" cy="7937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5" y="4"/>
                  </a:cxn>
                  <a:cxn ang="0">
                    <a:pos x="10" y="2"/>
                  </a:cxn>
                  <a:cxn ang="0">
                    <a:pos x="15" y="0"/>
                  </a:cxn>
                  <a:cxn ang="0">
                    <a:pos x="15" y="0"/>
                  </a:cxn>
                </a:cxnLst>
                <a:rect l="0" t="0" r="r" b="b"/>
                <a:pathLst>
                  <a:path w="15" h="10">
                    <a:moveTo>
                      <a:pt x="15" y="0"/>
                    </a:moveTo>
                    <a:lnTo>
                      <a:pt x="0" y="10"/>
                    </a:lnTo>
                    <a:lnTo>
                      <a:pt x="0" y="10"/>
                    </a:lnTo>
                    <a:lnTo>
                      <a:pt x="5" y="4"/>
                    </a:lnTo>
                    <a:lnTo>
                      <a:pt x="10" y="2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Freeform 86"/>
              <p:cNvSpPr>
                <a:spLocks/>
              </p:cNvSpPr>
              <p:nvPr/>
            </p:nvSpPr>
            <p:spPr bwMode="auto">
              <a:xfrm>
                <a:off x="7161213" y="4848225"/>
                <a:ext cx="122238" cy="88900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28"/>
                  </a:cxn>
                  <a:cxn ang="0">
                    <a:pos x="49" y="114"/>
                  </a:cxn>
                  <a:cxn ang="0">
                    <a:pos x="77" y="76"/>
                  </a:cxn>
                  <a:cxn ang="0">
                    <a:pos x="28" y="0"/>
                  </a:cxn>
                </a:cxnLst>
                <a:rect l="0" t="0" r="r" b="b"/>
                <a:pathLst>
                  <a:path w="77" h="114">
                    <a:moveTo>
                      <a:pt x="28" y="0"/>
                    </a:moveTo>
                    <a:lnTo>
                      <a:pt x="0" y="28"/>
                    </a:lnTo>
                    <a:lnTo>
                      <a:pt x="49" y="114"/>
                    </a:lnTo>
                    <a:lnTo>
                      <a:pt x="77" y="76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Freeform 87"/>
              <p:cNvSpPr>
                <a:spLocks/>
              </p:cNvSpPr>
              <p:nvPr/>
            </p:nvSpPr>
            <p:spPr bwMode="auto">
              <a:xfrm>
                <a:off x="7170738" y="4854575"/>
                <a:ext cx="100013" cy="74612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18"/>
                  </a:cxn>
                  <a:cxn ang="0">
                    <a:pos x="43" y="94"/>
                  </a:cxn>
                  <a:cxn ang="0">
                    <a:pos x="63" y="66"/>
                  </a:cxn>
                  <a:cxn ang="0">
                    <a:pos x="20" y="0"/>
                  </a:cxn>
                </a:cxnLst>
                <a:rect l="0" t="0" r="r" b="b"/>
                <a:pathLst>
                  <a:path w="63" h="94">
                    <a:moveTo>
                      <a:pt x="20" y="0"/>
                    </a:moveTo>
                    <a:lnTo>
                      <a:pt x="0" y="18"/>
                    </a:lnTo>
                    <a:lnTo>
                      <a:pt x="43" y="94"/>
                    </a:lnTo>
                    <a:lnTo>
                      <a:pt x="63" y="6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Freeform 88"/>
              <p:cNvSpPr>
                <a:spLocks/>
              </p:cNvSpPr>
              <p:nvPr/>
            </p:nvSpPr>
            <p:spPr bwMode="auto">
              <a:xfrm>
                <a:off x="7202488" y="4852988"/>
                <a:ext cx="73025" cy="555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55"/>
                  </a:cxn>
                  <a:cxn ang="0">
                    <a:pos x="45" y="70"/>
                  </a:cxn>
                  <a:cxn ang="0">
                    <a:pos x="46" y="68"/>
                  </a:cxn>
                  <a:cxn ang="0">
                    <a:pos x="12" y="51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6" h="70">
                    <a:moveTo>
                      <a:pt x="0" y="0"/>
                    </a:moveTo>
                    <a:lnTo>
                      <a:pt x="9" y="55"/>
                    </a:lnTo>
                    <a:lnTo>
                      <a:pt x="45" y="70"/>
                    </a:lnTo>
                    <a:lnTo>
                      <a:pt x="46" y="68"/>
                    </a:lnTo>
                    <a:lnTo>
                      <a:pt x="12" y="51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Freeform 89"/>
              <p:cNvSpPr>
                <a:spLocks/>
              </p:cNvSpPr>
              <p:nvPr/>
            </p:nvSpPr>
            <p:spPr bwMode="auto">
              <a:xfrm>
                <a:off x="7178675" y="4868863"/>
                <a:ext cx="26988" cy="111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13"/>
                  </a:cxn>
                  <a:cxn ang="0">
                    <a:pos x="17" y="13"/>
                  </a:cxn>
                  <a:cxn ang="0">
                    <a:pos x="10" y="9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 h="13">
                    <a:moveTo>
                      <a:pt x="0" y="0"/>
                    </a:moveTo>
                    <a:lnTo>
                      <a:pt x="17" y="13"/>
                    </a:lnTo>
                    <a:lnTo>
                      <a:pt x="17" y="13"/>
                    </a:lnTo>
                    <a:lnTo>
                      <a:pt x="10" y="9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Freeform 90"/>
              <p:cNvSpPr>
                <a:spLocks/>
              </p:cNvSpPr>
              <p:nvPr/>
            </p:nvSpPr>
            <p:spPr bwMode="auto">
              <a:xfrm>
                <a:off x="7227888" y="4903788"/>
                <a:ext cx="9525" cy="19050"/>
              </a:xfrm>
              <a:custGeom>
                <a:avLst/>
                <a:gdLst/>
                <a:ahLst/>
                <a:cxnLst>
                  <a:cxn ang="0">
                    <a:pos x="6" y="2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3" y="9"/>
                  </a:cxn>
                  <a:cxn ang="0">
                    <a:pos x="6" y="17"/>
                  </a:cxn>
                  <a:cxn ang="0">
                    <a:pos x="6" y="25"/>
                  </a:cxn>
                  <a:cxn ang="0">
                    <a:pos x="6" y="25"/>
                  </a:cxn>
                </a:cxnLst>
                <a:rect l="0" t="0" r="r" b="b"/>
                <a:pathLst>
                  <a:path w="6" h="25">
                    <a:moveTo>
                      <a:pt x="6" y="2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9"/>
                    </a:lnTo>
                    <a:lnTo>
                      <a:pt x="6" y="17"/>
                    </a:lnTo>
                    <a:lnTo>
                      <a:pt x="6" y="25"/>
                    </a:lnTo>
                    <a:lnTo>
                      <a:pt x="6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Freeform 91"/>
              <p:cNvSpPr>
                <a:spLocks/>
              </p:cNvSpPr>
              <p:nvPr/>
            </p:nvSpPr>
            <p:spPr bwMode="auto">
              <a:xfrm>
                <a:off x="7175500" y="4854575"/>
                <a:ext cx="111125" cy="60325"/>
              </a:xfrm>
              <a:custGeom>
                <a:avLst/>
                <a:gdLst/>
                <a:ahLst/>
                <a:cxnLst>
                  <a:cxn ang="0">
                    <a:pos x="5" y="20"/>
                  </a:cxn>
                  <a:cxn ang="0">
                    <a:pos x="0" y="74"/>
                  </a:cxn>
                  <a:cxn ang="0">
                    <a:pos x="69" y="61"/>
                  </a:cxn>
                  <a:cxn ang="0">
                    <a:pos x="70" y="0"/>
                  </a:cxn>
                  <a:cxn ang="0">
                    <a:pos x="5" y="20"/>
                  </a:cxn>
                </a:cxnLst>
                <a:rect l="0" t="0" r="r" b="b"/>
                <a:pathLst>
                  <a:path w="70" h="74">
                    <a:moveTo>
                      <a:pt x="5" y="20"/>
                    </a:moveTo>
                    <a:lnTo>
                      <a:pt x="0" y="74"/>
                    </a:lnTo>
                    <a:lnTo>
                      <a:pt x="69" y="61"/>
                    </a:lnTo>
                    <a:lnTo>
                      <a:pt x="70" y="0"/>
                    </a:lnTo>
                    <a:lnTo>
                      <a:pt x="5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Freeform 92"/>
              <p:cNvSpPr>
                <a:spLocks/>
              </p:cNvSpPr>
              <p:nvPr/>
            </p:nvSpPr>
            <p:spPr bwMode="auto">
              <a:xfrm>
                <a:off x="7181850" y="4862513"/>
                <a:ext cx="95250" cy="44450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0" y="54"/>
                  </a:cxn>
                  <a:cxn ang="0">
                    <a:pos x="60" y="45"/>
                  </a:cxn>
                  <a:cxn ang="0">
                    <a:pos x="60" y="0"/>
                  </a:cxn>
                  <a:cxn ang="0">
                    <a:pos x="4" y="17"/>
                  </a:cxn>
                </a:cxnLst>
                <a:rect l="0" t="0" r="r" b="b"/>
                <a:pathLst>
                  <a:path w="60" h="54">
                    <a:moveTo>
                      <a:pt x="4" y="17"/>
                    </a:moveTo>
                    <a:lnTo>
                      <a:pt x="0" y="54"/>
                    </a:lnTo>
                    <a:lnTo>
                      <a:pt x="60" y="45"/>
                    </a:lnTo>
                    <a:lnTo>
                      <a:pt x="60" y="0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Freeform 93"/>
              <p:cNvSpPr>
                <a:spLocks/>
              </p:cNvSpPr>
              <p:nvPr/>
            </p:nvSpPr>
            <p:spPr bwMode="auto">
              <a:xfrm>
                <a:off x="7186613" y="4859338"/>
                <a:ext cx="95250" cy="33337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29" y="41"/>
                  </a:cxn>
                  <a:cxn ang="0">
                    <a:pos x="60" y="2"/>
                  </a:cxn>
                  <a:cxn ang="0">
                    <a:pos x="59" y="0"/>
                  </a:cxn>
                  <a:cxn ang="0">
                    <a:pos x="29" y="35"/>
                  </a:cxn>
                  <a:cxn ang="0">
                    <a:pos x="1" y="17"/>
                  </a:cxn>
                  <a:cxn ang="0">
                    <a:pos x="0" y="19"/>
                  </a:cxn>
                </a:cxnLst>
                <a:rect l="0" t="0" r="r" b="b"/>
                <a:pathLst>
                  <a:path w="60" h="41">
                    <a:moveTo>
                      <a:pt x="0" y="19"/>
                    </a:moveTo>
                    <a:lnTo>
                      <a:pt x="29" y="41"/>
                    </a:lnTo>
                    <a:lnTo>
                      <a:pt x="60" y="2"/>
                    </a:lnTo>
                    <a:lnTo>
                      <a:pt x="59" y="0"/>
                    </a:lnTo>
                    <a:lnTo>
                      <a:pt x="29" y="35"/>
                    </a:lnTo>
                    <a:lnTo>
                      <a:pt x="1" y="17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Freeform 94"/>
              <p:cNvSpPr>
                <a:spLocks/>
              </p:cNvSpPr>
              <p:nvPr/>
            </p:nvSpPr>
            <p:spPr bwMode="auto">
              <a:xfrm>
                <a:off x="7186613" y="4891088"/>
                <a:ext cx="25400" cy="11112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10" y="6"/>
                  </a:cxn>
                  <a:cxn ang="0">
                    <a:pos x="5" y="12"/>
                  </a:cxn>
                  <a:cxn ang="0">
                    <a:pos x="0" y="14"/>
                  </a:cxn>
                  <a:cxn ang="0">
                    <a:pos x="0" y="14"/>
                  </a:cxn>
                </a:cxnLst>
                <a:rect l="0" t="0" r="r" b="b"/>
                <a:pathLst>
                  <a:path w="16" h="14">
                    <a:moveTo>
                      <a:pt x="0" y="14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10" y="6"/>
                    </a:lnTo>
                    <a:lnTo>
                      <a:pt x="5" y="12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Freeform 95"/>
              <p:cNvSpPr>
                <a:spLocks/>
              </p:cNvSpPr>
              <p:nvPr/>
            </p:nvSpPr>
            <p:spPr bwMode="auto">
              <a:xfrm>
                <a:off x="7246938" y="4889500"/>
                <a:ext cx="25400" cy="6350"/>
              </a:xfrm>
              <a:custGeom>
                <a:avLst/>
                <a:gdLst/>
                <a:ahLst/>
                <a:cxnLst>
                  <a:cxn ang="0">
                    <a:pos x="16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2"/>
                  </a:cxn>
                  <a:cxn ang="0">
                    <a:pos x="12" y="4"/>
                  </a:cxn>
                  <a:cxn ang="0">
                    <a:pos x="16" y="8"/>
                  </a:cxn>
                  <a:cxn ang="0">
                    <a:pos x="16" y="8"/>
                  </a:cxn>
                </a:cxnLst>
                <a:rect l="0" t="0" r="r" b="b"/>
                <a:pathLst>
                  <a:path w="16" h="8">
                    <a:moveTo>
                      <a:pt x="16" y="8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2"/>
                    </a:lnTo>
                    <a:lnTo>
                      <a:pt x="12" y="4"/>
                    </a:lnTo>
                    <a:lnTo>
                      <a:pt x="16" y="8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Freeform 96"/>
              <p:cNvSpPr>
                <a:spLocks/>
              </p:cNvSpPr>
              <p:nvPr/>
            </p:nvSpPr>
            <p:spPr bwMode="auto">
              <a:xfrm>
                <a:off x="7213600" y="4859338"/>
                <a:ext cx="107950" cy="87312"/>
              </a:xfrm>
              <a:custGeom>
                <a:avLst/>
                <a:gdLst/>
                <a:ahLst/>
                <a:cxnLst>
                  <a:cxn ang="0">
                    <a:pos x="0" y="55"/>
                  </a:cxn>
                  <a:cxn ang="0">
                    <a:pos x="5" y="109"/>
                  </a:cxn>
                  <a:cxn ang="0">
                    <a:pos x="68" y="58"/>
                  </a:cxn>
                  <a:cxn ang="0">
                    <a:pos x="57" y="0"/>
                  </a:cxn>
                  <a:cxn ang="0">
                    <a:pos x="0" y="55"/>
                  </a:cxn>
                </a:cxnLst>
                <a:rect l="0" t="0" r="r" b="b"/>
                <a:pathLst>
                  <a:path w="68" h="109">
                    <a:moveTo>
                      <a:pt x="0" y="55"/>
                    </a:moveTo>
                    <a:lnTo>
                      <a:pt x="5" y="109"/>
                    </a:lnTo>
                    <a:lnTo>
                      <a:pt x="68" y="58"/>
                    </a:lnTo>
                    <a:lnTo>
                      <a:pt x="57" y="0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Freeform 97"/>
              <p:cNvSpPr>
                <a:spLocks/>
              </p:cNvSpPr>
              <p:nvPr/>
            </p:nvSpPr>
            <p:spPr bwMode="auto">
              <a:xfrm>
                <a:off x="7221538" y="4870450"/>
                <a:ext cx="90488" cy="68262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2" y="86"/>
                  </a:cxn>
                  <a:cxn ang="0">
                    <a:pos x="57" y="43"/>
                  </a:cxn>
                  <a:cxn ang="0">
                    <a:pos x="50" y="0"/>
                  </a:cxn>
                  <a:cxn ang="0">
                    <a:pos x="0" y="46"/>
                  </a:cxn>
                </a:cxnLst>
                <a:rect l="0" t="0" r="r" b="b"/>
                <a:pathLst>
                  <a:path w="57" h="86">
                    <a:moveTo>
                      <a:pt x="0" y="46"/>
                    </a:moveTo>
                    <a:lnTo>
                      <a:pt x="2" y="86"/>
                    </a:lnTo>
                    <a:lnTo>
                      <a:pt x="57" y="43"/>
                    </a:lnTo>
                    <a:lnTo>
                      <a:pt x="50" y="0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Freeform 98"/>
              <p:cNvSpPr>
                <a:spLocks/>
              </p:cNvSpPr>
              <p:nvPr/>
            </p:nvSpPr>
            <p:spPr bwMode="auto">
              <a:xfrm>
                <a:off x="7216775" y="4865688"/>
                <a:ext cx="85725" cy="44450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33" y="54"/>
                  </a:cxn>
                  <a:cxn ang="0">
                    <a:pos x="54" y="0"/>
                  </a:cxn>
                  <a:cxn ang="0">
                    <a:pos x="53" y="0"/>
                  </a:cxn>
                  <a:cxn ang="0">
                    <a:pos x="32" y="50"/>
                  </a:cxn>
                  <a:cxn ang="0">
                    <a:pos x="2" y="49"/>
                  </a:cxn>
                  <a:cxn ang="0">
                    <a:pos x="0" y="50"/>
                  </a:cxn>
                </a:cxnLst>
                <a:rect l="0" t="0" r="r" b="b"/>
                <a:pathLst>
                  <a:path w="54" h="54">
                    <a:moveTo>
                      <a:pt x="0" y="50"/>
                    </a:moveTo>
                    <a:lnTo>
                      <a:pt x="33" y="54"/>
                    </a:lnTo>
                    <a:lnTo>
                      <a:pt x="54" y="0"/>
                    </a:lnTo>
                    <a:lnTo>
                      <a:pt x="53" y="0"/>
                    </a:lnTo>
                    <a:lnTo>
                      <a:pt x="32" y="50"/>
                    </a:lnTo>
                    <a:lnTo>
                      <a:pt x="2" y="49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Freeform 99"/>
              <p:cNvSpPr>
                <a:spLocks/>
              </p:cNvSpPr>
              <p:nvPr/>
            </p:nvSpPr>
            <p:spPr bwMode="auto">
              <a:xfrm>
                <a:off x="7227888" y="4914900"/>
                <a:ext cx="19050" cy="174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8" y="10"/>
                  </a:cxn>
                  <a:cxn ang="0">
                    <a:pos x="5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2" h="24">
                    <a:moveTo>
                      <a:pt x="0" y="24"/>
                    </a:moveTo>
                    <a:lnTo>
                      <a:pt x="12" y="0"/>
                    </a:lnTo>
                    <a:lnTo>
                      <a:pt x="12" y="0"/>
                    </a:lnTo>
                    <a:lnTo>
                      <a:pt x="8" y="10"/>
                    </a:lnTo>
                    <a:lnTo>
                      <a:pt x="5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Freeform 100"/>
              <p:cNvSpPr>
                <a:spLocks/>
              </p:cNvSpPr>
              <p:nvPr/>
            </p:nvSpPr>
            <p:spPr bwMode="auto">
              <a:xfrm>
                <a:off x="7281863" y="4902200"/>
                <a:ext cx="23813" cy="3175"/>
              </a:xfrm>
              <a:custGeom>
                <a:avLst/>
                <a:gdLst/>
                <a:ahLst/>
                <a:cxnLst>
                  <a:cxn ang="0">
                    <a:pos x="15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1" y="0"/>
                  </a:cxn>
                  <a:cxn ang="0">
                    <a:pos x="15" y="2"/>
                  </a:cxn>
                  <a:cxn ang="0">
                    <a:pos x="15" y="2"/>
                  </a:cxn>
                </a:cxnLst>
                <a:rect l="0" t="0" r="r" b="b"/>
                <a:pathLst>
                  <a:path w="15" h="4">
                    <a:moveTo>
                      <a:pt x="15" y="2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15" y="2"/>
                    </a:lnTo>
                    <a:lnTo>
                      <a:pt x="1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Freeform 101"/>
              <p:cNvSpPr>
                <a:spLocks/>
              </p:cNvSpPr>
              <p:nvPr/>
            </p:nvSpPr>
            <p:spPr bwMode="auto">
              <a:xfrm>
                <a:off x="7219950" y="4856163"/>
                <a:ext cx="120650" cy="90487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0" y="27"/>
                  </a:cxn>
                  <a:cxn ang="0">
                    <a:pos x="48" y="113"/>
                  </a:cxn>
                  <a:cxn ang="0">
                    <a:pos x="76" y="76"/>
                  </a:cxn>
                  <a:cxn ang="0">
                    <a:pos x="26" y="0"/>
                  </a:cxn>
                </a:cxnLst>
                <a:rect l="0" t="0" r="r" b="b"/>
                <a:pathLst>
                  <a:path w="76" h="113">
                    <a:moveTo>
                      <a:pt x="26" y="0"/>
                    </a:moveTo>
                    <a:lnTo>
                      <a:pt x="0" y="27"/>
                    </a:lnTo>
                    <a:lnTo>
                      <a:pt x="48" y="113"/>
                    </a:lnTo>
                    <a:lnTo>
                      <a:pt x="76" y="76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Freeform 102"/>
              <p:cNvSpPr>
                <a:spLocks/>
              </p:cNvSpPr>
              <p:nvPr/>
            </p:nvSpPr>
            <p:spPr bwMode="auto">
              <a:xfrm>
                <a:off x="7227888" y="4864100"/>
                <a:ext cx="100013" cy="74612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17"/>
                  </a:cxn>
                  <a:cxn ang="0">
                    <a:pos x="43" y="94"/>
                  </a:cxn>
                  <a:cxn ang="0">
                    <a:pos x="63" y="66"/>
                  </a:cxn>
                  <a:cxn ang="0">
                    <a:pos x="20" y="0"/>
                  </a:cxn>
                </a:cxnLst>
                <a:rect l="0" t="0" r="r" b="b"/>
                <a:pathLst>
                  <a:path w="63" h="94">
                    <a:moveTo>
                      <a:pt x="20" y="0"/>
                    </a:moveTo>
                    <a:lnTo>
                      <a:pt x="0" y="17"/>
                    </a:lnTo>
                    <a:lnTo>
                      <a:pt x="43" y="94"/>
                    </a:lnTo>
                    <a:lnTo>
                      <a:pt x="63" y="6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Freeform 103"/>
              <p:cNvSpPr>
                <a:spLocks/>
              </p:cNvSpPr>
              <p:nvPr/>
            </p:nvSpPr>
            <p:spPr bwMode="auto">
              <a:xfrm>
                <a:off x="7259638" y="4860925"/>
                <a:ext cx="73025" cy="571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55"/>
                  </a:cxn>
                  <a:cxn ang="0">
                    <a:pos x="46" y="70"/>
                  </a:cxn>
                  <a:cxn ang="0">
                    <a:pos x="46" y="68"/>
                  </a:cxn>
                  <a:cxn ang="0">
                    <a:pos x="11" y="51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6" h="70">
                    <a:moveTo>
                      <a:pt x="0" y="0"/>
                    </a:moveTo>
                    <a:lnTo>
                      <a:pt x="9" y="55"/>
                    </a:lnTo>
                    <a:lnTo>
                      <a:pt x="46" y="70"/>
                    </a:lnTo>
                    <a:lnTo>
                      <a:pt x="46" y="68"/>
                    </a:lnTo>
                    <a:lnTo>
                      <a:pt x="11" y="51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Freeform 104"/>
              <p:cNvSpPr>
                <a:spLocks/>
              </p:cNvSpPr>
              <p:nvPr/>
            </p:nvSpPr>
            <p:spPr bwMode="auto">
              <a:xfrm>
                <a:off x="7235825" y="4878388"/>
                <a:ext cx="25400" cy="111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14"/>
                  </a:cxn>
                  <a:cxn ang="0">
                    <a:pos x="16" y="14"/>
                  </a:cxn>
                  <a:cxn ang="0">
                    <a:pos x="10" y="10"/>
                  </a:cxn>
                  <a:cxn ang="0">
                    <a:pos x="4" y="6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14">
                    <a:moveTo>
                      <a:pt x="0" y="0"/>
                    </a:moveTo>
                    <a:lnTo>
                      <a:pt x="16" y="14"/>
                    </a:lnTo>
                    <a:lnTo>
                      <a:pt x="16" y="14"/>
                    </a:lnTo>
                    <a:lnTo>
                      <a:pt x="10" y="10"/>
                    </a:lnTo>
                    <a:lnTo>
                      <a:pt x="4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Freeform 105"/>
              <p:cNvSpPr>
                <a:spLocks/>
              </p:cNvSpPr>
              <p:nvPr/>
            </p:nvSpPr>
            <p:spPr bwMode="auto">
              <a:xfrm>
                <a:off x="7285038" y="4913313"/>
                <a:ext cx="11113" cy="19050"/>
              </a:xfrm>
              <a:custGeom>
                <a:avLst/>
                <a:gdLst/>
                <a:ahLst/>
                <a:cxnLst>
                  <a:cxn ang="0">
                    <a:pos x="7" y="2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3" y="10"/>
                  </a:cxn>
                  <a:cxn ang="0">
                    <a:pos x="5" y="18"/>
                  </a:cxn>
                  <a:cxn ang="0">
                    <a:pos x="7" y="26"/>
                  </a:cxn>
                  <a:cxn ang="0">
                    <a:pos x="7" y="26"/>
                  </a:cxn>
                </a:cxnLst>
                <a:rect l="0" t="0" r="r" b="b"/>
                <a:pathLst>
                  <a:path w="7" h="26">
                    <a:moveTo>
                      <a:pt x="7" y="2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10"/>
                    </a:lnTo>
                    <a:lnTo>
                      <a:pt x="5" y="18"/>
                    </a:lnTo>
                    <a:lnTo>
                      <a:pt x="7" y="26"/>
                    </a:lnTo>
                    <a:lnTo>
                      <a:pt x="7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Freeform 106"/>
              <p:cNvSpPr>
                <a:spLocks/>
              </p:cNvSpPr>
              <p:nvPr/>
            </p:nvSpPr>
            <p:spPr bwMode="auto">
              <a:xfrm>
                <a:off x="7080250" y="4870450"/>
                <a:ext cx="314325" cy="236537"/>
              </a:xfrm>
              <a:custGeom>
                <a:avLst/>
                <a:gdLst/>
                <a:ahLst/>
                <a:cxnLst>
                  <a:cxn ang="0">
                    <a:pos x="198" y="60"/>
                  </a:cxn>
                  <a:cxn ang="0">
                    <a:pos x="198" y="60"/>
                  </a:cxn>
                  <a:cxn ang="0">
                    <a:pos x="194" y="93"/>
                  </a:cxn>
                  <a:cxn ang="0">
                    <a:pos x="185" y="168"/>
                  </a:cxn>
                  <a:cxn ang="0">
                    <a:pos x="179" y="209"/>
                  </a:cxn>
                  <a:cxn ang="0">
                    <a:pos x="174" y="246"/>
                  </a:cxn>
                  <a:cxn ang="0">
                    <a:pos x="167" y="275"/>
                  </a:cxn>
                  <a:cxn ang="0">
                    <a:pos x="165" y="285"/>
                  </a:cxn>
                  <a:cxn ang="0">
                    <a:pos x="161" y="293"/>
                  </a:cxn>
                  <a:cxn ang="0">
                    <a:pos x="161" y="293"/>
                  </a:cxn>
                  <a:cxn ang="0">
                    <a:pos x="157" y="295"/>
                  </a:cxn>
                  <a:cxn ang="0">
                    <a:pos x="150" y="297"/>
                  </a:cxn>
                  <a:cxn ang="0">
                    <a:pos x="142" y="295"/>
                  </a:cxn>
                  <a:cxn ang="0">
                    <a:pos x="131" y="291"/>
                  </a:cxn>
                  <a:cxn ang="0">
                    <a:pos x="107" y="277"/>
                  </a:cxn>
                  <a:cxn ang="0">
                    <a:pos x="80" y="261"/>
                  </a:cxn>
                  <a:cxn ang="0">
                    <a:pos x="53" y="242"/>
                  </a:cxn>
                  <a:cxn ang="0">
                    <a:pos x="29" y="222"/>
                  </a:cxn>
                  <a:cxn ang="0">
                    <a:pos x="10" y="205"/>
                  </a:cxn>
                  <a:cxn ang="0">
                    <a:pos x="5" y="199"/>
                  </a:cxn>
                  <a:cxn ang="0">
                    <a:pos x="1" y="193"/>
                  </a:cxn>
                  <a:cxn ang="0">
                    <a:pos x="1" y="193"/>
                  </a:cxn>
                  <a:cxn ang="0">
                    <a:pos x="0" y="185"/>
                  </a:cxn>
                  <a:cxn ang="0">
                    <a:pos x="0" y="177"/>
                  </a:cxn>
                  <a:cxn ang="0">
                    <a:pos x="1" y="166"/>
                  </a:cxn>
                  <a:cxn ang="0">
                    <a:pos x="2" y="152"/>
                  </a:cxn>
                  <a:cxn ang="0">
                    <a:pos x="8" y="123"/>
                  </a:cxn>
                  <a:cxn ang="0">
                    <a:pos x="16" y="89"/>
                  </a:cxn>
                  <a:cxn ang="0">
                    <a:pos x="24" y="58"/>
                  </a:cxn>
                  <a:cxn ang="0">
                    <a:pos x="32" y="31"/>
                  </a:cxn>
                  <a:cxn ang="0">
                    <a:pos x="38" y="11"/>
                  </a:cxn>
                  <a:cxn ang="0">
                    <a:pos x="42" y="1"/>
                  </a:cxn>
                  <a:cxn ang="0">
                    <a:pos x="42" y="1"/>
                  </a:cxn>
                  <a:cxn ang="0">
                    <a:pos x="44" y="0"/>
                  </a:cxn>
                  <a:cxn ang="0">
                    <a:pos x="49" y="1"/>
                  </a:cxn>
                  <a:cxn ang="0">
                    <a:pos x="68" y="5"/>
                  </a:cxn>
                  <a:cxn ang="0">
                    <a:pos x="121" y="25"/>
                  </a:cxn>
                  <a:cxn ang="0">
                    <a:pos x="174" y="46"/>
                  </a:cxn>
                  <a:cxn ang="0">
                    <a:pos x="192" y="54"/>
                  </a:cxn>
                  <a:cxn ang="0">
                    <a:pos x="196" y="58"/>
                  </a:cxn>
                  <a:cxn ang="0">
                    <a:pos x="198" y="60"/>
                  </a:cxn>
                  <a:cxn ang="0">
                    <a:pos x="198" y="60"/>
                  </a:cxn>
                </a:cxnLst>
                <a:rect l="0" t="0" r="r" b="b"/>
                <a:pathLst>
                  <a:path w="198" h="297">
                    <a:moveTo>
                      <a:pt x="198" y="60"/>
                    </a:moveTo>
                    <a:lnTo>
                      <a:pt x="198" y="60"/>
                    </a:lnTo>
                    <a:lnTo>
                      <a:pt x="194" y="93"/>
                    </a:lnTo>
                    <a:lnTo>
                      <a:pt x="185" y="168"/>
                    </a:lnTo>
                    <a:lnTo>
                      <a:pt x="179" y="209"/>
                    </a:lnTo>
                    <a:lnTo>
                      <a:pt x="174" y="246"/>
                    </a:lnTo>
                    <a:lnTo>
                      <a:pt x="167" y="275"/>
                    </a:lnTo>
                    <a:lnTo>
                      <a:pt x="165" y="285"/>
                    </a:lnTo>
                    <a:lnTo>
                      <a:pt x="161" y="293"/>
                    </a:lnTo>
                    <a:lnTo>
                      <a:pt x="161" y="293"/>
                    </a:lnTo>
                    <a:lnTo>
                      <a:pt x="157" y="295"/>
                    </a:lnTo>
                    <a:lnTo>
                      <a:pt x="150" y="297"/>
                    </a:lnTo>
                    <a:lnTo>
                      <a:pt x="142" y="295"/>
                    </a:lnTo>
                    <a:lnTo>
                      <a:pt x="131" y="291"/>
                    </a:lnTo>
                    <a:lnTo>
                      <a:pt x="107" y="277"/>
                    </a:lnTo>
                    <a:lnTo>
                      <a:pt x="80" y="261"/>
                    </a:lnTo>
                    <a:lnTo>
                      <a:pt x="53" y="242"/>
                    </a:lnTo>
                    <a:lnTo>
                      <a:pt x="29" y="222"/>
                    </a:lnTo>
                    <a:lnTo>
                      <a:pt x="10" y="205"/>
                    </a:lnTo>
                    <a:lnTo>
                      <a:pt x="5" y="199"/>
                    </a:lnTo>
                    <a:lnTo>
                      <a:pt x="1" y="193"/>
                    </a:lnTo>
                    <a:lnTo>
                      <a:pt x="1" y="193"/>
                    </a:lnTo>
                    <a:lnTo>
                      <a:pt x="0" y="185"/>
                    </a:lnTo>
                    <a:lnTo>
                      <a:pt x="0" y="177"/>
                    </a:lnTo>
                    <a:lnTo>
                      <a:pt x="1" y="166"/>
                    </a:lnTo>
                    <a:lnTo>
                      <a:pt x="2" y="152"/>
                    </a:lnTo>
                    <a:lnTo>
                      <a:pt x="8" y="123"/>
                    </a:lnTo>
                    <a:lnTo>
                      <a:pt x="16" y="89"/>
                    </a:lnTo>
                    <a:lnTo>
                      <a:pt x="24" y="58"/>
                    </a:lnTo>
                    <a:lnTo>
                      <a:pt x="32" y="31"/>
                    </a:lnTo>
                    <a:lnTo>
                      <a:pt x="38" y="11"/>
                    </a:lnTo>
                    <a:lnTo>
                      <a:pt x="42" y="1"/>
                    </a:lnTo>
                    <a:lnTo>
                      <a:pt x="42" y="1"/>
                    </a:lnTo>
                    <a:lnTo>
                      <a:pt x="44" y="0"/>
                    </a:lnTo>
                    <a:lnTo>
                      <a:pt x="49" y="1"/>
                    </a:lnTo>
                    <a:lnTo>
                      <a:pt x="68" y="5"/>
                    </a:lnTo>
                    <a:lnTo>
                      <a:pt x="121" y="25"/>
                    </a:lnTo>
                    <a:lnTo>
                      <a:pt x="174" y="46"/>
                    </a:lnTo>
                    <a:lnTo>
                      <a:pt x="192" y="54"/>
                    </a:lnTo>
                    <a:lnTo>
                      <a:pt x="196" y="58"/>
                    </a:lnTo>
                    <a:lnTo>
                      <a:pt x="198" y="60"/>
                    </a:lnTo>
                    <a:lnTo>
                      <a:pt x="198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Freeform 107"/>
              <p:cNvSpPr>
                <a:spLocks/>
              </p:cNvSpPr>
              <p:nvPr/>
            </p:nvSpPr>
            <p:spPr bwMode="auto">
              <a:xfrm>
                <a:off x="7105650" y="4889500"/>
                <a:ext cx="265113" cy="198437"/>
              </a:xfrm>
              <a:custGeom>
                <a:avLst/>
                <a:gdLst/>
                <a:ahLst/>
                <a:cxnLst>
                  <a:cxn ang="0">
                    <a:pos x="167" y="51"/>
                  </a:cxn>
                  <a:cxn ang="0">
                    <a:pos x="167" y="51"/>
                  </a:cxn>
                  <a:cxn ang="0">
                    <a:pos x="163" y="78"/>
                  </a:cxn>
                  <a:cxn ang="0">
                    <a:pos x="155" y="141"/>
                  </a:cxn>
                  <a:cxn ang="0">
                    <a:pos x="151" y="176"/>
                  </a:cxn>
                  <a:cxn ang="0">
                    <a:pos x="146" y="207"/>
                  </a:cxn>
                  <a:cxn ang="0">
                    <a:pos x="141" y="233"/>
                  </a:cxn>
                  <a:cxn ang="0">
                    <a:pos x="139" y="240"/>
                  </a:cxn>
                  <a:cxn ang="0">
                    <a:pos x="135" y="246"/>
                  </a:cxn>
                  <a:cxn ang="0">
                    <a:pos x="135" y="246"/>
                  </a:cxn>
                  <a:cxn ang="0">
                    <a:pos x="132" y="250"/>
                  </a:cxn>
                  <a:cxn ang="0">
                    <a:pos x="126" y="250"/>
                  </a:cxn>
                  <a:cxn ang="0">
                    <a:pos x="120" y="248"/>
                  </a:cxn>
                  <a:cxn ang="0">
                    <a:pos x="111" y="244"/>
                  </a:cxn>
                  <a:cxn ang="0">
                    <a:pos x="89" y="235"/>
                  </a:cxn>
                  <a:cxn ang="0">
                    <a:pos x="67" y="221"/>
                  </a:cxn>
                  <a:cxn ang="0">
                    <a:pos x="44" y="203"/>
                  </a:cxn>
                  <a:cxn ang="0">
                    <a:pos x="23" y="188"/>
                  </a:cxn>
                  <a:cxn ang="0">
                    <a:pos x="9" y="174"/>
                  </a:cxn>
                  <a:cxn ang="0">
                    <a:pos x="3" y="168"/>
                  </a:cxn>
                  <a:cxn ang="0">
                    <a:pos x="1" y="162"/>
                  </a:cxn>
                  <a:cxn ang="0">
                    <a:pos x="1" y="162"/>
                  </a:cxn>
                  <a:cxn ang="0">
                    <a:pos x="0" y="156"/>
                  </a:cxn>
                  <a:cxn ang="0">
                    <a:pos x="0" y="149"/>
                  </a:cxn>
                  <a:cxn ang="0">
                    <a:pos x="2" y="129"/>
                  </a:cxn>
                  <a:cxn ang="0">
                    <a:pos x="7" y="104"/>
                  </a:cxn>
                  <a:cxn ang="0">
                    <a:pos x="12" y="76"/>
                  </a:cxn>
                  <a:cxn ang="0">
                    <a:pos x="26" y="25"/>
                  </a:cxn>
                  <a:cxn ang="0">
                    <a:pos x="31" y="8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37" y="0"/>
                  </a:cxn>
                  <a:cxn ang="0">
                    <a:pos x="41" y="0"/>
                  </a:cxn>
                  <a:cxn ang="0">
                    <a:pos x="57" y="4"/>
                  </a:cxn>
                  <a:cxn ang="0">
                    <a:pos x="102" y="20"/>
                  </a:cxn>
                  <a:cxn ang="0">
                    <a:pos x="146" y="39"/>
                  </a:cxn>
                  <a:cxn ang="0">
                    <a:pos x="161" y="47"/>
                  </a:cxn>
                  <a:cxn ang="0">
                    <a:pos x="165" y="49"/>
                  </a:cxn>
                  <a:cxn ang="0">
                    <a:pos x="167" y="51"/>
                  </a:cxn>
                  <a:cxn ang="0">
                    <a:pos x="167" y="51"/>
                  </a:cxn>
                </a:cxnLst>
                <a:rect l="0" t="0" r="r" b="b"/>
                <a:pathLst>
                  <a:path w="167" h="250">
                    <a:moveTo>
                      <a:pt x="167" y="51"/>
                    </a:moveTo>
                    <a:lnTo>
                      <a:pt x="167" y="51"/>
                    </a:lnTo>
                    <a:lnTo>
                      <a:pt x="163" y="78"/>
                    </a:lnTo>
                    <a:lnTo>
                      <a:pt x="155" y="141"/>
                    </a:lnTo>
                    <a:lnTo>
                      <a:pt x="151" y="176"/>
                    </a:lnTo>
                    <a:lnTo>
                      <a:pt x="146" y="207"/>
                    </a:lnTo>
                    <a:lnTo>
                      <a:pt x="141" y="233"/>
                    </a:lnTo>
                    <a:lnTo>
                      <a:pt x="139" y="240"/>
                    </a:lnTo>
                    <a:lnTo>
                      <a:pt x="135" y="246"/>
                    </a:lnTo>
                    <a:lnTo>
                      <a:pt x="135" y="246"/>
                    </a:lnTo>
                    <a:lnTo>
                      <a:pt x="132" y="250"/>
                    </a:lnTo>
                    <a:lnTo>
                      <a:pt x="126" y="250"/>
                    </a:lnTo>
                    <a:lnTo>
                      <a:pt x="120" y="248"/>
                    </a:lnTo>
                    <a:lnTo>
                      <a:pt x="111" y="244"/>
                    </a:lnTo>
                    <a:lnTo>
                      <a:pt x="89" y="235"/>
                    </a:lnTo>
                    <a:lnTo>
                      <a:pt x="67" y="221"/>
                    </a:lnTo>
                    <a:lnTo>
                      <a:pt x="44" y="203"/>
                    </a:lnTo>
                    <a:lnTo>
                      <a:pt x="23" y="188"/>
                    </a:lnTo>
                    <a:lnTo>
                      <a:pt x="9" y="174"/>
                    </a:lnTo>
                    <a:lnTo>
                      <a:pt x="3" y="168"/>
                    </a:lnTo>
                    <a:lnTo>
                      <a:pt x="1" y="162"/>
                    </a:lnTo>
                    <a:lnTo>
                      <a:pt x="1" y="162"/>
                    </a:lnTo>
                    <a:lnTo>
                      <a:pt x="0" y="156"/>
                    </a:lnTo>
                    <a:lnTo>
                      <a:pt x="0" y="149"/>
                    </a:lnTo>
                    <a:lnTo>
                      <a:pt x="2" y="129"/>
                    </a:lnTo>
                    <a:lnTo>
                      <a:pt x="7" y="104"/>
                    </a:lnTo>
                    <a:lnTo>
                      <a:pt x="12" y="76"/>
                    </a:lnTo>
                    <a:lnTo>
                      <a:pt x="26" y="25"/>
                    </a:lnTo>
                    <a:lnTo>
                      <a:pt x="31" y="8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37" y="0"/>
                    </a:lnTo>
                    <a:lnTo>
                      <a:pt x="41" y="0"/>
                    </a:lnTo>
                    <a:lnTo>
                      <a:pt x="57" y="4"/>
                    </a:lnTo>
                    <a:lnTo>
                      <a:pt x="102" y="20"/>
                    </a:lnTo>
                    <a:lnTo>
                      <a:pt x="146" y="39"/>
                    </a:lnTo>
                    <a:lnTo>
                      <a:pt x="161" y="47"/>
                    </a:lnTo>
                    <a:lnTo>
                      <a:pt x="165" y="49"/>
                    </a:lnTo>
                    <a:lnTo>
                      <a:pt x="167" y="51"/>
                    </a:lnTo>
                    <a:lnTo>
                      <a:pt x="167" y="51"/>
                    </a:lnTo>
                    <a:close/>
                  </a:path>
                </a:pathLst>
              </a:custGeom>
              <a:solidFill>
                <a:srgbClr val="1D369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Freeform 108"/>
              <p:cNvSpPr>
                <a:spLocks/>
              </p:cNvSpPr>
              <p:nvPr/>
            </p:nvSpPr>
            <p:spPr bwMode="auto">
              <a:xfrm>
                <a:off x="7146925" y="4951413"/>
                <a:ext cx="185738" cy="107950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0" y="74"/>
                  </a:cxn>
                  <a:cxn ang="0">
                    <a:pos x="12" y="74"/>
                  </a:cxn>
                  <a:cxn ang="0">
                    <a:pos x="25" y="73"/>
                  </a:cxn>
                  <a:cxn ang="0">
                    <a:pos x="42" y="69"/>
                  </a:cxn>
                  <a:cxn ang="0">
                    <a:pos x="61" y="61"/>
                  </a:cxn>
                  <a:cxn ang="0">
                    <a:pos x="70" y="55"/>
                  </a:cxn>
                  <a:cxn ang="0">
                    <a:pos x="80" y="47"/>
                  </a:cxn>
                  <a:cxn ang="0">
                    <a:pos x="90" y="37"/>
                  </a:cxn>
                  <a:cxn ang="0">
                    <a:pos x="99" y="28"/>
                  </a:cxn>
                  <a:cxn ang="0">
                    <a:pos x="108" y="14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4" y="20"/>
                  </a:cxn>
                  <a:cxn ang="0">
                    <a:pos x="107" y="65"/>
                  </a:cxn>
                  <a:cxn ang="0">
                    <a:pos x="101" y="90"/>
                  </a:cxn>
                  <a:cxn ang="0">
                    <a:pos x="97" y="112"/>
                  </a:cxn>
                  <a:cxn ang="0">
                    <a:pos x="91" y="127"/>
                  </a:cxn>
                  <a:cxn ang="0">
                    <a:pos x="88" y="133"/>
                  </a:cxn>
                  <a:cxn ang="0">
                    <a:pos x="86" y="135"/>
                  </a:cxn>
                  <a:cxn ang="0">
                    <a:pos x="86" y="135"/>
                  </a:cxn>
                  <a:cxn ang="0">
                    <a:pos x="82" y="135"/>
                  </a:cxn>
                  <a:cxn ang="0">
                    <a:pos x="78" y="135"/>
                  </a:cxn>
                  <a:cxn ang="0">
                    <a:pos x="67" y="129"/>
                  </a:cxn>
                  <a:cxn ang="0">
                    <a:pos x="53" y="119"/>
                  </a:cxn>
                  <a:cxn ang="0">
                    <a:pos x="38" y="108"/>
                  </a:cxn>
                  <a:cxn ang="0">
                    <a:pos x="12" y="84"/>
                  </a:cxn>
                  <a:cxn ang="0">
                    <a:pos x="0" y="74"/>
                  </a:cxn>
                  <a:cxn ang="0">
                    <a:pos x="0" y="74"/>
                  </a:cxn>
                </a:cxnLst>
                <a:rect l="0" t="0" r="r" b="b"/>
                <a:pathLst>
                  <a:path w="117" h="135">
                    <a:moveTo>
                      <a:pt x="0" y="74"/>
                    </a:moveTo>
                    <a:lnTo>
                      <a:pt x="0" y="74"/>
                    </a:lnTo>
                    <a:lnTo>
                      <a:pt x="12" y="74"/>
                    </a:lnTo>
                    <a:lnTo>
                      <a:pt x="25" y="73"/>
                    </a:lnTo>
                    <a:lnTo>
                      <a:pt x="42" y="69"/>
                    </a:lnTo>
                    <a:lnTo>
                      <a:pt x="61" y="61"/>
                    </a:lnTo>
                    <a:lnTo>
                      <a:pt x="70" y="55"/>
                    </a:lnTo>
                    <a:lnTo>
                      <a:pt x="80" y="47"/>
                    </a:lnTo>
                    <a:lnTo>
                      <a:pt x="90" y="37"/>
                    </a:lnTo>
                    <a:lnTo>
                      <a:pt x="99" y="28"/>
                    </a:lnTo>
                    <a:lnTo>
                      <a:pt x="108" y="14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4" y="20"/>
                    </a:lnTo>
                    <a:lnTo>
                      <a:pt x="107" y="65"/>
                    </a:lnTo>
                    <a:lnTo>
                      <a:pt x="101" y="90"/>
                    </a:lnTo>
                    <a:lnTo>
                      <a:pt x="97" y="112"/>
                    </a:lnTo>
                    <a:lnTo>
                      <a:pt x="91" y="127"/>
                    </a:lnTo>
                    <a:lnTo>
                      <a:pt x="88" y="133"/>
                    </a:lnTo>
                    <a:lnTo>
                      <a:pt x="86" y="135"/>
                    </a:lnTo>
                    <a:lnTo>
                      <a:pt x="86" y="135"/>
                    </a:lnTo>
                    <a:lnTo>
                      <a:pt x="82" y="135"/>
                    </a:lnTo>
                    <a:lnTo>
                      <a:pt x="78" y="135"/>
                    </a:lnTo>
                    <a:lnTo>
                      <a:pt x="67" y="129"/>
                    </a:lnTo>
                    <a:lnTo>
                      <a:pt x="53" y="119"/>
                    </a:lnTo>
                    <a:lnTo>
                      <a:pt x="38" y="108"/>
                    </a:lnTo>
                    <a:lnTo>
                      <a:pt x="12" y="84"/>
                    </a:lnTo>
                    <a:lnTo>
                      <a:pt x="0" y="74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4151A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Freeform 109"/>
              <p:cNvSpPr>
                <a:spLocks/>
              </p:cNvSpPr>
              <p:nvPr/>
            </p:nvSpPr>
            <p:spPr bwMode="auto">
              <a:xfrm>
                <a:off x="7146925" y="4745038"/>
                <a:ext cx="204788" cy="130175"/>
              </a:xfrm>
              <a:custGeom>
                <a:avLst/>
                <a:gdLst/>
                <a:ahLst/>
                <a:cxnLst>
                  <a:cxn ang="0">
                    <a:pos x="0" y="160"/>
                  </a:cxn>
                  <a:cxn ang="0">
                    <a:pos x="0" y="160"/>
                  </a:cxn>
                  <a:cxn ang="0">
                    <a:pos x="0" y="159"/>
                  </a:cxn>
                  <a:cxn ang="0">
                    <a:pos x="0" y="159"/>
                  </a:cxn>
                  <a:cxn ang="0">
                    <a:pos x="32" y="88"/>
                  </a:cxn>
                  <a:cxn ang="0">
                    <a:pos x="54" y="43"/>
                  </a:cxn>
                  <a:cxn ang="0">
                    <a:pos x="65" y="26"/>
                  </a:cxn>
                  <a:cxn ang="0">
                    <a:pos x="70" y="16"/>
                  </a:cxn>
                  <a:cxn ang="0">
                    <a:pos x="70" y="16"/>
                  </a:cxn>
                  <a:cxn ang="0">
                    <a:pos x="71" y="14"/>
                  </a:cxn>
                  <a:cxn ang="0">
                    <a:pos x="73" y="10"/>
                  </a:cxn>
                  <a:cxn ang="0">
                    <a:pos x="77" y="6"/>
                  </a:cxn>
                  <a:cxn ang="0">
                    <a:pos x="77" y="6"/>
                  </a:cxn>
                  <a:cxn ang="0">
                    <a:pos x="80" y="2"/>
                  </a:cxn>
                  <a:cxn ang="0">
                    <a:pos x="86" y="2"/>
                  </a:cxn>
                  <a:cxn ang="0">
                    <a:pos x="92" y="0"/>
                  </a:cxn>
                  <a:cxn ang="0">
                    <a:pos x="100" y="0"/>
                  </a:cxn>
                  <a:cxn ang="0">
                    <a:pos x="108" y="2"/>
                  </a:cxn>
                  <a:cxn ang="0">
                    <a:pos x="115" y="6"/>
                  </a:cxn>
                  <a:cxn ang="0">
                    <a:pos x="120" y="12"/>
                  </a:cxn>
                  <a:cxn ang="0">
                    <a:pos x="122" y="16"/>
                  </a:cxn>
                  <a:cxn ang="0">
                    <a:pos x="124" y="20"/>
                  </a:cxn>
                  <a:cxn ang="0">
                    <a:pos x="124" y="20"/>
                  </a:cxn>
                  <a:cxn ang="0">
                    <a:pos x="127" y="35"/>
                  </a:cxn>
                  <a:cxn ang="0">
                    <a:pos x="129" y="51"/>
                  </a:cxn>
                  <a:cxn ang="0">
                    <a:pos x="129" y="59"/>
                  </a:cxn>
                  <a:cxn ang="0">
                    <a:pos x="129" y="65"/>
                  </a:cxn>
                  <a:cxn ang="0">
                    <a:pos x="120" y="49"/>
                  </a:cxn>
                  <a:cxn ang="0">
                    <a:pos x="120" y="49"/>
                  </a:cxn>
                  <a:cxn ang="0">
                    <a:pos x="120" y="41"/>
                  </a:cxn>
                  <a:cxn ang="0">
                    <a:pos x="119" y="35"/>
                  </a:cxn>
                  <a:cxn ang="0">
                    <a:pos x="117" y="29"/>
                  </a:cxn>
                  <a:cxn ang="0">
                    <a:pos x="117" y="29"/>
                  </a:cxn>
                  <a:cxn ang="0">
                    <a:pos x="115" y="31"/>
                  </a:cxn>
                  <a:cxn ang="0">
                    <a:pos x="113" y="29"/>
                  </a:cxn>
                  <a:cxn ang="0">
                    <a:pos x="110" y="28"/>
                  </a:cxn>
                  <a:cxn ang="0">
                    <a:pos x="110" y="28"/>
                  </a:cxn>
                  <a:cxn ang="0">
                    <a:pos x="106" y="26"/>
                  </a:cxn>
                  <a:cxn ang="0">
                    <a:pos x="101" y="22"/>
                  </a:cxn>
                  <a:cxn ang="0">
                    <a:pos x="95" y="22"/>
                  </a:cxn>
                  <a:cxn ang="0">
                    <a:pos x="86" y="22"/>
                  </a:cxn>
                  <a:cxn ang="0">
                    <a:pos x="86" y="22"/>
                  </a:cxn>
                  <a:cxn ang="0">
                    <a:pos x="78" y="26"/>
                  </a:cxn>
                  <a:cxn ang="0">
                    <a:pos x="76" y="28"/>
                  </a:cxn>
                  <a:cxn ang="0">
                    <a:pos x="76" y="28"/>
                  </a:cxn>
                  <a:cxn ang="0">
                    <a:pos x="49" y="82"/>
                  </a:cxn>
                  <a:cxn ang="0">
                    <a:pos x="28" y="127"/>
                  </a:cxn>
                  <a:cxn ang="0">
                    <a:pos x="20" y="147"/>
                  </a:cxn>
                  <a:cxn ang="0">
                    <a:pos x="13" y="164"/>
                  </a:cxn>
                  <a:cxn ang="0">
                    <a:pos x="0" y="160"/>
                  </a:cxn>
                </a:cxnLst>
                <a:rect l="0" t="0" r="r" b="b"/>
                <a:pathLst>
                  <a:path w="129" h="164">
                    <a:moveTo>
                      <a:pt x="0" y="160"/>
                    </a:moveTo>
                    <a:lnTo>
                      <a:pt x="0" y="160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32" y="88"/>
                    </a:lnTo>
                    <a:lnTo>
                      <a:pt x="54" y="43"/>
                    </a:lnTo>
                    <a:lnTo>
                      <a:pt x="65" y="26"/>
                    </a:lnTo>
                    <a:lnTo>
                      <a:pt x="70" y="16"/>
                    </a:lnTo>
                    <a:lnTo>
                      <a:pt x="70" y="16"/>
                    </a:lnTo>
                    <a:lnTo>
                      <a:pt x="71" y="14"/>
                    </a:lnTo>
                    <a:lnTo>
                      <a:pt x="73" y="10"/>
                    </a:lnTo>
                    <a:lnTo>
                      <a:pt x="77" y="6"/>
                    </a:lnTo>
                    <a:lnTo>
                      <a:pt x="77" y="6"/>
                    </a:lnTo>
                    <a:lnTo>
                      <a:pt x="80" y="2"/>
                    </a:lnTo>
                    <a:lnTo>
                      <a:pt x="86" y="2"/>
                    </a:lnTo>
                    <a:lnTo>
                      <a:pt x="92" y="0"/>
                    </a:lnTo>
                    <a:lnTo>
                      <a:pt x="100" y="0"/>
                    </a:lnTo>
                    <a:lnTo>
                      <a:pt x="108" y="2"/>
                    </a:lnTo>
                    <a:lnTo>
                      <a:pt x="115" y="6"/>
                    </a:lnTo>
                    <a:lnTo>
                      <a:pt x="120" y="12"/>
                    </a:lnTo>
                    <a:lnTo>
                      <a:pt x="122" y="16"/>
                    </a:lnTo>
                    <a:lnTo>
                      <a:pt x="124" y="20"/>
                    </a:lnTo>
                    <a:lnTo>
                      <a:pt x="124" y="20"/>
                    </a:lnTo>
                    <a:lnTo>
                      <a:pt x="127" y="35"/>
                    </a:lnTo>
                    <a:lnTo>
                      <a:pt x="129" y="51"/>
                    </a:lnTo>
                    <a:lnTo>
                      <a:pt x="129" y="59"/>
                    </a:lnTo>
                    <a:lnTo>
                      <a:pt x="129" y="65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20" y="41"/>
                    </a:lnTo>
                    <a:lnTo>
                      <a:pt x="119" y="35"/>
                    </a:lnTo>
                    <a:lnTo>
                      <a:pt x="117" y="29"/>
                    </a:lnTo>
                    <a:lnTo>
                      <a:pt x="117" y="29"/>
                    </a:lnTo>
                    <a:lnTo>
                      <a:pt x="115" y="31"/>
                    </a:lnTo>
                    <a:lnTo>
                      <a:pt x="113" y="29"/>
                    </a:lnTo>
                    <a:lnTo>
                      <a:pt x="110" y="28"/>
                    </a:lnTo>
                    <a:lnTo>
                      <a:pt x="110" y="28"/>
                    </a:lnTo>
                    <a:lnTo>
                      <a:pt x="106" y="26"/>
                    </a:lnTo>
                    <a:lnTo>
                      <a:pt x="101" y="22"/>
                    </a:lnTo>
                    <a:lnTo>
                      <a:pt x="95" y="22"/>
                    </a:lnTo>
                    <a:lnTo>
                      <a:pt x="86" y="22"/>
                    </a:lnTo>
                    <a:lnTo>
                      <a:pt x="86" y="22"/>
                    </a:lnTo>
                    <a:lnTo>
                      <a:pt x="78" y="26"/>
                    </a:lnTo>
                    <a:lnTo>
                      <a:pt x="76" y="28"/>
                    </a:lnTo>
                    <a:lnTo>
                      <a:pt x="76" y="28"/>
                    </a:lnTo>
                    <a:lnTo>
                      <a:pt x="49" y="82"/>
                    </a:lnTo>
                    <a:lnTo>
                      <a:pt x="28" y="127"/>
                    </a:lnTo>
                    <a:lnTo>
                      <a:pt x="20" y="147"/>
                    </a:lnTo>
                    <a:lnTo>
                      <a:pt x="13" y="164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Freeform 110"/>
              <p:cNvSpPr>
                <a:spLocks/>
              </p:cNvSpPr>
              <p:nvPr/>
            </p:nvSpPr>
            <p:spPr bwMode="auto">
              <a:xfrm>
                <a:off x="7175500" y="4946650"/>
                <a:ext cx="109538" cy="7302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4" y="92"/>
                  </a:cxn>
                  <a:cxn ang="0">
                    <a:pos x="69" y="51"/>
                  </a:cxn>
                  <a:cxn ang="0">
                    <a:pos x="62" y="0"/>
                  </a:cxn>
                  <a:cxn ang="0">
                    <a:pos x="6" y="24"/>
                  </a:cxn>
                  <a:cxn ang="0">
                    <a:pos x="11" y="30"/>
                  </a:cxn>
                  <a:cxn ang="0">
                    <a:pos x="59" y="12"/>
                  </a:cxn>
                  <a:cxn ang="0">
                    <a:pos x="61" y="49"/>
                  </a:cxn>
                  <a:cxn ang="0">
                    <a:pos x="19" y="75"/>
                  </a:cxn>
                  <a:cxn ang="0">
                    <a:pos x="0" y="24"/>
                  </a:cxn>
                </a:cxnLst>
                <a:rect l="0" t="0" r="r" b="b"/>
                <a:pathLst>
                  <a:path w="69" h="92">
                    <a:moveTo>
                      <a:pt x="0" y="24"/>
                    </a:moveTo>
                    <a:lnTo>
                      <a:pt x="14" y="92"/>
                    </a:lnTo>
                    <a:lnTo>
                      <a:pt x="69" y="51"/>
                    </a:lnTo>
                    <a:lnTo>
                      <a:pt x="62" y="0"/>
                    </a:lnTo>
                    <a:lnTo>
                      <a:pt x="6" y="24"/>
                    </a:lnTo>
                    <a:lnTo>
                      <a:pt x="11" y="30"/>
                    </a:lnTo>
                    <a:lnTo>
                      <a:pt x="59" y="12"/>
                    </a:lnTo>
                    <a:lnTo>
                      <a:pt x="61" y="49"/>
                    </a:lnTo>
                    <a:lnTo>
                      <a:pt x="19" y="75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Freeform 111"/>
              <p:cNvSpPr>
                <a:spLocks/>
              </p:cNvSpPr>
              <p:nvPr/>
            </p:nvSpPr>
            <p:spPr bwMode="auto">
              <a:xfrm>
                <a:off x="7270750" y="4749800"/>
                <a:ext cx="61913" cy="1270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11" y="0"/>
                  </a:cxn>
                  <a:cxn ang="0">
                    <a:pos x="6" y="0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7" y="8"/>
                  </a:cxn>
                  <a:cxn ang="0">
                    <a:pos x="13" y="6"/>
                  </a:cxn>
                  <a:cxn ang="0">
                    <a:pos x="23" y="8"/>
                  </a:cxn>
                  <a:cxn ang="0">
                    <a:pos x="28" y="10"/>
                  </a:cxn>
                  <a:cxn ang="0">
                    <a:pos x="34" y="16"/>
                  </a:cxn>
                  <a:cxn ang="0">
                    <a:pos x="34" y="16"/>
                  </a:cxn>
                  <a:cxn ang="0">
                    <a:pos x="36" y="16"/>
                  </a:cxn>
                  <a:cxn ang="0">
                    <a:pos x="38" y="16"/>
                  </a:cxn>
                  <a:cxn ang="0">
                    <a:pos x="39" y="12"/>
                  </a:cxn>
                  <a:cxn ang="0">
                    <a:pos x="39" y="12"/>
                  </a:cxn>
                  <a:cxn ang="0">
                    <a:pos x="38" y="10"/>
                  </a:cxn>
                  <a:cxn ang="0">
                    <a:pos x="36" y="6"/>
                  </a:cxn>
                  <a:cxn ang="0">
                    <a:pos x="30" y="2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39" h="16">
                    <a:moveTo>
                      <a:pt x="20" y="0"/>
                    </a:moveTo>
                    <a:lnTo>
                      <a:pt x="20" y="0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7" y="8"/>
                    </a:lnTo>
                    <a:lnTo>
                      <a:pt x="13" y="6"/>
                    </a:lnTo>
                    <a:lnTo>
                      <a:pt x="23" y="8"/>
                    </a:lnTo>
                    <a:lnTo>
                      <a:pt x="28" y="10"/>
                    </a:lnTo>
                    <a:lnTo>
                      <a:pt x="34" y="16"/>
                    </a:lnTo>
                    <a:lnTo>
                      <a:pt x="34" y="16"/>
                    </a:lnTo>
                    <a:lnTo>
                      <a:pt x="36" y="16"/>
                    </a:lnTo>
                    <a:lnTo>
                      <a:pt x="38" y="16"/>
                    </a:lnTo>
                    <a:lnTo>
                      <a:pt x="39" y="12"/>
                    </a:lnTo>
                    <a:lnTo>
                      <a:pt x="39" y="12"/>
                    </a:lnTo>
                    <a:lnTo>
                      <a:pt x="38" y="10"/>
                    </a:lnTo>
                    <a:lnTo>
                      <a:pt x="36" y="6"/>
                    </a:lnTo>
                    <a:lnTo>
                      <a:pt x="30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73737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Freeform 112"/>
              <p:cNvSpPr>
                <a:spLocks/>
              </p:cNvSpPr>
              <p:nvPr/>
            </p:nvSpPr>
            <p:spPr bwMode="auto">
              <a:xfrm>
                <a:off x="7113588" y="4897438"/>
                <a:ext cx="211138" cy="180975"/>
              </a:xfrm>
              <a:custGeom>
                <a:avLst/>
                <a:gdLst/>
                <a:ahLst/>
                <a:cxnLst>
                  <a:cxn ang="0">
                    <a:pos x="133" y="41"/>
                  </a:cxn>
                  <a:cxn ang="0">
                    <a:pos x="133" y="41"/>
                  </a:cxn>
                  <a:cxn ang="0">
                    <a:pos x="97" y="25"/>
                  </a:cxn>
                  <a:cxn ang="0">
                    <a:pos x="37" y="0"/>
                  </a:cxn>
                  <a:cxn ang="0">
                    <a:pos x="37" y="0"/>
                  </a:cxn>
                  <a:cxn ang="0">
                    <a:pos x="35" y="0"/>
                  </a:cxn>
                  <a:cxn ang="0">
                    <a:pos x="32" y="4"/>
                  </a:cxn>
                  <a:cxn ang="0">
                    <a:pos x="30" y="8"/>
                  </a:cxn>
                  <a:cxn ang="0">
                    <a:pos x="30" y="8"/>
                  </a:cxn>
                  <a:cxn ang="0">
                    <a:pos x="23" y="31"/>
                  </a:cxn>
                  <a:cxn ang="0">
                    <a:pos x="13" y="74"/>
                  </a:cxn>
                  <a:cxn ang="0">
                    <a:pos x="4" y="117"/>
                  </a:cxn>
                  <a:cxn ang="0">
                    <a:pos x="0" y="135"/>
                  </a:cxn>
                  <a:cxn ang="0">
                    <a:pos x="0" y="144"/>
                  </a:cxn>
                  <a:cxn ang="0">
                    <a:pos x="0" y="144"/>
                  </a:cxn>
                  <a:cxn ang="0">
                    <a:pos x="2" y="148"/>
                  </a:cxn>
                  <a:cxn ang="0">
                    <a:pos x="5" y="152"/>
                  </a:cxn>
                  <a:cxn ang="0">
                    <a:pos x="16" y="164"/>
                  </a:cxn>
                  <a:cxn ang="0">
                    <a:pos x="33" y="176"/>
                  </a:cxn>
                  <a:cxn ang="0">
                    <a:pos x="52" y="191"/>
                  </a:cxn>
                  <a:cxn ang="0">
                    <a:pos x="90" y="217"/>
                  </a:cxn>
                  <a:cxn ang="0">
                    <a:pos x="105" y="225"/>
                  </a:cxn>
                  <a:cxn ang="0">
                    <a:pos x="115" y="228"/>
                  </a:cxn>
                  <a:cxn ang="0">
                    <a:pos x="115" y="228"/>
                  </a:cxn>
                  <a:cxn ang="0">
                    <a:pos x="74" y="201"/>
                  </a:cxn>
                  <a:cxn ang="0">
                    <a:pos x="42" y="178"/>
                  </a:cxn>
                  <a:cxn ang="0">
                    <a:pos x="18" y="158"/>
                  </a:cxn>
                  <a:cxn ang="0">
                    <a:pos x="18" y="158"/>
                  </a:cxn>
                  <a:cxn ang="0">
                    <a:pos x="13" y="150"/>
                  </a:cxn>
                  <a:cxn ang="0">
                    <a:pos x="9" y="142"/>
                  </a:cxn>
                  <a:cxn ang="0">
                    <a:pos x="7" y="133"/>
                  </a:cxn>
                  <a:cxn ang="0">
                    <a:pos x="7" y="125"/>
                  </a:cxn>
                  <a:cxn ang="0">
                    <a:pos x="8" y="115"/>
                  </a:cxn>
                  <a:cxn ang="0">
                    <a:pos x="9" y="107"/>
                  </a:cxn>
                  <a:cxn ang="0">
                    <a:pos x="13" y="94"/>
                  </a:cxn>
                  <a:cxn ang="0">
                    <a:pos x="13" y="94"/>
                  </a:cxn>
                  <a:cxn ang="0">
                    <a:pos x="16" y="76"/>
                  </a:cxn>
                  <a:cxn ang="0">
                    <a:pos x="23" y="49"/>
                  </a:cxn>
                  <a:cxn ang="0">
                    <a:pos x="26" y="35"/>
                  </a:cxn>
                  <a:cxn ang="0">
                    <a:pos x="31" y="23"/>
                  </a:cxn>
                  <a:cxn ang="0">
                    <a:pos x="34" y="15"/>
                  </a:cxn>
                  <a:cxn ang="0">
                    <a:pos x="36" y="11"/>
                  </a:cxn>
                  <a:cxn ang="0">
                    <a:pos x="39" y="11"/>
                  </a:cxn>
                  <a:cxn ang="0">
                    <a:pos x="39" y="11"/>
                  </a:cxn>
                  <a:cxn ang="0">
                    <a:pos x="58" y="17"/>
                  </a:cxn>
                  <a:cxn ang="0">
                    <a:pos x="89" y="27"/>
                  </a:cxn>
                  <a:cxn ang="0">
                    <a:pos x="133" y="41"/>
                  </a:cxn>
                  <a:cxn ang="0">
                    <a:pos x="133" y="41"/>
                  </a:cxn>
                </a:cxnLst>
                <a:rect l="0" t="0" r="r" b="b"/>
                <a:pathLst>
                  <a:path w="133" h="228">
                    <a:moveTo>
                      <a:pt x="133" y="41"/>
                    </a:moveTo>
                    <a:lnTo>
                      <a:pt x="133" y="41"/>
                    </a:lnTo>
                    <a:lnTo>
                      <a:pt x="97" y="25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5" y="0"/>
                    </a:lnTo>
                    <a:lnTo>
                      <a:pt x="32" y="4"/>
                    </a:lnTo>
                    <a:lnTo>
                      <a:pt x="30" y="8"/>
                    </a:lnTo>
                    <a:lnTo>
                      <a:pt x="30" y="8"/>
                    </a:lnTo>
                    <a:lnTo>
                      <a:pt x="23" y="31"/>
                    </a:lnTo>
                    <a:lnTo>
                      <a:pt x="13" y="74"/>
                    </a:lnTo>
                    <a:lnTo>
                      <a:pt x="4" y="117"/>
                    </a:lnTo>
                    <a:lnTo>
                      <a:pt x="0" y="135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2" y="148"/>
                    </a:lnTo>
                    <a:lnTo>
                      <a:pt x="5" y="152"/>
                    </a:lnTo>
                    <a:lnTo>
                      <a:pt x="16" y="164"/>
                    </a:lnTo>
                    <a:lnTo>
                      <a:pt x="33" y="176"/>
                    </a:lnTo>
                    <a:lnTo>
                      <a:pt x="52" y="191"/>
                    </a:lnTo>
                    <a:lnTo>
                      <a:pt x="90" y="217"/>
                    </a:lnTo>
                    <a:lnTo>
                      <a:pt x="105" y="225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74" y="201"/>
                    </a:lnTo>
                    <a:lnTo>
                      <a:pt x="42" y="178"/>
                    </a:lnTo>
                    <a:lnTo>
                      <a:pt x="18" y="158"/>
                    </a:lnTo>
                    <a:lnTo>
                      <a:pt x="18" y="158"/>
                    </a:lnTo>
                    <a:lnTo>
                      <a:pt x="13" y="150"/>
                    </a:lnTo>
                    <a:lnTo>
                      <a:pt x="9" y="142"/>
                    </a:lnTo>
                    <a:lnTo>
                      <a:pt x="7" y="133"/>
                    </a:lnTo>
                    <a:lnTo>
                      <a:pt x="7" y="125"/>
                    </a:lnTo>
                    <a:lnTo>
                      <a:pt x="8" y="115"/>
                    </a:lnTo>
                    <a:lnTo>
                      <a:pt x="9" y="107"/>
                    </a:lnTo>
                    <a:lnTo>
                      <a:pt x="13" y="94"/>
                    </a:lnTo>
                    <a:lnTo>
                      <a:pt x="13" y="94"/>
                    </a:lnTo>
                    <a:lnTo>
                      <a:pt x="16" y="76"/>
                    </a:lnTo>
                    <a:lnTo>
                      <a:pt x="23" y="49"/>
                    </a:lnTo>
                    <a:lnTo>
                      <a:pt x="26" y="35"/>
                    </a:lnTo>
                    <a:lnTo>
                      <a:pt x="31" y="23"/>
                    </a:lnTo>
                    <a:lnTo>
                      <a:pt x="34" y="15"/>
                    </a:lnTo>
                    <a:lnTo>
                      <a:pt x="36" y="11"/>
                    </a:lnTo>
                    <a:lnTo>
                      <a:pt x="39" y="11"/>
                    </a:lnTo>
                    <a:lnTo>
                      <a:pt x="39" y="11"/>
                    </a:lnTo>
                    <a:lnTo>
                      <a:pt x="58" y="17"/>
                    </a:lnTo>
                    <a:lnTo>
                      <a:pt x="89" y="27"/>
                    </a:lnTo>
                    <a:lnTo>
                      <a:pt x="133" y="41"/>
                    </a:lnTo>
                    <a:lnTo>
                      <a:pt x="133" y="41"/>
                    </a:lnTo>
                    <a:close/>
                  </a:path>
                </a:pathLst>
              </a:custGeom>
              <a:solidFill>
                <a:srgbClr val="5762A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Freeform 113"/>
              <p:cNvSpPr>
                <a:spLocks/>
              </p:cNvSpPr>
              <p:nvPr/>
            </p:nvSpPr>
            <p:spPr bwMode="auto">
              <a:xfrm>
                <a:off x="7313613" y="4932363"/>
                <a:ext cx="49213" cy="146050"/>
              </a:xfrm>
              <a:custGeom>
                <a:avLst/>
                <a:gdLst/>
                <a:ahLst/>
                <a:cxnLst>
                  <a:cxn ang="0">
                    <a:pos x="24" y="13"/>
                  </a:cxn>
                  <a:cxn ang="0">
                    <a:pos x="24" y="13"/>
                  </a:cxn>
                  <a:cxn ang="0">
                    <a:pos x="13" y="84"/>
                  </a:cxn>
                  <a:cxn ang="0">
                    <a:pos x="4" y="140"/>
                  </a:cxn>
                  <a:cxn ang="0">
                    <a:pos x="1" y="164"/>
                  </a:cxn>
                  <a:cxn ang="0">
                    <a:pos x="0" y="182"/>
                  </a:cxn>
                  <a:cxn ang="0">
                    <a:pos x="3" y="182"/>
                  </a:cxn>
                  <a:cxn ang="0">
                    <a:pos x="5" y="183"/>
                  </a:cxn>
                  <a:cxn ang="0">
                    <a:pos x="5" y="183"/>
                  </a:cxn>
                  <a:cxn ang="0">
                    <a:pos x="8" y="174"/>
                  </a:cxn>
                  <a:cxn ang="0">
                    <a:pos x="14" y="142"/>
                  </a:cxn>
                  <a:cxn ang="0">
                    <a:pos x="22" y="90"/>
                  </a:cxn>
                  <a:cxn ang="0">
                    <a:pos x="27" y="54"/>
                  </a:cxn>
                  <a:cxn ang="0">
                    <a:pos x="31" y="11"/>
                  </a:cxn>
                  <a:cxn ang="0">
                    <a:pos x="31" y="11"/>
                  </a:cxn>
                  <a:cxn ang="0">
                    <a:pos x="29" y="8"/>
                  </a:cxn>
                  <a:cxn ang="0">
                    <a:pos x="28" y="4"/>
                  </a:cxn>
                  <a:cxn ang="0">
                    <a:pos x="27" y="0"/>
                  </a:cxn>
                  <a:cxn ang="0">
                    <a:pos x="24" y="13"/>
                  </a:cxn>
                </a:cxnLst>
                <a:rect l="0" t="0" r="r" b="b"/>
                <a:pathLst>
                  <a:path w="31" h="183">
                    <a:moveTo>
                      <a:pt x="24" y="13"/>
                    </a:moveTo>
                    <a:lnTo>
                      <a:pt x="24" y="13"/>
                    </a:lnTo>
                    <a:lnTo>
                      <a:pt x="13" y="84"/>
                    </a:lnTo>
                    <a:lnTo>
                      <a:pt x="4" y="140"/>
                    </a:lnTo>
                    <a:lnTo>
                      <a:pt x="1" y="164"/>
                    </a:lnTo>
                    <a:lnTo>
                      <a:pt x="0" y="182"/>
                    </a:lnTo>
                    <a:lnTo>
                      <a:pt x="3" y="182"/>
                    </a:lnTo>
                    <a:lnTo>
                      <a:pt x="5" y="183"/>
                    </a:lnTo>
                    <a:lnTo>
                      <a:pt x="5" y="183"/>
                    </a:lnTo>
                    <a:lnTo>
                      <a:pt x="8" y="174"/>
                    </a:lnTo>
                    <a:lnTo>
                      <a:pt x="14" y="142"/>
                    </a:lnTo>
                    <a:lnTo>
                      <a:pt x="22" y="90"/>
                    </a:lnTo>
                    <a:lnTo>
                      <a:pt x="27" y="54"/>
                    </a:lnTo>
                    <a:lnTo>
                      <a:pt x="31" y="11"/>
                    </a:lnTo>
                    <a:lnTo>
                      <a:pt x="31" y="11"/>
                    </a:lnTo>
                    <a:lnTo>
                      <a:pt x="29" y="8"/>
                    </a:lnTo>
                    <a:lnTo>
                      <a:pt x="28" y="4"/>
                    </a:lnTo>
                    <a:lnTo>
                      <a:pt x="27" y="0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13236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Freeform 114"/>
              <p:cNvSpPr>
                <a:spLocks/>
              </p:cNvSpPr>
              <p:nvPr/>
            </p:nvSpPr>
            <p:spPr bwMode="auto">
              <a:xfrm>
                <a:off x="7183438" y="4940300"/>
                <a:ext cx="84138" cy="49212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36" y="61"/>
                  </a:cxn>
                  <a:cxn ang="0">
                    <a:pos x="0" y="22"/>
                  </a:cxn>
                  <a:cxn ang="0">
                    <a:pos x="34" y="45"/>
                  </a:cxn>
                  <a:cxn ang="0">
                    <a:pos x="53" y="0"/>
                  </a:cxn>
                </a:cxnLst>
                <a:rect l="0" t="0" r="r" b="b"/>
                <a:pathLst>
                  <a:path w="53" h="61">
                    <a:moveTo>
                      <a:pt x="53" y="0"/>
                    </a:moveTo>
                    <a:lnTo>
                      <a:pt x="36" y="61"/>
                    </a:lnTo>
                    <a:lnTo>
                      <a:pt x="0" y="22"/>
                    </a:lnTo>
                    <a:lnTo>
                      <a:pt x="34" y="45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Freeform 115"/>
              <p:cNvSpPr>
                <a:spLocks/>
              </p:cNvSpPr>
              <p:nvPr/>
            </p:nvSpPr>
            <p:spPr bwMode="auto">
              <a:xfrm>
                <a:off x="7348538" y="4865688"/>
                <a:ext cx="39688" cy="57150"/>
              </a:xfrm>
              <a:custGeom>
                <a:avLst/>
                <a:gdLst/>
                <a:ahLst/>
                <a:cxnLst>
                  <a:cxn ang="0">
                    <a:pos x="25" y="2"/>
                  </a:cxn>
                  <a:cxn ang="0">
                    <a:pos x="25" y="2"/>
                  </a:cxn>
                  <a:cxn ang="0">
                    <a:pos x="20" y="7"/>
                  </a:cxn>
                  <a:cxn ang="0">
                    <a:pos x="17" y="15"/>
                  </a:cxn>
                  <a:cxn ang="0">
                    <a:pos x="14" y="25"/>
                  </a:cxn>
                  <a:cxn ang="0">
                    <a:pos x="11" y="35"/>
                  </a:cxn>
                  <a:cxn ang="0">
                    <a:pos x="10" y="47"/>
                  </a:cxn>
                  <a:cxn ang="0">
                    <a:pos x="11" y="60"/>
                  </a:cxn>
                  <a:cxn ang="0">
                    <a:pos x="12" y="66"/>
                  </a:cxn>
                  <a:cxn ang="0">
                    <a:pos x="15" y="72"/>
                  </a:cxn>
                  <a:cxn ang="0">
                    <a:pos x="4" y="68"/>
                  </a:cxn>
                  <a:cxn ang="0">
                    <a:pos x="4" y="68"/>
                  </a:cxn>
                  <a:cxn ang="0">
                    <a:pos x="2" y="60"/>
                  </a:cxn>
                  <a:cxn ang="0">
                    <a:pos x="1" y="52"/>
                  </a:cxn>
                  <a:cxn ang="0">
                    <a:pos x="0" y="43"/>
                  </a:cxn>
                  <a:cxn ang="0">
                    <a:pos x="0" y="33"/>
                  </a:cxn>
                  <a:cxn ang="0">
                    <a:pos x="2" y="21"/>
                  </a:cxn>
                  <a:cxn ang="0">
                    <a:pos x="6" y="9"/>
                  </a:cxn>
                  <a:cxn ang="0">
                    <a:pos x="11" y="0"/>
                  </a:cxn>
                  <a:cxn ang="0">
                    <a:pos x="25" y="2"/>
                  </a:cxn>
                </a:cxnLst>
                <a:rect l="0" t="0" r="r" b="b"/>
                <a:pathLst>
                  <a:path w="25" h="72">
                    <a:moveTo>
                      <a:pt x="25" y="2"/>
                    </a:moveTo>
                    <a:lnTo>
                      <a:pt x="25" y="2"/>
                    </a:lnTo>
                    <a:lnTo>
                      <a:pt x="20" y="7"/>
                    </a:lnTo>
                    <a:lnTo>
                      <a:pt x="17" y="15"/>
                    </a:lnTo>
                    <a:lnTo>
                      <a:pt x="14" y="25"/>
                    </a:lnTo>
                    <a:lnTo>
                      <a:pt x="11" y="35"/>
                    </a:lnTo>
                    <a:lnTo>
                      <a:pt x="10" y="47"/>
                    </a:lnTo>
                    <a:lnTo>
                      <a:pt x="11" y="60"/>
                    </a:lnTo>
                    <a:lnTo>
                      <a:pt x="12" y="66"/>
                    </a:lnTo>
                    <a:lnTo>
                      <a:pt x="15" y="72"/>
                    </a:lnTo>
                    <a:lnTo>
                      <a:pt x="4" y="68"/>
                    </a:lnTo>
                    <a:lnTo>
                      <a:pt x="4" y="68"/>
                    </a:lnTo>
                    <a:lnTo>
                      <a:pt x="2" y="60"/>
                    </a:lnTo>
                    <a:lnTo>
                      <a:pt x="1" y="52"/>
                    </a:lnTo>
                    <a:lnTo>
                      <a:pt x="0" y="43"/>
                    </a:lnTo>
                    <a:lnTo>
                      <a:pt x="0" y="33"/>
                    </a:lnTo>
                    <a:lnTo>
                      <a:pt x="2" y="21"/>
                    </a:lnTo>
                    <a:lnTo>
                      <a:pt x="6" y="9"/>
                    </a:lnTo>
                    <a:lnTo>
                      <a:pt x="11" y="0"/>
                    </a:lnTo>
                    <a:lnTo>
                      <a:pt x="2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Freeform 116"/>
              <p:cNvSpPr>
                <a:spLocks/>
              </p:cNvSpPr>
              <p:nvPr/>
            </p:nvSpPr>
            <p:spPr bwMode="auto">
              <a:xfrm>
                <a:off x="7259638" y="4768850"/>
                <a:ext cx="84138" cy="31750"/>
              </a:xfrm>
              <a:custGeom>
                <a:avLst/>
                <a:gdLst/>
                <a:ahLst/>
                <a:cxnLst>
                  <a:cxn ang="0">
                    <a:pos x="49" y="14"/>
                  </a:cxn>
                  <a:cxn ang="0">
                    <a:pos x="49" y="14"/>
                  </a:cxn>
                  <a:cxn ang="0">
                    <a:pos x="45" y="8"/>
                  </a:cxn>
                  <a:cxn ang="0">
                    <a:pos x="39" y="4"/>
                  </a:cxn>
                  <a:cxn ang="0">
                    <a:pos x="33" y="0"/>
                  </a:cxn>
                  <a:cxn ang="0">
                    <a:pos x="25" y="0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3" y="8"/>
                  </a:cxn>
                  <a:cxn ang="0">
                    <a:pos x="8" y="14"/>
                  </a:cxn>
                  <a:cxn ang="0">
                    <a:pos x="5" y="22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6" y="26"/>
                  </a:cxn>
                  <a:cxn ang="0">
                    <a:pos x="13" y="20"/>
                  </a:cxn>
                  <a:cxn ang="0">
                    <a:pos x="19" y="14"/>
                  </a:cxn>
                  <a:cxn ang="0">
                    <a:pos x="28" y="12"/>
                  </a:cxn>
                  <a:cxn ang="0">
                    <a:pos x="33" y="12"/>
                  </a:cxn>
                  <a:cxn ang="0">
                    <a:pos x="37" y="14"/>
                  </a:cxn>
                  <a:cxn ang="0">
                    <a:pos x="42" y="18"/>
                  </a:cxn>
                  <a:cxn ang="0">
                    <a:pos x="45" y="24"/>
                  </a:cxn>
                  <a:cxn ang="0">
                    <a:pos x="49" y="32"/>
                  </a:cxn>
                  <a:cxn ang="0">
                    <a:pos x="53" y="42"/>
                  </a:cxn>
                  <a:cxn ang="0">
                    <a:pos x="49" y="14"/>
                  </a:cxn>
                </a:cxnLst>
                <a:rect l="0" t="0" r="r" b="b"/>
                <a:pathLst>
                  <a:path w="53" h="42">
                    <a:moveTo>
                      <a:pt x="49" y="14"/>
                    </a:moveTo>
                    <a:lnTo>
                      <a:pt x="49" y="14"/>
                    </a:lnTo>
                    <a:lnTo>
                      <a:pt x="45" y="8"/>
                    </a:lnTo>
                    <a:lnTo>
                      <a:pt x="39" y="4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3" y="8"/>
                    </a:lnTo>
                    <a:lnTo>
                      <a:pt x="8" y="14"/>
                    </a:lnTo>
                    <a:lnTo>
                      <a:pt x="5" y="2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6" y="26"/>
                    </a:lnTo>
                    <a:lnTo>
                      <a:pt x="13" y="20"/>
                    </a:lnTo>
                    <a:lnTo>
                      <a:pt x="19" y="14"/>
                    </a:lnTo>
                    <a:lnTo>
                      <a:pt x="28" y="12"/>
                    </a:lnTo>
                    <a:lnTo>
                      <a:pt x="33" y="12"/>
                    </a:lnTo>
                    <a:lnTo>
                      <a:pt x="37" y="14"/>
                    </a:lnTo>
                    <a:lnTo>
                      <a:pt x="42" y="18"/>
                    </a:lnTo>
                    <a:lnTo>
                      <a:pt x="45" y="24"/>
                    </a:lnTo>
                    <a:lnTo>
                      <a:pt x="49" y="32"/>
                    </a:lnTo>
                    <a:lnTo>
                      <a:pt x="53" y="42"/>
                    </a:lnTo>
                    <a:lnTo>
                      <a:pt x="49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Freeform 117"/>
              <p:cNvSpPr>
                <a:spLocks/>
              </p:cNvSpPr>
              <p:nvPr/>
            </p:nvSpPr>
            <p:spPr bwMode="auto">
              <a:xfrm>
                <a:off x="7275513" y="4787900"/>
                <a:ext cx="52388" cy="349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6" y="43"/>
                  </a:cxn>
                  <a:cxn ang="0">
                    <a:pos x="33" y="23"/>
                  </a:cxn>
                  <a:cxn ang="0">
                    <a:pos x="29" y="0"/>
                  </a:cxn>
                  <a:cxn ang="0">
                    <a:pos x="3" y="12"/>
                  </a:cxn>
                  <a:cxn ang="0">
                    <a:pos x="7" y="14"/>
                  </a:cxn>
                  <a:cxn ang="0">
                    <a:pos x="27" y="6"/>
                  </a:cxn>
                  <a:cxn ang="0">
                    <a:pos x="28" y="21"/>
                  </a:cxn>
                  <a:cxn ang="0">
                    <a:pos x="8" y="35"/>
                  </a:cxn>
                  <a:cxn ang="0">
                    <a:pos x="0" y="12"/>
                  </a:cxn>
                </a:cxnLst>
                <a:rect l="0" t="0" r="r" b="b"/>
                <a:pathLst>
                  <a:path w="33" h="43">
                    <a:moveTo>
                      <a:pt x="0" y="12"/>
                    </a:moveTo>
                    <a:lnTo>
                      <a:pt x="6" y="43"/>
                    </a:lnTo>
                    <a:lnTo>
                      <a:pt x="33" y="23"/>
                    </a:lnTo>
                    <a:lnTo>
                      <a:pt x="29" y="0"/>
                    </a:lnTo>
                    <a:lnTo>
                      <a:pt x="3" y="12"/>
                    </a:lnTo>
                    <a:lnTo>
                      <a:pt x="7" y="14"/>
                    </a:lnTo>
                    <a:lnTo>
                      <a:pt x="27" y="6"/>
                    </a:lnTo>
                    <a:lnTo>
                      <a:pt x="28" y="21"/>
                    </a:lnTo>
                    <a:lnTo>
                      <a:pt x="8" y="3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Freeform 118"/>
              <p:cNvSpPr>
                <a:spLocks/>
              </p:cNvSpPr>
              <p:nvPr/>
            </p:nvSpPr>
            <p:spPr bwMode="auto">
              <a:xfrm>
                <a:off x="7343775" y="4859338"/>
                <a:ext cx="104775" cy="87312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5" y="4"/>
                  </a:cxn>
                  <a:cxn ang="0">
                    <a:pos x="50" y="8"/>
                  </a:cxn>
                  <a:cxn ang="0">
                    <a:pos x="55" y="12"/>
                  </a:cxn>
                  <a:cxn ang="0">
                    <a:pos x="58" y="17"/>
                  </a:cxn>
                  <a:cxn ang="0">
                    <a:pos x="61" y="23"/>
                  </a:cxn>
                  <a:cxn ang="0">
                    <a:pos x="64" y="31"/>
                  </a:cxn>
                  <a:cxn ang="0">
                    <a:pos x="65" y="41"/>
                  </a:cxn>
                  <a:cxn ang="0">
                    <a:pos x="66" y="53"/>
                  </a:cxn>
                  <a:cxn ang="0">
                    <a:pos x="64" y="64"/>
                  </a:cxn>
                  <a:cxn ang="0">
                    <a:pos x="64" y="64"/>
                  </a:cxn>
                  <a:cxn ang="0">
                    <a:pos x="61" y="76"/>
                  </a:cxn>
                  <a:cxn ang="0">
                    <a:pos x="59" y="86"/>
                  </a:cxn>
                  <a:cxn ang="0">
                    <a:pos x="55" y="94"/>
                  </a:cxn>
                  <a:cxn ang="0">
                    <a:pos x="51" y="100"/>
                  </a:cxn>
                  <a:cxn ang="0">
                    <a:pos x="47" y="105"/>
                  </a:cxn>
                  <a:cxn ang="0">
                    <a:pos x="42" y="107"/>
                  </a:cxn>
                  <a:cxn ang="0">
                    <a:pos x="37" y="109"/>
                  </a:cxn>
                  <a:cxn ang="0">
                    <a:pos x="32" y="109"/>
                  </a:cxn>
                  <a:cxn ang="0">
                    <a:pos x="28" y="107"/>
                  </a:cxn>
                  <a:cxn ang="0">
                    <a:pos x="22" y="105"/>
                  </a:cxn>
                  <a:cxn ang="0">
                    <a:pos x="18" y="101"/>
                  </a:cxn>
                  <a:cxn ang="0">
                    <a:pos x="13" y="98"/>
                  </a:cxn>
                  <a:cxn ang="0">
                    <a:pos x="9" y="90"/>
                  </a:cxn>
                  <a:cxn ang="0">
                    <a:pos x="5" y="84"/>
                  </a:cxn>
                  <a:cxn ang="0">
                    <a:pos x="2" y="76"/>
                  </a:cxn>
                  <a:cxn ang="0">
                    <a:pos x="0" y="68"/>
                  </a:cxn>
                  <a:cxn ang="0">
                    <a:pos x="0" y="68"/>
                  </a:cxn>
                  <a:cxn ang="0">
                    <a:pos x="4" y="66"/>
                  </a:cxn>
                  <a:cxn ang="0">
                    <a:pos x="13" y="62"/>
                  </a:cxn>
                  <a:cxn ang="0">
                    <a:pos x="18" y="58"/>
                  </a:cxn>
                  <a:cxn ang="0">
                    <a:pos x="21" y="55"/>
                  </a:cxn>
                  <a:cxn ang="0">
                    <a:pos x="24" y="49"/>
                  </a:cxn>
                  <a:cxn ang="0">
                    <a:pos x="24" y="43"/>
                  </a:cxn>
                  <a:cxn ang="0">
                    <a:pos x="24" y="43"/>
                  </a:cxn>
                  <a:cxn ang="0">
                    <a:pos x="22" y="27"/>
                  </a:cxn>
                  <a:cxn ang="0">
                    <a:pos x="20" y="14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66" h="109">
                    <a:moveTo>
                      <a:pt x="17" y="0"/>
                    </a:moveTo>
                    <a:lnTo>
                      <a:pt x="17" y="0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5" y="4"/>
                    </a:lnTo>
                    <a:lnTo>
                      <a:pt x="50" y="8"/>
                    </a:lnTo>
                    <a:lnTo>
                      <a:pt x="55" y="12"/>
                    </a:lnTo>
                    <a:lnTo>
                      <a:pt x="58" y="17"/>
                    </a:lnTo>
                    <a:lnTo>
                      <a:pt x="61" y="23"/>
                    </a:lnTo>
                    <a:lnTo>
                      <a:pt x="64" y="31"/>
                    </a:lnTo>
                    <a:lnTo>
                      <a:pt x="65" y="41"/>
                    </a:lnTo>
                    <a:lnTo>
                      <a:pt x="66" y="53"/>
                    </a:lnTo>
                    <a:lnTo>
                      <a:pt x="64" y="64"/>
                    </a:lnTo>
                    <a:lnTo>
                      <a:pt x="64" y="64"/>
                    </a:lnTo>
                    <a:lnTo>
                      <a:pt x="61" y="76"/>
                    </a:lnTo>
                    <a:lnTo>
                      <a:pt x="59" y="86"/>
                    </a:lnTo>
                    <a:lnTo>
                      <a:pt x="55" y="94"/>
                    </a:lnTo>
                    <a:lnTo>
                      <a:pt x="51" y="100"/>
                    </a:lnTo>
                    <a:lnTo>
                      <a:pt x="47" y="105"/>
                    </a:lnTo>
                    <a:lnTo>
                      <a:pt x="42" y="107"/>
                    </a:lnTo>
                    <a:lnTo>
                      <a:pt x="37" y="109"/>
                    </a:lnTo>
                    <a:lnTo>
                      <a:pt x="32" y="109"/>
                    </a:lnTo>
                    <a:lnTo>
                      <a:pt x="28" y="107"/>
                    </a:lnTo>
                    <a:lnTo>
                      <a:pt x="22" y="105"/>
                    </a:lnTo>
                    <a:lnTo>
                      <a:pt x="18" y="101"/>
                    </a:lnTo>
                    <a:lnTo>
                      <a:pt x="13" y="98"/>
                    </a:lnTo>
                    <a:lnTo>
                      <a:pt x="9" y="90"/>
                    </a:lnTo>
                    <a:lnTo>
                      <a:pt x="5" y="84"/>
                    </a:lnTo>
                    <a:lnTo>
                      <a:pt x="2" y="7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4" y="66"/>
                    </a:lnTo>
                    <a:lnTo>
                      <a:pt x="13" y="62"/>
                    </a:lnTo>
                    <a:lnTo>
                      <a:pt x="18" y="58"/>
                    </a:lnTo>
                    <a:lnTo>
                      <a:pt x="21" y="55"/>
                    </a:lnTo>
                    <a:lnTo>
                      <a:pt x="24" y="49"/>
                    </a:lnTo>
                    <a:lnTo>
                      <a:pt x="24" y="43"/>
                    </a:lnTo>
                    <a:lnTo>
                      <a:pt x="24" y="43"/>
                    </a:lnTo>
                    <a:lnTo>
                      <a:pt x="22" y="27"/>
                    </a:lnTo>
                    <a:lnTo>
                      <a:pt x="20" y="14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Freeform 119"/>
              <p:cNvSpPr>
                <a:spLocks/>
              </p:cNvSpPr>
              <p:nvPr/>
            </p:nvSpPr>
            <p:spPr bwMode="auto">
              <a:xfrm>
                <a:off x="7280275" y="4846638"/>
                <a:ext cx="55563" cy="5238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8"/>
                  </a:cxn>
                  <a:cxn ang="0">
                    <a:pos x="30" y="67"/>
                  </a:cxn>
                  <a:cxn ang="0">
                    <a:pos x="35" y="61"/>
                  </a:cxn>
                  <a:cxn ang="0">
                    <a:pos x="15" y="12"/>
                  </a:cxn>
                  <a:cxn ang="0">
                    <a:pos x="2" y="0"/>
                  </a:cxn>
                </a:cxnLst>
                <a:rect l="0" t="0" r="r" b="b"/>
                <a:pathLst>
                  <a:path w="35" h="67">
                    <a:moveTo>
                      <a:pt x="2" y="0"/>
                    </a:moveTo>
                    <a:lnTo>
                      <a:pt x="0" y="18"/>
                    </a:lnTo>
                    <a:lnTo>
                      <a:pt x="30" y="67"/>
                    </a:lnTo>
                    <a:lnTo>
                      <a:pt x="35" y="61"/>
                    </a:lnTo>
                    <a:lnTo>
                      <a:pt x="15" y="1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Freeform 120"/>
              <p:cNvSpPr>
                <a:spLocks/>
              </p:cNvSpPr>
              <p:nvPr/>
            </p:nvSpPr>
            <p:spPr bwMode="auto">
              <a:xfrm>
                <a:off x="7259638" y="4814888"/>
                <a:ext cx="98425" cy="1079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4"/>
                  </a:cxn>
                  <a:cxn ang="0">
                    <a:pos x="1" y="31"/>
                  </a:cxn>
                  <a:cxn ang="0">
                    <a:pos x="6" y="51"/>
                  </a:cxn>
                  <a:cxn ang="0">
                    <a:pos x="8" y="63"/>
                  </a:cxn>
                  <a:cxn ang="0">
                    <a:pos x="11" y="72"/>
                  </a:cxn>
                  <a:cxn ang="0">
                    <a:pos x="16" y="84"/>
                  </a:cxn>
                  <a:cxn ang="0">
                    <a:pos x="21" y="96"/>
                  </a:cxn>
                  <a:cxn ang="0">
                    <a:pos x="29" y="106"/>
                  </a:cxn>
                  <a:cxn ang="0">
                    <a:pos x="37" y="117"/>
                  </a:cxn>
                  <a:cxn ang="0">
                    <a:pos x="46" y="125"/>
                  </a:cxn>
                  <a:cxn ang="0">
                    <a:pos x="57" y="135"/>
                  </a:cxn>
                  <a:cxn ang="0">
                    <a:pos x="62" y="119"/>
                  </a:cxn>
                  <a:cxn ang="0">
                    <a:pos x="62" y="119"/>
                  </a:cxn>
                  <a:cxn ang="0">
                    <a:pos x="47" y="104"/>
                  </a:cxn>
                  <a:cxn ang="0">
                    <a:pos x="38" y="92"/>
                  </a:cxn>
                  <a:cxn ang="0">
                    <a:pos x="28" y="76"/>
                  </a:cxn>
                  <a:cxn ang="0">
                    <a:pos x="19" y="61"/>
                  </a:cxn>
                  <a:cxn ang="0">
                    <a:pos x="11" y="43"/>
                  </a:cxn>
                  <a:cxn ang="0">
                    <a:pos x="5" y="22"/>
                  </a:cxn>
                  <a:cxn ang="0">
                    <a:pos x="2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62" h="135">
                    <a:moveTo>
                      <a:pt x="0" y="0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1" y="31"/>
                    </a:lnTo>
                    <a:lnTo>
                      <a:pt x="6" y="51"/>
                    </a:lnTo>
                    <a:lnTo>
                      <a:pt x="8" y="63"/>
                    </a:lnTo>
                    <a:lnTo>
                      <a:pt x="11" y="72"/>
                    </a:lnTo>
                    <a:lnTo>
                      <a:pt x="16" y="84"/>
                    </a:lnTo>
                    <a:lnTo>
                      <a:pt x="21" y="96"/>
                    </a:lnTo>
                    <a:lnTo>
                      <a:pt x="29" y="106"/>
                    </a:lnTo>
                    <a:lnTo>
                      <a:pt x="37" y="117"/>
                    </a:lnTo>
                    <a:lnTo>
                      <a:pt x="46" y="125"/>
                    </a:lnTo>
                    <a:lnTo>
                      <a:pt x="57" y="135"/>
                    </a:lnTo>
                    <a:lnTo>
                      <a:pt x="62" y="119"/>
                    </a:lnTo>
                    <a:lnTo>
                      <a:pt x="62" y="119"/>
                    </a:lnTo>
                    <a:lnTo>
                      <a:pt x="47" y="104"/>
                    </a:lnTo>
                    <a:lnTo>
                      <a:pt x="38" y="92"/>
                    </a:lnTo>
                    <a:lnTo>
                      <a:pt x="28" y="76"/>
                    </a:lnTo>
                    <a:lnTo>
                      <a:pt x="19" y="61"/>
                    </a:lnTo>
                    <a:lnTo>
                      <a:pt x="11" y="43"/>
                    </a:lnTo>
                    <a:lnTo>
                      <a:pt x="5" y="22"/>
                    </a:lnTo>
                    <a:lnTo>
                      <a:pt x="2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Freeform 121"/>
              <p:cNvSpPr>
                <a:spLocks/>
              </p:cNvSpPr>
              <p:nvPr/>
            </p:nvSpPr>
            <p:spPr bwMode="auto">
              <a:xfrm>
                <a:off x="7332663" y="4778375"/>
                <a:ext cx="61913" cy="117475"/>
              </a:xfrm>
              <a:custGeom>
                <a:avLst/>
                <a:gdLst/>
                <a:ahLst/>
                <a:cxnLst>
                  <a:cxn ang="0">
                    <a:pos x="15" y="47"/>
                  </a:cxn>
                  <a:cxn ang="0">
                    <a:pos x="15" y="47"/>
                  </a:cxn>
                  <a:cxn ang="0">
                    <a:pos x="14" y="30"/>
                  </a:cxn>
                  <a:cxn ang="0">
                    <a:pos x="11" y="14"/>
                  </a:cxn>
                  <a:cxn ang="0">
                    <a:pos x="11" y="14"/>
                  </a:cxn>
                  <a:cxn ang="0">
                    <a:pos x="6" y="6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12"/>
                  </a:cxn>
                  <a:cxn ang="0">
                    <a:pos x="2" y="26"/>
                  </a:cxn>
                  <a:cxn ang="0">
                    <a:pos x="5" y="39"/>
                  </a:cxn>
                  <a:cxn ang="0">
                    <a:pos x="5" y="53"/>
                  </a:cxn>
                  <a:cxn ang="0">
                    <a:pos x="5" y="53"/>
                  </a:cxn>
                  <a:cxn ang="0">
                    <a:pos x="5" y="63"/>
                  </a:cxn>
                  <a:cxn ang="0">
                    <a:pos x="7" y="76"/>
                  </a:cxn>
                  <a:cxn ang="0">
                    <a:pos x="11" y="88"/>
                  </a:cxn>
                  <a:cxn ang="0">
                    <a:pos x="16" y="104"/>
                  </a:cxn>
                  <a:cxn ang="0">
                    <a:pos x="27" y="129"/>
                  </a:cxn>
                  <a:cxn ang="0">
                    <a:pos x="36" y="149"/>
                  </a:cxn>
                  <a:cxn ang="0">
                    <a:pos x="39" y="127"/>
                  </a:cxn>
                  <a:cxn ang="0">
                    <a:pos x="39" y="127"/>
                  </a:cxn>
                  <a:cxn ang="0">
                    <a:pos x="36" y="121"/>
                  </a:cxn>
                  <a:cxn ang="0">
                    <a:pos x="28" y="104"/>
                  </a:cxn>
                  <a:cxn ang="0">
                    <a:pos x="24" y="92"/>
                  </a:cxn>
                  <a:cxn ang="0">
                    <a:pos x="19" y="78"/>
                  </a:cxn>
                  <a:cxn ang="0">
                    <a:pos x="17" y="63"/>
                  </a:cxn>
                  <a:cxn ang="0">
                    <a:pos x="15" y="47"/>
                  </a:cxn>
                  <a:cxn ang="0">
                    <a:pos x="15" y="47"/>
                  </a:cxn>
                </a:cxnLst>
                <a:rect l="0" t="0" r="r" b="b"/>
                <a:pathLst>
                  <a:path w="39" h="149">
                    <a:moveTo>
                      <a:pt x="15" y="47"/>
                    </a:moveTo>
                    <a:lnTo>
                      <a:pt x="15" y="47"/>
                    </a:lnTo>
                    <a:lnTo>
                      <a:pt x="14" y="30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6" y="6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2"/>
                    </a:lnTo>
                    <a:lnTo>
                      <a:pt x="2" y="26"/>
                    </a:lnTo>
                    <a:lnTo>
                      <a:pt x="5" y="39"/>
                    </a:lnTo>
                    <a:lnTo>
                      <a:pt x="5" y="53"/>
                    </a:lnTo>
                    <a:lnTo>
                      <a:pt x="5" y="53"/>
                    </a:lnTo>
                    <a:lnTo>
                      <a:pt x="5" y="63"/>
                    </a:lnTo>
                    <a:lnTo>
                      <a:pt x="7" y="76"/>
                    </a:lnTo>
                    <a:lnTo>
                      <a:pt x="11" y="88"/>
                    </a:lnTo>
                    <a:lnTo>
                      <a:pt x="16" y="104"/>
                    </a:lnTo>
                    <a:lnTo>
                      <a:pt x="27" y="129"/>
                    </a:lnTo>
                    <a:lnTo>
                      <a:pt x="36" y="149"/>
                    </a:lnTo>
                    <a:lnTo>
                      <a:pt x="39" y="127"/>
                    </a:lnTo>
                    <a:lnTo>
                      <a:pt x="39" y="127"/>
                    </a:lnTo>
                    <a:lnTo>
                      <a:pt x="36" y="121"/>
                    </a:lnTo>
                    <a:lnTo>
                      <a:pt x="28" y="104"/>
                    </a:lnTo>
                    <a:lnTo>
                      <a:pt x="24" y="92"/>
                    </a:lnTo>
                    <a:lnTo>
                      <a:pt x="19" y="78"/>
                    </a:lnTo>
                    <a:lnTo>
                      <a:pt x="17" y="63"/>
                    </a:lnTo>
                    <a:lnTo>
                      <a:pt x="15" y="47"/>
                    </a:lnTo>
                    <a:lnTo>
                      <a:pt x="15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Freeform 122"/>
              <p:cNvSpPr>
                <a:spLocks/>
              </p:cNvSpPr>
              <p:nvPr/>
            </p:nvSpPr>
            <p:spPr bwMode="auto">
              <a:xfrm>
                <a:off x="7359650" y="4873625"/>
                <a:ext cx="66675" cy="5397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14" y="0"/>
                  </a:cxn>
                  <a:cxn ang="0">
                    <a:pos x="21" y="2"/>
                  </a:cxn>
                  <a:cxn ang="0">
                    <a:pos x="28" y="4"/>
                  </a:cxn>
                  <a:cxn ang="0">
                    <a:pos x="35" y="10"/>
                  </a:cxn>
                  <a:cxn ang="0">
                    <a:pos x="40" y="16"/>
                  </a:cxn>
                  <a:cxn ang="0">
                    <a:pos x="41" y="22"/>
                  </a:cxn>
                  <a:cxn ang="0">
                    <a:pos x="42" y="28"/>
                  </a:cxn>
                  <a:cxn ang="0">
                    <a:pos x="42" y="34"/>
                  </a:cxn>
                  <a:cxn ang="0">
                    <a:pos x="42" y="41"/>
                  </a:cxn>
                  <a:cxn ang="0">
                    <a:pos x="42" y="41"/>
                  </a:cxn>
                  <a:cxn ang="0">
                    <a:pos x="40" y="49"/>
                  </a:cxn>
                  <a:cxn ang="0">
                    <a:pos x="39" y="55"/>
                  </a:cxn>
                  <a:cxn ang="0">
                    <a:pos x="37" y="59"/>
                  </a:cxn>
                  <a:cxn ang="0">
                    <a:pos x="33" y="63"/>
                  </a:cxn>
                  <a:cxn ang="0">
                    <a:pos x="28" y="67"/>
                  </a:cxn>
                  <a:cxn ang="0">
                    <a:pos x="21" y="69"/>
                  </a:cxn>
                  <a:cxn ang="0">
                    <a:pos x="16" y="65"/>
                  </a:cxn>
                  <a:cxn ang="0">
                    <a:pos x="10" y="59"/>
                  </a:cxn>
                  <a:cxn ang="0">
                    <a:pos x="4" y="49"/>
                  </a:cxn>
                  <a:cxn ang="0">
                    <a:pos x="1" y="40"/>
                  </a:cxn>
                  <a:cxn ang="0">
                    <a:pos x="1" y="40"/>
                  </a:cxn>
                  <a:cxn ang="0">
                    <a:pos x="0" y="32"/>
                  </a:cxn>
                  <a:cxn ang="0">
                    <a:pos x="0" y="24"/>
                  </a:cxn>
                  <a:cxn ang="0">
                    <a:pos x="1" y="16"/>
                  </a:cxn>
                  <a:cxn ang="0">
                    <a:pos x="1" y="16"/>
                  </a:cxn>
                  <a:cxn ang="0">
                    <a:pos x="3" y="6"/>
                  </a:cxn>
                  <a:cxn ang="0">
                    <a:pos x="5" y="2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42" h="69">
                    <a:moveTo>
                      <a:pt x="9" y="0"/>
                    </a:moveTo>
                    <a:lnTo>
                      <a:pt x="9" y="0"/>
                    </a:lnTo>
                    <a:lnTo>
                      <a:pt x="14" y="0"/>
                    </a:lnTo>
                    <a:lnTo>
                      <a:pt x="21" y="2"/>
                    </a:lnTo>
                    <a:lnTo>
                      <a:pt x="28" y="4"/>
                    </a:lnTo>
                    <a:lnTo>
                      <a:pt x="35" y="10"/>
                    </a:lnTo>
                    <a:lnTo>
                      <a:pt x="40" y="16"/>
                    </a:lnTo>
                    <a:lnTo>
                      <a:pt x="41" y="22"/>
                    </a:lnTo>
                    <a:lnTo>
                      <a:pt x="42" y="28"/>
                    </a:lnTo>
                    <a:lnTo>
                      <a:pt x="42" y="34"/>
                    </a:lnTo>
                    <a:lnTo>
                      <a:pt x="42" y="41"/>
                    </a:lnTo>
                    <a:lnTo>
                      <a:pt x="42" y="41"/>
                    </a:lnTo>
                    <a:lnTo>
                      <a:pt x="40" y="49"/>
                    </a:lnTo>
                    <a:lnTo>
                      <a:pt x="39" y="55"/>
                    </a:lnTo>
                    <a:lnTo>
                      <a:pt x="37" y="59"/>
                    </a:lnTo>
                    <a:lnTo>
                      <a:pt x="33" y="63"/>
                    </a:lnTo>
                    <a:lnTo>
                      <a:pt x="28" y="67"/>
                    </a:lnTo>
                    <a:lnTo>
                      <a:pt x="21" y="69"/>
                    </a:lnTo>
                    <a:lnTo>
                      <a:pt x="16" y="65"/>
                    </a:lnTo>
                    <a:lnTo>
                      <a:pt x="10" y="59"/>
                    </a:lnTo>
                    <a:lnTo>
                      <a:pt x="4" y="49"/>
                    </a:lnTo>
                    <a:lnTo>
                      <a:pt x="1" y="40"/>
                    </a:lnTo>
                    <a:lnTo>
                      <a:pt x="1" y="40"/>
                    </a:lnTo>
                    <a:lnTo>
                      <a:pt x="0" y="32"/>
                    </a:lnTo>
                    <a:lnTo>
                      <a:pt x="0" y="24"/>
                    </a:lnTo>
                    <a:lnTo>
                      <a:pt x="1" y="16"/>
                    </a:lnTo>
                    <a:lnTo>
                      <a:pt x="1" y="1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Freeform 123"/>
              <p:cNvSpPr>
                <a:spLocks/>
              </p:cNvSpPr>
              <p:nvPr/>
            </p:nvSpPr>
            <p:spPr bwMode="auto">
              <a:xfrm>
                <a:off x="7277100" y="4784725"/>
                <a:ext cx="41275" cy="22225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18" y="29"/>
                  </a:cxn>
                  <a:cxn ang="0">
                    <a:pos x="0" y="12"/>
                  </a:cxn>
                  <a:cxn ang="0">
                    <a:pos x="17" y="22"/>
                  </a:cxn>
                  <a:cxn ang="0">
                    <a:pos x="26" y="0"/>
                  </a:cxn>
                </a:cxnLst>
                <a:rect l="0" t="0" r="r" b="b"/>
                <a:pathLst>
                  <a:path w="26" h="29">
                    <a:moveTo>
                      <a:pt x="26" y="0"/>
                    </a:moveTo>
                    <a:lnTo>
                      <a:pt x="18" y="29"/>
                    </a:lnTo>
                    <a:lnTo>
                      <a:pt x="0" y="12"/>
                    </a:lnTo>
                    <a:lnTo>
                      <a:pt x="17" y="22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Freeform 124"/>
              <p:cNvSpPr>
                <a:spLocks/>
              </p:cNvSpPr>
              <p:nvPr/>
            </p:nvSpPr>
            <p:spPr bwMode="auto">
              <a:xfrm>
                <a:off x="7340600" y="4706938"/>
                <a:ext cx="15875" cy="26987"/>
              </a:xfrm>
              <a:custGeom>
                <a:avLst/>
                <a:gdLst/>
                <a:ahLst/>
                <a:cxnLst>
                  <a:cxn ang="0">
                    <a:pos x="10" y="18"/>
                  </a:cxn>
                  <a:cxn ang="0">
                    <a:pos x="1" y="0"/>
                  </a:cxn>
                  <a:cxn ang="0">
                    <a:pos x="0" y="35"/>
                  </a:cxn>
                  <a:cxn ang="0">
                    <a:pos x="10" y="18"/>
                  </a:cxn>
                </a:cxnLst>
                <a:rect l="0" t="0" r="r" b="b"/>
                <a:pathLst>
                  <a:path w="10" h="35">
                    <a:moveTo>
                      <a:pt x="10" y="18"/>
                    </a:moveTo>
                    <a:lnTo>
                      <a:pt x="1" y="0"/>
                    </a:lnTo>
                    <a:lnTo>
                      <a:pt x="0" y="35"/>
                    </a:lnTo>
                    <a:lnTo>
                      <a:pt x="10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Freeform 125"/>
              <p:cNvSpPr>
                <a:spLocks/>
              </p:cNvSpPr>
              <p:nvPr/>
            </p:nvSpPr>
            <p:spPr bwMode="auto">
              <a:xfrm>
                <a:off x="7240588" y="4610100"/>
                <a:ext cx="65088" cy="53975"/>
              </a:xfrm>
              <a:custGeom>
                <a:avLst/>
                <a:gdLst/>
                <a:ahLst/>
                <a:cxnLst>
                  <a:cxn ang="0">
                    <a:pos x="41" y="33"/>
                  </a:cxn>
                  <a:cxn ang="0">
                    <a:pos x="41" y="33"/>
                  </a:cxn>
                  <a:cxn ang="0">
                    <a:pos x="41" y="41"/>
                  </a:cxn>
                  <a:cxn ang="0">
                    <a:pos x="40" y="47"/>
                  </a:cxn>
                  <a:cxn ang="0">
                    <a:pos x="38" y="53"/>
                  </a:cxn>
                  <a:cxn ang="0">
                    <a:pos x="36" y="59"/>
                  </a:cxn>
                  <a:cxn ang="0">
                    <a:pos x="32" y="63"/>
                  </a:cxn>
                  <a:cxn ang="0">
                    <a:pos x="29" y="67"/>
                  </a:cxn>
                  <a:cxn ang="0">
                    <a:pos x="25" y="68"/>
                  </a:cxn>
                  <a:cxn ang="0">
                    <a:pos x="21" y="68"/>
                  </a:cxn>
                  <a:cxn ang="0">
                    <a:pos x="21" y="68"/>
                  </a:cxn>
                  <a:cxn ang="0">
                    <a:pos x="17" y="68"/>
                  </a:cxn>
                  <a:cxn ang="0">
                    <a:pos x="12" y="67"/>
                  </a:cxn>
                  <a:cxn ang="0">
                    <a:pos x="9" y="63"/>
                  </a:cxn>
                  <a:cxn ang="0">
                    <a:pos x="6" y="59"/>
                  </a:cxn>
                  <a:cxn ang="0">
                    <a:pos x="3" y="53"/>
                  </a:cxn>
                  <a:cxn ang="0">
                    <a:pos x="1" y="47"/>
                  </a:cxn>
                  <a:cxn ang="0">
                    <a:pos x="0" y="41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27"/>
                  </a:cxn>
                  <a:cxn ang="0">
                    <a:pos x="1" y="22"/>
                  </a:cxn>
                  <a:cxn ang="0">
                    <a:pos x="3" y="16"/>
                  </a:cxn>
                  <a:cxn ang="0">
                    <a:pos x="6" y="10"/>
                  </a:cxn>
                  <a:cxn ang="0">
                    <a:pos x="9" y="6"/>
                  </a:cxn>
                  <a:cxn ang="0">
                    <a:pos x="12" y="2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1" y="0"/>
                  </a:cxn>
                  <a:cxn ang="0">
                    <a:pos x="25" y="0"/>
                  </a:cxn>
                  <a:cxn ang="0">
                    <a:pos x="29" y="2"/>
                  </a:cxn>
                  <a:cxn ang="0">
                    <a:pos x="32" y="6"/>
                  </a:cxn>
                  <a:cxn ang="0">
                    <a:pos x="36" y="10"/>
                  </a:cxn>
                  <a:cxn ang="0">
                    <a:pos x="38" y="16"/>
                  </a:cxn>
                  <a:cxn ang="0">
                    <a:pos x="40" y="22"/>
                  </a:cxn>
                  <a:cxn ang="0">
                    <a:pos x="41" y="27"/>
                  </a:cxn>
                  <a:cxn ang="0">
                    <a:pos x="41" y="33"/>
                  </a:cxn>
                  <a:cxn ang="0">
                    <a:pos x="41" y="33"/>
                  </a:cxn>
                </a:cxnLst>
                <a:rect l="0" t="0" r="r" b="b"/>
                <a:pathLst>
                  <a:path w="41" h="68">
                    <a:moveTo>
                      <a:pt x="41" y="33"/>
                    </a:moveTo>
                    <a:lnTo>
                      <a:pt x="41" y="33"/>
                    </a:lnTo>
                    <a:lnTo>
                      <a:pt x="41" y="41"/>
                    </a:lnTo>
                    <a:lnTo>
                      <a:pt x="40" y="47"/>
                    </a:lnTo>
                    <a:lnTo>
                      <a:pt x="38" y="53"/>
                    </a:lnTo>
                    <a:lnTo>
                      <a:pt x="36" y="59"/>
                    </a:lnTo>
                    <a:lnTo>
                      <a:pt x="32" y="63"/>
                    </a:lnTo>
                    <a:lnTo>
                      <a:pt x="29" y="67"/>
                    </a:lnTo>
                    <a:lnTo>
                      <a:pt x="25" y="68"/>
                    </a:lnTo>
                    <a:lnTo>
                      <a:pt x="21" y="68"/>
                    </a:lnTo>
                    <a:lnTo>
                      <a:pt x="21" y="68"/>
                    </a:lnTo>
                    <a:lnTo>
                      <a:pt x="17" y="68"/>
                    </a:lnTo>
                    <a:lnTo>
                      <a:pt x="12" y="67"/>
                    </a:lnTo>
                    <a:lnTo>
                      <a:pt x="9" y="63"/>
                    </a:lnTo>
                    <a:lnTo>
                      <a:pt x="6" y="59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41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27"/>
                    </a:lnTo>
                    <a:lnTo>
                      <a:pt x="1" y="22"/>
                    </a:lnTo>
                    <a:lnTo>
                      <a:pt x="3" y="16"/>
                    </a:lnTo>
                    <a:lnTo>
                      <a:pt x="6" y="10"/>
                    </a:lnTo>
                    <a:lnTo>
                      <a:pt x="9" y="6"/>
                    </a:lnTo>
                    <a:lnTo>
                      <a:pt x="12" y="2"/>
                    </a:lnTo>
                    <a:lnTo>
                      <a:pt x="17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5" y="0"/>
                    </a:lnTo>
                    <a:lnTo>
                      <a:pt x="29" y="2"/>
                    </a:lnTo>
                    <a:lnTo>
                      <a:pt x="32" y="6"/>
                    </a:lnTo>
                    <a:lnTo>
                      <a:pt x="36" y="10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41" y="27"/>
                    </a:lnTo>
                    <a:lnTo>
                      <a:pt x="41" y="33"/>
                    </a:lnTo>
                    <a:lnTo>
                      <a:pt x="41" y="33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Freeform 126"/>
              <p:cNvSpPr>
                <a:spLocks/>
              </p:cNvSpPr>
              <p:nvPr/>
            </p:nvSpPr>
            <p:spPr bwMode="auto">
              <a:xfrm>
                <a:off x="7232650" y="4603750"/>
                <a:ext cx="73025" cy="66675"/>
              </a:xfrm>
              <a:custGeom>
                <a:avLst/>
                <a:gdLst/>
                <a:ahLst/>
                <a:cxnLst>
                  <a:cxn ang="0">
                    <a:pos x="0" y="41"/>
                  </a:cxn>
                  <a:cxn ang="0">
                    <a:pos x="3" y="59"/>
                  </a:cxn>
                  <a:cxn ang="0">
                    <a:pos x="8" y="73"/>
                  </a:cxn>
                  <a:cxn ang="0">
                    <a:pos x="16" y="80"/>
                  </a:cxn>
                  <a:cxn ang="0">
                    <a:pos x="26" y="84"/>
                  </a:cxn>
                  <a:cxn ang="0">
                    <a:pos x="31" y="84"/>
                  </a:cxn>
                  <a:cxn ang="0">
                    <a:pos x="41" y="76"/>
                  </a:cxn>
                  <a:cxn ang="0">
                    <a:pos x="45" y="71"/>
                  </a:cxn>
                  <a:cxn ang="0">
                    <a:pos x="46" y="65"/>
                  </a:cxn>
                  <a:cxn ang="0">
                    <a:pos x="44" y="59"/>
                  </a:cxn>
                  <a:cxn ang="0">
                    <a:pos x="43" y="57"/>
                  </a:cxn>
                  <a:cxn ang="0">
                    <a:pos x="40" y="57"/>
                  </a:cxn>
                  <a:cxn ang="0">
                    <a:pos x="38" y="59"/>
                  </a:cxn>
                  <a:cxn ang="0">
                    <a:pos x="33" y="67"/>
                  </a:cxn>
                  <a:cxn ang="0">
                    <a:pos x="26" y="69"/>
                  </a:cxn>
                  <a:cxn ang="0">
                    <a:pos x="19" y="67"/>
                  </a:cxn>
                  <a:cxn ang="0">
                    <a:pos x="11" y="53"/>
                  </a:cxn>
                  <a:cxn ang="0">
                    <a:pos x="9" y="41"/>
                  </a:cxn>
                  <a:cxn ang="0">
                    <a:pos x="14" y="24"/>
                  </a:cxn>
                  <a:cxn ang="0">
                    <a:pos x="26" y="16"/>
                  </a:cxn>
                  <a:cxn ang="0">
                    <a:pos x="31" y="18"/>
                  </a:cxn>
                  <a:cxn ang="0">
                    <a:pos x="33" y="18"/>
                  </a:cxn>
                  <a:cxn ang="0">
                    <a:pos x="36" y="16"/>
                  </a:cxn>
                  <a:cxn ang="0">
                    <a:pos x="36" y="12"/>
                  </a:cxn>
                  <a:cxn ang="0">
                    <a:pos x="36" y="6"/>
                  </a:cxn>
                  <a:cxn ang="0">
                    <a:pos x="34" y="2"/>
                  </a:cxn>
                  <a:cxn ang="0">
                    <a:pos x="30" y="0"/>
                  </a:cxn>
                  <a:cxn ang="0">
                    <a:pos x="26" y="0"/>
                  </a:cxn>
                  <a:cxn ang="0">
                    <a:pos x="16" y="4"/>
                  </a:cxn>
                  <a:cxn ang="0">
                    <a:pos x="8" y="12"/>
                  </a:cxn>
                  <a:cxn ang="0">
                    <a:pos x="3" y="26"/>
                  </a:cxn>
                  <a:cxn ang="0">
                    <a:pos x="0" y="41"/>
                  </a:cxn>
                </a:cxnLst>
                <a:rect l="0" t="0" r="r" b="b"/>
                <a:pathLst>
                  <a:path w="46" h="84">
                    <a:moveTo>
                      <a:pt x="0" y="41"/>
                    </a:moveTo>
                    <a:lnTo>
                      <a:pt x="0" y="41"/>
                    </a:lnTo>
                    <a:lnTo>
                      <a:pt x="0" y="51"/>
                    </a:lnTo>
                    <a:lnTo>
                      <a:pt x="3" y="59"/>
                    </a:lnTo>
                    <a:lnTo>
                      <a:pt x="5" y="67"/>
                    </a:lnTo>
                    <a:lnTo>
                      <a:pt x="8" y="73"/>
                    </a:lnTo>
                    <a:lnTo>
                      <a:pt x="12" y="76"/>
                    </a:lnTo>
                    <a:lnTo>
                      <a:pt x="16" y="80"/>
                    </a:lnTo>
                    <a:lnTo>
                      <a:pt x="21" y="84"/>
                    </a:lnTo>
                    <a:lnTo>
                      <a:pt x="26" y="84"/>
                    </a:lnTo>
                    <a:lnTo>
                      <a:pt x="26" y="84"/>
                    </a:lnTo>
                    <a:lnTo>
                      <a:pt x="31" y="84"/>
                    </a:lnTo>
                    <a:lnTo>
                      <a:pt x="36" y="80"/>
                    </a:lnTo>
                    <a:lnTo>
                      <a:pt x="41" y="76"/>
                    </a:lnTo>
                    <a:lnTo>
                      <a:pt x="45" y="71"/>
                    </a:lnTo>
                    <a:lnTo>
                      <a:pt x="45" y="71"/>
                    </a:lnTo>
                    <a:lnTo>
                      <a:pt x="45" y="67"/>
                    </a:lnTo>
                    <a:lnTo>
                      <a:pt x="46" y="65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7"/>
                    </a:lnTo>
                    <a:lnTo>
                      <a:pt x="38" y="59"/>
                    </a:lnTo>
                    <a:lnTo>
                      <a:pt x="38" y="59"/>
                    </a:lnTo>
                    <a:lnTo>
                      <a:pt x="35" y="63"/>
                    </a:lnTo>
                    <a:lnTo>
                      <a:pt x="33" y="67"/>
                    </a:lnTo>
                    <a:lnTo>
                      <a:pt x="30" y="69"/>
                    </a:lnTo>
                    <a:lnTo>
                      <a:pt x="26" y="69"/>
                    </a:lnTo>
                    <a:lnTo>
                      <a:pt x="26" y="69"/>
                    </a:lnTo>
                    <a:lnTo>
                      <a:pt x="19" y="67"/>
                    </a:lnTo>
                    <a:lnTo>
                      <a:pt x="14" y="61"/>
                    </a:lnTo>
                    <a:lnTo>
                      <a:pt x="11" y="53"/>
                    </a:lnTo>
                    <a:lnTo>
                      <a:pt x="9" y="41"/>
                    </a:lnTo>
                    <a:lnTo>
                      <a:pt x="9" y="41"/>
                    </a:lnTo>
                    <a:lnTo>
                      <a:pt x="11" y="32"/>
                    </a:lnTo>
                    <a:lnTo>
                      <a:pt x="14" y="24"/>
                    </a:lnTo>
                    <a:lnTo>
                      <a:pt x="19" y="18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31" y="18"/>
                    </a:lnTo>
                    <a:lnTo>
                      <a:pt x="31" y="18"/>
                    </a:lnTo>
                    <a:lnTo>
                      <a:pt x="33" y="18"/>
                    </a:lnTo>
                    <a:lnTo>
                      <a:pt x="34" y="18"/>
                    </a:lnTo>
                    <a:lnTo>
                      <a:pt x="36" y="16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7" y="10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4"/>
                    </a:lnTo>
                    <a:lnTo>
                      <a:pt x="12" y="8"/>
                    </a:lnTo>
                    <a:lnTo>
                      <a:pt x="8" y="12"/>
                    </a:lnTo>
                    <a:lnTo>
                      <a:pt x="5" y="18"/>
                    </a:lnTo>
                    <a:lnTo>
                      <a:pt x="3" y="26"/>
                    </a:lnTo>
                    <a:lnTo>
                      <a:pt x="0" y="33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2" name="Group 244"/>
            <p:cNvGrpSpPr/>
            <p:nvPr/>
          </p:nvGrpSpPr>
          <p:grpSpPr>
            <a:xfrm>
              <a:off x="1739324" y="3397826"/>
              <a:ext cx="370031" cy="619846"/>
              <a:chOff x="2508250" y="4125913"/>
              <a:chExt cx="539750" cy="847726"/>
            </a:xfrm>
          </p:grpSpPr>
          <p:sp>
            <p:nvSpPr>
              <p:cNvPr id="350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2508250" y="4125913"/>
                <a:ext cx="539750" cy="847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6"/>
              <p:cNvSpPr>
                <a:spLocks/>
              </p:cNvSpPr>
              <p:nvPr/>
            </p:nvSpPr>
            <p:spPr bwMode="auto">
              <a:xfrm>
                <a:off x="2670175" y="4895851"/>
                <a:ext cx="107950" cy="777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8"/>
                  </a:cxn>
                  <a:cxn ang="0">
                    <a:pos x="264" y="195"/>
                  </a:cxn>
                  <a:cxn ang="0">
                    <a:pos x="275" y="31"/>
                  </a:cxn>
                  <a:cxn ang="0">
                    <a:pos x="0" y="0"/>
                  </a:cxn>
                </a:cxnLst>
                <a:rect l="0" t="0" r="r" b="b"/>
                <a:pathLst>
                  <a:path w="275" h="195">
                    <a:moveTo>
                      <a:pt x="0" y="0"/>
                    </a:moveTo>
                    <a:lnTo>
                      <a:pt x="0" y="188"/>
                    </a:lnTo>
                    <a:lnTo>
                      <a:pt x="264" y="195"/>
                    </a:lnTo>
                    <a:lnTo>
                      <a:pt x="275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2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7"/>
              <p:cNvSpPr>
                <a:spLocks/>
              </p:cNvSpPr>
              <p:nvPr/>
            </p:nvSpPr>
            <p:spPr bwMode="auto">
              <a:xfrm>
                <a:off x="2786063" y="4900613"/>
                <a:ext cx="109538" cy="730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9" y="178"/>
                  </a:cxn>
                  <a:cxn ang="0">
                    <a:pos x="273" y="185"/>
                  </a:cxn>
                  <a:cxn ang="0">
                    <a:pos x="273" y="21"/>
                  </a:cxn>
                  <a:cxn ang="0">
                    <a:pos x="0" y="0"/>
                  </a:cxn>
                </a:cxnLst>
                <a:rect l="0" t="0" r="r" b="b"/>
                <a:pathLst>
                  <a:path w="273" h="185">
                    <a:moveTo>
                      <a:pt x="0" y="0"/>
                    </a:moveTo>
                    <a:lnTo>
                      <a:pt x="29" y="178"/>
                    </a:lnTo>
                    <a:lnTo>
                      <a:pt x="273" y="185"/>
                    </a:lnTo>
                    <a:lnTo>
                      <a:pt x="27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2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8"/>
              <p:cNvSpPr>
                <a:spLocks/>
              </p:cNvSpPr>
              <p:nvPr/>
            </p:nvSpPr>
            <p:spPr bwMode="auto">
              <a:xfrm>
                <a:off x="2600325" y="4275138"/>
                <a:ext cx="363538" cy="646113"/>
              </a:xfrm>
              <a:custGeom>
                <a:avLst/>
                <a:gdLst/>
                <a:ahLst/>
                <a:cxnLst>
                  <a:cxn ang="0">
                    <a:pos x="241" y="107"/>
                  </a:cxn>
                  <a:cxn ang="0">
                    <a:pos x="201" y="125"/>
                  </a:cxn>
                  <a:cxn ang="0">
                    <a:pos x="170" y="144"/>
                  </a:cxn>
                  <a:cxn ang="0">
                    <a:pos x="145" y="164"/>
                  </a:cxn>
                  <a:cxn ang="0">
                    <a:pos x="126" y="187"/>
                  </a:cxn>
                  <a:cxn ang="0">
                    <a:pos x="109" y="216"/>
                  </a:cxn>
                  <a:cxn ang="0">
                    <a:pos x="92" y="251"/>
                  </a:cxn>
                  <a:cxn ang="0">
                    <a:pos x="74" y="293"/>
                  </a:cxn>
                  <a:cxn ang="0">
                    <a:pos x="45" y="403"/>
                  </a:cxn>
                  <a:cxn ang="0">
                    <a:pos x="1" y="525"/>
                  </a:cxn>
                  <a:cxn ang="0">
                    <a:pos x="5" y="593"/>
                  </a:cxn>
                  <a:cxn ang="0">
                    <a:pos x="33" y="641"/>
                  </a:cxn>
                  <a:cxn ang="0">
                    <a:pos x="84" y="667"/>
                  </a:cxn>
                  <a:cxn ang="0">
                    <a:pos x="152" y="688"/>
                  </a:cxn>
                  <a:cxn ang="0">
                    <a:pos x="132" y="953"/>
                  </a:cxn>
                  <a:cxn ang="0">
                    <a:pos x="135" y="1218"/>
                  </a:cxn>
                  <a:cxn ang="0">
                    <a:pos x="142" y="1604"/>
                  </a:cxn>
                  <a:cxn ang="0">
                    <a:pos x="186" y="1615"/>
                  </a:cxn>
                  <a:cxn ang="0">
                    <a:pos x="237" y="1621"/>
                  </a:cxn>
                  <a:cxn ang="0">
                    <a:pos x="295" y="1625"/>
                  </a:cxn>
                  <a:cxn ang="0">
                    <a:pos x="355" y="1626"/>
                  </a:cxn>
                  <a:cxn ang="0">
                    <a:pos x="417" y="1626"/>
                  </a:cxn>
                  <a:cxn ang="0">
                    <a:pos x="476" y="1626"/>
                  </a:cxn>
                  <a:cxn ang="0">
                    <a:pos x="532" y="1626"/>
                  </a:cxn>
                  <a:cxn ang="0">
                    <a:pos x="759" y="1610"/>
                  </a:cxn>
                  <a:cxn ang="0">
                    <a:pos x="748" y="671"/>
                  </a:cxn>
                  <a:cxn ang="0">
                    <a:pos x="823" y="640"/>
                  </a:cxn>
                  <a:cxn ang="0">
                    <a:pos x="855" y="623"/>
                  </a:cxn>
                  <a:cxn ang="0">
                    <a:pos x="878" y="604"/>
                  </a:cxn>
                  <a:cxn ang="0">
                    <a:pos x="896" y="586"/>
                  </a:cxn>
                  <a:cxn ang="0">
                    <a:pos x="912" y="555"/>
                  </a:cxn>
                  <a:cxn ang="0">
                    <a:pos x="908" y="507"/>
                  </a:cxn>
                  <a:cxn ang="0">
                    <a:pos x="887" y="449"/>
                  </a:cxn>
                  <a:cxn ang="0">
                    <a:pos x="859" y="377"/>
                  </a:cxn>
                  <a:cxn ang="0">
                    <a:pos x="813" y="231"/>
                  </a:cxn>
                  <a:cxn ang="0">
                    <a:pos x="784" y="183"/>
                  </a:cxn>
                  <a:cxn ang="0">
                    <a:pos x="759" y="147"/>
                  </a:cxn>
                  <a:cxn ang="0">
                    <a:pos x="735" y="119"/>
                  </a:cxn>
                  <a:cxn ang="0">
                    <a:pos x="709" y="97"/>
                  </a:cxn>
                  <a:cxn ang="0">
                    <a:pos x="680" y="79"/>
                  </a:cxn>
                  <a:cxn ang="0">
                    <a:pos x="646" y="63"/>
                  </a:cxn>
                  <a:cxn ang="0">
                    <a:pos x="605" y="46"/>
                  </a:cxn>
                  <a:cxn ang="0">
                    <a:pos x="553" y="26"/>
                  </a:cxn>
                  <a:cxn ang="0">
                    <a:pos x="542" y="19"/>
                  </a:cxn>
                  <a:cxn ang="0">
                    <a:pos x="516" y="10"/>
                  </a:cxn>
                  <a:cxn ang="0">
                    <a:pos x="480" y="3"/>
                  </a:cxn>
                  <a:cxn ang="0">
                    <a:pos x="438" y="0"/>
                  </a:cxn>
                  <a:cxn ang="0">
                    <a:pos x="392" y="6"/>
                  </a:cxn>
                  <a:cxn ang="0">
                    <a:pos x="346" y="22"/>
                  </a:cxn>
                  <a:cxn ang="0">
                    <a:pos x="302" y="52"/>
                  </a:cxn>
                  <a:cxn ang="0">
                    <a:pos x="266" y="98"/>
                  </a:cxn>
                </a:cxnLst>
                <a:rect l="0" t="0" r="r" b="b"/>
                <a:pathLst>
                  <a:path w="913" h="1628">
                    <a:moveTo>
                      <a:pt x="266" y="98"/>
                    </a:moveTo>
                    <a:lnTo>
                      <a:pt x="241" y="107"/>
                    </a:lnTo>
                    <a:lnTo>
                      <a:pt x="220" y="116"/>
                    </a:lnTo>
                    <a:lnTo>
                      <a:pt x="201" y="125"/>
                    </a:lnTo>
                    <a:lnTo>
                      <a:pt x="184" y="134"/>
                    </a:lnTo>
                    <a:lnTo>
                      <a:pt x="170" y="144"/>
                    </a:lnTo>
                    <a:lnTo>
                      <a:pt x="157" y="153"/>
                    </a:lnTo>
                    <a:lnTo>
                      <a:pt x="145" y="164"/>
                    </a:lnTo>
                    <a:lnTo>
                      <a:pt x="135" y="176"/>
                    </a:lnTo>
                    <a:lnTo>
                      <a:pt x="126" y="187"/>
                    </a:lnTo>
                    <a:lnTo>
                      <a:pt x="116" y="201"/>
                    </a:lnTo>
                    <a:lnTo>
                      <a:pt x="109" y="216"/>
                    </a:lnTo>
                    <a:lnTo>
                      <a:pt x="100" y="232"/>
                    </a:lnTo>
                    <a:lnTo>
                      <a:pt x="92" y="251"/>
                    </a:lnTo>
                    <a:lnTo>
                      <a:pt x="83" y="271"/>
                    </a:lnTo>
                    <a:lnTo>
                      <a:pt x="74" y="293"/>
                    </a:lnTo>
                    <a:lnTo>
                      <a:pt x="63" y="318"/>
                    </a:lnTo>
                    <a:lnTo>
                      <a:pt x="45" y="403"/>
                    </a:lnTo>
                    <a:lnTo>
                      <a:pt x="8" y="485"/>
                    </a:lnTo>
                    <a:lnTo>
                      <a:pt x="1" y="525"/>
                    </a:lnTo>
                    <a:lnTo>
                      <a:pt x="0" y="562"/>
                    </a:lnTo>
                    <a:lnTo>
                      <a:pt x="5" y="593"/>
                    </a:lnTo>
                    <a:lnTo>
                      <a:pt x="16" y="619"/>
                    </a:lnTo>
                    <a:lnTo>
                      <a:pt x="33" y="641"/>
                    </a:lnTo>
                    <a:lnTo>
                      <a:pt x="55" y="657"/>
                    </a:lnTo>
                    <a:lnTo>
                      <a:pt x="84" y="667"/>
                    </a:lnTo>
                    <a:lnTo>
                      <a:pt x="118" y="674"/>
                    </a:lnTo>
                    <a:lnTo>
                      <a:pt x="152" y="688"/>
                    </a:lnTo>
                    <a:lnTo>
                      <a:pt x="140" y="824"/>
                    </a:lnTo>
                    <a:lnTo>
                      <a:pt x="132" y="953"/>
                    </a:lnTo>
                    <a:lnTo>
                      <a:pt x="131" y="1081"/>
                    </a:lnTo>
                    <a:lnTo>
                      <a:pt x="135" y="1218"/>
                    </a:lnTo>
                    <a:lnTo>
                      <a:pt x="125" y="1597"/>
                    </a:lnTo>
                    <a:lnTo>
                      <a:pt x="142" y="1604"/>
                    </a:lnTo>
                    <a:lnTo>
                      <a:pt x="162" y="1609"/>
                    </a:lnTo>
                    <a:lnTo>
                      <a:pt x="186" y="1615"/>
                    </a:lnTo>
                    <a:lnTo>
                      <a:pt x="210" y="1618"/>
                    </a:lnTo>
                    <a:lnTo>
                      <a:pt x="237" y="1621"/>
                    </a:lnTo>
                    <a:lnTo>
                      <a:pt x="265" y="1623"/>
                    </a:lnTo>
                    <a:lnTo>
                      <a:pt x="295" y="1625"/>
                    </a:lnTo>
                    <a:lnTo>
                      <a:pt x="325" y="1626"/>
                    </a:lnTo>
                    <a:lnTo>
                      <a:pt x="355" y="1626"/>
                    </a:lnTo>
                    <a:lnTo>
                      <a:pt x="386" y="1626"/>
                    </a:lnTo>
                    <a:lnTo>
                      <a:pt x="417" y="1626"/>
                    </a:lnTo>
                    <a:lnTo>
                      <a:pt x="448" y="1626"/>
                    </a:lnTo>
                    <a:lnTo>
                      <a:pt x="476" y="1626"/>
                    </a:lnTo>
                    <a:lnTo>
                      <a:pt x="505" y="1626"/>
                    </a:lnTo>
                    <a:lnTo>
                      <a:pt x="532" y="1626"/>
                    </a:lnTo>
                    <a:lnTo>
                      <a:pt x="558" y="1628"/>
                    </a:lnTo>
                    <a:lnTo>
                      <a:pt x="759" y="1610"/>
                    </a:lnTo>
                    <a:lnTo>
                      <a:pt x="757" y="1291"/>
                    </a:lnTo>
                    <a:lnTo>
                      <a:pt x="748" y="671"/>
                    </a:lnTo>
                    <a:lnTo>
                      <a:pt x="804" y="649"/>
                    </a:lnTo>
                    <a:lnTo>
                      <a:pt x="823" y="640"/>
                    </a:lnTo>
                    <a:lnTo>
                      <a:pt x="840" y="631"/>
                    </a:lnTo>
                    <a:lnTo>
                      <a:pt x="855" y="623"/>
                    </a:lnTo>
                    <a:lnTo>
                      <a:pt x="867" y="613"/>
                    </a:lnTo>
                    <a:lnTo>
                      <a:pt x="878" y="604"/>
                    </a:lnTo>
                    <a:lnTo>
                      <a:pt x="889" y="596"/>
                    </a:lnTo>
                    <a:lnTo>
                      <a:pt x="896" y="586"/>
                    </a:lnTo>
                    <a:lnTo>
                      <a:pt x="904" y="577"/>
                    </a:lnTo>
                    <a:lnTo>
                      <a:pt x="912" y="555"/>
                    </a:lnTo>
                    <a:lnTo>
                      <a:pt x="913" y="532"/>
                    </a:lnTo>
                    <a:lnTo>
                      <a:pt x="908" y="507"/>
                    </a:lnTo>
                    <a:lnTo>
                      <a:pt x="898" y="479"/>
                    </a:lnTo>
                    <a:lnTo>
                      <a:pt x="887" y="449"/>
                    </a:lnTo>
                    <a:lnTo>
                      <a:pt x="873" y="415"/>
                    </a:lnTo>
                    <a:lnTo>
                      <a:pt x="859" y="377"/>
                    </a:lnTo>
                    <a:lnTo>
                      <a:pt x="847" y="334"/>
                    </a:lnTo>
                    <a:lnTo>
                      <a:pt x="813" y="231"/>
                    </a:lnTo>
                    <a:lnTo>
                      <a:pt x="798" y="206"/>
                    </a:lnTo>
                    <a:lnTo>
                      <a:pt x="784" y="183"/>
                    </a:lnTo>
                    <a:lnTo>
                      <a:pt x="771" y="164"/>
                    </a:lnTo>
                    <a:lnTo>
                      <a:pt x="759" y="147"/>
                    </a:lnTo>
                    <a:lnTo>
                      <a:pt x="747" y="132"/>
                    </a:lnTo>
                    <a:lnTo>
                      <a:pt x="735" y="119"/>
                    </a:lnTo>
                    <a:lnTo>
                      <a:pt x="722" y="107"/>
                    </a:lnTo>
                    <a:lnTo>
                      <a:pt x="709" y="97"/>
                    </a:lnTo>
                    <a:lnTo>
                      <a:pt x="695" y="88"/>
                    </a:lnTo>
                    <a:lnTo>
                      <a:pt x="680" y="79"/>
                    </a:lnTo>
                    <a:lnTo>
                      <a:pt x="664" y="71"/>
                    </a:lnTo>
                    <a:lnTo>
                      <a:pt x="646" y="63"/>
                    </a:lnTo>
                    <a:lnTo>
                      <a:pt x="627" y="55"/>
                    </a:lnTo>
                    <a:lnTo>
                      <a:pt x="605" y="46"/>
                    </a:lnTo>
                    <a:lnTo>
                      <a:pt x="580" y="37"/>
                    </a:lnTo>
                    <a:lnTo>
                      <a:pt x="553" y="26"/>
                    </a:lnTo>
                    <a:lnTo>
                      <a:pt x="549" y="23"/>
                    </a:lnTo>
                    <a:lnTo>
                      <a:pt x="542" y="19"/>
                    </a:lnTo>
                    <a:lnTo>
                      <a:pt x="530" y="14"/>
                    </a:lnTo>
                    <a:lnTo>
                      <a:pt x="516" y="10"/>
                    </a:lnTo>
                    <a:lnTo>
                      <a:pt x="499" y="6"/>
                    </a:lnTo>
                    <a:lnTo>
                      <a:pt x="480" y="3"/>
                    </a:lnTo>
                    <a:lnTo>
                      <a:pt x="459" y="1"/>
                    </a:lnTo>
                    <a:lnTo>
                      <a:pt x="438" y="0"/>
                    </a:lnTo>
                    <a:lnTo>
                      <a:pt x="414" y="3"/>
                    </a:lnTo>
                    <a:lnTo>
                      <a:pt x="392" y="6"/>
                    </a:lnTo>
                    <a:lnTo>
                      <a:pt x="368" y="12"/>
                    </a:lnTo>
                    <a:lnTo>
                      <a:pt x="346" y="22"/>
                    </a:lnTo>
                    <a:lnTo>
                      <a:pt x="324" y="35"/>
                    </a:lnTo>
                    <a:lnTo>
                      <a:pt x="302" y="52"/>
                    </a:lnTo>
                    <a:lnTo>
                      <a:pt x="283" y="72"/>
                    </a:lnTo>
                    <a:lnTo>
                      <a:pt x="266" y="98"/>
                    </a:lnTo>
                    <a:close/>
                  </a:path>
                </a:pathLst>
              </a:custGeom>
              <a:solidFill>
                <a:srgbClr val="B5A8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9"/>
              <p:cNvSpPr>
                <a:spLocks/>
              </p:cNvSpPr>
              <p:nvPr/>
            </p:nvSpPr>
            <p:spPr bwMode="auto">
              <a:xfrm>
                <a:off x="2700338" y="4125913"/>
                <a:ext cx="149225" cy="139700"/>
              </a:xfrm>
              <a:custGeom>
                <a:avLst/>
                <a:gdLst/>
                <a:ahLst/>
                <a:cxnLst>
                  <a:cxn ang="0">
                    <a:pos x="168" y="5"/>
                  </a:cxn>
                  <a:cxn ang="0">
                    <a:pos x="146" y="6"/>
                  </a:cxn>
                  <a:cxn ang="0">
                    <a:pos x="127" y="9"/>
                  </a:cxn>
                  <a:cxn ang="0">
                    <a:pos x="110" y="13"/>
                  </a:cxn>
                  <a:cxn ang="0">
                    <a:pos x="95" y="19"/>
                  </a:cxn>
                  <a:cxn ang="0">
                    <a:pos x="82" y="30"/>
                  </a:cxn>
                  <a:cxn ang="0">
                    <a:pos x="70" y="44"/>
                  </a:cxn>
                  <a:cxn ang="0">
                    <a:pos x="61" y="63"/>
                  </a:cxn>
                  <a:cxn ang="0">
                    <a:pos x="53" y="88"/>
                  </a:cxn>
                  <a:cxn ang="0">
                    <a:pos x="41" y="140"/>
                  </a:cxn>
                  <a:cxn ang="0">
                    <a:pos x="23" y="164"/>
                  </a:cxn>
                  <a:cxn ang="0">
                    <a:pos x="12" y="183"/>
                  </a:cxn>
                  <a:cxn ang="0">
                    <a:pos x="3" y="202"/>
                  </a:cxn>
                  <a:cxn ang="0">
                    <a:pos x="0" y="219"/>
                  </a:cxn>
                  <a:cxn ang="0">
                    <a:pos x="0" y="238"/>
                  </a:cxn>
                  <a:cxn ang="0">
                    <a:pos x="4" y="258"/>
                  </a:cxn>
                  <a:cxn ang="0">
                    <a:pos x="11" y="281"/>
                  </a:cxn>
                  <a:cxn ang="0">
                    <a:pos x="20" y="308"/>
                  </a:cxn>
                  <a:cxn ang="0">
                    <a:pos x="35" y="321"/>
                  </a:cxn>
                  <a:cxn ang="0">
                    <a:pos x="51" y="331"/>
                  </a:cxn>
                  <a:cxn ang="0">
                    <a:pos x="68" y="340"/>
                  </a:cxn>
                  <a:cxn ang="0">
                    <a:pos x="84" y="346"/>
                  </a:cxn>
                  <a:cxn ang="0">
                    <a:pos x="101" y="351"/>
                  </a:cxn>
                  <a:cxn ang="0">
                    <a:pos x="119" y="353"/>
                  </a:cxn>
                  <a:cxn ang="0">
                    <a:pos x="136" y="354"/>
                  </a:cxn>
                  <a:cxn ang="0">
                    <a:pos x="154" y="354"/>
                  </a:cxn>
                  <a:cxn ang="0">
                    <a:pos x="171" y="353"/>
                  </a:cxn>
                  <a:cxn ang="0">
                    <a:pos x="189" y="351"/>
                  </a:cxn>
                  <a:cxn ang="0">
                    <a:pos x="207" y="349"/>
                  </a:cxn>
                  <a:cxn ang="0">
                    <a:pos x="224" y="345"/>
                  </a:cxn>
                  <a:cxn ang="0">
                    <a:pos x="242" y="342"/>
                  </a:cxn>
                  <a:cxn ang="0">
                    <a:pos x="260" y="340"/>
                  </a:cxn>
                  <a:cxn ang="0">
                    <a:pos x="278" y="337"/>
                  </a:cxn>
                  <a:cxn ang="0">
                    <a:pos x="295" y="335"/>
                  </a:cxn>
                  <a:cxn ang="0">
                    <a:pos x="336" y="324"/>
                  </a:cxn>
                  <a:cxn ang="0">
                    <a:pos x="373" y="279"/>
                  </a:cxn>
                  <a:cxn ang="0">
                    <a:pos x="377" y="218"/>
                  </a:cxn>
                  <a:cxn ang="0">
                    <a:pos x="353" y="172"/>
                  </a:cxn>
                  <a:cxn ang="0">
                    <a:pos x="354" y="140"/>
                  </a:cxn>
                  <a:cxn ang="0">
                    <a:pos x="336" y="94"/>
                  </a:cxn>
                  <a:cxn ang="0">
                    <a:pos x="300" y="66"/>
                  </a:cxn>
                  <a:cxn ang="0">
                    <a:pos x="278" y="28"/>
                  </a:cxn>
                  <a:cxn ang="0">
                    <a:pos x="230" y="0"/>
                  </a:cxn>
                  <a:cxn ang="0">
                    <a:pos x="188" y="6"/>
                  </a:cxn>
                  <a:cxn ang="0">
                    <a:pos x="168" y="5"/>
                  </a:cxn>
                </a:cxnLst>
                <a:rect l="0" t="0" r="r" b="b"/>
                <a:pathLst>
                  <a:path w="377" h="354">
                    <a:moveTo>
                      <a:pt x="168" y="5"/>
                    </a:moveTo>
                    <a:lnTo>
                      <a:pt x="146" y="6"/>
                    </a:lnTo>
                    <a:lnTo>
                      <a:pt x="127" y="9"/>
                    </a:lnTo>
                    <a:lnTo>
                      <a:pt x="110" y="13"/>
                    </a:lnTo>
                    <a:lnTo>
                      <a:pt x="95" y="19"/>
                    </a:lnTo>
                    <a:lnTo>
                      <a:pt x="82" y="30"/>
                    </a:lnTo>
                    <a:lnTo>
                      <a:pt x="70" y="44"/>
                    </a:lnTo>
                    <a:lnTo>
                      <a:pt x="61" y="63"/>
                    </a:lnTo>
                    <a:lnTo>
                      <a:pt x="53" y="88"/>
                    </a:lnTo>
                    <a:lnTo>
                      <a:pt x="41" y="140"/>
                    </a:lnTo>
                    <a:lnTo>
                      <a:pt x="23" y="164"/>
                    </a:lnTo>
                    <a:lnTo>
                      <a:pt x="12" y="183"/>
                    </a:lnTo>
                    <a:lnTo>
                      <a:pt x="3" y="202"/>
                    </a:lnTo>
                    <a:lnTo>
                      <a:pt x="0" y="219"/>
                    </a:lnTo>
                    <a:lnTo>
                      <a:pt x="0" y="238"/>
                    </a:lnTo>
                    <a:lnTo>
                      <a:pt x="4" y="258"/>
                    </a:lnTo>
                    <a:lnTo>
                      <a:pt x="11" y="281"/>
                    </a:lnTo>
                    <a:lnTo>
                      <a:pt x="20" y="308"/>
                    </a:lnTo>
                    <a:lnTo>
                      <a:pt x="35" y="321"/>
                    </a:lnTo>
                    <a:lnTo>
                      <a:pt x="51" y="331"/>
                    </a:lnTo>
                    <a:lnTo>
                      <a:pt x="68" y="340"/>
                    </a:lnTo>
                    <a:lnTo>
                      <a:pt x="84" y="346"/>
                    </a:lnTo>
                    <a:lnTo>
                      <a:pt x="101" y="351"/>
                    </a:lnTo>
                    <a:lnTo>
                      <a:pt x="119" y="353"/>
                    </a:lnTo>
                    <a:lnTo>
                      <a:pt x="136" y="354"/>
                    </a:lnTo>
                    <a:lnTo>
                      <a:pt x="154" y="354"/>
                    </a:lnTo>
                    <a:lnTo>
                      <a:pt x="171" y="353"/>
                    </a:lnTo>
                    <a:lnTo>
                      <a:pt x="189" y="351"/>
                    </a:lnTo>
                    <a:lnTo>
                      <a:pt x="207" y="349"/>
                    </a:lnTo>
                    <a:lnTo>
                      <a:pt x="224" y="345"/>
                    </a:lnTo>
                    <a:lnTo>
                      <a:pt x="242" y="342"/>
                    </a:lnTo>
                    <a:lnTo>
                      <a:pt x="260" y="340"/>
                    </a:lnTo>
                    <a:lnTo>
                      <a:pt x="278" y="337"/>
                    </a:lnTo>
                    <a:lnTo>
                      <a:pt x="295" y="335"/>
                    </a:lnTo>
                    <a:lnTo>
                      <a:pt x="336" y="324"/>
                    </a:lnTo>
                    <a:lnTo>
                      <a:pt x="373" y="279"/>
                    </a:lnTo>
                    <a:lnTo>
                      <a:pt x="377" y="218"/>
                    </a:lnTo>
                    <a:lnTo>
                      <a:pt x="353" y="172"/>
                    </a:lnTo>
                    <a:lnTo>
                      <a:pt x="354" y="140"/>
                    </a:lnTo>
                    <a:lnTo>
                      <a:pt x="336" y="94"/>
                    </a:lnTo>
                    <a:lnTo>
                      <a:pt x="300" y="66"/>
                    </a:lnTo>
                    <a:lnTo>
                      <a:pt x="278" y="28"/>
                    </a:lnTo>
                    <a:lnTo>
                      <a:pt x="230" y="0"/>
                    </a:lnTo>
                    <a:lnTo>
                      <a:pt x="188" y="6"/>
                    </a:lnTo>
                    <a:lnTo>
                      <a:pt x="168" y="5"/>
                    </a:lnTo>
                    <a:close/>
                  </a:path>
                </a:pathLst>
              </a:custGeom>
              <a:solidFill>
                <a:srgbClr val="5421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10"/>
              <p:cNvSpPr>
                <a:spLocks/>
              </p:cNvSpPr>
              <p:nvPr/>
            </p:nvSpPr>
            <p:spPr bwMode="auto">
              <a:xfrm>
                <a:off x="2725738" y="4276726"/>
                <a:ext cx="106363" cy="179388"/>
              </a:xfrm>
              <a:custGeom>
                <a:avLst/>
                <a:gdLst/>
                <a:ahLst/>
                <a:cxnLst>
                  <a:cxn ang="0">
                    <a:pos x="206" y="44"/>
                  </a:cxn>
                  <a:cxn ang="0">
                    <a:pos x="197" y="97"/>
                  </a:cxn>
                  <a:cxn ang="0">
                    <a:pos x="184" y="123"/>
                  </a:cxn>
                  <a:cxn ang="0">
                    <a:pos x="178" y="163"/>
                  </a:cxn>
                  <a:cxn ang="0">
                    <a:pos x="150" y="206"/>
                  </a:cxn>
                  <a:cxn ang="0">
                    <a:pos x="120" y="149"/>
                  </a:cxn>
                  <a:cxn ang="0">
                    <a:pos x="73" y="120"/>
                  </a:cxn>
                  <a:cxn ang="0">
                    <a:pos x="56" y="56"/>
                  </a:cxn>
                  <a:cxn ang="0">
                    <a:pos x="57" y="0"/>
                  </a:cxn>
                  <a:cxn ang="0">
                    <a:pos x="25" y="35"/>
                  </a:cxn>
                  <a:cxn ang="0">
                    <a:pos x="6" y="93"/>
                  </a:cxn>
                  <a:cxn ang="0">
                    <a:pos x="0" y="165"/>
                  </a:cxn>
                  <a:cxn ang="0">
                    <a:pos x="94" y="200"/>
                  </a:cxn>
                  <a:cxn ang="0">
                    <a:pos x="139" y="282"/>
                  </a:cxn>
                  <a:cxn ang="0">
                    <a:pos x="168" y="382"/>
                  </a:cxn>
                  <a:cxn ang="0">
                    <a:pos x="173" y="454"/>
                  </a:cxn>
                  <a:cxn ang="0">
                    <a:pos x="211" y="260"/>
                  </a:cxn>
                  <a:cxn ang="0">
                    <a:pos x="215" y="149"/>
                  </a:cxn>
                  <a:cxn ang="0">
                    <a:pos x="267" y="95"/>
                  </a:cxn>
                  <a:cxn ang="0">
                    <a:pos x="249" y="58"/>
                  </a:cxn>
                  <a:cxn ang="0">
                    <a:pos x="203" y="12"/>
                  </a:cxn>
                  <a:cxn ang="0">
                    <a:pos x="206" y="44"/>
                  </a:cxn>
                </a:cxnLst>
                <a:rect l="0" t="0" r="r" b="b"/>
                <a:pathLst>
                  <a:path w="267" h="454">
                    <a:moveTo>
                      <a:pt x="206" y="44"/>
                    </a:moveTo>
                    <a:lnTo>
                      <a:pt x="197" y="97"/>
                    </a:lnTo>
                    <a:lnTo>
                      <a:pt x="184" y="123"/>
                    </a:lnTo>
                    <a:lnTo>
                      <a:pt x="178" y="163"/>
                    </a:lnTo>
                    <a:lnTo>
                      <a:pt x="150" y="206"/>
                    </a:lnTo>
                    <a:lnTo>
                      <a:pt x="120" y="149"/>
                    </a:lnTo>
                    <a:lnTo>
                      <a:pt x="73" y="120"/>
                    </a:lnTo>
                    <a:lnTo>
                      <a:pt x="56" y="56"/>
                    </a:lnTo>
                    <a:lnTo>
                      <a:pt x="57" y="0"/>
                    </a:lnTo>
                    <a:lnTo>
                      <a:pt x="25" y="35"/>
                    </a:lnTo>
                    <a:lnTo>
                      <a:pt x="6" y="93"/>
                    </a:lnTo>
                    <a:lnTo>
                      <a:pt x="0" y="165"/>
                    </a:lnTo>
                    <a:lnTo>
                      <a:pt x="94" y="200"/>
                    </a:lnTo>
                    <a:lnTo>
                      <a:pt x="139" y="282"/>
                    </a:lnTo>
                    <a:lnTo>
                      <a:pt x="168" y="382"/>
                    </a:lnTo>
                    <a:lnTo>
                      <a:pt x="173" y="454"/>
                    </a:lnTo>
                    <a:lnTo>
                      <a:pt x="211" y="260"/>
                    </a:lnTo>
                    <a:lnTo>
                      <a:pt x="215" y="149"/>
                    </a:lnTo>
                    <a:lnTo>
                      <a:pt x="267" y="95"/>
                    </a:lnTo>
                    <a:lnTo>
                      <a:pt x="249" y="58"/>
                    </a:lnTo>
                    <a:lnTo>
                      <a:pt x="203" y="12"/>
                    </a:lnTo>
                    <a:lnTo>
                      <a:pt x="206" y="44"/>
                    </a:lnTo>
                    <a:close/>
                  </a:path>
                </a:pathLst>
              </a:custGeom>
              <a:solidFill>
                <a:srgbClr val="8719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11"/>
              <p:cNvSpPr>
                <a:spLocks/>
              </p:cNvSpPr>
              <p:nvPr/>
            </p:nvSpPr>
            <p:spPr bwMode="auto">
              <a:xfrm>
                <a:off x="2730500" y="4168776"/>
                <a:ext cx="95250" cy="193675"/>
              </a:xfrm>
              <a:custGeom>
                <a:avLst/>
                <a:gdLst/>
                <a:ahLst/>
                <a:cxnLst>
                  <a:cxn ang="0">
                    <a:pos x="127" y="0"/>
                  </a:cxn>
                  <a:cxn ang="0">
                    <a:pos x="168" y="31"/>
                  </a:cxn>
                  <a:cxn ang="0">
                    <a:pos x="169" y="44"/>
                  </a:cxn>
                  <a:cxn ang="0">
                    <a:pos x="172" y="53"/>
                  </a:cxn>
                  <a:cxn ang="0">
                    <a:pos x="178" y="61"/>
                  </a:cxn>
                  <a:cxn ang="0">
                    <a:pos x="186" y="65"/>
                  </a:cxn>
                  <a:cxn ang="0">
                    <a:pos x="195" y="68"/>
                  </a:cxn>
                  <a:cxn ang="0">
                    <a:pos x="206" y="69"/>
                  </a:cxn>
                  <a:cxn ang="0">
                    <a:pos x="218" y="71"/>
                  </a:cxn>
                  <a:cxn ang="0">
                    <a:pos x="231" y="71"/>
                  </a:cxn>
                  <a:cxn ang="0">
                    <a:pos x="231" y="93"/>
                  </a:cxn>
                  <a:cxn ang="0">
                    <a:pos x="233" y="114"/>
                  </a:cxn>
                  <a:cxn ang="0">
                    <a:pos x="236" y="135"/>
                  </a:cxn>
                  <a:cxn ang="0">
                    <a:pos x="239" y="156"/>
                  </a:cxn>
                  <a:cxn ang="0">
                    <a:pos x="235" y="185"/>
                  </a:cxn>
                  <a:cxn ang="0">
                    <a:pos x="219" y="190"/>
                  </a:cxn>
                  <a:cxn ang="0">
                    <a:pos x="209" y="221"/>
                  </a:cxn>
                  <a:cxn ang="0">
                    <a:pos x="196" y="232"/>
                  </a:cxn>
                  <a:cxn ang="0">
                    <a:pos x="189" y="272"/>
                  </a:cxn>
                  <a:cxn ang="0">
                    <a:pos x="193" y="330"/>
                  </a:cxn>
                  <a:cxn ang="0">
                    <a:pos x="185" y="442"/>
                  </a:cxn>
                  <a:cxn ang="0">
                    <a:pos x="133" y="487"/>
                  </a:cxn>
                  <a:cxn ang="0">
                    <a:pos x="92" y="432"/>
                  </a:cxn>
                  <a:cxn ang="0">
                    <a:pos x="64" y="404"/>
                  </a:cxn>
                  <a:cxn ang="0">
                    <a:pos x="43" y="361"/>
                  </a:cxn>
                  <a:cxn ang="0">
                    <a:pos x="30" y="313"/>
                  </a:cxn>
                  <a:cxn ang="0">
                    <a:pos x="30" y="236"/>
                  </a:cxn>
                  <a:cxn ang="0">
                    <a:pos x="28" y="203"/>
                  </a:cxn>
                  <a:cxn ang="0">
                    <a:pos x="15" y="192"/>
                  </a:cxn>
                  <a:cxn ang="0">
                    <a:pos x="6" y="183"/>
                  </a:cxn>
                  <a:cxn ang="0">
                    <a:pos x="1" y="173"/>
                  </a:cxn>
                  <a:cxn ang="0">
                    <a:pos x="0" y="165"/>
                  </a:cxn>
                  <a:cxn ang="0">
                    <a:pos x="2" y="155"/>
                  </a:cxn>
                  <a:cxn ang="0">
                    <a:pos x="5" y="143"/>
                  </a:cxn>
                  <a:cxn ang="0">
                    <a:pos x="11" y="130"/>
                  </a:cxn>
                  <a:cxn ang="0">
                    <a:pos x="17" y="114"/>
                  </a:cxn>
                  <a:cxn ang="0">
                    <a:pos x="21" y="56"/>
                  </a:cxn>
                  <a:cxn ang="0">
                    <a:pos x="62" y="49"/>
                  </a:cxn>
                  <a:cxn ang="0">
                    <a:pos x="83" y="26"/>
                  </a:cxn>
                  <a:cxn ang="0">
                    <a:pos x="102" y="10"/>
                  </a:cxn>
                  <a:cxn ang="0">
                    <a:pos x="127" y="0"/>
                  </a:cxn>
                </a:cxnLst>
                <a:rect l="0" t="0" r="r" b="b"/>
                <a:pathLst>
                  <a:path w="239" h="487">
                    <a:moveTo>
                      <a:pt x="127" y="0"/>
                    </a:moveTo>
                    <a:lnTo>
                      <a:pt x="168" y="31"/>
                    </a:lnTo>
                    <a:lnTo>
                      <a:pt x="169" y="44"/>
                    </a:lnTo>
                    <a:lnTo>
                      <a:pt x="172" y="53"/>
                    </a:lnTo>
                    <a:lnTo>
                      <a:pt x="178" y="61"/>
                    </a:lnTo>
                    <a:lnTo>
                      <a:pt x="186" y="65"/>
                    </a:lnTo>
                    <a:lnTo>
                      <a:pt x="195" y="68"/>
                    </a:lnTo>
                    <a:lnTo>
                      <a:pt x="206" y="69"/>
                    </a:lnTo>
                    <a:lnTo>
                      <a:pt x="218" y="71"/>
                    </a:lnTo>
                    <a:lnTo>
                      <a:pt x="231" y="71"/>
                    </a:lnTo>
                    <a:lnTo>
                      <a:pt x="231" y="93"/>
                    </a:lnTo>
                    <a:lnTo>
                      <a:pt x="233" y="114"/>
                    </a:lnTo>
                    <a:lnTo>
                      <a:pt x="236" y="135"/>
                    </a:lnTo>
                    <a:lnTo>
                      <a:pt x="239" y="156"/>
                    </a:lnTo>
                    <a:lnTo>
                      <a:pt x="235" y="185"/>
                    </a:lnTo>
                    <a:lnTo>
                      <a:pt x="219" y="190"/>
                    </a:lnTo>
                    <a:lnTo>
                      <a:pt x="209" y="221"/>
                    </a:lnTo>
                    <a:lnTo>
                      <a:pt x="196" y="232"/>
                    </a:lnTo>
                    <a:lnTo>
                      <a:pt x="189" y="272"/>
                    </a:lnTo>
                    <a:lnTo>
                      <a:pt x="193" y="330"/>
                    </a:lnTo>
                    <a:lnTo>
                      <a:pt x="185" y="442"/>
                    </a:lnTo>
                    <a:lnTo>
                      <a:pt x="133" y="487"/>
                    </a:lnTo>
                    <a:lnTo>
                      <a:pt x="92" y="432"/>
                    </a:lnTo>
                    <a:lnTo>
                      <a:pt x="64" y="404"/>
                    </a:lnTo>
                    <a:lnTo>
                      <a:pt x="43" y="361"/>
                    </a:lnTo>
                    <a:lnTo>
                      <a:pt x="30" y="313"/>
                    </a:lnTo>
                    <a:lnTo>
                      <a:pt x="30" y="236"/>
                    </a:lnTo>
                    <a:lnTo>
                      <a:pt x="28" y="203"/>
                    </a:lnTo>
                    <a:lnTo>
                      <a:pt x="15" y="192"/>
                    </a:lnTo>
                    <a:lnTo>
                      <a:pt x="6" y="183"/>
                    </a:lnTo>
                    <a:lnTo>
                      <a:pt x="1" y="173"/>
                    </a:lnTo>
                    <a:lnTo>
                      <a:pt x="0" y="165"/>
                    </a:lnTo>
                    <a:lnTo>
                      <a:pt x="2" y="155"/>
                    </a:lnTo>
                    <a:lnTo>
                      <a:pt x="5" y="143"/>
                    </a:lnTo>
                    <a:lnTo>
                      <a:pt x="11" y="130"/>
                    </a:lnTo>
                    <a:lnTo>
                      <a:pt x="17" y="114"/>
                    </a:lnTo>
                    <a:lnTo>
                      <a:pt x="21" y="56"/>
                    </a:lnTo>
                    <a:lnTo>
                      <a:pt x="62" y="49"/>
                    </a:lnTo>
                    <a:lnTo>
                      <a:pt x="83" y="26"/>
                    </a:lnTo>
                    <a:lnTo>
                      <a:pt x="102" y="10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12"/>
              <p:cNvSpPr>
                <a:spLocks/>
              </p:cNvSpPr>
              <p:nvPr/>
            </p:nvSpPr>
            <p:spPr bwMode="auto">
              <a:xfrm>
                <a:off x="2779713" y="4197351"/>
                <a:ext cx="46038" cy="73025"/>
              </a:xfrm>
              <a:custGeom>
                <a:avLst/>
                <a:gdLst/>
                <a:ahLst/>
                <a:cxnLst>
                  <a:cxn ang="0">
                    <a:pos x="102" y="2"/>
                  </a:cxn>
                  <a:cxn ang="0">
                    <a:pos x="78" y="0"/>
                  </a:cxn>
                  <a:cxn ang="0">
                    <a:pos x="75" y="14"/>
                  </a:cxn>
                  <a:cxn ang="0">
                    <a:pos x="86" y="27"/>
                  </a:cxn>
                  <a:cxn ang="0">
                    <a:pos x="83" y="36"/>
                  </a:cxn>
                  <a:cxn ang="0">
                    <a:pos x="69" y="42"/>
                  </a:cxn>
                  <a:cxn ang="0">
                    <a:pos x="55" y="46"/>
                  </a:cxn>
                  <a:cxn ang="0">
                    <a:pos x="35" y="52"/>
                  </a:cxn>
                  <a:cxn ang="0">
                    <a:pos x="19" y="40"/>
                  </a:cxn>
                  <a:cxn ang="0">
                    <a:pos x="19" y="26"/>
                  </a:cxn>
                  <a:cxn ang="0">
                    <a:pos x="3" y="33"/>
                  </a:cxn>
                  <a:cxn ang="0">
                    <a:pos x="3" y="62"/>
                  </a:cxn>
                  <a:cxn ang="0">
                    <a:pos x="0" y="72"/>
                  </a:cxn>
                  <a:cxn ang="0">
                    <a:pos x="0" y="80"/>
                  </a:cxn>
                  <a:cxn ang="0">
                    <a:pos x="2" y="85"/>
                  </a:cxn>
                  <a:cxn ang="0">
                    <a:pos x="5" y="87"/>
                  </a:cxn>
                  <a:cxn ang="0">
                    <a:pos x="9" y="88"/>
                  </a:cxn>
                  <a:cxn ang="0">
                    <a:pos x="16" y="86"/>
                  </a:cxn>
                  <a:cxn ang="0">
                    <a:pos x="22" y="84"/>
                  </a:cxn>
                  <a:cxn ang="0">
                    <a:pos x="29" y="80"/>
                  </a:cxn>
                  <a:cxn ang="0">
                    <a:pos x="29" y="67"/>
                  </a:cxn>
                  <a:cxn ang="0">
                    <a:pos x="50" y="77"/>
                  </a:cxn>
                  <a:cxn ang="0">
                    <a:pos x="70" y="75"/>
                  </a:cxn>
                  <a:cxn ang="0">
                    <a:pos x="76" y="103"/>
                  </a:cxn>
                  <a:cxn ang="0">
                    <a:pos x="71" y="117"/>
                  </a:cxn>
                  <a:cxn ang="0">
                    <a:pos x="60" y="126"/>
                  </a:cxn>
                  <a:cxn ang="0">
                    <a:pos x="60" y="144"/>
                  </a:cxn>
                  <a:cxn ang="0">
                    <a:pos x="50" y="156"/>
                  </a:cxn>
                  <a:cxn ang="0">
                    <a:pos x="42" y="127"/>
                  </a:cxn>
                  <a:cxn ang="0">
                    <a:pos x="8" y="133"/>
                  </a:cxn>
                  <a:cxn ang="0">
                    <a:pos x="8" y="144"/>
                  </a:cxn>
                  <a:cxn ang="0">
                    <a:pos x="29" y="144"/>
                  </a:cxn>
                  <a:cxn ang="0">
                    <a:pos x="28" y="161"/>
                  </a:cxn>
                  <a:cxn ang="0">
                    <a:pos x="12" y="164"/>
                  </a:cxn>
                  <a:cxn ang="0">
                    <a:pos x="13" y="174"/>
                  </a:cxn>
                  <a:cxn ang="0">
                    <a:pos x="15" y="180"/>
                  </a:cxn>
                  <a:cxn ang="0">
                    <a:pos x="20" y="185"/>
                  </a:cxn>
                  <a:cxn ang="0">
                    <a:pos x="26" y="185"/>
                  </a:cxn>
                  <a:cxn ang="0">
                    <a:pos x="32" y="184"/>
                  </a:cxn>
                  <a:cxn ang="0">
                    <a:pos x="39" y="181"/>
                  </a:cxn>
                  <a:cxn ang="0">
                    <a:pos x="48" y="177"/>
                  </a:cxn>
                  <a:cxn ang="0">
                    <a:pos x="55" y="173"/>
                  </a:cxn>
                  <a:cxn ang="0">
                    <a:pos x="84" y="139"/>
                  </a:cxn>
                  <a:cxn ang="0">
                    <a:pos x="87" y="119"/>
                  </a:cxn>
                  <a:cxn ang="0">
                    <a:pos x="108" y="114"/>
                  </a:cxn>
                  <a:cxn ang="0">
                    <a:pos x="113" y="91"/>
                  </a:cxn>
                  <a:cxn ang="0">
                    <a:pos x="101" y="97"/>
                  </a:cxn>
                  <a:cxn ang="0">
                    <a:pos x="97" y="106"/>
                  </a:cxn>
                  <a:cxn ang="0">
                    <a:pos x="96" y="83"/>
                  </a:cxn>
                  <a:cxn ang="0">
                    <a:pos x="102" y="76"/>
                  </a:cxn>
                  <a:cxn ang="0">
                    <a:pos x="107" y="61"/>
                  </a:cxn>
                  <a:cxn ang="0">
                    <a:pos x="107" y="37"/>
                  </a:cxn>
                  <a:cxn ang="0">
                    <a:pos x="102" y="2"/>
                  </a:cxn>
                </a:cxnLst>
                <a:rect l="0" t="0" r="r" b="b"/>
                <a:pathLst>
                  <a:path w="113" h="185">
                    <a:moveTo>
                      <a:pt x="102" y="2"/>
                    </a:moveTo>
                    <a:lnTo>
                      <a:pt x="78" y="0"/>
                    </a:lnTo>
                    <a:lnTo>
                      <a:pt x="75" y="14"/>
                    </a:lnTo>
                    <a:lnTo>
                      <a:pt x="86" y="27"/>
                    </a:lnTo>
                    <a:lnTo>
                      <a:pt x="83" y="36"/>
                    </a:lnTo>
                    <a:lnTo>
                      <a:pt x="69" y="42"/>
                    </a:lnTo>
                    <a:lnTo>
                      <a:pt x="55" y="46"/>
                    </a:lnTo>
                    <a:lnTo>
                      <a:pt x="35" y="52"/>
                    </a:lnTo>
                    <a:lnTo>
                      <a:pt x="19" y="40"/>
                    </a:lnTo>
                    <a:lnTo>
                      <a:pt x="19" y="26"/>
                    </a:lnTo>
                    <a:lnTo>
                      <a:pt x="3" y="33"/>
                    </a:lnTo>
                    <a:lnTo>
                      <a:pt x="3" y="62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2" y="85"/>
                    </a:lnTo>
                    <a:lnTo>
                      <a:pt x="5" y="87"/>
                    </a:lnTo>
                    <a:lnTo>
                      <a:pt x="9" y="88"/>
                    </a:lnTo>
                    <a:lnTo>
                      <a:pt x="16" y="86"/>
                    </a:lnTo>
                    <a:lnTo>
                      <a:pt x="22" y="84"/>
                    </a:lnTo>
                    <a:lnTo>
                      <a:pt x="29" y="80"/>
                    </a:lnTo>
                    <a:lnTo>
                      <a:pt x="29" y="67"/>
                    </a:lnTo>
                    <a:lnTo>
                      <a:pt x="50" y="77"/>
                    </a:lnTo>
                    <a:lnTo>
                      <a:pt x="70" y="75"/>
                    </a:lnTo>
                    <a:lnTo>
                      <a:pt x="76" y="103"/>
                    </a:lnTo>
                    <a:lnTo>
                      <a:pt x="71" y="117"/>
                    </a:lnTo>
                    <a:lnTo>
                      <a:pt x="60" y="126"/>
                    </a:lnTo>
                    <a:lnTo>
                      <a:pt x="60" y="144"/>
                    </a:lnTo>
                    <a:lnTo>
                      <a:pt x="50" y="156"/>
                    </a:lnTo>
                    <a:lnTo>
                      <a:pt x="42" y="127"/>
                    </a:lnTo>
                    <a:lnTo>
                      <a:pt x="8" y="133"/>
                    </a:lnTo>
                    <a:lnTo>
                      <a:pt x="8" y="144"/>
                    </a:lnTo>
                    <a:lnTo>
                      <a:pt x="29" y="144"/>
                    </a:lnTo>
                    <a:lnTo>
                      <a:pt x="28" y="161"/>
                    </a:lnTo>
                    <a:lnTo>
                      <a:pt x="12" y="164"/>
                    </a:lnTo>
                    <a:lnTo>
                      <a:pt x="13" y="174"/>
                    </a:lnTo>
                    <a:lnTo>
                      <a:pt x="15" y="180"/>
                    </a:lnTo>
                    <a:lnTo>
                      <a:pt x="20" y="185"/>
                    </a:lnTo>
                    <a:lnTo>
                      <a:pt x="26" y="185"/>
                    </a:lnTo>
                    <a:lnTo>
                      <a:pt x="32" y="184"/>
                    </a:lnTo>
                    <a:lnTo>
                      <a:pt x="39" y="181"/>
                    </a:lnTo>
                    <a:lnTo>
                      <a:pt x="48" y="177"/>
                    </a:lnTo>
                    <a:lnTo>
                      <a:pt x="55" y="173"/>
                    </a:lnTo>
                    <a:lnTo>
                      <a:pt x="84" y="139"/>
                    </a:lnTo>
                    <a:lnTo>
                      <a:pt x="87" y="119"/>
                    </a:lnTo>
                    <a:lnTo>
                      <a:pt x="108" y="114"/>
                    </a:lnTo>
                    <a:lnTo>
                      <a:pt x="113" y="91"/>
                    </a:lnTo>
                    <a:lnTo>
                      <a:pt x="101" y="97"/>
                    </a:lnTo>
                    <a:lnTo>
                      <a:pt x="97" y="106"/>
                    </a:lnTo>
                    <a:lnTo>
                      <a:pt x="96" y="83"/>
                    </a:lnTo>
                    <a:lnTo>
                      <a:pt x="102" y="76"/>
                    </a:lnTo>
                    <a:lnTo>
                      <a:pt x="107" y="61"/>
                    </a:lnTo>
                    <a:lnTo>
                      <a:pt x="107" y="37"/>
                    </a:lnTo>
                    <a:lnTo>
                      <a:pt x="102" y="2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13"/>
              <p:cNvSpPr>
                <a:spLocks/>
              </p:cNvSpPr>
              <p:nvPr/>
            </p:nvSpPr>
            <p:spPr bwMode="auto">
              <a:xfrm>
                <a:off x="2784475" y="4232276"/>
                <a:ext cx="15875" cy="12700"/>
              </a:xfrm>
              <a:custGeom>
                <a:avLst/>
                <a:gdLst/>
                <a:ahLst/>
                <a:cxnLst>
                  <a:cxn ang="0">
                    <a:pos x="42" y="18"/>
                  </a:cxn>
                  <a:cxn ang="0">
                    <a:pos x="26" y="9"/>
                  </a:cxn>
                  <a:cxn ang="0">
                    <a:pos x="23" y="0"/>
                  </a:cxn>
                  <a:cxn ang="0">
                    <a:pos x="9" y="9"/>
                  </a:cxn>
                  <a:cxn ang="0">
                    <a:pos x="1" y="13"/>
                  </a:cxn>
                  <a:cxn ang="0">
                    <a:pos x="0" y="30"/>
                  </a:cxn>
                  <a:cxn ang="0">
                    <a:pos x="24" y="30"/>
                  </a:cxn>
                  <a:cxn ang="0">
                    <a:pos x="39" y="28"/>
                  </a:cxn>
                  <a:cxn ang="0">
                    <a:pos x="42" y="18"/>
                  </a:cxn>
                </a:cxnLst>
                <a:rect l="0" t="0" r="r" b="b"/>
                <a:pathLst>
                  <a:path w="42" h="30">
                    <a:moveTo>
                      <a:pt x="42" y="18"/>
                    </a:moveTo>
                    <a:lnTo>
                      <a:pt x="26" y="9"/>
                    </a:lnTo>
                    <a:lnTo>
                      <a:pt x="23" y="0"/>
                    </a:lnTo>
                    <a:lnTo>
                      <a:pt x="9" y="9"/>
                    </a:lnTo>
                    <a:lnTo>
                      <a:pt x="1" y="13"/>
                    </a:lnTo>
                    <a:lnTo>
                      <a:pt x="0" y="30"/>
                    </a:lnTo>
                    <a:lnTo>
                      <a:pt x="24" y="30"/>
                    </a:lnTo>
                    <a:lnTo>
                      <a:pt x="39" y="28"/>
                    </a:lnTo>
                    <a:lnTo>
                      <a:pt x="42" y="18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14"/>
              <p:cNvSpPr>
                <a:spLocks/>
              </p:cNvSpPr>
              <p:nvPr/>
            </p:nvSpPr>
            <p:spPr bwMode="auto">
              <a:xfrm>
                <a:off x="2782888" y="4264026"/>
                <a:ext cx="25400" cy="49213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40" y="18"/>
                  </a:cxn>
                  <a:cxn ang="0">
                    <a:pos x="13" y="25"/>
                  </a:cxn>
                  <a:cxn ang="0">
                    <a:pos x="2" y="45"/>
                  </a:cxn>
                  <a:cxn ang="0">
                    <a:pos x="0" y="70"/>
                  </a:cxn>
                  <a:cxn ang="0">
                    <a:pos x="3" y="97"/>
                  </a:cxn>
                  <a:cxn ang="0">
                    <a:pos x="7" y="121"/>
                  </a:cxn>
                  <a:cxn ang="0">
                    <a:pos x="25" y="100"/>
                  </a:cxn>
                  <a:cxn ang="0">
                    <a:pos x="29" y="71"/>
                  </a:cxn>
                  <a:cxn ang="0">
                    <a:pos x="37" y="74"/>
                  </a:cxn>
                  <a:cxn ang="0">
                    <a:pos x="35" y="95"/>
                  </a:cxn>
                  <a:cxn ang="0">
                    <a:pos x="57" y="80"/>
                  </a:cxn>
                  <a:cxn ang="0">
                    <a:pos x="63" y="33"/>
                  </a:cxn>
                  <a:cxn ang="0">
                    <a:pos x="63" y="27"/>
                  </a:cxn>
                  <a:cxn ang="0">
                    <a:pos x="62" y="17"/>
                  </a:cxn>
                  <a:cxn ang="0">
                    <a:pos x="62" y="5"/>
                  </a:cxn>
                  <a:cxn ang="0">
                    <a:pos x="63" y="0"/>
                  </a:cxn>
                </a:cxnLst>
                <a:rect l="0" t="0" r="r" b="b"/>
                <a:pathLst>
                  <a:path w="63" h="121">
                    <a:moveTo>
                      <a:pt x="63" y="0"/>
                    </a:moveTo>
                    <a:lnTo>
                      <a:pt x="40" y="18"/>
                    </a:lnTo>
                    <a:lnTo>
                      <a:pt x="13" y="25"/>
                    </a:lnTo>
                    <a:lnTo>
                      <a:pt x="2" y="45"/>
                    </a:lnTo>
                    <a:lnTo>
                      <a:pt x="0" y="70"/>
                    </a:lnTo>
                    <a:lnTo>
                      <a:pt x="3" y="97"/>
                    </a:lnTo>
                    <a:lnTo>
                      <a:pt x="7" y="121"/>
                    </a:lnTo>
                    <a:lnTo>
                      <a:pt x="25" y="100"/>
                    </a:lnTo>
                    <a:lnTo>
                      <a:pt x="29" y="71"/>
                    </a:lnTo>
                    <a:lnTo>
                      <a:pt x="37" y="74"/>
                    </a:lnTo>
                    <a:lnTo>
                      <a:pt x="35" y="95"/>
                    </a:lnTo>
                    <a:lnTo>
                      <a:pt x="57" y="80"/>
                    </a:lnTo>
                    <a:lnTo>
                      <a:pt x="63" y="33"/>
                    </a:lnTo>
                    <a:lnTo>
                      <a:pt x="63" y="27"/>
                    </a:lnTo>
                    <a:lnTo>
                      <a:pt x="62" y="17"/>
                    </a:lnTo>
                    <a:lnTo>
                      <a:pt x="62" y="5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15"/>
              <p:cNvSpPr>
                <a:spLocks/>
              </p:cNvSpPr>
              <p:nvPr/>
            </p:nvSpPr>
            <p:spPr bwMode="auto">
              <a:xfrm>
                <a:off x="2747963" y="4195763"/>
                <a:ext cx="26988" cy="20638"/>
              </a:xfrm>
              <a:custGeom>
                <a:avLst/>
                <a:gdLst/>
                <a:ahLst/>
                <a:cxnLst>
                  <a:cxn ang="0">
                    <a:pos x="63" y="7"/>
                  </a:cxn>
                  <a:cxn ang="0">
                    <a:pos x="44" y="0"/>
                  </a:cxn>
                  <a:cxn ang="0">
                    <a:pos x="17" y="0"/>
                  </a:cxn>
                  <a:cxn ang="0">
                    <a:pos x="9" y="5"/>
                  </a:cxn>
                  <a:cxn ang="0">
                    <a:pos x="37" y="7"/>
                  </a:cxn>
                  <a:cxn ang="0">
                    <a:pos x="46" y="13"/>
                  </a:cxn>
                  <a:cxn ang="0">
                    <a:pos x="24" y="12"/>
                  </a:cxn>
                  <a:cxn ang="0">
                    <a:pos x="12" y="20"/>
                  </a:cxn>
                  <a:cxn ang="0">
                    <a:pos x="5" y="26"/>
                  </a:cxn>
                  <a:cxn ang="0">
                    <a:pos x="0" y="31"/>
                  </a:cxn>
                  <a:cxn ang="0">
                    <a:pos x="12" y="33"/>
                  </a:cxn>
                  <a:cxn ang="0">
                    <a:pos x="23" y="27"/>
                  </a:cxn>
                  <a:cxn ang="0">
                    <a:pos x="25" y="37"/>
                  </a:cxn>
                  <a:cxn ang="0">
                    <a:pos x="41" y="37"/>
                  </a:cxn>
                  <a:cxn ang="0">
                    <a:pos x="47" y="27"/>
                  </a:cxn>
                  <a:cxn ang="0">
                    <a:pos x="52" y="38"/>
                  </a:cxn>
                  <a:cxn ang="0">
                    <a:pos x="24" y="41"/>
                  </a:cxn>
                  <a:cxn ang="0">
                    <a:pos x="34" y="51"/>
                  </a:cxn>
                  <a:cxn ang="0">
                    <a:pos x="55" y="45"/>
                  </a:cxn>
                  <a:cxn ang="0">
                    <a:pos x="67" y="34"/>
                  </a:cxn>
                  <a:cxn ang="0">
                    <a:pos x="56" y="18"/>
                  </a:cxn>
                  <a:cxn ang="0">
                    <a:pos x="63" y="7"/>
                  </a:cxn>
                </a:cxnLst>
                <a:rect l="0" t="0" r="r" b="b"/>
                <a:pathLst>
                  <a:path w="67" h="51">
                    <a:moveTo>
                      <a:pt x="63" y="7"/>
                    </a:moveTo>
                    <a:lnTo>
                      <a:pt x="44" y="0"/>
                    </a:lnTo>
                    <a:lnTo>
                      <a:pt x="17" y="0"/>
                    </a:lnTo>
                    <a:lnTo>
                      <a:pt x="9" y="5"/>
                    </a:lnTo>
                    <a:lnTo>
                      <a:pt x="37" y="7"/>
                    </a:lnTo>
                    <a:lnTo>
                      <a:pt x="46" y="13"/>
                    </a:lnTo>
                    <a:lnTo>
                      <a:pt x="24" y="12"/>
                    </a:lnTo>
                    <a:lnTo>
                      <a:pt x="12" y="20"/>
                    </a:lnTo>
                    <a:lnTo>
                      <a:pt x="5" y="26"/>
                    </a:lnTo>
                    <a:lnTo>
                      <a:pt x="0" y="31"/>
                    </a:lnTo>
                    <a:lnTo>
                      <a:pt x="12" y="33"/>
                    </a:lnTo>
                    <a:lnTo>
                      <a:pt x="23" y="27"/>
                    </a:lnTo>
                    <a:lnTo>
                      <a:pt x="25" y="37"/>
                    </a:lnTo>
                    <a:lnTo>
                      <a:pt x="41" y="37"/>
                    </a:lnTo>
                    <a:lnTo>
                      <a:pt x="47" y="27"/>
                    </a:lnTo>
                    <a:lnTo>
                      <a:pt x="52" y="38"/>
                    </a:lnTo>
                    <a:lnTo>
                      <a:pt x="24" y="41"/>
                    </a:lnTo>
                    <a:lnTo>
                      <a:pt x="34" y="51"/>
                    </a:lnTo>
                    <a:lnTo>
                      <a:pt x="55" y="45"/>
                    </a:lnTo>
                    <a:lnTo>
                      <a:pt x="67" y="34"/>
                    </a:lnTo>
                    <a:lnTo>
                      <a:pt x="56" y="18"/>
                    </a:lnTo>
                    <a:lnTo>
                      <a:pt x="63" y="7"/>
                    </a:lnTo>
                    <a:close/>
                  </a:path>
                </a:pathLst>
              </a:custGeom>
              <a:solidFill>
                <a:srgbClr val="6019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16"/>
              <p:cNvSpPr>
                <a:spLocks/>
              </p:cNvSpPr>
              <p:nvPr/>
            </p:nvSpPr>
            <p:spPr bwMode="auto">
              <a:xfrm>
                <a:off x="2787650" y="4198938"/>
                <a:ext cx="28575" cy="17463"/>
              </a:xfrm>
              <a:custGeom>
                <a:avLst/>
                <a:gdLst/>
                <a:ahLst/>
                <a:cxnLst>
                  <a:cxn ang="0">
                    <a:pos x="57" y="1"/>
                  </a:cxn>
                  <a:cxn ang="0">
                    <a:pos x="20" y="0"/>
                  </a:cxn>
                  <a:cxn ang="0">
                    <a:pos x="1" y="12"/>
                  </a:cxn>
                  <a:cxn ang="0">
                    <a:pos x="0" y="27"/>
                  </a:cxn>
                  <a:cxn ang="0">
                    <a:pos x="10" y="44"/>
                  </a:cxn>
                  <a:cxn ang="0">
                    <a:pos x="41" y="45"/>
                  </a:cxn>
                  <a:cxn ang="0">
                    <a:pos x="41" y="37"/>
                  </a:cxn>
                  <a:cxn ang="0">
                    <a:pos x="27" y="35"/>
                  </a:cxn>
                  <a:cxn ang="0">
                    <a:pos x="20" y="31"/>
                  </a:cxn>
                  <a:cxn ang="0">
                    <a:pos x="11" y="29"/>
                  </a:cxn>
                  <a:cxn ang="0">
                    <a:pos x="19" y="19"/>
                  </a:cxn>
                  <a:cxn ang="0">
                    <a:pos x="26" y="31"/>
                  </a:cxn>
                  <a:cxn ang="0">
                    <a:pos x="45" y="31"/>
                  </a:cxn>
                  <a:cxn ang="0">
                    <a:pos x="45" y="21"/>
                  </a:cxn>
                  <a:cxn ang="0">
                    <a:pos x="57" y="27"/>
                  </a:cxn>
                  <a:cxn ang="0">
                    <a:pos x="71" y="34"/>
                  </a:cxn>
                  <a:cxn ang="0">
                    <a:pos x="68" y="25"/>
                  </a:cxn>
                  <a:cxn ang="0">
                    <a:pos x="52" y="16"/>
                  </a:cxn>
                  <a:cxn ang="0">
                    <a:pos x="26" y="7"/>
                  </a:cxn>
                  <a:cxn ang="0">
                    <a:pos x="43" y="5"/>
                  </a:cxn>
                  <a:cxn ang="0">
                    <a:pos x="57" y="1"/>
                  </a:cxn>
                </a:cxnLst>
                <a:rect l="0" t="0" r="r" b="b"/>
                <a:pathLst>
                  <a:path w="71" h="45">
                    <a:moveTo>
                      <a:pt x="57" y="1"/>
                    </a:moveTo>
                    <a:lnTo>
                      <a:pt x="20" y="0"/>
                    </a:lnTo>
                    <a:lnTo>
                      <a:pt x="1" y="12"/>
                    </a:lnTo>
                    <a:lnTo>
                      <a:pt x="0" y="27"/>
                    </a:lnTo>
                    <a:lnTo>
                      <a:pt x="10" y="44"/>
                    </a:lnTo>
                    <a:lnTo>
                      <a:pt x="41" y="45"/>
                    </a:lnTo>
                    <a:lnTo>
                      <a:pt x="41" y="37"/>
                    </a:lnTo>
                    <a:lnTo>
                      <a:pt x="27" y="35"/>
                    </a:lnTo>
                    <a:lnTo>
                      <a:pt x="20" y="31"/>
                    </a:lnTo>
                    <a:lnTo>
                      <a:pt x="11" y="29"/>
                    </a:lnTo>
                    <a:lnTo>
                      <a:pt x="19" y="19"/>
                    </a:lnTo>
                    <a:lnTo>
                      <a:pt x="26" y="31"/>
                    </a:lnTo>
                    <a:lnTo>
                      <a:pt x="45" y="31"/>
                    </a:lnTo>
                    <a:lnTo>
                      <a:pt x="45" y="21"/>
                    </a:lnTo>
                    <a:lnTo>
                      <a:pt x="57" y="27"/>
                    </a:lnTo>
                    <a:lnTo>
                      <a:pt x="71" y="34"/>
                    </a:lnTo>
                    <a:lnTo>
                      <a:pt x="68" y="25"/>
                    </a:lnTo>
                    <a:lnTo>
                      <a:pt x="52" y="16"/>
                    </a:lnTo>
                    <a:lnTo>
                      <a:pt x="26" y="7"/>
                    </a:lnTo>
                    <a:lnTo>
                      <a:pt x="43" y="5"/>
                    </a:lnTo>
                    <a:lnTo>
                      <a:pt x="57" y="1"/>
                    </a:lnTo>
                    <a:close/>
                  </a:path>
                </a:pathLst>
              </a:custGeom>
              <a:solidFill>
                <a:srgbClr val="6019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17"/>
              <p:cNvSpPr>
                <a:spLocks/>
              </p:cNvSpPr>
              <p:nvPr/>
            </p:nvSpPr>
            <p:spPr bwMode="auto">
              <a:xfrm>
                <a:off x="2724150" y="4298951"/>
                <a:ext cx="65088" cy="10477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1" y="63"/>
                  </a:cxn>
                  <a:cxn ang="0">
                    <a:pos x="0" y="118"/>
                  </a:cxn>
                  <a:cxn ang="0">
                    <a:pos x="59" y="124"/>
                  </a:cxn>
                  <a:cxn ang="0">
                    <a:pos x="126" y="178"/>
                  </a:cxn>
                  <a:cxn ang="0">
                    <a:pos x="165" y="263"/>
                  </a:cxn>
                  <a:cxn ang="0">
                    <a:pos x="153" y="167"/>
                  </a:cxn>
                  <a:cxn ang="0">
                    <a:pos x="79" y="105"/>
                  </a:cxn>
                  <a:cxn ang="0">
                    <a:pos x="53" y="64"/>
                  </a:cxn>
                  <a:cxn ang="0">
                    <a:pos x="99" y="102"/>
                  </a:cxn>
                  <a:cxn ang="0">
                    <a:pos x="130" y="122"/>
                  </a:cxn>
                  <a:cxn ang="0">
                    <a:pos x="121" y="67"/>
                  </a:cxn>
                  <a:cxn ang="0">
                    <a:pos x="74" y="45"/>
                  </a:cxn>
                  <a:cxn ang="0">
                    <a:pos x="36" y="0"/>
                  </a:cxn>
                </a:cxnLst>
                <a:rect l="0" t="0" r="r" b="b"/>
                <a:pathLst>
                  <a:path w="165" h="263">
                    <a:moveTo>
                      <a:pt x="36" y="0"/>
                    </a:moveTo>
                    <a:lnTo>
                      <a:pt x="21" y="63"/>
                    </a:lnTo>
                    <a:lnTo>
                      <a:pt x="0" y="118"/>
                    </a:lnTo>
                    <a:lnTo>
                      <a:pt x="59" y="124"/>
                    </a:lnTo>
                    <a:lnTo>
                      <a:pt x="126" y="178"/>
                    </a:lnTo>
                    <a:lnTo>
                      <a:pt x="165" y="263"/>
                    </a:lnTo>
                    <a:lnTo>
                      <a:pt x="153" y="167"/>
                    </a:lnTo>
                    <a:lnTo>
                      <a:pt x="79" y="105"/>
                    </a:lnTo>
                    <a:lnTo>
                      <a:pt x="53" y="64"/>
                    </a:lnTo>
                    <a:lnTo>
                      <a:pt x="99" y="102"/>
                    </a:lnTo>
                    <a:lnTo>
                      <a:pt x="130" y="122"/>
                    </a:lnTo>
                    <a:lnTo>
                      <a:pt x="121" y="67"/>
                    </a:lnTo>
                    <a:lnTo>
                      <a:pt x="74" y="4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331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18"/>
              <p:cNvSpPr>
                <a:spLocks/>
              </p:cNvSpPr>
              <p:nvPr/>
            </p:nvSpPr>
            <p:spPr bwMode="auto">
              <a:xfrm>
                <a:off x="2792413" y="4335463"/>
                <a:ext cx="23813" cy="93663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27" y="15"/>
                  </a:cxn>
                  <a:cxn ang="0">
                    <a:pos x="17" y="78"/>
                  </a:cxn>
                  <a:cxn ang="0">
                    <a:pos x="0" y="166"/>
                  </a:cxn>
                  <a:cxn ang="0">
                    <a:pos x="8" y="237"/>
                  </a:cxn>
                  <a:cxn ang="0">
                    <a:pos x="22" y="170"/>
                  </a:cxn>
                  <a:cxn ang="0">
                    <a:pos x="35" y="27"/>
                  </a:cxn>
                  <a:cxn ang="0">
                    <a:pos x="62" y="32"/>
                  </a:cxn>
                  <a:cxn ang="0">
                    <a:pos x="60" y="0"/>
                  </a:cxn>
                </a:cxnLst>
                <a:rect l="0" t="0" r="r" b="b"/>
                <a:pathLst>
                  <a:path w="62" h="237">
                    <a:moveTo>
                      <a:pt x="60" y="0"/>
                    </a:moveTo>
                    <a:lnTo>
                      <a:pt x="27" y="15"/>
                    </a:lnTo>
                    <a:lnTo>
                      <a:pt x="17" y="78"/>
                    </a:lnTo>
                    <a:lnTo>
                      <a:pt x="0" y="166"/>
                    </a:lnTo>
                    <a:lnTo>
                      <a:pt x="8" y="237"/>
                    </a:lnTo>
                    <a:lnTo>
                      <a:pt x="22" y="170"/>
                    </a:lnTo>
                    <a:lnTo>
                      <a:pt x="35" y="27"/>
                    </a:lnTo>
                    <a:lnTo>
                      <a:pt x="62" y="32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FF331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19"/>
              <p:cNvSpPr>
                <a:spLocks/>
              </p:cNvSpPr>
              <p:nvPr/>
            </p:nvSpPr>
            <p:spPr bwMode="auto">
              <a:xfrm>
                <a:off x="2797175" y="4286251"/>
                <a:ext cx="168275" cy="258763"/>
              </a:xfrm>
              <a:custGeom>
                <a:avLst/>
                <a:gdLst/>
                <a:ahLst/>
                <a:cxnLst>
                  <a:cxn ang="0">
                    <a:pos x="209" y="61"/>
                  </a:cxn>
                  <a:cxn ang="0">
                    <a:pos x="371" y="273"/>
                  </a:cxn>
                  <a:cxn ang="0">
                    <a:pos x="408" y="382"/>
                  </a:cxn>
                  <a:cxn ang="0">
                    <a:pos x="418" y="437"/>
                  </a:cxn>
                  <a:cxn ang="0">
                    <a:pos x="422" y="481"/>
                  </a:cxn>
                  <a:cxn ang="0">
                    <a:pos x="410" y="523"/>
                  </a:cxn>
                  <a:cxn ang="0">
                    <a:pos x="375" y="566"/>
                  </a:cxn>
                  <a:cxn ang="0">
                    <a:pos x="340" y="586"/>
                  </a:cxn>
                  <a:cxn ang="0">
                    <a:pos x="309" y="604"/>
                  </a:cxn>
                  <a:cxn ang="0">
                    <a:pos x="276" y="617"/>
                  </a:cxn>
                  <a:cxn ang="0">
                    <a:pos x="238" y="621"/>
                  </a:cxn>
                  <a:cxn ang="0">
                    <a:pos x="187" y="603"/>
                  </a:cxn>
                  <a:cxn ang="0">
                    <a:pos x="178" y="648"/>
                  </a:cxn>
                  <a:cxn ang="0">
                    <a:pos x="162" y="649"/>
                  </a:cxn>
                  <a:cxn ang="0">
                    <a:pos x="148" y="627"/>
                  </a:cxn>
                  <a:cxn ang="0">
                    <a:pos x="136" y="590"/>
                  </a:cxn>
                  <a:cxn ang="0">
                    <a:pos x="159" y="499"/>
                  </a:cxn>
                  <a:cxn ang="0">
                    <a:pos x="187" y="508"/>
                  </a:cxn>
                  <a:cxn ang="0">
                    <a:pos x="211" y="473"/>
                  </a:cxn>
                  <a:cxn ang="0">
                    <a:pos x="292" y="527"/>
                  </a:cxn>
                  <a:cxn ang="0">
                    <a:pos x="320" y="536"/>
                  </a:cxn>
                  <a:cxn ang="0">
                    <a:pos x="333" y="497"/>
                  </a:cxn>
                  <a:cxn ang="0">
                    <a:pos x="381" y="482"/>
                  </a:cxn>
                  <a:cxn ang="0">
                    <a:pos x="350" y="458"/>
                  </a:cxn>
                  <a:cxn ang="0">
                    <a:pos x="291" y="434"/>
                  </a:cxn>
                  <a:cxn ang="0">
                    <a:pos x="249" y="404"/>
                  </a:cxn>
                  <a:cxn ang="0">
                    <a:pos x="284" y="302"/>
                  </a:cxn>
                  <a:cxn ang="0">
                    <a:pos x="248" y="317"/>
                  </a:cxn>
                  <a:cxn ang="0">
                    <a:pos x="259" y="205"/>
                  </a:cxn>
                  <a:cxn ang="0">
                    <a:pos x="221" y="299"/>
                  </a:cxn>
                  <a:cxn ang="0">
                    <a:pos x="208" y="465"/>
                  </a:cxn>
                  <a:cxn ang="0">
                    <a:pos x="119" y="490"/>
                  </a:cxn>
                  <a:cxn ang="0">
                    <a:pos x="127" y="385"/>
                  </a:cxn>
                  <a:cxn ang="0">
                    <a:pos x="83" y="521"/>
                  </a:cxn>
                  <a:cxn ang="0">
                    <a:pos x="0" y="510"/>
                  </a:cxn>
                  <a:cxn ang="0">
                    <a:pos x="27" y="158"/>
                  </a:cxn>
                  <a:cxn ang="0">
                    <a:pos x="78" y="76"/>
                  </a:cxn>
                  <a:cxn ang="0">
                    <a:pos x="105" y="177"/>
                  </a:cxn>
                  <a:cxn ang="0">
                    <a:pos x="87" y="371"/>
                  </a:cxn>
                  <a:cxn ang="0">
                    <a:pos x="123" y="150"/>
                  </a:cxn>
                  <a:cxn ang="0">
                    <a:pos x="147" y="126"/>
                  </a:cxn>
                  <a:cxn ang="0">
                    <a:pos x="196" y="311"/>
                  </a:cxn>
                  <a:cxn ang="0">
                    <a:pos x="148" y="98"/>
                  </a:cxn>
                  <a:cxn ang="0">
                    <a:pos x="101" y="65"/>
                  </a:cxn>
                  <a:cxn ang="0">
                    <a:pos x="49" y="24"/>
                  </a:cxn>
                  <a:cxn ang="0">
                    <a:pos x="53" y="4"/>
                  </a:cxn>
                </a:cxnLst>
                <a:rect l="0" t="0" r="r" b="b"/>
                <a:pathLst>
                  <a:path w="422" h="653">
                    <a:moveTo>
                      <a:pt x="52" y="0"/>
                    </a:moveTo>
                    <a:lnTo>
                      <a:pt x="209" y="61"/>
                    </a:lnTo>
                    <a:lnTo>
                      <a:pt x="312" y="175"/>
                    </a:lnTo>
                    <a:lnTo>
                      <a:pt x="371" y="273"/>
                    </a:lnTo>
                    <a:lnTo>
                      <a:pt x="375" y="321"/>
                    </a:lnTo>
                    <a:lnTo>
                      <a:pt x="408" y="382"/>
                    </a:lnTo>
                    <a:lnTo>
                      <a:pt x="414" y="411"/>
                    </a:lnTo>
                    <a:lnTo>
                      <a:pt x="418" y="437"/>
                    </a:lnTo>
                    <a:lnTo>
                      <a:pt x="422" y="460"/>
                    </a:lnTo>
                    <a:lnTo>
                      <a:pt x="422" y="481"/>
                    </a:lnTo>
                    <a:lnTo>
                      <a:pt x="418" y="503"/>
                    </a:lnTo>
                    <a:lnTo>
                      <a:pt x="410" y="523"/>
                    </a:lnTo>
                    <a:lnTo>
                      <a:pt x="396" y="543"/>
                    </a:lnTo>
                    <a:lnTo>
                      <a:pt x="375" y="566"/>
                    </a:lnTo>
                    <a:lnTo>
                      <a:pt x="357" y="575"/>
                    </a:lnTo>
                    <a:lnTo>
                      <a:pt x="340" y="586"/>
                    </a:lnTo>
                    <a:lnTo>
                      <a:pt x="324" y="596"/>
                    </a:lnTo>
                    <a:lnTo>
                      <a:pt x="309" y="604"/>
                    </a:lnTo>
                    <a:lnTo>
                      <a:pt x="293" y="612"/>
                    </a:lnTo>
                    <a:lnTo>
                      <a:pt x="276" y="617"/>
                    </a:lnTo>
                    <a:lnTo>
                      <a:pt x="258" y="620"/>
                    </a:lnTo>
                    <a:lnTo>
                      <a:pt x="238" y="621"/>
                    </a:lnTo>
                    <a:lnTo>
                      <a:pt x="188" y="572"/>
                    </a:lnTo>
                    <a:lnTo>
                      <a:pt x="187" y="603"/>
                    </a:lnTo>
                    <a:lnTo>
                      <a:pt x="185" y="632"/>
                    </a:lnTo>
                    <a:lnTo>
                      <a:pt x="178" y="648"/>
                    </a:lnTo>
                    <a:lnTo>
                      <a:pt x="171" y="653"/>
                    </a:lnTo>
                    <a:lnTo>
                      <a:pt x="162" y="649"/>
                    </a:lnTo>
                    <a:lnTo>
                      <a:pt x="155" y="639"/>
                    </a:lnTo>
                    <a:lnTo>
                      <a:pt x="148" y="627"/>
                    </a:lnTo>
                    <a:lnTo>
                      <a:pt x="142" y="609"/>
                    </a:lnTo>
                    <a:lnTo>
                      <a:pt x="136" y="590"/>
                    </a:lnTo>
                    <a:lnTo>
                      <a:pt x="101" y="512"/>
                    </a:lnTo>
                    <a:lnTo>
                      <a:pt x="159" y="499"/>
                    </a:lnTo>
                    <a:lnTo>
                      <a:pt x="187" y="488"/>
                    </a:lnTo>
                    <a:lnTo>
                      <a:pt x="187" y="508"/>
                    </a:lnTo>
                    <a:lnTo>
                      <a:pt x="207" y="500"/>
                    </a:lnTo>
                    <a:lnTo>
                      <a:pt x="211" y="473"/>
                    </a:lnTo>
                    <a:lnTo>
                      <a:pt x="242" y="478"/>
                    </a:lnTo>
                    <a:lnTo>
                      <a:pt x="292" y="527"/>
                    </a:lnTo>
                    <a:lnTo>
                      <a:pt x="303" y="568"/>
                    </a:lnTo>
                    <a:lnTo>
                      <a:pt x="320" y="536"/>
                    </a:lnTo>
                    <a:lnTo>
                      <a:pt x="277" y="487"/>
                    </a:lnTo>
                    <a:lnTo>
                      <a:pt x="333" y="497"/>
                    </a:lnTo>
                    <a:lnTo>
                      <a:pt x="368" y="513"/>
                    </a:lnTo>
                    <a:lnTo>
                      <a:pt x="381" y="482"/>
                    </a:lnTo>
                    <a:lnTo>
                      <a:pt x="299" y="467"/>
                    </a:lnTo>
                    <a:lnTo>
                      <a:pt x="350" y="458"/>
                    </a:lnTo>
                    <a:lnTo>
                      <a:pt x="331" y="435"/>
                    </a:lnTo>
                    <a:lnTo>
                      <a:pt x="291" y="434"/>
                    </a:lnTo>
                    <a:lnTo>
                      <a:pt x="243" y="448"/>
                    </a:lnTo>
                    <a:lnTo>
                      <a:pt x="249" y="404"/>
                    </a:lnTo>
                    <a:lnTo>
                      <a:pt x="282" y="358"/>
                    </a:lnTo>
                    <a:lnTo>
                      <a:pt x="284" y="302"/>
                    </a:lnTo>
                    <a:lnTo>
                      <a:pt x="255" y="337"/>
                    </a:lnTo>
                    <a:lnTo>
                      <a:pt x="248" y="317"/>
                    </a:lnTo>
                    <a:lnTo>
                      <a:pt x="257" y="274"/>
                    </a:lnTo>
                    <a:lnTo>
                      <a:pt x="259" y="205"/>
                    </a:lnTo>
                    <a:lnTo>
                      <a:pt x="235" y="241"/>
                    </a:lnTo>
                    <a:lnTo>
                      <a:pt x="221" y="299"/>
                    </a:lnTo>
                    <a:lnTo>
                      <a:pt x="217" y="415"/>
                    </a:lnTo>
                    <a:lnTo>
                      <a:pt x="208" y="465"/>
                    </a:lnTo>
                    <a:lnTo>
                      <a:pt x="159" y="491"/>
                    </a:lnTo>
                    <a:lnTo>
                      <a:pt x="119" y="490"/>
                    </a:lnTo>
                    <a:lnTo>
                      <a:pt x="120" y="448"/>
                    </a:lnTo>
                    <a:lnTo>
                      <a:pt x="127" y="385"/>
                    </a:lnTo>
                    <a:lnTo>
                      <a:pt x="101" y="432"/>
                    </a:lnTo>
                    <a:lnTo>
                      <a:pt x="83" y="521"/>
                    </a:lnTo>
                    <a:lnTo>
                      <a:pt x="43" y="520"/>
                    </a:lnTo>
                    <a:lnTo>
                      <a:pt x="0" y="510"/>
                    </a:lnTo>
                    <a:lnTo>
                      <a:pt x="11" y="417"/>
                    </a:lnTo>
                    <a:lnTo>
                      <a:pt x="27" y="158"/>
                    </a:lnTo>
                    <a:lnTo>
                      <a:pt x="53" y="104"/>
                    </a:lnTo>
                    <a:lnTo>
                      <a:pt x="78" y="76"/>
                    </a:lnTo>
                    <a:lnTo>
                      <a:pt x="109" y="101"/>
                    </a:lnTo>
                    <a:lnTo>
                      <a:pt x="105" y="177"/>
                    </a:lnTo>
                    <a:lnTo>
                      <a:pt x="90" y="299"/>
                    </a:lnTo>
                    <a:lnTo>
                      <a:pt x="87" y="371"/>
                    </a:lnTo>
                    <a:lnTo>
                      <a:pt x="118" y="305"/>
                    </a:lnTo>
                    <a:lnTo>
                      <a:pt x="123" y="150"/>
                    </a:lnTo>
                    <a:lnTo>
                      <a:pt x="121" y="74"/>
                    </a:lnTo>
                    <a:lnTo>
                      <a:pt x="147" y="126"/>
                    </a:lnTo>
                    <a:lnTo>
                      <a:pt x="160" y="211"/>
                    </a:lnTo>
                    <a:lnTo>
                      <a:pt x="196" y="311"/>
                    </a:lnTo>
                    <a:lnTo>
                      <a:pt x="182" y="247"/>
                    </a:lnTo>
                    <a:lnTo>
                      <a:pt x="148" y="98"/>
                    </a:lnTo>
                    <a:lnTo>
                      <a:pt x="121" y="54"/>
                    </a:lnTo>
                    <a:lnTo>
                      <a:pt x="101" y="65"/>
                    </a:lnTo>
                    <a:lnTo>
                      <a:pt x="48" y="28"/>
                    </a:lnTo>
                    <a:lnTo>
                      <a:pt x="49" y="24"/>
                    </a:lnTo>
                    <a:lnTo>
                      <a:pt x="52" y="14"/>
                    </a:lnTo>
                    <a:lnTo>
                      <a:pt x="53" y="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20"/>
              <p:cNvSpPr>
                <a:spLocks/>
              </p:cNvSpPr>
              <p:nvPr/>
            </p:nvSpPr>
            <p:spPr bwMode="auto">
              <a:xfrm>
                <a:off x="2684463" y="4349751"/>
                <a:ext cx="106363" cy="130175"/>
              </a:xfrm>
              <a:custGeom>
                <a:avLst/>
                <a:gdLst/>
                <a:ahLst/>
                <a:cxnLst>
                  <a:cxn ang="0">
                    <a:pos x="260" y="172"/>
                  </a:cxn>
                  <a:cxn ang="0">
                    <a:pos x="270" y="279"/>
                  </a:cxn>
                  <a:cxn ang="0">
                    <a:pos x="228" y="195"/>
                  </a:cxn>
                  <a:cxn ang="0">
                    <a:pos x="179" y="130"/>
                  </a:cxn>
                  <a:cxn ang="0">
                    <a:pos x="114" y="48"/>
                  </a:cxn>
                  <a:cxn ang="0">
                    <a:pos x="124" y="100"/>
                  </a:cxn>
                  <a:cxn ang="0">
                    <a:pos x="215" y="230"/>
                  </a:cxn>
                  <a:cxn ang="0">
                    <a:pos x="235" y="324"/>
                  </a:cxn>
                  <a:cxn ang="0">
                    <a:pos x="184" y="327"/>
                  </a:cxn>
                  <a:cxn ang="0">
                    <a:pos x="97" y="210"/>
                  </a:cxn>
                  <a:cxn ang="0">
                    <a:pos x="7" y="33"/>
                  </a:cxn>
                  <a:cxn ang="0">
                    <a:pos x="0" y="0"/>
                  </a:cxn>
                  <a:cxn ang="0">
                    <a:pos x="65" y="25"/>
                  </a:cxn>
                  <a:cxn ang="0">
                    <a:pos x="84" y="7"/>
                  </a:cxn>
                  <a:cxn ang="0">
                    <a:pos x="106" y="11"/>
                  </a:cxn>
                  <a:cxn ang="0">
                    <a:pos x="125" y="17"/>
                  </a:cxn>
                  <a:cxn ang="0">
                    <a:pos x="143" y="21"/>
                  </a:cxn>
                  <a:cxn ang="0">
                    <a:pos x="157" y="26"/>
                  </a:cxn>
                  <a:cxn ang="0">
                    <a:pos x="169" y="31"/>
                  </a:cxn>
                  <a:cxn ang="0">
                    <a:pos x="180" y="37"/>
                  </a:cxn>
                  <a:cxn ang="0">
                    <a:pos x="190" y="43"/>
                  </a:cxn>
                  <a:cxn ang="0">
                    <a:pos x="198" y="52"/>
                  </a:cxn>
                  <a:cxn ang="0">
                    <a:pos x="204" y="60"/>
                  </a:cxn>
                  <a:cxn ang="0">
                    <a:pos x="212" y="71"/>
                  </a:cxn>
                  <a:cxn ang="0">
                    <a:pos x="218" y="83"/>
                  </a:cxn>
                  <a:cxn ang="0">
                    <a:pos x="225" y="97"/>
                  </a:cxn>
                  <a:cxn ang="0">
                    <a:pos x="232" y="112"/>
                  </a:cxn>
                  <a:cxn ang="0">
                    <a:pos x="241" y="129"/>
                  </a:cxn>
                  <a:cxn ang="0">
                    <a:pos x="249" y="149"/>
                  </a:cxn>
                  <a:cxn ang="0">
                    <a:pos x="260" y="172"/>
                  </a:cxn>
                </a:cxnLst>
                <a:rect l="0" t="0" r="r" b="b"/>
                <a:pathLst>
                  <a:path w="270" h="327">
                    <a:moveTo>
                      <a:pt x="260" y="172"/>
                    </a:moveTo>
                    <a:lnTo>
                      <a:pt x="270" y="279"/>
                    </a:lnTo>
                    <a:lnTo>
                      <a:pt x="228" y="195"/>
                    </a:lnTo>
                    <a:lnTo>
                      <a:pt x="179" y="130"/>
                    </a:lnTo>
                    <a:lnTo>
                      <a:pt x="114" y="48"/>
                    </a:lnTo>
                    <a:lnTo>
                      <a:pt x="124" y="100"/>
                    </a:lnTo>
                    <a:lnTo>
                      <a:pt x="215" y="230"/>
                    </a:lnTo>
                    <a:lnTo>
                      <a:pt x="235" y="324"/>
                    </a:lnTo>
                    <a:lnTo>
                      <a:pt x="184" y="327"/>
                    </a:lnTo>
                    <a:lnTo>
                      <a:pt x="97" y="210"/>
                    </a:lnTo>
                    <a:lnTo>
                      <a:pt x="7" y="33"/>
                    </a:lnTo>
                    <a:lnTo>
                      <a:pt x="0" y="0"/>
                    </a:lnTo>
                    <a:lnTo>
                      <a:pt x="65" y="25"/>
                    </a:lnTo>
                    <a:lnTo>
                      <a:pt x="84" y="7"/>
                    </a:lnTo>
                    <a:lnTo>
                      <a:pt x="106" y="11"/>
                    </a:lnTo>
                    <a:lnTo>
                      <a:pt x="125" y="17"/>
                    </a:lnTo>
                    <a:lnTo>
                      <a:pt x="143" y="21"/>
                    </a:lnTo>
                    <a:lnTo>
                      <a:pt x="157" y="26"/>
                    </a:lnTo>
                    <a:lnTo>
                      <a:pt x="169" y="31"/>
                    </a:lnTo>
                    <a:lnTo>
                      <a:pt x="180" y="37"/>
                    </a:lnTo>
                    <a:lnTo>
                      <a:pt x="190" y="43"/>
                    </a:lnTo>
                    <a:lnTo>
                      <a:pt x="198" y="52"/>
                    </a:lnTo>
                    <a:lnTo>
                      <a:pt x="204" y="60"/>
                    </a:lnTo>
                    <a:lnTo>
                      <a:pt x="212" y="71"/>
                    </a:lnTo>
                    <a:lnTo>
                      <a:pt x="218" y="83"/>
                    </a:lnTo>
                    <a:lnTo>
                      <a:pt x="225" y="97"/>
                    </a:lnTo>
                    <a:lnTo>
                      <a:pt x="232" y="112"/>
                    </a:lnTo>
                    <a:lnTo>
                      <a:pt x="241" y="129"/>
                    </a:lnTo>
                    <a:lnTo>
                      <a:pt x="249" y="149"/>
                    </a:lnTo>
                    <a:lnTo>
                      <a:pt x="260" y="172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Freeform 21"/>
              <p:cNvSpPr>
                <a:spLocks/>
              </p:cNvSpPr>
              <p:nvPr/>
            </p:nvSpPr>
            <p:spPr bwMode="auto">
              <a:xfrm>
                <a:off x="2803525" y="4538663"/>
                <a:ext cx="103188" cy="387350"/>
              </a:xfrm>
              <a:custGeom>
                <a:avLst/>
                <a:gdLst/>
                <a:ahLst/>
                <a:cxnLst>
                  <a:cxn ang="0">
                    <a:pos x="245" y="0"/>
                  </a:cxn>
                  <a:cxn ang="0">
                    <a:pos x="241" y="120"/>
                  </a:cxn>
                  <a:cxn ang="0">
                    <a:pos x="240" y="212"/>
                  </a:cxn>
                  <a:cxn ang="0">
                    <a:pos x="262" y="593"/>
                  </a:cxn>
                  <a:cxn ang="0">
                    <a:pos x="250" y="961"/>
                  </a:cxn>
                  <a:cxn ang="0">
                    <a:pos x="128" y="975"/>
                  </a:cxn>
                  <a:cxn ang="0">
                    <a:pos x="23" y="972"/>
                  </a:cxn>
                  <a:cxn ang="0">
                    <a:pos x="25" y="910"/>
                  </a:cxn>
                  <a:cxn ang="0">
                    <a:pos x="29" y="779"/>
                  </a:cxn>
                  <a:cxn ang="0">
                    <a:pos x="40" y="462"/>
                  </a:cxn>
                  <a:cxn ang="0">
                    <a:pos x="54" y="542"/>
                  </a:cxn>
                  <a:cxn ang="0">
                    <a:pos x="112" y="658"/>
                  </a:cxn>
                  <a:cxn ang="0">
                    <a:pos x="123" y="817"/>
                  </a:cxn>
                  <a:cxn ang="0">
                    <a:pos x="144" y="738"/>
                  </a:cxn>
                  <a:cxn ang="0">
                    <a:pos x="130" y="615"/>
                  </a:cxn>
                  <a:cxn ang="0">
                    <a:pos x="67" y="419"/>
                  </a:cxn>
                  <a:cxn ang="0">
                    <a:pos x="28" y="252"/>
                  </a:cxn>
                  <a:cxn ang="0">
                    <a:pos x="0" y="39"/>
                  </a:cxn>
                  <a:cxn ang="0">
                    <a:pos x="43" y="58"/>
                  </a:cxn>
                  <a:cxn ang="0">
                    <a:pos x="75" y="138"/>
                  </a:cxn>
                  <a:cxn ang="0">
                    <a:pos x="129" y="378"/>
                  </a:cxn>
                  <a:cxn ang="0">
                    <a:pos x="116" y="254"/>
                  </a:cxn>
                  <a:cxn ang="0">
                    <a:pos x="78" y="11"/>
                  </a:cxn>
                  <a:cxn ang="0">
                    <a:pos x="139" y="61"/>
                  </a:cxn>
                  <a:cxn ang="0">
                    <a:pos x="145" y="59"/>
                  </a:cxn>
                  <a:cxn ang="0">
                    <a:pos x="156" y="53"/>
                  </a:cxn>
                  <a:cxn ang="0">
                    <a:pos x="175" y="44"/>
                  </a:cxn>
                  <a:cxn ang="0">
                    <a:pos x="195" y="33"/>
                  </a:cxn>
                  <a:cxn ang="0">
                    <a:pos x="215" y="23"/>
                  </a:cxn>
                  <a:cxn ang="0">
                    <a:pos x="231" y="13"/>
                  </a:cxn>
                  <a:cxn ang="0">
                    <a:pos x="243" y="5"/>
                  </a:cxn>
                  <a:cxn ang="0">
                    <a:pos x="245" y="0"/>
                  </a:cxn>
                </a:cxnLst>
                <a:rect l="0" t="0" r="r" b="b"/>
                <a:pathLst>
                  <a:path w="262" h="975">
                    <a:moveTo>
                      <a:pt x="245" y="0"/>
                    </a:moveTo>
                    <a:lnTo>
                      <a:pt x="241" y="120"/>
                    </a:lnTo>
                    <a:lnTo>
                      <a:pt x="240" y="212"/>
                    </a:lnTo>
                    <a:lnTo>
                      <a:pt x="262" y="593"/>
                    </a:lnTo>
                    <a:lnTo>
                      <a:pt x="250" y="961"/>
                    </a:lnTo>
                    <a:lnTo>
                      <a:pt x="128" y="975"/>
                    </a:lnTo>
                    <a:lnTo>
                      <a:pt x="23" y="972"/>
                    </a:lnTo>
                    <a:lnTo>
                      <a:pt x="25" y="910"/>
                    </a:lnTo>
                    <a:lnTo>
                      <a:pt x="29" y="779"/>
                    </a:lnTo>
                    <a:lnTo>
                      <a:pt x="40" y="462"/>
                    </a:lnTo>
                    <a:lnTo>
                      <a:pt x="54" y="542"/>
                    </a:lnTo>
                    <a:lnTo>
                      <a:pt x="112" y="658"/>
                    </a:lnTo>
                    <a:lnTo>
                      <a:pt x="123" y="817"/>
                    </a:lnTo>
                    <a:lnTo>
                      <a:pt x="144" y="738"/>
                    </a:lnTo>
                    <a:lnTo>
                      <a:pt x="130" y="615"/>
                    </a:lnTo>
                    <a:lnTo>
                      <a:pt x="67" y="419"/>
                    </a:lnTo>
                    <a:lnTo>
                      <a:pt x="28" y="252"/>
                    </a:lnTo>
                    <a:lnTo>
                      <a:pt x="0" y="39"/>
                    </a:lnTo>
                    <a:lnTo>
                      <a:pt x="43" y="58"/>
                    </a:lnTo>
                    <a:lnTo>
                      <a:pt x="75" y="138"/>
                    </a:lnTo>
                    <a:lnTo>
                      <a:pt x="129" y="378"/>
                    </a:lnTo>
                    <a:lnTo>
                      <a:pt x="116" y="254"/>
                    </a:lnTo>
                    <a:lnTo>
                      <a:pt x="78" y="11"/>
                    </a:lnTo>
                    <a:lnTo>
                      <a:pt x="139" y="61"/>
                    </a:lnTo>
                    <a:lnTo>
                      <a:pt x="145" y="59"/>
                    </a:lnTo>
                    <a:lnTo>
                      <a:pt x="156" y="53"/>
                    </a:lnTo>
                    <a:lnTo>
                      <a:pt x="175" y="44"/>
                    </a:lnTo>
                    <a:lnTo>
                      <a:pt x="195" y="33"/>
                    </a:lnTo>
                    <a:lnTo>
                      <a:pt x="215" y="23"/>
                    </a:lnTo>
                    <a:lnTo>
                      <a:pt x="231" y="13"/>
                    </a:lnTo>
                    <a:lnTo>
                      <a:pt x="243" y="5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22"/>
              <p:cNvSpPr>
                <a:spLocks/>
              </p:cNvSpPr>
              <p:nvPr/>
            </p:nvSpPr>
            <p:spPr bwMode="auto">
              <a:xfrm>
                <a:off x="2686050" y="4548188"/>
                <a:ext cx="120650" cy="381000"/>
              </a:xfrm>
              <a:custGeom>
                <a:avLst/>
                <a:gdLst/>
                <a:ahLst/>
                <a:cxnLst>
                  <a:cxn ang="0">
                    <a:pos x="268" y="66"/>
                  </a:cxn>
                  <a:cxn ang="0">
                    <a:pos x="279" y="243"/>
                  </a:cxn>
                  <a:cxn ang="0">
                    <a:pos x="305" y="507"/>
                  </a:cxn>
                  <a:cxn ang="0">
                    <a:pos x="291" y="957"/>
                  </a:cxn>
                  <a:cxn ang="0">
                    <a:pos x="109" y="933"/>
                  </a:cxn>
                  <a:cxn ang="0">
                    <a:pos x="0" y="928"/>
                  </a:cxn>
                  <a:cxn ang="0">
                    <a:pos x="43" y="771"/>
                  </a:cxn>
                  <a:cxn ang="0">
                    <a:pos x="54" y="437"/>
                  </a:cxn>
                  <a:cxn ang="0">
                    <a:pos x="79" y="509"/>
                  </a:cxn>
                  <a:cxn ang="0">
                    <a:pos x="91" y="640"/>
                  </a:cxn>
                  <a:cxn ang="0">
                    <a:pos x="210" y="759"/>
                  </a:cxn>
                  <a:cxn ang="0">
                    <a:pos x="189" y="618"/>
                  </a:cxn>
                  <a:cxn ang="0">
                    <a:pos x="109" y="309"/>
                  </a:cxn>
                  <a:cxn ang="0">
                    <a:pos x="112" y="278"/>
                  </a:cxn>
                  <a:cxn ang="0">
                    <a:pos x="107" y="243"/>
                  </a:cxn>
                  <a:cxn ang="0">
                    <a:pos x="99" y="205"/>
                  </a:cxn>
                  <a:cxn ang="0">
                    <a:pos x="87" y="167"/>
                  </a:cxn>
                  <a:cxn ang="0">
                    <a:pos x="75" y="130"/>
                  </a:cxn>
                  <a:cxn ang="0">
                    <a:pos x="66" y="97"/>
                  </a:cxn>
                  <a:cxn ang="0">
                    <a:pos x="59" y="70"/>
                  </a:cxn>
                  <a:cxn ang="0">
                    <a:pos x="58" y="50"/>
                  </a:cxn>
                  <a:cxn ang="0">
                    <a:pos x="60" y="42"/>
                  </a:cxn>
                  <a:cxn ang="0">
                    <a:pos x="64" y="35"/>
                  </a:cxn>
                  <a:cxn ang="0">
                    <a:pos x="68" y="33"/>
                  </a:cxn>
                  <a:cxn ang="0">
                    <a:pos x="74" y="34"/>
                  </a:cxn>
                  <a:cxn ang="0">
                    <a:pos x="81" y="38"/>
                  </a:cxn>
                  <a:cxn ang="0">
                    <a:pos x="89" y="48"/>
                  </a:cxn>
                  <a:cxn ang="0">
                    <a:pos x="99" y="61"/>
                  </a:cxn>
                  <a:cxn ang="0">
                    <a:pos x="110" y="79"/>
                  </a:cxn>
                  <a:cxn ang="0">
                    <a:pos x="221" y="170"/>
                  </a:cxn>
                  <a:cxn ang="0">
                    <a:pos x="197" y="90"/>
                  </a:cxn>
                  <a:cxn ang="0">
                    <a:pos x="130" y="0"/>
                  </a:cxn>
                  <a:cxn ang="0">
                    <a:pos x="252" y="13"/>
                  </a:cxn>
                  <a:cxn ang="0">
                    <a:pos x="268" y="66"/>
                  </a:cxn>
                </a:cxnLst>
                <a:rect l="0" t="0" r="r" b="b"/>
                <a:pathLst>
                  <a:path w="305" h="957">
                    <a:moveTo>
                      <a:pt x="268" y="66"/>
                    </a:moveTo>
                    <a:lnTo>
                      <a:pt x="279" y="243"/>
                    </a:lnTo>
                    <a:lnTo>
                      <a:pt x="305" y="507"/>
                    </a:lnTo>
                    <a:lnTo>
                      <a:pt x="291" y="957"/>
                    </a:lnTo>
                    <a:lnTo>
                      <a:pt x="109" y="933"/>
                    </a:lnTo>
                    <a:lnTo>
                      <a:pt x="0" y="928"/>
                    </a:lnTo>
                    <a:lnTo>
                      <a:pt x="43" y="771"/>
                    </a:lnTo>
                    <a:lnTo>
                      <a:pt x="54" y="437"/>
                    </a:lnTo>
                    <a:lnTo>
                      <a:pt x="79" y="509"/>
                    </a:lnTo>
                    <a:lnTo>
                      <a:pt x="91" y="640"/>
                    </a:lnTo>
                    <a:lnTo>
                      <a:pt x="210" y="759"/>
                    </a:lnTo>
                    <a:lnTo>
                      <a:pt x="189" y="618"/>
                    </a:lnTo>
                    <a:lnTo>
                      <a:pt x="109" y="309"/>
                    </a:lnTo>
                    <a:lnTo>
                      <a:pt x="112" y="278"/>
                    </a:lnTo>
                    <a:lnTo>
                      <a:pt x="107" y="243"/>
                    </a:lnTo>
                    <a:lnTo>
                      <a:pt x="99" y="205"/>
                    </a:lnTo>
                    <a:lnTo>
                      <a:pt x="87" y="167"/>
                    </a:lnTo>
                    <a:lnTo>
                      <a:pt x="75" y="130"/>
                    </a:lnTo>
                    <a:lnTo>
                      <a:pt x="66" y="97"/>
                    </a:lnTo>
                    <a:lnTo>
                      <a:pt x="59" y="70"/>
                    </a:lnTo>
                    <a:lnTo>
                      <a:pt x="58" y="50"/>
                    </a:lnTo>
                    <a:lnTo>
                      <a:pt x="60" y="42"/>
                    </a:lnTo>
                    <a:lnTo>
                      <a:pt x="64" y="35"/>
                    </a:lnTo>
                    <a:lnTo>
                      <a:pt x="68" y="33"/>
                    </a:lnTo>
                    <a:lnTo>
                      <a:pt x="74" y="34"/>
                    </a:lnTo>
                    <a:lnTo>
                      <a:pt x="81" y="38"/>
                    </a:lnTo>
                    <a:lnTo>
                      <a:pt x="89" y="48"/>
                    </a:lnTo>
                    <a:lnTo>
                      <a:pt x="99" y="61"/>
                    </a:lnTo>
                    <a:lnTo>
                      <a:pt x="110" y="79"/>
                    </a:lnTo>
                    <a:lnTo>
                      <a:pt x="221" y="170"/>
                    </a:lnTo>
                    <a:lnTo>
                      <a:pt x="197" y="90"/>
                    </a:lnTo>
                    <a:lnTo>
                      <a:pt x="130" y="0"/>
                    </a:lnTo>
                    <a:lnTo>
                      <a:pt x="252" y="13"/>
                    </a:lnTo>
                    <a:lnTo>
                      <a:pt x="268" y="66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23"/>
              <p:cNvSpPr>
                <a:spLocks/>
              </p:cNvSpPr>
              <p:nvPr/>
            </p:nvSpPr>
            <p:spPr bwMode="auto">
              <a:xfrm>
                <a:off x="2614613" y="4341813"/>
                <a:ext cx="177800" cy="211138"/>
              </a:xfrm>
              <a:custGeom>
                <a:avLst/>
                <a:gdLst/>
                <a:ahLst/>
                <a:cxnLst>
                  <a:cxn ang="0">
                    <a:pos x="371" y="340"/>
                  </a:cxn>
                  <a:cxn ang="0">
                    <a:pos x="206" y="0"/>
                  </a:cxn>
                  <a:cxn ang="0">
                    <a:pos x="0" y="55"/>
                  </a:cxn>
                  <a:cxn ang="0">
                    <a:pos x="106" y="320"/>
                  </a:cxn>
                  <a:cxn ang="0">
                    <a:pos x="152" y="294"/>
                  </a:cxn>
                  <a:cxn ang="0">
                    <a:pos x="185" y="275"/>
                  </a:cxn>
                  <a:cxn ang="0">
                    <a:pos x="220" y="300"/>
                  </a:cxn>
                  <a:cxn ang="0">
                    <a:pos x="257" y="345"/>
                  </a:cxn>
                  <a:cxn ang="0">
                    <a:pos x="253" y="431"/>
                  </a:cxn>
                  <a:cxn ang="0">
                    <a:pos x="199" y="463"/>
                  </a:cxn>
                  <a:cxn ang="0">
                    <a:pos x="222" y="505"/>
                  </a:cxn>
                  <a:cxn ang="0">
                    <a:pos x="447" y="531"/>
                  </a:cxn>
                  <a:cxn ang="0">
                    <a:pos x="431" y="495"/>
                  </a:cxn>
                  <a:cxn ang="0">
                    <a:pos x="371" y="340"/>
                  </a:cxn>
                </a:cxnLst>
                <a:rect l="0" t="0" r="r" b="b"/>
                <a:pathLst>
                  <a:path w="447" h="531">
                    <a:moveTo>
                      <a:pt x="371" y="340"/>
                    </a:moveTo>
                    <a:lnTo>
                      <a:pt x="206" y="0"/>
                    </a:lnTo>
                    <a:lnTo>
                      <a:pt x="0" y="55"/>
                    </a:lnTo>
                    <a:lnTo>
                      <a:pt x="106" y="320"/>
                    </a:lnTo>
                    <a:lnTo>
                      <a:pt x="152" y="294"/>
                    </a:lnTo>
                    <a:lnTo>
                      <a:pt x="185" y="275"/>
                    </a:lnTo>
                    <a:lnTo>
                      <a:pt x="220" y="300"/>
                    </a:lnTo>
                    <a:lnTo>
                      <a:pt x="257" y="345"/>
                    </a:lnTo>
                    <a:lnTo>
                      <a:pt x="253" y="431"/>
                    </a:lnTo>
                    <a:lnTo>
                      <a:pt x="199" y="463"/>
                    </a:lnTo>
                    <a:lnTo>
                      <a:pt x="222" y="505"/>
                    </a:lnTo>
                    <a:lnTo>
                      <a:pt x="447" y="531"/>
                    </a:lnTo>
                    <a:lnTo>
                      <a:pt x="431" y="495"/>
                    </a:lnTo>
                    <a:lnTo>
                      <a:pt x="371" y="34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Freeform 24"/>
              <p:cNvSpPr>
                <a:spLocks/>
              </p:cNvSpPr>
              <p:nvPr/>
            </p:nvSpPr>
            <p:spPr bwMode="auto">
              <a:xfrm>
                <a:off x="2733675" y="4479926"/>
                <a:ext cx="106363" cy="58738"/>
              </a:xfrm>
              <a:custGeom>
                <a:avLst/>
                <a:gdLst/>
                <a:ahLst/>
                <a:cxnLst>
                  <a:cxn ang="0">
                    <a:pos x="254" y="39"/>
                  </a:cxn>
                  <a:cxn ang="0">
                    <a:pos x="192" y="38"/>
                  </a:cxn>
                  <a:cxn ang="0">
                    <a:pos x="132" y="3"/>
                  </a:cxn>
                  <a:cxn ang="0">
                    <a:pos x="79" y="1"/>
                  </a:cxn>
                  <a:cxn ang="0">
                    <a:pos x="38" y="0"/>
                  </a:cxn>
                  <a:cxn ang="0">
                    <a:pos x="50" y="21"/>
                  </a:cxn>
                  <a:cxn ang="0">
                    <a:pos x="9" y="7"/>
                  </a:cxn>
                  <a:cxn ang="0">
                    <a:pos x="4" y="32"/>
                  </a:cxn>
                  <a:cxn ang="0">
                    <a:pos x="0" y="58"/>
                  </a:cxn>
                  <a:cxn ang="0">
                    <a:pos x="23" y="82"/>
                  </a:cxn>
                  <a:cxn ang="0">
                    <a:pos x="30" y="115"/>
                  </a:cxn>
                  <a:cxn ang="0">
                    <a:pos x="79" y="149"/>
                  </a:cxn>
                  <a:cxn ang="0">
                    <a:pos x="123" y="150"/>
                  </a:cxn>
                  <a:cxn ang="0">
                    <a:pos x="266" y="127"/>
                  </a:cxn>
                  <a:cxn ang="0">
                    <a:pos x="269" y="81"/>
                  </a:cxn>
                  <a:cxn ang="0">
                    <a:pos x="254" y="39"/>
                  </a:cxn>
                </a:cxnLst>
                <a:rect l="0" t="0" r="r" b="b"/>
                <a:pathLst>
                  <a:path w="269" h="150">
                    <a:moveTo>
                      <a:pt x="254" y="39"/>
                    </a:moveTo>
                    <a:lnTo>
                      <a:pt x="192" y="38"/>
                    </a:lnTo>
                    <a:lnTo>
                      <a:pt x="132" y="3"/>
                    </a:lnTo>
                    <a:lnTo>
                      <a:pt x="79" y="1"/>
                    </a:lnTo>
                    <a:lnTo>
                      <a:pt x="38" y="0"/>
                    </a:lnTo>
                    <a:lnTo>
                      <a:pt x="50" y="21"/>
                    </a:lnTo>
                    <a:lnTo>
                      <a:pt x="9" y="7"/>
                    </a:lnTo>
                    <a:lnTo>
                      <a:pt x="4" y="32"/>
                    </a:lnTo>
                    <a:lnTo>
                      <a:pt x="0" y="58"/>
                    </a:lnTo>
                    <a:lnTo>
                      <a:pt x="23" y="82"/>
                    </a:lnTo>
                    <a:lnTo>
                      <a:pt x="30" y="115"/>
                    </a:lnTo>
                    <a:lnTo>
                      <a:pt x="79" y="149"/>
                    </a:lnTo>
                    <a:lnTo>
                      <a:pt x="123" y="150"/>
                    </a:lnTo>
                    <a:lnTo>
                      <a:pt x="266" y="127"/>
                    </a:lnTo>
                    <a:lnTo>
                      <a:pt x="269" y="81"/>
                    </a:lnTo>
                    <a:lnTo>
                      <a:pt x="254" y="39"/>
                    </a:ln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Freeform 25"/>
              <p:cNvSpPr>
                <a:spLocks/>
              </p:cNvSpPr>
              <p:nvPr/>
            </p:nvSpPr>
            <p:spPr bwMode="auto">
              <a:xfrm>
                <a:off x="2684463" y="4392613"/>
                <a:ext cx="63500" cy="109538"/>
              </a:xfrm>
              <a:custGeom>
                <a:avLst/>
                <a:gdLst/>
                <a:ahLst/>
                <a:cxnLst>
                  <a:cxn ang="0">
                    <a:pos x="11" y="164"/>
                  </a:cxn>
                  <a:cxn ang="0">
                    <a:pos x="25" y="123"/>
                  </a:cxn>
                  <a:cxn ang="0">
                    <a:pos x="14" y="74"/>
                  </a:cxn>
                  <a:cxn ang="0">
                    <a:pos x="24" y="0"/>
                  </a:cxn>
                  <a:cxn ang="0">
                    <a:pos x="48" y="22"/>
                  </a:cxn>
                  <a:cxn ang="0">
                    <a:pos x="47" y="67"/>
                  </a:cxn>
                  <a:cxn ang="0">
                    <a:pos x="79" y="68"/>
                  </a:cxn>
                  <a:cxn ang="0">
                    <a:pos x="98" y="43"/>
                  </a:cxn>
                  <a:cxn ang="0">
                    <a:pos x="120" y="28"/>
                  </a:cxn>
                  <a:cxn ang="0">
                    <a:pos x="134" y="32"/>
                  </a:cxn>
                  <a:cxn ang="0">
                    <a:pos x="134" y="57"/>
                  </a:cxn>
                  <a:cxn ang="0">
                    <a:pos x="157" y="78"/>
                  </a:cxn>
                  <a:cxn ang="0">
                    <a:pos x="156" y="111"/>
                  </a:cxn>
                  <a:cxn ang="0">
                    <a:pos x="164" y="140"/>
                  </a:cxn>
                  <a:cxn ang="0">
                    <a:pos x="150" y="177"/>
                  </a:cxn>
                  <a:cxn ang="0">
                    <a:pos x="112" y="202"/>
                  </a:cxn>
                  <a:cxn ang="0">
                    <a:pos x="41" y="249"/>
                  </a:cxn>
                  <a:cxn ang="0">
                    <a:pos x="15" y="277"/>
                  </a:cxn>
                  <a:cxn ang="0">
                    <a:pos x="0" y="240"/>
                  </a:cxn>
                  <a:cxn ang="0">
                    <a:pos x="11" y="164"/>
                  </a:cxn>
                </a:cxnLst>
                <a:rect l="0" t="0" r="r" b="b"/>
                <a:pathLst>
                  <a:path w="164" h="277">
                    <a:moveTo>
                      <a:pt x="11" y="164"/>
                    </a:moveTo>
                    <a:lnTo>
                      <a:pt x="25" y="123"/>
                    </a:lnTo>
                    <a:lnTo>
                      <a:pt x="14" y="74"/>
                    </a:lnTo>
                    <a:lnTo>
                      <a:pt x="24" y="0"/>
                    </a:lnTo>
                    <a:lnTo>
                      <a:pt x="48" y="22"/>
                    </a:lnTo>
                    <a:lnTo>
                      <a:pt x="47" y="67"/>
                    </a:lnTo>
                    <a:lnTo>
                      <a:pt x="79" y="68"/>
                    </a:lnTo>
                    <a:lnTo>
                      <a:pt x="98" y="43"/>
                    </a:lnTo>
                    <a:lnTo>
                      <a:pt x="120" y="28"/>
                    </a:lnTo>
                    <a:lnTo>
                      <a:pt x="134" y="32"/>
                    </a:lnTo>
                    <a:lnTo>
                      <a:pt x="134" y="57"/>
                    </a:lnTo>
                    <a:lnTo>
                      <a:pt x="157" y="78"/>
                    </a:lnTo>
                    <a:lnTo>
                      <a:pt x="156" y="111"/>
                    </a:lnTo>
                    <a:lnTo>
                      <a:pt x="164" y="140"/>
                    </a:lnTo>
                    <a:lnTo>
                      <a:pt x="150" y="177"/>
                    </a:lnTo>
                    <a:lnTo>
                      <a:pt x="112" y="202"/>
                    </a:lnTo>
                    <a:lnTo>
                      <a:pt x="41" y="249"/>
                    </a:lnTo>
                    <a:lnTo>
                      <a:pt x="15" y="277"/>
                    </a:lnTo>
                    <a:lnTo>
                      <a:pt x="0" y="240"/>
                    </a:lnTo>
                    <a:lnTo>
                      <a:pt x="11" y="164"/>
                    </a:ln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Freeform 26"/>
              <p:cNvSpPr>
                <a:spLocks/>
              </p:cNvSpPr>
              <p:nvPr/>
            </p:nvSpPr>
            <p:spPr bwMode="auto">
              <a:xfrm>
                <a:off x="2613025" y="4440238"/>
                <a:ext cx="73025" cy="88900"/>
              </a:xfrm>
              <a:custGeom>
                <a:avLst/>
                <a:gdLst/>
                <a:ahLst/>
                <a:cxnLst>
                  <a:cxn ang="0">
                    <a:pos x="178" y="37"/>
                  </a:cxn>
                  <a:cxn ang="0">
                    <a:pos x="128" y="64"/>
                  </a:cxn>
                  <a:cxn ang="0">
                    <a:pos x="107" y="99"/>
                  </a:cxn>
                  <a:cxn ang="0">
                    <a:pos x="81" y="142"/>
                  </a:cxn>
                  <a:cxn ang="0">
                    <a:pos x="78" y="109"/>
                  </a:cxn>
                  <a:cxn ang="0">
                    <a:pos x="103" y="63"/>
                  </a:cxn>
                  <a:cxn ang="0">
                    <a:pos x="59" y="69"/>
                  </a:cxn>
                  <a:cxn ang="0">
                    <a:pos x="64" y="41"/>
                  </a:cxn>
                  <a:cxn ang="0">
                    <a:pos x="84" y="33"/>
                  </a:cxn>
                  <a:cxn ang="0">
                    <a:pos x="52" y="0"/>
                  </a:cxn>
                  <a:cxn ang="0">
                    <a:pos x="44" y="32"/>
                  </a:cxn>
                  <a:cxn ang="0">
                    <a:pos x="18" y="53"/>
                  </a:cxn>
                  <a:cxn ang="0">
                    <a:pos x="0" y="96"/>
                  </a:cxn>
                  <a:cxn ang="0">
                    <a:pos x="2" y="137"/>
                  </a:cxn>
                  <a:cxn ang="0">
                    <a:pos x="4" y="167"/>
                  </a:cxn>
                  <a:cxn ang="0">
                    <a:pos x="7" y="188"/>
                  </a:cxn>
                  <a:cxn ang="0">
                    <a:pos x="13" y="202"/>
                  </a:cxn>
                  <a:cxn ang="0">
                    <a:pos x="22" y="210"/>
                  </a:cxn>
                  <a:cxn ang="0">
                    <a:pos x="35" y="215"/>
                  </a:cxn>
                  <a:cxn ang="0">
                    <a:pos x="54" y="218"/>
                  </a:cxn>
                  <a:cxn ang="0">
                    <a:pos x="80" y="222"/>
                  </a:cxn>
                  <a:cxn ang="0">
                    <a:pos x="185" y="216"/>
                  </a:cxn>
                  <a:cxn ang="0">
                    <a:pos x="174" y="179"/>
                  </a:cxn>
                  <a:cxn ang="0">
                    <a:pos x="168" y="121"/>
                  </a:cxn>
                  <a:cxn ang="0">
                    <a:pos x="178" y="37"/>
                  </a:cxn>
                </a:cxnLst>
                <a:rect l="0" t="0" r="r" b="b"/>
                <a:pathLst>
                  <a:path w="185" h="222">
                    <a:moveTo>
                      <a:pt x="178" y="37"/>
                    </a:moveTo>
                    <a:lnTo>
                      <a:pt x="128" y="64"/>
                    </a:lnTo>
                    <a:lnTo>
                      <a:pt x="107" y="99"/>
                    </a:lnTo>
                    <a:lnTo>
                      <a:pt x="81" y="142"/>
                    </a:lnTo>
                    <a:lnTo>
                      <a:pt x="78" y="109"/>
                    </a:lnTo>
                    <a:lnTo>
                      <a:pt x="103" y="63"/>
                    </a:lnTo>
                    <a:lnTo>
                      <a:pt x="59" y="69"/>
                    </a:lnTo>
                    <a:lnTo>
                      <a:pt x="64" y="41"/>
                    </a:lnTo>
                    <a:lnTo>
                      <a:pt x="84" y="33"/>
                    </a:lnTo>
                    <a:lnTo>
                      <a:pt x="52" y="0"/>
                    </a:lnTo>
                    <a:lnTo>
                      <a:pt x="44" y="32"/>
                    </a:lnTo>
                    <a:lnTo>
                      <a:pt x="18" y="53"/>
                    </a:lnTo>
                    <a:lnTo>
                      <a:pt x="0" y="96"/>
                    </a:lnTo>
                    <a:lnTo>
                      <a:pt x="2" y="137"/>
                    </a:lnTo>
                    <a:lnTo>
                      <a:pt x="4" y="167"/>
                    </a:lnTo>
                    <a:lnTo>
                      <a:pt x="7" y="188"/>
                    </a:lnTo>
                    <a:lnTo>
                      <a:pt x="13" y="202"/>
                    </a:lnTo>
                    <a:lnTo>
                      <a:pt x="22" y="210"/>
                    </a:lnTo>
                    <a:lnTo>
                      <a:pt x="35" y="215"/>
                    </a:lnTo>
                    <a:lnTo>
                      <a:pt x="54" y="218"/>
                    </a:lnTo>
                    <a:lnTo>
                      <a:pt x="80" y="222"/>
                    </a:lnTo>
                    <a:lnTo>
                      <a:pt x="185" y="216"/>
                    </a:lnTo>
                    <a:lnTo>
                      <a:pt x="174" y="179"/>
                    </a:lnTo>
                    <a:lnTo>
                      <a:pt x="168" y="121"/>
                    </a:lnTo>
                    <a:lnTo>
                      <a:pt x="178" y="37"/>
                    </a:lnTo>
                    <a:close/>
                  </a:path>
                </a:pathLst>
              </a:custGeom>
              <a:solidFill>
                <a:srgbClr val="D8CCD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27"/>
              <p:cNvSpPr>
                <a:spLocks/>
              </p:cNvSpPr>
              <p:nvPr/>
            </p:nvSpPr>
            <p:spPr bwMode="auto">
              <a:xfrm>
                <a:off x="2682875" y="4483101"/>
                <a:ext cx="30163" cy="36513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7" y="17"/>
                  </a:cxn>
                  <a:cxn ang="0">
                    <a:pos x="1" y="9"/>
                  </a:cxn>
                  <a:cxn ang="0">
                    <a:pos x="0" y="55"/>
                  </a:cxn>
                  <a:cxn ang="0">
                    <a:pos x="19" y="92"/>
                  </a:cxn>
                  <a:cxn ang="0">
                    <a:pos x="72" y="67"/>
                  </a:cxn>
                  <a:cxn ang="0">
                    <a:pos x="76" y="28"/>
                  </a:cxn>
                  <a:cxn ang="0">
                    <a:pos x="72" y="0"/>
                  </a:cxn>
                </a:cxnLst>
                <a:rect l="0" t="0" r="r" b="b"/>
                <a:pathLst>
                  <a:path w="76" h="92">
                    <a:moveTo>
                      <a:pt x="72" y="0"/>
                    </a:moveTo>
                    <a:lnTo>
                      <a:pt x="37" y="17"/>
                    </a:lnTo>
                    <a:lnTo>
                      <a:pt x="1" y="9"/>
                    </a:lnTo>
                    <a:lnTo>
                      <a:pt x="0" y="55"/>
                    </a:lnTo>
                    <a:lnTo>
                      <a:pt x="19" y="92"/>
                    </a:lnTo>
                    <a:lnTo>
                      <a:pt x="72" y="67"/>
                    </a:lnTo>
                    <a:lnTo>
                      <a:pt x="76" y="28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35474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28"/>
              <p:cNvSpPr>
                <a:spLocks/>
              </p:cNvSpPr>
              <p:nvPr/>
            </p:nvSpPr>
            <p:spPr bwMode="auto">
              <a:xfrm>
                <a:off x="2738438" y="4278313"/>
                <a:ext cx="46038" cy="19526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4"/>
                  </a:cxn>
                  <a:cxn ang="0">
                    <a:pos x="14" y="154"/>
                  </a:cxn>
                  <a:cxn ang="0">
                    <a:pos x="13" y="277"/>
                  </a:cxn>
                  <a:cxn ang="0">
                    <a:pos x="64" y="395"/>
                  </a:cxn>
                  <a:cxn ang="0">
                    <a:pos x="86" y="493"/>
                  </a:cxn>
                  <a:cxn ang="0">
                    <a:pos x="114" y="493"/>
                  </a:cxn>
                  <a:cxn ang="0">
                    <a:pos x="41" y="318"/>
                  </a:cxn>
                  <a:cxn ang="0">
                    <a:pos x="25" y="252"/>
                  </a:cxn>
                  <a:cxn ang="0">
                    <a:pos x="29" y="125"/>
                  </a:cxn>
                  <a:cxn ang="0">
                    <a:pos x="12" y="44"/>
                  </a:cxn>
                  <a:cxn ang="0">
                    <a:pos x="15" y="0"/>
                  </a:cxn>
                </a:cxnLst>
                <a:rect l="0" t="0" r="r" b="b"/>
                <a:pathLst>
                  <a:path w="114" h="493">
                    <a:moveTo>
                      <a:pt x="15" y="0"/>
                    </a:moveTo>
                    <a:lnTo>
                      <a:pt x="0" y="14"/>
                    </a:lnTo>
                    <a:lnTo>
                      <a:pt x="14" y="154"/>
                    </a:lnTo>
                    <a:lnTo>
                      <a:pt x="13" y="277"/>
                    </a:lnTo>
                    <a:lnTo>
                      <a:pt x="64" y="395"/>
                    </a:lnTo>
                    <a:lnTo>
                      <a:pt x="86" y="493"/>
                    </a:lnTo>
                    <a:lnTo>
                      <a:pt x="114" y="493"/>
                    </a:lnTo>
                    <a:lnTo>
                      <a:pt x="41" y="318"/>
                    </a:lnTo>
                    <a:lnTo>
                      <a:pt x="25" y="252"/>
                    </a:lnTo>
                    <a:lnTo>
                      <a:pt x="29" y="125"/>
                    </a:lnTo>
                    <a:lnTo>
                      <a:pt x="12" y="4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29"/>
              <p:cNvSpPr>
                <a:spLocks/>
              </p:cNvSpPr>
              <p:nvPr/>
            </p:nvSpPr>
            <p:spPr bwMode="auto">
              <a:xfrm>
                <a:off x="2816225" y="4283076"/>
                <a:ext cx="61913" cy="936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5" y="12"/>
                  </a:cxn>
                  <a:cxn ang="0">
                    <a:pos x="47" y="24"/>
                  </a:cxn>
                  <a:cxn ang="0">
                    <a:pos x="63" y="36"/>
                  </a:cxn>
                  <a:cxn ang="0">
                    <a:pos x="77" y="50"/>
                  </a:cxn>
                  <a:cxn ang="0">
                    <a:pos x="85" y="65"/>
                  </a:cxn>
                  <a:cxn ang="0">
                    <a:pos x="92" y="83"/>
                  </a:cxn>
                  <a:cxn ang="0">
                    <a:pos x="95" y="106"/>
                  </a:cxn>
                  <a:cxn ang="0">
                    <a:pos x="95" y="135"/>
                  </a:cxn>
                  <a:cxn ang="0">
                    <a:pos x="131" y="136"/>
                  </a:cxn>
                  <a:cxn ang="0">
                    <a:pos x="144" y="174"/>
                  </a:cxn>
                  <a:cxn ang="0">
                    <a:pos x="154" y="221"/>
                  </a:cxn>
                  <a:cxn ang="0">
                    <a:pos x="132" y="210"/>
                  </a:cxn>
                  <a:cxn ang="0">
                    <a:pos x="123" y="155"/>
                  </a:cxn>
                  <a:cxn ang="0">
                    <a:pos x="92" y="154"/>
                  </a:cxn>
                  <a:cxn ang="0">
                    <a:pos x="61" y="171"/>
                  </a:cxn>
                  <a:cxn ang="0">
                    <a:pos x="60" y="214"/>
                  </a:cxn>
                  <a:cxn ang="0">
                    <a:pos x="45" y="236"/>
                  </a:cxn>
                  <a:cxn ang="0">
                    <a:pos x="46" y="178"/>
                  </a:cxn>
                  <a:cxn ang="0">
                    <a:pos x="48" y="152"/>
                  </a:cxn>
                  <a:cxn ang="0">
                    <a:pos x="77" y="128"/>
                  </a:cxn>
                  <a:cxn ang="0">
                    <a:pos x="77" y="106"/>
                  </a:cxn>
                  <a:cxn ang="0">
                    <a:pos x="76" y="89"/>
                  </a:cxn>
                  <a:cxn ang="0">
                    <a:pos x="73" y="77"/>
                  </a:cxn>
                  <a:cxn ang="0">
                    <a:pos x="69" y="66"/>
                  </a:cxn>
                  <a:cxn ang="0">
                    <a:pos x="62" y="56"/>
                  </a:cxn>
                  <a:cxn ang="0">
                    <a:pos x="52" y="48"/>
                  </a:cxn>
                  <a:cxn ang="0">
                    <a:pos x="39" y="37"/>
                  </a:cxn>
                  <a:cxn ang="0">
                    <a:pos x="22" y="24"/>
                  </a:cxn>
                  <a:cxn ang="0">
                    <a:pos x="0" y="0"/>
                  </a:cxn>
                </a:cxnLst>
                <a:rect l="0" t="0" r="r" b="b"/>
                <a:pathLst>
                  <a:path w="154" h="236">
                    <a:moveTo>
                      <a:pt x="0" y="0"/>
                    </a:moveTo>
                    <a:lnTo>
                      <a:pt x="25" y="12"/>
                    </a:lnTo>
                    <a:lnTo>
                      <a:pt x="47" y="24"/>
                    </a:lnTo>
                    <a:lnTo>
                      <a:pt x="63" y="36"/>
                    </a:lnTo>
                    <a:lnTo>
                      <a:pt x="77" y="50"/>
                    </a:lnTo>
                    <a:lnTo>
                      <a:pt x="85" y="65"/>
                    </a:lnTo>
                    <a:lnTo>
                      <a:pt x="92" y="83"/>
                    </a:lnTo>
                    <a:lnTo>
                      <a:pt x="95" y="106"/>
                    </a:lnTo>
                    <a:lnTo>
                      <a:pt x="95" y="135"/>
                    </a:lnTo>
                    <a:lnTo>
                      <a:pt x="131" y="136"/>
                    </a:lnTo>
                    <a:lnTo>
                      <a:pt x="144" y="174"/>
                    </a:lnTo>
                    <a:lnTo>
                      <a:pt x="154" y="221"/>
                    </a:lnTo>
                    <a:lnTo>
                      <a:pt x="132" y="210"/>
                    </a:lnTo>
                    <a:lnTo>
                      <a:pt x="123" y="155"/>
                    </a:lnTo>
                    <a:lnTo>
                      <a:pt x="92" y="154"/>
                    </a:lnTo>
                    <a:lnTo>
                      <a:pt x="61" y="171"/>
                    </a:lnTo>
                    <a:lnTo>
                      <a:pt x="60" y="214"/>
                    </a:lnTo>
                    <a:lnTo>
                      <a:pt x="45" y="236"/>
                    </a:lnTo>
                    <a:lnTo>
                      <a:pt x="46" y="178"/>
                    </a:lnTo>
                    <a:lnTo>
                      <a:pt x="48" y="152"/>
                    </a:lnTo>
                    <a:lnTo>
                      <a:pt x="77" y="128"/>
                    </a:lnTo>
                    <a:lnTo>
                      <a:pt x="77" y="106"/>
                    </a:lnTo>
                    <a:lnTo>
                      <a:pt x="76" y="89"/>
                    </a:lnTo>
                    <a:lnTo>
                      <a:pt x="73" y="77"/>
                    </a:lnTo>
                    <a:lnTo>
                      <a:pt x="69" y="66"/>
                    </a:lnTo>
                    <a:lnTo>
                      <a:pt x="62" y="56"/>
                    </a:lnTo>
                    <a:lnTo>
                      <a:pt x="52" y="48"/>
                    </a:lnTo>
                    <a:lnTo>
                      <a:pt x="39" y="37"/>
                    </a:lnTo>
                    <a:lnTo>
                      <a:pt x="2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30"/>
              <p:cNvSpPr>
                <a:spLocks/>
              </p:cNvSpPr>
              <p:nvPr/>
            </p:nvSpPr>
            <p:spPr bwMode="auto">
              <a:xfrm>
                <a:off x="2862263" y="4356101"/>
                <a:ext cx="30163" cy="96838"/>
              </a:xfrm>
              <a:custGeom>
                <a:avLst/>
                <a:gdLst/>
                <a:ahLst/>
                <a:cxnLst>
                  <a:cxn ang="0">
                    <a:pos x="36" y="25"/>
                  </a:cxn>
                  <a:cxn ang="0">
                    <a:pos x="75" y="168"/>
                  </a:cxn>
                  <a:cxn ang="0">
                    <a:pos x="74" y="212"/>
                  </a:cxn>
                  <a:cxn ang="0">
                    <a:pos x="73" y="238"/>
                  </a:cxn>
                  <a:cxn ang="0">
                    <a:pos x="33" y="240"/>
                  </a:cxn>
                  <a:cxn ang="0">
                    <a:pos x="0" y="243"/>
                  </a:cxn>
                  <a:cxn ang="0">
                    <a:pos x="1" y="218"/>
                  </a:cxn>
                  <a:cxn ang="0">
                    <a:pos x="27" y="211"/>
                  </a:cxn>
                  <a:cxn ang="0">
                    <a:pos x="26" y="233"/>
                  </a:cxn>
                  <a:cxn ang="0">
                    <a:pos x="62" y="223"/>
                  </a:cxn>
                  <a:cxn ang="0">
                    <a:pos x="64" y="172"/>
                  </a:cxn>
                  <a:cxn ang="0">
                    <a:pos x="24" y="0"/>
                  </a:cxn>
                  <a:cxn ang="0">
                    <a:pos x="36" y="25"/>
                  </a:cxn>
                </a:cxnLst>
                <a:rect l="0" t="0" r="r" b="b"/>
                <a:pathLst>
                  <a:path w="75" h="243">
                    <a:moveTo>
                      <a:pt x="36" y="25"/>
                    </a:moveTo>
                    <a:lnTo>
                      <a:pt x="75" y="168"/>
                    </a:lnTo>
                    <a:lnTo>
                      <a:pt x="74" y="212"/>
                    </a:lnTo>
                    <a:lnTo>
                      <a:pt x="73" y="238"/>
                    </a:lnTo>
                    <a:lnTo>
                      <a:pt x="33" y="240"/>
                    </a:lnTo>
                    <a:lnTo>
                      <a:pt x="0" y="243"/>
                    </a:lnTo>
                    <a:lnTo>
                      <a:pt x="1" y="218"/>
                    </a:lnTo>
                    <a:lnTo>
                      <a:pt x="27" y="211"/>
                    </a:lnTo>
                    <a:lnTo>
                      <a:pt x="26" y="233"/>
                    </a:lnTo>
                    <a:lnTo>
                      <a:pt x="62" y="223"/>
                    </a:lnTo>
                    <a:lnTo>
                      <a:pt x="64" y="172"/>
                    </a:lnTo>
                    <a:lnTo>
                      <a:pt x="24" y="0"/>
                    </a:lnTo>
                    <a:lnTo>
                      <a:pt x="36" y="25"/>
                    </a:lnTo>
                    <a:close/>
                  </a:path>
                </a:pathLst>
              </a:custGeom>
              <a:solidFill>
                <a:srgbClr val="5E5B5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31"/>
              <p:cNvSpPr>
                <a:spLocks/>
              </p:cNvSpPr>
              <p:nvPr/>
            </p:nvSpPr>
            <p:spPr bwMode="auto">
              <a:xfrm>
                <a:off x="2832100" y="4357688"/>
                <a:ext cx="22225" cy="96838"/>
              </a:xfrm>
              <a:custGeom>
                <a:avLst/>
                <a:gdLst/>
                <a:ahLst/>
                <a:cxnLst>
                  <a:cxn ang="0">
                    <a:pos x="13" y="33"/>
                  </a:cxn>
                  <a:cxn ang="0">
                    <a:pos x="11" y="98"/>
                  </a:cxn>
                  <a:cxn ang="0">
                    <a:pos x="14" y="207"/>
                  </a:cxn>
                  <a:cxn ang="0">
                    <a:pos x="32" y="223"/>
                  </a:cxn>
                  <a:cxn ang="0">
                    <a:pos x="54" y="223"/>
                  </a:cxn>
                  <a:cxn ang="0">
                    <a:pos x="54" y="241"/>
                  </a:cxn>
                  <a:cxn ang="0">
                    <a:pos x="28" y="240"/>
                  </a:cxn>
                  <a:cxn ang="0">
                    <a:pos x="0" y="210"/>
                  </a:cxn>
                  <a:cxn ang="0">
                    <a:pos x="3" y="94"/>
                  </a:cxn>
                  <a:cxn ang="0">
                    <a:pos x="7" y="0"/>
                  </a:cxn>
                  <a:cxn ang="0">
                    <a:pos x="13" y="33"/>
                  </a:cxn>
                </a:cxnLst>
                <a:rect l="0" t="0" r="r" b="b"/>
                <a:pathLst>
                  <a:path w="54" h="241">
                    <a:moveTo>
                      <a:pt x="13" y="33"/>
                    </a:moveTo>
                    <a:lnTo>
                      <a:pt x="11" y="98"/>
                    </a:lnTo>
                    <a:lnTo>
                      <a:pt x="14" y="207"/>
                    </a:lnTo>
                    <a:lnTo>
                      <a:pt x="32" y="223"/>
                    </a:lnTo>
                    <a:lnTo>
                      <a:pt x="54" y="223"/>
                    </a:lnTo>
                    <a:lnTo>
                      <a:pt x="54" y="241"/>
                    </a:lnTo>
                    <a:lnTo>
                      <a:pt x="28" y="240"/>
                    </a:lnTo>
                    <a:lnTo>
                      <a:pt x="0" y="210"/>
                    </a:lnTo>
                    <a:lnTo>
                      <a:pt x="3" y="94"/>
                    </a:lnTo>
                    <a:lnTo>
                      <a:pt x="7" y="0"/>
                    </a:lnTo>
                    <a:lnTo>
                      <a:pt x="13" y="33"/>
                    </a:lnTo>
                    <a:close/>
                  </a:path>
                </a:pathLst>
              </a:custGeom>
              <a:solidFill>
                <a:srgbClr val="5E5B5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32"/>
              <p:cNvSpPr>
                <a:spLocks/>
              </p:cNvSpPr>
              <p:nvPr/>
            </p:nvSpPr>
            <p:spPr bwMode="auto">
              <a:xfrm>
                <a:off x="2862263" y="4440238"/>
                <a:ext cx="19050" cy="14288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3"/>
                  </a:cxn>
                  <a:cxn ang="0">
                    <a:pos x="7" y="35"/>
                  </a:cxn>
                  <a:cxn ang="0">
                    <a:pos x="46" y="33"/>
                  </a:cxn>
                  <a:cxn ang="0">
                    <a:pos x="32" y="0"/>
                  </a:cxn>
                </a:cxnLst>
                <a:rect l="0" t="0" r="r" b="b"/>
                <a:pathLst>
                  <a:path w="46" h="35">
                    <a:moveTo>
                      <a:pt x="32" y="0"/>
                    </a:moveTo>
                    <a:lnTo>
                      <a:pt x="0" y="13"/>
                    </a:lnTo>
                    <a:lnTo>
                      <a:pt x="7" y="35"/>
                    </a:lnTo>
                    <a:lnTo>
                      <a:pt x="46" y="33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33"/>
              <p:cNvSpPr>
                <a:spLocks/>
              </p:cNvSpPr>
              <p:nvPr/>
            </p:nvSpPr>
            <p:spPr bwMode="auto">
              <a:xfrm>
                <a:off x="2840038" y="4440238"/>
                <a:ext cx="17463" cy="12700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0" y="14"/>
                  </a:cxn>
                  <a:cxn ang="0">
                    <a:pos x="7" y="35"/>
                  </a:cxn>
                  <a:cxn ang="0">
                    <a:pos x="47" y="33"/>
                  </a:cxn>
                  <a:cxn ang="0">
                    <a:pos x="33" y="0"/>
                  </a:cxn>
                </a:cxnLst>
                <a:rect l="0" t="0" r="r" b="b"/>
                <a:pathLst>
                  <a:path w="47" h="35">
                    <a:moveTo>
                      <a:pt x="33" y="0"/>
                    </a:moveTo>
                    <a:lnTo>
                      <a:pt x="0" y="14"/>
                    </a:lnTo>
                    <a:lnTo>
                      <a:pt x="7" y="35"/>
                    </a:lnTo>
                    <a:lnTo>
                      <a:pt x="47" y="33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Freeform 34"/>
              <p:cNvSpPr>
                <a:spLocks/>
              </p:cNvSpPr>
              <p:nvPr/>
            </p:nvSpPr>
            <p:spPr bwMode="auto">
              <a:xfrm>
                <a:off x="2714625" y="4405313"/>
                <a:ext cx="36513" cy="53975"/>
              </a:xfrm>
              <a:custGeom>
                <a:avLst/>
                <a:gdLst/>
                <a:ahLst/>
                <a:cxnLst>
                  <a:cxn ang="0">
                    <a:pos x="62" y="27"/>
                  </a:cxn>
                  <a:cxn ang="0">
                    <a:pos x="63" y="7"/>
                  </a:cxn>
                  <a:cxn ang="0">
                    <a:pos x="42" y="0"/>
                  </a:cxn>
                  <a:cxn ang="0">
                    <a:pos x="20" y="19"/>
                  </a:cxn>
                  <a:cxn ang="0">
                    <a:pos x="0" y="40"/>
                  </a:cxn>
                  <a:cxn ang="0">
                    <a:pos x="9" y="63"/>
                  </a:cxn>
                  <a:cxn ang="0">
                    <a:pos x="23" y="63"/>
                  </a:cxn>
                  <a:cxn ang="0">
                    <a:pos x="23" y="85"/>
                  </a:cxn>
                  <a:cxn ang="0">
                    <a:pos x="37" y="90"/>
                  </a:cxn>
                  <a:cxn ang="0">
                    <a:pos x="37" y="109"/>
                  </a:cxn>
                  <a:cxn ang="0">
                    <a:pos x="53" y="113"/>
                  </a:cxn>
                  <a:cxn ang="0">
                    <a:pos x="52" y="130"/>
                  </a:cxn>
                  <a:cxn ang="0">
                    <a:pos x="62" y="135"/>
                  </a:cxn>
                  <a:cxn ang="0">
                    <a:pos x="89" y="116"/>
                  </a:cxn>
                  <a:cxn ang="0">
                    <a:pos x="90" y="87"/>
                  </a:cxn>
                  <a:cxn ang="0">
                    <a:pos x="78" y="83"/>
                  </a:cxn>
                  <a:cxn ang="0">
                    <a:pos x="79" y="67"/>
                  </a:cxn>
                  <a:cxn ang="0">
                    <a:pos x="69" y="57"/>
                  </a:cxn>
                  <a:cxn ang="0">
                    <a:pos x="75" y="41"/>
                  </a:cxn>
                  <a:cxn ang="0">
                    <a:pos x="62" y="27"/>
                  </a:cxn>
                </a:cxnLst>
                <a:rect l="0" t="0" r="r" b="b"/>
                <a:pathLst>
                  <a:path w="90" h="135">
                    <a:moveTo>
                      <a:pt x="62" y="27"/>
                    </a:moveTo>
                    <a:lnTo>
                      <a:pt x="63" y="7"/>
                    </a:lnTo>
                    <a:lnTo>
                      <a:pt x="42" y="0"/>
                    </a:lnTo>
                    <a:lnTo>
                      <a:pt x="20" y="19"/>
                    </a:lnTo>
                    <a:lnTo>
                      <a:pt x="0" y="40"/>
                    </a:lnTo>
                    <a:lnTo>
                      <a:pt x="9" y="63"/>
                    </a:lnTo>
                    <a:lnTo>
                      <a:pt x="23" y="63"/>
                    </a:lnTo>
                    <a:lnTo>
                      <a:pt x="23" y="85"/>
                    </a:lnTo>
                    <a:lnTo>
                      <a:pt x="37" y="90"/>
                    </a:lnTo>
                    <a:lnTo>
                      <a:pt x="37" y="109"/>
                    </a:lnTo>
                    <a:lnTo>
                      <a:pt x="53" y="113"/>
                    </a:lnTo>
                    <a:lnTo>
                      <a:pt x="52" y="130"/>
                    </a:lnTo>
                    <a:lnTo>
                      <a:pt x="62" y="135"/>
                    </a:lnTo>
                    <a:lnTo>
                      <a:pt x="89" y="116"/>
                    </a:lnTo>
                    <a:lnTo>
                      <a:pt x="90" y="87"/>
                    </a:lnTo>
                    <a:lnTo>
                      <a:pt x="78" y="83"/>
                    </a:lnTo>
                    <a:lnTo>
                      <a:pt x="79" y="67"/>
                    </a:lnTo>
                    <a:lnTo>
                      <a:pt x="69" y="57"/>
                    </a:lnTo>
                    <a:lnTo>
                      <a:pt x="75" y="41"/>
                    </a:lnTo>
                    <a:lnTo>
                      <a:pt x="62" y="27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Freeform 35"/>
              <p:cNvSpPr>
                <a:spLocks/>
              </p:cNvSpPr>
              <p:nvPr/>
            </p:nvSpPr>
            <p:spPr bwMode="auto">
              <a:xfrm>
                <a:off x="2774950" y="4484688"/>
                <a:ext cx="57150" cy="31750"/>
              </a:xfrm>
              <a:custGeom>
                <a:avLst/>
                <a:gdLst/>
                <a:ahLst/>
                <a:cxnLst>
                  <a:cxn ang="0">
                    <a:pos x="127" y="28"/>
                  </a:cxn>
                  <a:cxn ang="0">
                    <a:pos x="102" y="27"/>
                  </a:cxn>
                  <a:cxn ang="0">
                    <a:pos x="76" y="10"/>
                  </a:cxn>
                  <a:cxn ang="0">
                    <a:pos x="44" y="0"/>
                  </a:cxn>
                  <a:cxn ang="0">
                    <a:pos x="21" y="5"/>
                  </a:cxn>
                  <a:cxn ang="0">
                    <a:pos x="1" y="19"/>
                  </a:cxn>
                  <a:cxn ang="0">
                    <a:pos x="0" y="44"/>
                  </a:cxn>
                  <a:cxn ang="0">
                    <a:pos x="26" y="46"/>
                  </a:cxn>
                  <a:cxn ang="0">
                    <a:pos x="30" y="63"/>
                  </a:cxn>
                  <a:cxn ang="0">
                    <a:pos x="35" y="74"/>
                  </a:cxn>
                  <a:cxn ang="0">
                    <a:pos x="53" y="75"/>
                  </a:cxn>
                  <a:cxn ang="0">
                    <a:pos x="100" y="82"/>
                  </a:cxn>
                  <a:cxn ang="0">
                    <a:pos x="143" y="58"/>
                  </a:cxn>
                  <a:cxn ang="0">
                    <a:pos x="144" y="28"/>
                  </a:cxn>
                  <a:cxn ang="0">
                    <a:pos x="127" y="28"/>
                  </a:cxn>
                </a:cxnLst>
                <a:rect l="0" t="0" r="r" b="b"/>
                <a:pathLst>
                  <a:path w="144" h="82">
                    <a:moveTo>
                      <a:pt x="127" y="28"/>
                    </a:moveTo>
                    <a:lnTo>
                      <a:pt x="102" y="27"/>
                    </a:lnTo>
                    <a:lnTo>
                      <a:pt x="76" y="10"/>
                    </a:lnTo>
                    <a:lnTo>
                      <a:pt x="44" y="0"/>
                    </a:lnTo>
                    <a:lnTo>
                      <a:pt x="21" y="5"/>
                    </a:lnTo>
                    <a:lnTo>
                      <a:pt x="1" y="19"/>
                    </a:lnTo>
                    <a:lnTo>
                      <a:pt x="0" y="44"/>
                    </a:lnTo>
                    <a:lnTo>
                      <a:pt x="26" y="46"/>
                    </a:lnTo>
                    <a:lnTo>
                      <a:pt x="30" y="63"/>
                    </a:lnTo>
                    <a:lnTo>
                      <a:pt x="35" y="74"/>
                    </a:lnTo>
                    <a:lnTo>
                      <a:pt x="53" y="75"/>
                    </a:lnTo>
                    <a:lnTo>
                      <a:pt x="100" y="82"/>
                    </a:lnTo>
                    <a:lnTo>
                      <a:pt x="143" y="58"/>
                    </a:lnTo>
                    <a:lnTo>
                      <a:pt x="144" y="28"/>
                    </a:lnTo>
                    <a:lnTo>
                      <a:pt x="127" y="28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36"/>
              <p:cNvSpPr>
                <a:spLocks/>
              </p:cNvSpPr>
              <p:nvPr/>
            </p:nvSpPr>
            <p:spPr bwMode="auto">
              <a:xfrm>
                <a:off x="2752725" y="4478338"/>
                <a:ext cx="31750" cy="9525"/>
              </a:xfrm>
              <a:custGeom>
                <a:avLst/>
                <a:gdLst/>
                <a:ahLst/>
                <a:cxnLst>
                  <a:cxn ang="0">
                    <a:pos x="83" y="9"/>
                  </a:cxn>
                  <a:cxn ang="0">
                    <a:pos x="52" y="10"/>
                  </a:cxn>
                  <a:cxn ang="0">
                    <a:pos x="26" y="0"/>
                  </a:cxn>
                  <a:cxn ang="0">
                    <a:pos x="0" y="8"/>
                  </a:cxn>
                  <a:cxn ang="0">
                    <a:pos x="31" y="24"/>
                  </a:cxn>
                  <a:cxn ang="0">
                    <a:pos x="83" y="9"/>
                  </a:cxn>
                </a:cxnLst>
                <a:rect l="0" t="0" r="r" b="b"/>
                <a:pathLst>
                  <a:path w="83" h="24">
                    <a:moveTo>
                      <a:pt x="83" y="9"/>
                    </a:moveTo>
                    <a:lnTo>
                      <a:pt x="52" y="10"/>
                    </a:lnTo>
                    <a:lnTo>
                      <a:pt x="26" y="0"/>
                    </a:lnTo>
                    <a:lnTo>
                      <a:pt x="0" y="8"/>
                    </a:lnTo>
                    <a:lnTo>
                      <a:pt x="31" y="24"/>
                    </a:lnTo>
                    <a:lnTo>
                      <a:pt x="83" y="9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37"/>
              <p:cNvSpPr>
                <a:spLocks/>
              </p:cNvSpPr>
              <p:nvPr/>
            </p:nvSpPr>
            <p:spPr bwMode="auto">
              <a:xfrm>
                <a:off x="2746375" y="4484688"/>
                <a:ext cx="22225" cy="11113"/>
              </a:xfrm>
              <a:custGeom>
                <a:avLst/>
                <a:gdLst/>
                <a:ahLst/>
                <a:cxnLst>
                  <a:cxn ang="0">
                    <a:pos x="58" y="17"/>
                  </a:cxn>
                  <a:cxn ang="0">
                    <a:pos x="23" y="9"/>
                  </a:cxn>
                  <a:cxn ang="0">
                    <a:pos x="0" y="0"/>
                  </a:cxn>
                  <a:cxn ang="0">
                    <a:pos x="21" y="20"/>
                  </a:cxn>
                  <a:cxn ang="0">
                    <a:pos x="50" y="28"/>
                  </a:cxn>
                  <a:cxn ang="0">
                    <a:pos x="58" y="17"/>
                  </a:cxn>
                </a:cxnLst>
                <a:rect l="0" t="0" r="r" b="b"/>
                <a:pathLst>
                  <a:path w="58" h="28">
                    <a:moveTo>
                      <a:pt x="58" y="17"/>
                    </a:moveTo>
                    <a:lnTo>
                      <a:pt x="23" y="9"/>
                    </a:lnTo>
                    <a:lnTo>
                      <a:pt x="0" y="0"/>
                    </a:lnTo>
                    <a:lnTo>
                      <a:pt x="21" y="20"/>
                    </a:lnTo>
                    <a:lnTo>
                      <a:pt x="50" y="28"/>
                    </a:lnTo>
                    <a:lnTo>
                      <a:pt x="58" y="17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Freeform 38"/>
              <p:cNvSpPr>
                <a:spLocks/>
              </p:cNvSpPr>
              <p:nvPr/>
            </p:nvSpPr>
            <p:spPr bwMode="auto">
              <a:xfrm>
                <a:off x="2801938" y="4198938"/>
                <a:ext cx="20638" cy="22225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0" y="57"/>
                  </a:cxn>
                  <a:cxn ang="0">
                    <a:pos x="28" y="51"/>
                  </a:cxn>
                  <a:cxn ang="0">
                    <a:pos x="43" y="18"/>
                  </a:cxn>
                  <a:cxn ang="0">
                    <a:pos x="50" y="4"/>
                  </a:cxn>
                  <a:cxn ang="0">
                    <a:pos x="7" y="0"/>
                  </a:cxn>
                  <a:cxn ang="0">
                    <a:pos x="0" y="1"/>
                  </a:cxn>
                  <a:cxn ang="0">
                    <a:pos x="0" y="7"/>
                  </a:cxn>
                  <a:cxn ang="0">
                    <a:pos x="31" y="9"/>
                  </a:cxn>
                  <a:cxn ang="0">
                    <a:pos x="31" y="31"/>
                  </a:cxn>
                  <a:cxn ang="0">
                    <a:pos x="18" y="48"/>
                  </a:cxn>
                  <a:cxn ang="0">
                    <a:pos x="0" y="47"/>
                  </a:cxn>
                </a:cxnLst>
                <a:rect l="0" t="0" r="r" b="b"/>
                <a:pathLst>
                  <a:path w="50" h="57">
                    <a:moveTo>
                      <a:pt x="0" y="47"/>
                    </a:moveTo>
                    <a:lnTo>
                      <a:pt x="0" y="57"/>
                    </a:lnTo>
                    <a:lnTo>
                      <a:pt x="28" y="51"/>
                    </a:lnTo>
                    <a:lnTo>
                      <a:pt x="43" y="18"/>
                    </a:lnTo>
                    <a:lnTo>
                      <a:pt x="50" y="4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0" y="7"/>
                    </a:lnTo>
                    <a:lnTo>
                      <a:pt x="31" y="9"/>
                    </a:lnTo>
                    <a:lnTo>
                      <a:pt x="31" y="31"/>
                    </a:lnTo>
                    <a:lnTo>
                      <a:pt x="18" y="48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441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Freeform 39"/>
              <p:cNvSpPr>
                <a:spLocks/>
              </p:cNvSpPr>
              <p:nvPr/>
            </p:nvSpPr>
            <p:spPr bwMode="auto">
              <a:xfrm>
                <a:off x="2760663" y="4198938"/>
                <a:ext cx="41275" cy="23813"/>
              </a:xfrm>
              <a:custGeom>
                <a:avLst/>
                <a:gdLst/>
                <a:ahLst/>
                <a:cxnLst>
                  <a:cxn ang="0">
                    <a:pos x="103" y="7"/>
                  </a:cxn>
                  <a:cxn ang="0">
                    <a:pos x="103" y="1"/>
                  </a:cxn>
                  <a:cxn ang="0">
                    <a:pos x="82" y="7"/>
                  </a:cxn>
                  <a:cxn ang="0">
                    <a:pos x="34" y="3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32" y="10"/>
                  </a:cxn>
                  <a:cxn ang="0">
                    <a:pos x="32" y="32"/>
                  </a:cxn>
                  <a:cxn ang="0">
                    <a:pos x="17" y="49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0" y="59"/>
                  </a:cxn>
                  <a:cxn ang="0">
                    <a:pos x="33" y="51"/>
                  </a:cxn>
                  <a:cxn ang="0">
                    <a:pos x="39" y="14"/>
                  </a:cxn>
                  <a:cxn ang="0">
                    <a:pos x="62" y="18"/>
                  </a:cxn>
                  <a:cxn ang="0">
                    <a:pos x="69" y="46"/>
                  </a:cxn>
                  <a:cxn ang="0">
                    <a:pos x="94" y="59"/>
                  </a:cxn>
                  <a:cxn ang="0">
                    <a:pos x="103" y="57"/>
                  </a:cxn>
                  <a:cxn ang="0">
                    <a:pos x="103" y="47"/>
                  </a:cxn>
                  <a:cxn ang="0">
                    <a:pos x="98" y="47"/>
                  </a:cxn>
                  <a:cxn ang="0">
                    <a:pos x="82" y="44"/>
                  </a:cxn>
                  <a:cxn ang="0">
                    <a:pos x="72" y="29"/>
                  </a:cxn>
                  <a:cxn ang="0">
                    <a:pos x="74" y="16"/>
                  </a:cxn>
                  <a:cxn ang="0">
                    <a:pos x="98" y="7"/>
                  </a:cxn>
                  <a:cxn ang="0">
                    <a:pos x="103" y="7"/>
                  </a:cxn>
                </a:cxnLst>
                <a:rect l="0" t="0" r="r" b="b"/>
                <a:pathLst>
                  <a:path w="103" h="59">
                    <a:moveTo>
                      <a:pt x="103" y="7"/>
                    </a:moveTo>
                    <a:lnTo>
                      <a:pt x="103" y="1"/>
                    </a:lnTo>
                    <a:lnTo>
                      <a:pt x="82" y="7"/>
                    </a:lnTo>
                    <a:lnTo>
                      <a:pt x="34" y="3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32" y="10"/>
                    </a:lnTo>
                    <a:lnTo>
                      <a:pt x="32" y="32"/>
                    </a:lnTo>
                    <a:lnTo>
                      <a:pt x="17" y="49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0" y="59"/>
                    </a:lnTo>
                    <a:lnTo>
                      <a:pt x="33" y="51"/>
                    </a:lnTo>
                    <a:lnTo>
                      <a:pt x="39" y="14"/>
                    </a:lnTo>
                    <a:lnTo>
                      <a:pt x="62" y="18"/>
                    </a:lnTo>
                    <a:lnTo>
                      <a:pt x="69" y="46"/>
                    </a:lnTo>
                    <a:lnTo>
                      <a:pt x="94" y="59"/>
                    </a:lnTo>
                    <a:lnTo>
                      <a:pt x="103" y="57"/>
                    </a:lnTo>
                    <a:lnTo>
                      <a:pt x="103" y="47"/>
                    </a:lnTo>
                    <a:lnTo>
                      <a:pt x="98" y="47"/>
                    </a:lnTo>
                    <a:lnTo>
                      <a:pt x="82" y="44"/>
                    </a:lnTo>
                    <a:lnTo>
                      <a:pt x="72" y="29"/>
                    </a:lnTo>
                    <a:lnTo>
                      <a:pt x="74" y="16"/>
                    </a:lnTo>
                    <a:lnTo>
                      <a:pt x="98" y="7"/>
                    </a:lnTo>
                    <a:lnTo>
                      <a:pt x="103" y="7"/>
                    </a:lnTo>
                    <a:close/>
                  </a:path>
                </a:pathLst>
              </a:custGeom>
              <a:solidFill>
                <a:srgbClr val="441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Freeform 40"/>
              <p:cNvSpPr>
                <a:spLocks/>
              </p:cNvSpPr>
              <p:nvPr/>
            </p:nvSpPr>
            <p:spPr bwMode="auto">
              <a:xfrm>
                <a:off x="2730500" y="4198938"/>
                <a:ext cx="30163" cy="23813"/>
              </a:xfrm>
              <a:custGeom>
                <a:avLst/>
                <a:gdLst/>
                <a:ahLst/>
                <a:cxnLst>
                  <a:cxn ang="0">
                    <a:pos x="77" y="10"/>
                  </a:cxn>
                  <a:cxn ang="0">
                    <a:pos x="77" y="1"/>
                  </a:cxn>
                  <a:cxn ang="0">
                    <a:pos x="66" y="0"/>
                  </a:cxn>
                  <a:cxn ang="0">
                    <a:pos x="49" y="4"/>
                  </a:cxn>
                  <a:cxn ang="0">
                    <a:pos x="1" y="15"/>
                  </a:cxn>
                  <a:cxn ang="0">
                    <a:pos x="0" y="29"/>
                  </a:cxn>
                  <a:cxn ang="0">
                    <a:pos x="42" y="21"/>
                  </a:cxn>
                  <a:cxn ang="0">
                    <a:pos x="43" y="44"/>
                  </a:cxn>
                  <a:cxn ang="0">
                    <a:pos x="64" y="59"/>
                  </a:cxn>
                  <a:cxn ang="0">
                    <a:pos x="77" y="60"/>
                  </a:cxn>
                  <a:cxn ang="0">
                    <a:pos x="77" y="49"/>
                  </a:cxn>
                  <a:cxn ang="0">
                    <a:pos x="70" y="49"/>
                  </a:cxn>
                  <a:cxn ang="0">
                    <a:pos x="57" y="46"/>
                  </a:cxn>
                  <a:cxn ang="0">
                    <a:pos x="47" y="31"/>
                  </a:cxn>
                  <a:cxn ang="0">
                    <a:pos x="47" y="18"/>
                  </a:cxn>
                  <a:cxn ang="0">
                    <a:pos x="71" y="10"/>
                  </a:cxn>
                  <a:cxn ang="0">
                    <a:pos x="77" y="10"/>
                  </a:cxn>
                </a:cxnLst>
                <a:rect l="0" t="0" r="r" b="b"/>
                <a:pathLst>
                  <a:path w="77" h="60">
                    <a:moveTo>
                      <a:pt x="77" y="10"/>
                    </a:moveTo>
                    <a:lnTo>
                      <a:pt x="77" y="1"/>
                    </a:lnTo>
                    <a:lnTo>
                      <a:pt x="66" y="0"/>
                    </a:lnTo>
                    <a:lnTo>
                      <a:pt x="49" y="4"/>
                    </a:lnTo>
                    <a:lnTo>
                      <a:pt x="1" y="15"/>
                    </a:lnTo>
                    <a:lnTo>
                      <a:pt x="0" y="29"/>
                    </a:lnTo>
                    <a:lnTo>
                      <a:pt x="42" y="21"/>
                    </a:lnTo>
                    <a:lnTo>
                      <a:pt x="43" y="44"/>
                    </a:lnTo>
                    <a:lnTo>
                      <a:pt x="64" y="59"/>
                    </a:lnTo>
                    <a:lnTo>
                      <a:pt x="77" y="60"/>
                    </a:lnTo>
                    <a:lnTo>
                      <a:pt x="77" y="49"/>
                    </a:lnTo>
                    <a:lnTo>
                      <a:pt x="70" y="49"/>
                    </a:lnTo>
                    <a:lnTo>
                      <a:pt x="57" y="46"/>
                    </a:lnTo>
                    <a:lnTo>
                      <a:pt x="47" y="31"/>
                    </a:lnTo>
                    <a:lnTo>
                      <a:pt x="47" y="18"/>
                    </a:lnTo>
                    <a:lnTo>
                      <a:pt x="71" y="10"/>
                    </a:lnTo>
                    <a:lnTo>
                      <a:pt x="77" y="10"/>
                    </a:lnTo>
                    <a:close/>
                  </a:path>
                </a:pathLst>
              </a:custGeom>
              <a:solidFill>
                <a:srgbClr val="441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Freeform 41"/>
              <p:cNvSpPr>
                <a:spLocks/>
              </p:cNvSpPr>
              <p:nvPr/>
            </p:nvSpPr>
            <p:spPr bwMode="auto">
              <a:xfrm>
                <a:off x="2743200" y="4129088"/>
                <a:ext cx="106363" cy="120650"/>
              </a:xfrm>
              <a:custGeom>
                <a:avLst/>
                <a:gdLst/>
                <a:ahLst/>
                <a:cxnLst>
                  <a:cxn ang="0">
                    <a:pos x="130" y="6"/>
                  </a:cxn>
                  <a:cxn ang="0">
                    <a:pos x="142" y="8"/>
                  </a:cxn>
                  <a:cxn ang="0">
                    <a:pos x="153" y="11"/>
                  </a:cxn>
                  <a:cxn ang="0">
                    <a:pos x="163" y="15"/>
                  </a:cxn>
                  <a:cxn ang="0">
                    <a:pos x="173" y="19"/>
                  </a:cxn>
                  <a:cxn ang="0">
                    <a:pos x="182" y="25"/>
                  </a:cxn>
                  <a:cxn ang="0">
                    <a:pos x="189" y="35"/>
                  </a:cxn>
                  <a:cxn ang="0">
                    <a:pos x="194" y="48"/>
                  </a:cxn>
                  <a:cxn ang="0">
                    <a:pos x="198" y="65"/>
                  </a:cxn>
                  <a:cxn ang="0">
                    <a:pos x="211" y="73"/>
                  </a:cxn>
                  <a:cxn ang="0">
                    <a:pos x="222" y="81"/>
                  </a:cxn>
                  <a:cxn ang="0">
                    <a:pos x="231" y="90"/>
                  </a:cxn>
                  <a:cxn ang="0">
                    <a:pos x="237" y="100"/>
                  </a:cxn>
                  <a:cxn ang="0">
                    <a:pos x="241" y="111"/>
                  </a:cxn>
                  <a:cxn ang="0">
                    <a:pos x="244" y="124"/>
                  </a:cxn>
                  <a:cxn ang="0">
                    <a:pos x="246" y="138"/>
                  </a:cxn>
                  <a:cxn ang="0">
                    <a:pos x="246" y="154"/>
                  </a:cxn>
                  <a:cxn ang="0">
                    <a:pos x="263" y="179"/>
                  </a:cxn>
                  <a:cxn ang="0">
                    <a:pos x="267" y="212"/>
                  </a:cxn>
                  <a:cxn ang="0">
                    <a:pos x="266" y="236"/>
                  </a:cxn>
                  <a:cxn ang="0">
                    <a:pos x="261" y="257"/>
                  </a:cxn>
                  <a:cxn ang="0">
                    <a:pos x="251" y="284"/>
                  </a:cxn>
                  <a:cxn ang="0">
                    <a:pos x="229" y="301"/>
                  </a:cxn>
                  <a:cxn ang="0">
                    <a:pos x="229" y="275"/>
                  </a:cxn>
                  <a:cxn ang="0">
                    <a:pos x="240" y="219"/>
                  </a:cxn>
                  <a:cxn ang="0">
                    <a:pos x="218" y="156"/>
                  </a:cxn>
                  <a:cxn ang="0">
                    <a:pos x="189" y="97"/>
                  </a:cxn>
                  <a:cxn ang="0">
                    <a:pos x="168" y="116"/>
                  </a:cxn>
                  <a:cxn ang="0">
                    <a:pos x="132" y="102"/>
                  </a:cxn>
                  <a:cxn ang="0">
                    <a:pos x="96" y="85"/>
                  </a:cxn>
                  <a:cxn ang="0">
                    <a:pos x="119" y="54"/>
                  </a:cxn>
                  <a:cxn ang="0">
                    <a:pos x="113" y="25"/>
                  </a:cxn>
                  <a:cxn ang="0">
                    <a:pos x="91" y="51"/>
                  </a:cxn>
                  <a:cxn ang="0">
                    <a:pos x="78" y="85"/>
                  </a:cxn>
                  <a:cxn ang="0">
                    <a:pos x="70" y="97"/>
                  </a:cxn>
                  <a:cxn ang="0">
                    <a:pos x="63" y="108"/>
                  </a:cxn>
                  <a:cxn ang="0">
                    <a:pos x="54" y="118"/>
                  </a:cxn>
                  <a:cxn ang="0">
                    <a:pos x="45" y="127"/>
                  </a:cxn>
                  <a:cxn ang="0">
                    <a:pos x="35" y="132"/>
                  </a:cxn>
                  <a:cxn ang="0">
                    <a:pos x="25" y="134"/>
                  </a:cxn>
                  <a:cxn ang="0">
                    <a:pos x="13" y="132"/>
                  </a:cxn>
                  <a:cxn ang="0">
                    <a:pos x="0" y="125"/>
                  </a:cxn>
                  <a:cxn ang="0">
                    <a:pos x="17" y="121"/>
                  </a:cxn>
                  <a:cxn ang="0">
                    <a:pos x="30" y="117"/>
                  </a:cxn>
                  <a:cxn ang="0">
                    <a:pos x="39" y="114"/>
                  </a:cxn>
                  <a:cxn ang="0">
                    <a:pos x="46" y="109"/>
                  </a:cxn>
                  <a:cxn ang="0">
                    <a:pos x="50" y="102"/>
                  </a:cxn>
                  <a:cxn ang="0">
                    <a:pos x="52" y="93"/>
                  </a:cxn>
                  <a:cxn ang="0">
                    <a:pos x="53" y="80"/>
                  </a:cxn>
                  <a:cxn ang="0">
                    <a:pos x="53" y="63"/>
                  </a:cxn>
                  <a:cxn ang="0">
                    <a:pos x="34" y="51"/>
                  </a:cxn>
                  <a:cxn ang="0">
                    <a:pos x="48" y="25"/>
                  </a:cxn>
                  <a:cxn ang="0">
                    <a:pos x="74" y="23"/>
                  </a:cxn>
                  <a:cxn ang="0">
                    <a:pos x="88" y="0"/>
                  </a:cxn>
                  <a:cxn ang="0">
                    <a:pos x="130" y="6"/>
                  </a:cxn>
                </a:cxnLst>
                <a:rect l="0" t="0" r="r" b="b"/>
                <a:pathLst>
                  <a:path w="267" h="301">
                    <a:moveTo>
                      <a:pt x="130" y="6"/>
                    </a:moveTo>
                    <a:lnTo>
                      <a:pt x="142" y="8"/>
                    </a:lnTo>
                    <a:lnTo>
                      <a:pt x="153" y="11"/>
                    </a:lnTo>
                    <a:lnTo>
                      <a:pt x="163" y="15"/>
                    </a:lnTo>
                    <a:lnTo>
                      <a:pt x="173" y="19"/>
                    </a:lnTo>
                    <a:lnTo>
                      <a:pt x="182" y="25"/>
                    </a:lnTo>
                    <a:lnTo>
                      <a:pt x="189" y="35"/>
                    </a:lnTo>
                    <a:lnTo>
                      <a:pt x="194" y="48"/>
                    </a:lnTo>
                    <a:lnTo>
                      <a:pt x="198" y="65"/>
                    </a:lnTo>
                    <a:lnTo>
                      <a:pt x="211" y="73"/>
                    </a:lnTo>
                    <a:lnTo>
                      <a:pt x="222" y="81"/>
                    </a:lnTo>
                    <a:lnTo>
                      <a:pt x="231" y="90"/>
                    </a:lnTo>
                    <a:lnTo>
                      <a:pt x="237" y="100"/>
                    </a:lnTo>
                    <a:lnTo>
                      <a:pt x="241" y="111"/>
                    </a:lnTo>
                    <a:lnTo>
                      <a:pt x="244" y="124"/>
                    </a:lnTo>
                    <a:lnTo>
                      <a:pt x="246" y="138"/>
                    </a:lnTo>
                    <a:lnTo>
                      <a:pt x="246" y="154"/>
                    </a:lnTo>
                    <a:lnTo>
                      <a:pt x="263" y="179"/>
                    </a:lnTo>
                    <a:lnTo>
                      <a:pt x="267" y="212"/>
                    </a:lnTo>
                    <a:lnTo>
                      <a:pt x="266" y="236"/>
                    </a:lnTo>
                    <a:lnTo>
                      <a:pt x="261" y="257"/>
                    </a:lnTo>
                    <a:lnTo>
                      <a:pt x="251" y="284"/>
                    </a:lnTo>
                    <a:lnTo>
                      <a:pt x="229" y="301"/>
                    </a:lnTo>
                    <a:lnTo>
                      <a:pt x="229" y="275"/>
                    </a:lnTo>
                    <a:lnTo>
                      <a:pt x="240" y="219"/>
                    </a:lnTo>
                    <a:lnTo>
                      <a:pt x="218" y="156"/>
                    </a:lnTo>
                    <a:lnTo>
                      <a:pt x="189" y="97"/>
                    </a:lnTo>
                    <a:lnTo>
                      <a:pt x="168" y="116"/>
                    </a:lnTo>
                    <a:lnTo>
                      <a:pt x="132" y="102"/>
                    </a:lnTo>
                    <a:lnTo>
                      <a:pt x="96" y="85"/>
                    </a:lnTo>
                    <a:lnTo>
                      <a:pt x="119" y="54"/>
                    </a:lnTo>
                    <a:lnTo>
                      <a:pt x="113" y="25"/>
                    </a:lnTo>
                    <a:lnTo>
                      <a:pt x="91" y="51"/>
                    </a:lnTo>
                    <a:lnTo>
                      <a:pt x="78" y="85"/>
                    </a:lnTo>
                    <a:lnTo>
                      <a:pt x="70" y="97"/>
                    </a:lnTo>
                    <a:lnTo>
                      <a:pt x="63" y="108"/>
                    </a:lnTo>
                    <a:lnTo>
                      <a:pt x="54" y="118"/>
                    </a:lnTo>
                    <a:lnTo>
                      <a:pt x="45" y="127"/>
                    </a:lnTo>
                    <a:lnTo>
                      <a:pt x="35" y="132"/>
                    </a:lnTo>
                    <a:lnTo>
                      <a:pt x="25" y="134"/>
                    </a:lnTo>
                    <a:lnTo>
                      <a:pt x="13" y="132"/>
                    </a:lnTo>
                    <a:lnTo>
                      <a:pt x="0" y="125"/>
                    </a:lnTo>
                    <a:lnTo>
                      <a:pt x="17" y="121"/>
                    </a:lnTo>
                    <a:lnTo>
                      <a:pt x="30" y="117"/>
                    </a:lnTo>
                    <a:lnTo>
                      <a:pt x="39" y="114"/>
                    </a:lnTo>
                    <a:lnTo>
                      <a:pt x="46" y="109"/>
                    </a:lnTo>
                    <a:lnTo>
                      <a:pt x="50" y="102"/>
                    </a:lnTo>
                    <a:lnTo>
                      <a:pt x="52" y="93"/>
                    </a:lnTo>
                    <a:lnTo>
                      <a:pt x="53" y="80"/>
                    </a:lnTo>
                    <a:lnTo>
                      <a:pt x="53" y="63"/>
                    </a:lnTo>
                    <a:lnTo>
                      <a:pt x="34" y="51"/>
                    </a:lnTo>
                    <a:lnTo>
                      <a:pt x="48" y="25"/>
                    </a:lnTo>
                    <a:lnTo>
                      <a:pt x="74" y="23"/>
                    </a:lnTo>
                    <a:lnTo>
                      <a:pt x="88" y="0"/>
                    </a:lnTo>
                    <a:lnTo>
                      <a:pt x="130" y="6"/>
                    </a:lnTo>
                    <a:close/>
                  </a:path>
                </a:pathLst>
              </a:custGeom>
              <a:solidFill>
                <a:srgbClr val="AA59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Freeform 42"/>
              <p:cNvSpPr>
                <a:spLocks/>
              </p:cNvSpPr>
              <p:nvPr/>
            </p:nvSpPr>
            <p:spPr bwMode="auto">
              <a:xfrm>
                <a:off x="2736850" y="4210051"/>
                <a:ext cx="34925" cy="6032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3" y="49"/>
                  </a:cxn>
                  <a:cxn ang="0">
                    <a:pos x="8" y="79"/>
                  </a:cxn>
                  <a:cxn ang="0">
                    <a:pos x="16" y="107"/>
                  </a:cxn>
                  <a:cxn ang="0">
                    <a:pos x="31" y="127"/>
                  </a:cxn>
                  <a:cxn ang="0">
                    <a:pos x="61" y="148"/>
                  </a:cxn>
                  <a:cxn ang="0">
                    <a:pos x="86" y="155"/>
                  </a:cxn>
                  <a:cxn ang="0">
                    <a:pos x="70" y="142"/>
                  </a:cxn>
                  <a:cxn ang="0">
                    <a:pos x="47" y="121"/>
                  </a:cxn>
                  <a:cxn ang="0">
                    <a:pos x="46" y="103"/>
                  </a:cxn>
                  <a:cxn ang="0">
                    <a:pos x="45" y="90"/>
                  </a:cxn>
                  <a:cxn ang="0">
                    <a:pos x="40" y="80"/>
                  </a:cxn>
                  <a:cxn ang="0">
                    <a:pos x="32" y="64"/>
                  </a:cxn>
                  <a:cxn ang="0">
                    <a:pos x="21" y="45"/>
                  </a:cxn>
                  <a:cxn ang="0">
                    <a:pos x="21" y="23"/>
                  </a:cxn>
                  <a:cxn ang="0">
                    <a:pos x="21" y="0"/>
                  </a:cxn>
                  <a:cxn ang="0">
                    <a:pos x="8" y="1"/>
                  </a:cxn>
                  <a:cxn ang="0">
                    <a:pos x="0" y="22"/>
                  </a:cxn>
                </a:cxnLst>
                <a:rect l="0" t="0" r="r" b="b"/>
                <a:pathLst>
                  <a:path w="86" h="155">
                    <a:moveTo>
                      <a:pt x="0" y="22"/>
                    </a:moveTo>
                    <a:lnTo>
                      <a:pt x="3" y="49"/>
                    </a:lnTo>
                    <a:lnTo>
                      <a:pt x="8" y="79"/>
                    </a:lnTo>
                    <a:lnTo>
                      <a:pt x="16" y="107"/>
                    </a:lnTo>
                    <a:lnTo>
                      <a:pt x="31" y="127"/>
                    </a:lnTo>
                    <a:lnTo>
                      <a:pt x="61" y="148"/>
                    </a:lnTo>
                    <a:lnTo>
                      <a:pt x="86" y="155"/>
                    </a:lnTo>
                    <a:lnTo>
                      <a:pt x="70" y="142"/>
                    </a:lnTo>
                    <a:lnTo>
                      <a:pt x="47" y="121"/>
                    </a:lnTo>
                    <a:lnTo>
                      <a:pt x="46" y="103"/>
                    </a:lnTo>
                    <a:lnTo>
                      <a:pt x="45" y="90"/>
                    </a:lnTo>
                    <a:lnTo>
                      <a:pt x="40" y="80"/>
                    </a:lnTo>
                    <a:lnTo>
                      <a:pt x="32" y="64"/>
                    </a:lnTo>
                    <a:lnTo>
                      <a:pt x="21" y="45"/>
                    </a:lnTo>
                    <a:lnTo>
                      <a:pt x="21" y="23"/>
                    </a:lnTo>
                    <a:lnTo>
                      <a:pt x="21" y="0"/>
                    </a:lnTo>
                    <a:lnTo>
                      <a:pt x="8" y="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Freeform 43"/>
              <p:cNvSpPr>
                <a:spLocks/>
              </p:cNvSpPr>
              <p:nvPr/>
            </p:nvSpPr>
            <p:spPr bwMode="auto">
              <a:xfrm>
                <a:off x="2771775" y="4224338"/>
                <a:ext cx="6350" cy="793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6"/>
                  </a:cxn>
                  <a:cxn ang="0">
                    <a:pos x="0" y="18"/>
                  </a:cxn>
                  <a:cxn ang="0">
                    <a:pos x="17" y="20"/>
                  </a:cxn>
                  <a:cxn ang="0">
                    <a:pos x="14" y="0"/>
                  </a:cxn>
                </a:cxnLst>
                <a:rect l="0" t="0" r="r" b="b"/>
                <a:pathLst>
                  <a:path w="17" h="20">
                    <a:moveTo>
                      <a:pt x="14" y="0"/>
                    </a:moveTo>
                    <a:lnTo>
                      <a:pt x="0" y="6"/>
                    </a:lnTo>
                    <a:lnTo>
                      <a:pt x="0" y="18"/>
                    </a:lnTo>
                    <a:lnTo>
                      <a:pt x="17" y="2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44"/>
              <p:cNvSpPr>
                <a:spLocks/>
              </p:cNvSpPr>
              <p:nvPr/>
            </p:nvSpPr>
            <p:spPr bwMode="auto">
              <a:xfrm>
                <a:off x="2760663" y="4235451"/>
                <a:ext cx="17463" cy="11113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21" y="0"/>
                  </a:cxn>
                  <a:cxn ang="0">
                    <a:pos x="30" y="3"/>
                  </a:cxn>
                  <a:cxn ang="0">
                    <a:pos x="41" y="5"/>
                  </a:cxn>
                  <a:cxn ang="0">
                    <a:pos x="41" y="23"/>
                  </a:cxn>
                  <a:cxn ang="0">
                    <a:pos x="24" y="26"/>
                  </a:cxn>
                  <a:cxn ang="0">
                    <a:pos x="11" y="25"/>
                  </a:cxn>
                  <a:cxn ang="0">
                    <a:pos x="0" y="19"/>
                  </a:cxn>
                  <a:cxn ang="0">
                    <a:pos x="2" y="14"/>
                  </a:cxn>
                  <a:cxn ang="0">
                    <a:pos x="8" y="7"/>
                  </a:cxn>
                </a:cxnLst>
                <a:rect l="0" t="0" r="r" b="b"/>
                <a:pathLst>
                  <a:path w="41" h="26">
                    <a:moveTo>
                      <a:pt x="8" y="7"/>
                    </a:moveTo>
                    <a:lnTo>
                      <a:pt x="21" y="0"/>
                    </a:lnTo>
                    <a:lnTo>
                      <a:pt x="30" y="3"/>
                    </a:lnTo>
                    <a:lnTo>
                      <a:pt x="41" y="5"/>
                    </a:lnTo>
                    <a:lnTo>
                      <a:pt x="41" y="23"/>
                    </a:lnTo>
                    <a:lnTo>
                      <a:pt x="24" y="26"/>
                    </a:lnTo>
                    <a:lnTo>
                      <a:pt x="11" y="25"/>
                    </a:lnTo>
                    <a:lnTo>
                      <a:pt x="0" y="19"/>
                    </a:lnTo>
                    <a:lnTo>
                      <a:pt x="2" y="14"/>
                    </a:lnTo>
                    <a:lnTo>
                      <a:pt x="8" y="7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45"/>
              <p:cNvSpPr>
                <a:spLocks/>
              </p:cNvSpPr>
              <p:nvPr/>
            </p:nvSpPr>
            <p:spPr bwMode="auto">
              <a:xfrm>
                <a:off x="2759075" y="4251326"/>
                <a:ext cx="23813" cy="19050"/>
              </a:xfrm>
              <a:custGeom>
                <a:avLst/>
                <a:gdLst/>
                <a:ahLst/>
                <a:cxnLst>
                  <a:cxn ang="0">
                    <a:pos x="27" y="11"/>
                  </a:cxn>
                  <a:cxn ang="0">
                    <a:pos x="41" y="7"/>
                  </a:cxn>
                  <a:cxn ang="0">
                    <a:pos x="56" y="17"/>
                  </a:cxn>
                  <a:cxn ang="0">
                    <a:pos x="58" y="34"/>
                  </a:cxn>
                  <a:cxn ang="0">
                    <a:pos x="61" y="45"/>
                  </a:cxn>
                  <a:cxn ang="0">
                    <a:pos x="48" y="47"/>
                  </a:cxn>
                  <a:cxn ang="0">
                    <a:pos x="23" y="44"/>
                  </a:cxn>
                  <a:cxn ang="0">
                    <a:pos x="0" y="33"/>
                  </a:cxn>
                  <a:cxn ang="0">
                    <a:pos x="12" y="0"/>
                  </a:cxn>
                  <a:cxn ang="0">
                    <a:pos x="26" y="3"/>
                  </a:cxn>
                  <a:cxn ang="0">
                    <a:pos x="27" y="11"/>
                  </a:cxn>
                </a:cxnLst>
                <a:rect l="0" t="0" r="r" b="b"/>
                <a:pathLst>
                  <a:path w="61" h="47">
                    <a:moveTo>
                      <a:pt x="27" y="11"/>
                    </a:moveTo>
                    <a:lnTo>
                      <a:pt x="41" y="7"/>
                    </a:lnTo>
                    <a:lnTo>
                      <a:pt x="56" y="17"/>
                    </a:lnTo>
                    <a:lnTo>
                      <a:pt x="58" y="34"/>
                    </a:lnTo>
                    <a:lnTo>
                      <a:pt x="61" y="45"/>
                    </a:lnTo>
                    <a:lnTo>
                      <a:pt x="48" y="47"/>
                    </a:lnTo>
                    <a:lnTo>
                      <a:pt x="23" y="44"/>
                    </a:lnTo>
                    <a:lnTo>
                      <a:pt x="0" y="33"/>
                    </a:lnTo>
                    <a:lnTo>
                      <a:pt x="12" y="0"/>
                    </a:lnTo>
                    <a:lnTo>
                      <a:pt x="26" y="3"/>
                    </a:lnTo>
                    <a:lnTo>
                      <a:pt x="27" y="11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46"/>
              <p:cNvSpPr>
                <a:spLocks/>
              </p:cNvSpPr>
              <p:nvPr/>
            </p:nvSpPr>
            <p:spPr bwMode="auto">
              <a:xfrm>
                <a:off x="2743200" y="4257676"/>
                <a:ext cx="12700" cy="55563"/>
              </a:xfrm>
              <a:custGeom>
                <a:avLst/>
                <a:gdLst/>
                <a:ahLst/>
                <a:cxnLst>
                  <a:cxn ang="0">
                    <a:pos x="2" y="12"/>
                  </a:cxn>
                  <a:cxn ang="0">
                    <a:pos x="2" y="63"/>
                  </a:cxn>
                  <a:cxn ang="0">
                    <a:pos x="2" y="89"/>
                  </a:cxn>
                  <a:cxn ang="0">
                    <a:pos x="7" y="120"/>
                  </a:cxn>
                  <a:cxn ang="0">
                    <a:pos x="23" y="139"/>
                  </a:cxn>
                  <a:cxn ang="0">
                    <a:pos x="30" y="126"/>
                  </a:cxn>
                  <a:cxn ang="0">
                    <a:pos x="30" y="102"/>
                  </a:cxn>
                  <a:cxn ang="0">
                    <a:pos x="32" y="63"/>
                  </a:cxn>
                  <a:cxn ang="0">
                    <a:pos x="27" y="39"/>
                  </a:cxn>
                  <a:cxn ang="0">
                    <a:pos x="14" y="51"/>
                  </a:cxn>
                  <a:cxn ang="0">
                    <a:pos x="14" y="24"/>
                  </a:cxn>
                  <a:cxn ang="0">
                    <a:pos x="0" y="0"/>
                  </a:cxn>
                  <a:cxn ang="0">
                    <a:pos x="2" y="12"/>
                  </a:cxn>
                </a:cxnLst>
                <a:rect l="0" t="0" r="r" b="b"/>
                <a:pathLst>
                  <a:path w="32" h="139">
                    <a:moveTo>
                      <a:pt x="2" y="12"/>
                    </a:moveTo>
                    <a:lnTo>
                      <a:pt x="2" y="63"/>
                    </a:lnTo>
                    <a:lnTo>
                      <a:pt x="2" y="89"/>
                    </a:lnTo>
                    <a:lnTo>
                      <a:pt x="7" y="120"/>
                    </a:lnTo>
                    <a:lnTo>
                      <a:pt x="23" y="139"/>
                    </a:lnTo>
                    <a:lnTo>
                      <a:pt x="30" y="126"/>
                    </a:lnTo>
                    <a:lnTo>
                      <a:pt x="30" y="102"/>
                    </a:lnTo>
                    <a:lnTo>
                      <a:pt x="32" y="63"/>
                    </a:lnTo>
                    <a:lnTo>
                      <a:pt x="27" y="39"/>
                    </a:lnTo>
                    <a:lnTo>
                      <a:pt x="14" y="51"/>
                    </a:lnTo>
                    <a:lnTo>
                      <a:pt x="14" y="24"/>
                    </a:lnTo>
                    <a:lnTo>
                      <a:pt x="0" y="0"/>
                    </a:lnTo>
                    <a:lnTo>
                      <a:pt x="2" y="12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3" name="Group 288"/>
            <p:cNvGrpSpPr/>
            <p:nvPr/>
          </p:nvGrpSpPr>
          <p:grpSpPr>
            <a:xfrm>
              <a:off x="1247488" y="4755572"/>
              <a:ext cx="370031" cy="619846"/>
              <a:chOff x="2508250" y="4125913"/>
              <a:chExt cx="539750" cy="847726"/>
            </a:xfrm>
          </p:grpSpPr>
          <p:sp>
            <p:nvSpPr>
              <p:cNvPr id="308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2508250" y="4125913"/>
                <a:ext cx="539750" cy="847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6"/>
              <p:cNvSpPr>
                <a:spLocks/>
              </p:cNvSpPr>
              <p:nvPr/>
            </p:nvSpPr>
            <p:spPr bwMode="auto">
              <a:xfrm>
                <a:off x="2670175" y="4895851"/>
                <a:ext cx="107950" cy="777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8"/>
                  </a:cxn>
                  <a:cxn ang="0">
                    <a:pos x="264" y="195"/>
                  </a:cxn>
                  <a:cxn ang="0">
                    <a:pos x="275" y="31"/>
                  </a:cxn>
                  <a:cxn ang="0">
                    <a:pos x="0" y="0"/>
                  </a:cxn>
                </a:cxnLst>
                <a:rect l="0" t="0" r="r" b="b"/>
                <a:pathLst>
                  <a:path w="275" h="195">
                    <a:moveTo>
                      <a:pt x="0" y="0"/>
                    </a:moveTo>
                    <a:lnTo>
                      <a:pt x="0" y="188"/>
                    </a:lnTo>
                    <a:lnTo>
                      <a:pt x="264" y="195"/>
                    </a:lnTo>
                    <a:lnTo>
                      <a:pt x="275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2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7"/>
              <p:cNvSpPr>
                <a:spLocks/>
              </p:cNvSpPr>
              <p:nvPr/>
            </p:nvSpPr>
            <p:spPr bwMode="auto">
              <a:xfrm>
                <a:off x="2786063" y="4900613"/>
                <a:ext cx="109538" cy="730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9" y="178"/>
                  </a:cxn>
                  <a:cxn ang="0">
                    <a:pos x="273" y="185"/>
                  </a:cxn>
                  <a:cxn ang="0">
                    <a:pos x="273" y="21"/>
                  </a:cxn>
                  <a:cxn ang="0">
                    <a:pos x="0" y="0"/>
                  </a:cxn>
                </a:cxnLst>
                <a:rect l="0" t="0" r="r" b="b"/>
                <a:pathLst>
                  <a:path w="273" h="185">
                    <a:moveTo>
                      <a:pt x="0" y="0"/>
                    </a:moveTo>
                    <a:lnTo>
                      <a:pt x="29" y="178"/>
                    </a:lnTo>
                    <a:lnTo>
                      <a:pt x="273" y="185"/>
                    </a:lnTo>
                    <a:lnTo>
                      <a:pt x="27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2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8"/>
              <p:cNvSpPr>
                <a:spLocks/>
              </p:cNvSpPr>
              <p:nvPr/>
            </p:nvSpPr>
            <p:spPr bwMode="auto">
              <a:xfrm>
                <a:off x="2600325" y="4275138"/>
                <a:ext cx="363538" cy="646113"/>
              </a:xfrm>
              <a:custGeom>
                <a:avLst/>
                <a:gdLst/>
                <a:ahLst/>
                <a:cxnLst>
                  <a:cxn ang="0">
                    <a:pos x="241" y="107"/>
                  </a:cxn>
                  <a:cxn ang="0">
                    <a:pos x="201" y="125"/>
                  </a:cxn>
                  <a:cxn ang="0">
                    <a:pos x="170" y="144"/>
                  </a:cxn>
                  <a:cxn ang="0">
                    <a:pos x="145" y="164"/>
                  </a:cxn>
                  <a:cxn ang="0">
                    <a:pos x="126" y="187"/>
                  </a:cxn>
                  <a:cxn ang="0">
                    <a:pos x="109" y="216"/>
                  </a:cxn>
                  <a:cxn ang="0">
                    <a:pos x="92" y="251"/>
                  </a:cxn>
                  <a:cxn ang="0">
                    <a:pos x="74" y="293"/>
                  </a:cxn>
                  <a:cxn ang="0">
                    <a:pos x="45" y="403"/>
                  </a:cxn>
                  <a:cxn ang="0">
                    <a:pos x="1" y="525"/>
                  </a:cxn>
                  <a:cxn ang="0">
                    <a:pos x="5" y="593"/>
                  </a:cxn>
                  <a:cxn ang="0">
                    <a:pos x="33" y="641"/>
                  </a:cxn>
                  <a:cxn ang="0">
                    <a:pos x="84" y="667"/>
                  </a:cxn>
                  <a:cxn ang="0">
                    <a:pos x="152" y="688"/>
                  </a:cxn>
                  <a:cxn ang="0">
                    <a:pos x="132" y="953"/>
                  </a:cxn>
                  <a:cxn ang="0">
                    <a:pos x="135" y="1218"/>
                  </a:cxn>
                  <a:cxn ang="0">
                    <a:pos x="142" y="1604"/>
                  </a:cxn>
                  <a:cxn ang="0">
                    <a:pos x="186" y="1615"/>
                  </a:cxn>
                  <a:cxn ang="0">
                    <a:pos x="237" y="1621"/>
                  </a:cxn>
                  <a:cxn ang="0">
                    <a:pos x="295" y="1625"/>
                  </a:cxn>
                  <a:cxn ang="0">
                    <a:pos x="355" y="1626"/>
                  </a:cxn>
                  <a:cxn ang="0">
                    <a:pos x="417" y="1626"/>
                  </a:cxn>
                  <a:cxn ang="0">
                    <a:pos x="476" y="1626"/>
                  </a:cxn>
                  <a:cxn ang="0">
                    <a:pos x="532" y="1626"/>
                  </a:cxn>
                  <a:cxn ang="0">
                    <a:pos x="759" y="1610"/>
                  </a:cxn>
                  <a:cxn ang="0">
                    <a:pos x="748" y="671"/>
                  </a:cxn>
                  <a:cxn ang="0">
                    <a:pos x="823" y="640"/>
                  </a:cxn>
                  <a:cxn ang="0">
                    <a:pos x="855" y="623"/>
                  </a:cxn>
                  <a:cxn ang="0">
                    <a:pos x="878" y="604"/>
                  </a:cxn>
                  <a:cxn ang="0">
                    <a:pos x="896" y="586"/>
                  </a:cxn>
                  <a:cxn ang="0">
                    <a:pos x="912" y="555"/>
                  </a:cxn>
                  <a:cxn ang="0">
                    <a:pos x="908" y="507"/>
                  </a:cxn>
                  <a:cxn ang="0">
                    <a:pos x="887" y="449"/>
                  </a:cxn>
                  <a:cxn ang="0">
                    <a:pos x="859" y="377"/>
                  </a:cxn>
                  <a:cxn ang="0">
                    <a:pos x="813" y="231"/>
                  </a:cxn>
                  <a:cxn ang="0">
                    <a:pos x="784" y="183"/>
                  </a:cxn>
                  <a:cxn ang="0">
                    <a:pos x="759" y="147"/>
                  </a:cxn>
                  <a:cxn ang="0">
                    <a:pos x="735" y="119"/>
                  </a:cxn>
                  <a:cxn ang="0">
                    <a:pos x="709" y="97"/>
                  </a:cxn>
                  <a:cxn ang="0">
                    <a:pos x="680" y="79"/>
                  </a:cxn>
                  <a:cxn ang="0">
                    <a:pos x="646" y="63"/>
                  </a:cxn>
                  <a:cxn ang="0">
                    <a:pos x="605" y="46"/>
                  </a:cxn>
                  <a:cxn ang="0">
                    <a:pos x="553" y="26"/>
                  </a:cxn>
                  <a:cxn ang="0">
                    <a:pos x="542" y="19"/>
                  </a:cxn>
                  <a:cxn ang="0">
                    <a:pos x="516" y="10"/>
                  </a:cxn>
                  <a:cxn ang="0">
                    <a:pos x="480" y="3"/>
                  </a:cxn>
                  <a:cxn ang="0">
                    <a:pos x="438" y="0"/>
                  </a:cxn>
                  <a:cxn ang="0">
                    <a:pos x="392" y="6"/>
                  </a:cxn>
                  <a:cxn ang="0">
                    <a:pos x="346" y="22"/>
                  </a:cxn>
                  <a:cxn ang="0">
                    <a:pos x="302" y="52"/>
                  </a:cxn>
                  <a:cxn ang="0">
                    <a:pos x="266" y="98"/>
                  </a:cxn>
                </a:cxnLst>
                <a:rect l="0" t="0" r="r" b="b"/>
                <a:pathLst>
                  <a:path w="913" h="1628">
                    <a:moveTo>
                      <a:pt x="266" y="98"/>
                    </a:moveTo>
                    <a:lnTo>
                      <a:pt x="241" y="107"/>
                    </a:lnTo>
                    <a:lnTo>
                      <a:pt x="220" y="116"/>
                    </a:lnTo>
                    <a:lnTo>
                      <a:pt x="201" y="125"/>
                    </a:lnTo>
                    <a:lnTo>
                      <a:pt x="184" y="134"/>
                    </a:lnTo>
                    <a:lnTo>
                      <a:pt x="170" y="144"/>
                    </a:lnTo>
                    <a:lnTo>
                      <a:pt x="157" y="153"/>
                    </a:lnTo>
                    <a:lnTo>
                      <a:pt x="145" y="164"/>
                    </a:lnTo>
                    <a:lnTo>
                      <a:pt x="135" y="176"/>
                    </a:lnTo>
                    <a:lnTo>
                      <a:pt x="126" y="187"/>
                    </a:lnTo>
                    <a:lnTo>
                      <a:pt x="116" y="201"/>
                    </a:lnTo>
                    <a:lnTo>
                      <a:pt x="109" y="216"/>
                    </a:lnTo>
                    <a:lnTo>
                      <a:pt x="100" y="232"/>
                    </a:lnTo>
                    <a:lnTo>
                      <a:pt x="92" y="251"/>
                    </a:lnTo>
                    <a:lnTo>
                      <a:pt x="83" y="271"/>
                    </a:lnTo>
                    <a:lnTo>
                      <a:pt x="74" y="293"/>
                    </a:lnTo>
                    <a:lnTo>
                      <a:pt x="63" y="318"/>
                    </a:lnTo>
                    <a:lnTo>
                      <a:pt x="45" y="403"/>
                    </a:lnTo>
                    <a:lnTo>
                      <a:pt x="8" y="485"/>
                    </a:lnTo>
                    <a:lnTo>
                      <a:pt x="1" y="525"/>
                    </a:lnTo>
                    <a:lnTo>
                      <a:pt x="0" y="562"/>
                    </a:lnTo>
                    <a:lnTo>
                      <a:pt x="5" y="593"/>
                    </a:lnTo>
                    <a:lnTo>
                      <a:pt x="16" y="619"/>
                    </a:lnTo>
                    <a:lnTo>
                      <a:pt x="33" y="641"/>
                    </a:lnTo>
                    <a:lnTo>
                      <a:pt x="55" y="657"/>
                    </a:lnTo>
                    <a:lnTo>
                      <a:pt x="84" y="667"/>
                    </a:lnTo>
                    <a:lnTo>
                      <a:pt x="118" y="674"/>
                    </a:lnTo>
                    <a:lnTo>
                      <a:pt x="152" y="688"/>
                    </a:lnTo>
                    <a:lnTo>
                      <a:pt x="140" y="824"/>
                    </a:lnTo>
                    <a:lnTo>
                      <a:pt x="132" y="953"/>
                    </a:lnTo>
                    <a:lnTo>
                      <a:pt x="131" y="1081"/>
                    </a:lnTo>
                    <a:lnTo>
                      <a:pt x="135" y="1218"/>
                    </a:lnTo>
                    <a:lnTo>
                      <a:pt x="125" y="1597"/>
                    </a:lnTo>
                    <a:lnTo>
                      <a:pt x="142" y="1604"/>
                    </a:lnTo>
                    <a:lnTo>
                      <a:pt x="162" y="1609"/>
                    </a:lnTo>
                    <a:lnTo>
                      <a:pt x="186" y="1615"/>
                    </a:lnTo>
                    <a:lnTo>
                      <a:pt x="210" y="1618"/>
                    </a:lnTo>
                    <a:lnTo>
                      <a:pt x="237" y="1621"/>
                    </a:lnTo>
                    <a:lnTo>
                      <a:pt x="265" y="1623"/>
                    </a:lnTo>
                    <a:lnTo>
                      <a:pt x="295" y="1625"/>
                    </a:lnTo>
                    <a:lnTo>
                      <a:pt x="325" y="1626"/>
                    </a:lnTo>
                    <a:lnTo>
                      <a:pt x="355" y="1626"/>
                    </a:lnTo>
                    <a:lnTo>
                      <a:pt x="386" y="1626"/>
                    </a:lnTo>
                    <a:lnTo>
                      <a:pt x="417" y="1626"/>
                    </a:lnTo>
                    <a:lnTo>
                      <a:pt x="448" y="1626"/>
                    </a:lnTo>
                    <a:lnTo>
                      <a:pt x="476" y="1626"/>
                    </a:lnTo>
                    <a:lnTo>
                      <a:pt x="505" y="1626"/>
                    </a:lnTo>
                    <a:lnTo>
                      <a:pt x="532" y="1626"/>
                    </a:lnTo>
                    <a:lnTo>
                      <a:pt x="558" y="1628"/>
                    </a:lnTo>
                    <a:lnTo>
                      <a:pt x="759" y="1610"/>
                    </a:lnTo>
                    <a:lnTo>
                      <a:pt x="757" y="1291"/>
                    </a:lnTo>
                    <a:lnTo>
                      <a:pt x="748" y="671"/>
                    </a:lnTo>
                    <a:lnTo>
                      <a:pt x="804" y="649"/>
                    </a:lnTo>
                    <a:lnTo>
                      <a:pt x="823" y="640"/>
                    </a:lnTo>
                    <a:lnTo>
                      <a:pt x="840" y="631"/>
                    </a:lnTo>
                    <a:lnTo>
                      <a:pt x="855" y="623"/>
                    </a:lnTo>
                    <a:lnTo>
                      <a:pt x="867" y="613"/>
                    </a:lnTo>
                    <a:lnTo>
                      <a:pt x="878" y="604"/>
                    </a:lnTo>
                    <a:lnTo>
                      <a:pt x="889" y="596"/>
                    </a:lnTo>
                    <a:lnTo>
                      <a:pt x="896" y="586"/>
                    </a:lnTo>
                    <a:lnTo>
                      <a:pt x="904" y="577"/>
                    </a:lnTo>
                    <a:lnTo>
                      <a:pt x="912" y="555"/>
                    </a:lnTo>
                    <a:lnTo>
                      <a:pt x="913" y="532"/>
                    </a:lnTo>
                    <a:lnTo>
                      <a:pt x="908" y="507"/>
                    </a:lnTo>
                    <a:lnTo>
                      <a:pt x="898" y="479"/>
                    </a:lnTo>
                    <a:lnTo>
                      <a:pt x="887" y="449"/>
                    </a:lnTo>
                    <a:lnTo>
                      <a:pt x="873" y="415"/>
                    </a:lnTo>
                    <a:lnTo>
                      <a:pt x="859" y="377"/>
                    </a:lnTo>
                    <a:lnTo>
                      <a:pt x="847" y="334"/>
                    </a:lnTo>
                    <a:lnTo>
                      <a:pt x="813" y="231"/>
                    </a:lnTo>
                    <a:lnTo>
                      <a:pt x="798" y="206"/>
                    </a:lnTo>
                    <a:lnTo>
                      <a:pt x="784" y="183"/>
                    </a:lnTo>
                    <a:lnTo>
                      <a:pt x="771" y="164"/>
                    </a:lnTo>
                    <a:lnTo>
                      <a:pt x="759" y="147"/>
                    </a:lnTo>
                    <a:lnTo>
                      <a:pt x="747" y="132"/>
                    </a:lnTo>
                    <a:lnTo>
                      <a:pt x="735" y="119"/>
                    </a:lnTo>
                    <a:lnTo>
                      <a:pt x="722" y="107"/>
                    </a:lnTo>
                    <a:lnTo>
                      <a:pt x="709" y="97"/>
                    </a:lnTo>
                    <a:lnTo>
                      <a:pt x="695" y="88"/>
                    </a:lnTo>
                    <a:lnTo>
                      <a:pt x="680" y="79"/>
                    </a:lnTo>
                    <a:lnTo>
                      <a:pt x="664" y="71"/>
                    </a:lnTo>
                    <a:lnTo>
                      <a:pt x="646" y="63"/>
                    </a:lnTo>
                    <a:lnTo>
                      <a:pt x="627" y="55"/>
                    </a:lnTo>
                    <a:lnTo>
                      <a:pt x="605" y="46"/>
                    </a:lnTo>
                    <a:lnTo>
                      <a:pt x="580" y="37"/>
                    </a:lnTo>
                    <a:lnTo>
                      <a:pt x="553" y="26"/>
                    </a:lnTo>
                    <a:lnTo>
                      <a:pt x="549" y="23"/>
                    </a:lnTo>
                    <a:lnTo>
                      <a:pt x="542" y="19"/>
                    </a:lnTo>
                    <a:lnTo>
                      <a:pt x="530" y="14"/>
                    </a:lnTo>
                    <a:lnTo>
                      <a:pt x="516" y="10"/>
                    </a:lnTo>
                    <a:lnTo>
                      <a:pt x="499" y="6"/>
                    </a:lnTo>
                    <a:lnTo>
                      <a:pt x="480" y="3"/>
                    </a:lnTo>
                    <a:lnTo>
                      <a:pt x="459" y="1"/>
                    </a:lnTo>
                    <a:lnTo>
                      <a:pt x="438" y="0"/>
                    </a:lnTo>
                    <a:lnTo>
                      <a:pt x="414" y="3"/>
                    </a:lnTo>
                    <a:lnTo>
                      <a:pt x="392" y="6"/>
                    </a:lnTo>
                    <a:lnTo>
                      <a:pt x="368" y="12"/>
                    </a:lnTo>
                    <a:lnTo>
                      <a:pt x="346" y="22"/>
                    </a:lnTo>
                    <a:lnTo>
                      <a:pt x="324" y="35"/>
                    </a:lnTo>
                    <a:lnTo>
                      <a:pt x="302" y="52"/>
                    </a:lnTo>
                    <a:lnTo>
                      <a:pt x="283" y="72"/>
                    </a:lnTo>
                    <a:lnTo>
                      <a:pt x="266" y="98"/>
                    </a:lnTo>
                    <a:close/>
                  </a:path>
                </a:pathLst>
              </a:custGeom>
              <a:solidFill>
                <a:srgbClr val="B5A8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9"/>
              <p:cNvSpPr>
                <a:spLocks/>
              </p:cNvSpPr>
              <p:nvPr/>
            </p:nvSpPr>
            <p:spPr bwMode="auto">
              <a:xfrm>
                <a:off x="2700338" y="4125913"/>
                <a:ext cx="149225" cy="139700"/>
              </a:xfrm>
              <a:custGeom>
                <a:avLst/>
                <a:gdLst/>
                <a:ahLst/>
                <a:cxnLst>
                  <a:cxn ang="0">
                    <a:pos x="168" y="5"/>
                  </a:cxn>
                  <a:cxn ang="0">
                    <a:pos x="146" y="6"/>
                  </a:cxn>
                  <a:cxn ang="0">
                    <a:pos x="127" y="9"/>
                  </a:cxn>
                  <a:cxn ang="0">
                    <a:pos x="110" y="13"/>
                  </a:cxn>
                  <a:cxn ang="0">
                    <a:pos x="95" y="19"/>
                  </a:cxn>
                  <a:cxn ang="0">
                    <a:pos x="82" y="30"/>
                  </a:cxn>
                  <a:cxn ang="0">
                    <a:pos x="70" y="44"/>
                  </a:cxn>
                  <a:cxn ang="0">
                    <a:pos x="61" y="63"/>
                  </a:cxn>
                  <a:cxn ang="0">
                    <a:pos x="53" y="88"/>
                  </a:cxn>
                  <a:cxn ang="0">
                    <a:pos x="41" y="140"/>
                  </a:cxn>
                  <a:cxn ang="0">
                    <a:pos x="23" y="164"/>
                  </a:cxn>
                  <a:cxn ang="0">
                    <a:pos x="12" y="183"/>
                  </a:cxn>
                  <a:cxn ang="0">
                    <a:pos x="3" y="202"/>
                  </a:cxn>
                  <a:cxn ang="0">
                    <a:pos x="0" y="219"/>
                  </a:cxn>
                  <a:cxn ang="0">
                    <a:pos x="0" y="238"/>
                  </a:cxn>
                  <a:cxn ang="0">
                    <a:pos x="4" y="258"/>
                  </a:cxn>
                  <a:cxn ang="0">
                    <a:pos x="11" y="281"/>
                  </a:cxn>
                  <a:cxn ang="0">
                    <a:pos x="20" y="308"/>
                  </a:cxn>
                  <a:cxn ang="0">
                    <a:pos x="35" y="321"/>
                  </a:cxn>
                  <a:cxn ang="0">
                    <a:pos x="51" y="331"/>
                  </a:cxn>
                  <a:cxn ang="0">
                    <a:pos x="68" y="340"/>
                  </a:cxn>
                  <a:cxn ang="0">
                    <a:pos x="84" y="346"/>
                  </a:cxn>
                  <a:cxn ang="0">
                    <a:pos x="101" y="351"/>
                  </a:cxn>
                  <a:cxn ang="0">
                    <a:pos x="119" y="353"/>
                  </a:cxn>
                  <a:cxn ang="0">
                    <a:pos x="136" y="354"/>
                  </a:cxn>
                  <a:cxn ang="0">
                    <a:pos x="154" y="354"/>
                  </a:cxn>
                  <a:cxn ang="0">
                    <a:pos x="171" y="353"/>
                  </a:cxn>
                  <a:cxn ang="0">
                    <a:pos x="189" y="351"/>
                  </a:cxn>
                  <a:cxn ang="0">
                    <a:pos x="207" y="349"/>
                  </a:cxn>
                  <a:cxn ang="0">
                    <a:pos x="224" y="345"/>
                  </a:cxn>
                  <a:cxn ang="0">
                    <a:pos x="242" y="342"/>
                  </a:cxn>
                  <a:cxn ang="0">
                    <a:pos x="260" y="340"/>
                  </a:cxn>
                  <a:cxn ang="0">
                    <a:pos x="278" y="337"/>
                  </a:cxn>
                  <a:cxn ang="0">
                    <a:pos x="295" y="335"/>
                  </a:cxn>
                  <a:cxn ang="0">
                    <a:pos x="336" y="324"/>
                  </a:cxn>
                  <a:cxn ang="0">
                    <a:pos x="373" y="279"/>
                  </a:cxn>
                  <a:cxn ang="0">
                    <a:pos x="377" y="218"/>
                  </a:cxn>
                  <a:cxn ang="0">
                    <a:pos x="353" y="172"/>
                  </a:cxn>
                  <a:cxn ang="0">
                    <a:pos x="354" y="140"/>
                  </a:cxn>
                  <a:cxn ang="0">
                    <a:pos x="336" y="94"/>
                  </a:cxn>
                  <a:cxn ang="0">
                    <a:pos x="300" y="66"/>
                  </a:cxn>
                  <a:cxn ang="0">
                    <a:pos x="278" y="28"/>
                  </a:cxn>
                  <a:cxn ang="0">
                    <a:pos x="230" y="0"/>
                  </a:cxn>
                  <a:cxn ang="0">
                    <a:pos x="188" y="6"/>
                  </a:cxn>
                  <a:cxn ang="0">
                    <a:pos x="168" y="5"/>
                  </a:cxn>
                </a:cxnLst>
                <a:rect l="0" t="0" r="r" b="b"/>
                <a:pathLst>
                  <a:path w="377" h="354">
                    <a:moveTo>
                      <a:pt x="168" y="5"/>
                    </a:moveTo>
                    <a:lnTo>
                      <a:pt x="146" y="6"/>
                    </a:lnTo>
                    <a:lnTo>
                      <a:pt x="127" y="9"/>
                    </a:lnTo>
                    <a:lnTo>
                      <a:pt x="110" y="13"/>
                    </a:lnTo>
                    <a:lnTo>
                      <a:pt x="95" y="19"/>
                    </a:lnTo>
                    <a:lnTo>
                      <a:pt x="82" y="30"/>
                    </a:lnTo>
                    <a:lnTo>
                      <a:pt x="70" y="44"/>
                    </a:lnTo>
                    <a:lnTo>
                      <a:pt x="61" y="63"/>
                    </a:lnTo>
                    <a:lnTo>
                      <a:pt x="53" y="88"/>
                    </a:lnTo>
                    <a:lnTo>
                      <a:pt x="41" y="140"/>
                    </a:lnTo>
                    <a:lnTo>
                      <a:pt x="23" y="164"/>
                    </a:lnTo>
                    <a:lnTo>
                      <a:pt x="12" y="183"/>
                    </a:lnTo>
                    <a:lnTo>
                      <a:pt x="3" y="202"/>
                    </a:lnTo>
                    <a:lnTo>
                      <a:pt x="0" y="219"/>
                    </a:lnTo>
                    <a:lnTo>
                      <a:pt x="0" y="238"/>
                    </a:lnTo>
                    <a:lnTo>
                      <a:pt x="4" y="258"/>
                    </a:lnTo>
                    <a:lnTo>
                      <a:pt x="11" y="281"/>
                    </a:lnTo>
                    <a:lnTo>
                      <a:pt x="20" y="308"/>
                    </a:lnTo>
                    <a:lnTo>
                      <a:pt x="35" y="321"/>
                    </a:lnTo>
                    <a:lnTo>
                      <a:pt x="51" y="331"/>
                    </a:lnTo>
                    <a:lnTo>
                      <a:pt x="68" y="340"/>
                    </a:lnTo>
                    <a:lnTo>
                      <a:pt x="84" y="346"/>
                    </a:lnTo>
                    <a:lnTo>
                      <a:pt x="101" y="351"/>
                    </a:lnTo>
                    <a:lnTo>
                      <a:pt x="119" y="353"/>
                    </a:lnTo>
                    <a:lnTo>
                      <a:pt x="136" y="354"/>
                    </a:lnTo>
                    <a:lnTo>
                      <a:pt x="154" y="354"/>
                    </a:lnTo>
                    <a:lnTo>
                      <a:pt x="171" y="353"/>
                    </a:lnTo>
                    <a:lnTo>
                      <a:pt x="189" y="351"/>
                    </a:lnTo>
                    <a:lnTo>
                      <a:pt x="207" y="349"/>
                    </a:lnTo>
                    <a:lnTo>
                      <a:pt x="224" y="345"/>
                    </a:lnTo>
                    <a:lnTo>
                      <a:pt x="242" y="342"/>
                    </a:lnTo>
                    <a:lnTo>
                      <a:pt x="260" y="340"/>
                    </a:lnTo>
                    <a:lnTo>
                      <a:pt x="278" y="337"/>
                    </a:lnTo>
                    <a:lnTo>
                      <a:pt x="295" y="335"/>
                    </a:lnTo>
                    <a:lnTo>
                      <a:pt x="336" y="324"/>
                    </a:lnTo>
                    <a:lnTo>
                      <a:pt x="373" y="279"/>
                    </a:lnTo>
                    <a:lnTo>
                      <a:pt x="377" y="218"/>
                    </a:lnTo>
                    <a:lnTo>
                      <a:pt x="353" y="172"/>
                    </a:lnTo>
                    <a:lnTo>
                      <a:pt x="354" y="140"/>
                    </a:lnTo>
                    <a:lnTo>
                      <a:pt x="336" y="94"/>
                    </a:lnTo>
                    <a:lnTo>
                      <a:pt x="300" y="66"/>
                    </a:lnTo>
                    <a:lnTo>
                      <a:pt x="278" y="28"/>
                    </a:lnTo>
                    <a:lnTo>
                      <a:pt x="230" y="0"/>
                    </a:lnTo>
                    <a:lnTo>
                      <a:pt x="188" y="6"/>
                    </a:lnTo>
                    <a:lnTo>
                      <a:pt x="168" y="5"/>
                    </a:lnTo>
                    <a:close/>
                  </a:path>
                </a:pathLst>
              </a:custGeom>
              <a:solidFill>
                <a:srgbClr val="5421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10"/>
              <p:cNvSpPr>
                <a:spLocks/>
              </p:cNvSpPr>
              <p:nvPr/>
            </p:nvSpPr>
            <p:spPr bwMode="auto">
              <a:xfrm>
                <a:off x="2725738" y="4276726"/>
                <a:ext cx="106363" cy="179388"/>
              </a:xfrm>
              <a:custGeom>
                <a:avLst/>
                <a:gdLst/>
                <a:ahLst/>
                <a:cxnLst>
                  <a:cxn ang="0">
                    <a:pos x="206" y="44"/>
                  </a:cxn>
                  <a:cxn ang="0">
                    <a:pos x="197" y="97"/>
                  </a:cxn>
                  <a:cxn ang="0">
                    <a:pos x="184" y="123"/>
                  </a:cxn>
                  <a:cxn ang="0">
                    <a:pos x="178" y="163"/>
                  </a:cxn>
                  <a:cxn ang="0">
                    <a:pos x="150" y="206"/>
                  </a:cxn>
                  <a:cxn ang="0">
                    <a:pos x="120" y="149"/>
                  </a:cxn>
                  <a:cxn ang="0">
                    <a:pos x="73" y="120"/>
                  </a:cxn>
                  <a:cxn ang="0">
                    <a:pos x="56" y="56"/>
                  </a:cxn>
                  <a:cxn ang="0">
                    <a:pos x="57" y="0"/>
                  </a:cxn>
                  <a:cxn ang="0">
                    <a:pos x="25" y="35"/>
                  </a:cxn>
                  <a:cxn ang="0">
                    <a:pos x="6" y="93"/>
                  </a:cxn>
                  <a:cxn ang="0">
                    <a:pos x="0" y="165"/>
                  </a:cxn>
                  <a:cxn ang="0">
                    <a:pos x="94" y="200"/>
                  </a:cxn>
                  <a:cxn ang="0">
                    <a:pos x="139" y="282"/>
                  </a:cxn>
                  <a:cxn ang="0">
                    <a:pos x="168" y="382"/>
                  </a:cxn>
                  <a:cxn ang="0">
                    <a:pos x="173" y="454"/>
                  </a:cxn>
                  <a:cxn ang="0">
                    <a:pos x="211" y="260"/>
                  </a:cxn>
                  <a:cxn ang="0">
                    <a:pos x="215" y="149"/>
                  </a:cxn>
                  <a:cxn ang="0">
                    <a:pos x="267" y="95"/>
                  </a:cxn>
                  <a:cxn ang="0">
                    <a:pos x="249" y="58"/>
                  </a:cxn>
                  <a:cxn ang="0">
                    <a:pos x="203" y="12"/>
                  </a:cxn>
                  <a:cxn ang="0">
                    <a:pos x="206" y="44"/>
                  </a:cxn>
                </a:cxnLst>
                <a:rect l="0" t="0" r="r" b="b"/>
                <a:pathLst>
                  <a:path w="267" h="454">
                    <a:moveTo>
                      <a:pt x="206" y="44"/>
                    </a:moveTo>
                    <a:lnTo>
                      <a:pt x="197" y="97"/>
                    </a:lnTo>
                    <a:lnTo>
                      <a:pt x="184" y="123"/>
                    </a:lnTo>
                    <a:lnTo>
                      <a:pt x="178" y="163"/>
                    </a:lnTo>
                    <a:lnTo>
                      <a:pt x="150" y="206"/>
                    </a:lnTo>
                    <a:lnTo>
                      <a:pt x="120" y="149"/>
                    </a:lnTo>
                    <a:lnTo>
                      <a:pt x="73" y="120"/>
                    </a:lnTo>
                    <a:lnTo>
                      <a:pt x="56" y="56"/>
                    </a:lnTo>
                    <a:lnTo>
                      <a:pt x="57" y="0"/>
                    </a:lnTo>
                    <a:lnTo>
                      <a:pt x="25" y="35"/>
                    </a:lnTo>
                    <a:lnTo>
                      <a:pt x="6" y="93"/>
                    </a:lnTo>
                    <a:lnTo>
                      <a:pt x="0" y="165"/>
                    </a:lnTo>
                    <a:lnTo>
                      <a:pt x="94" y="200"/>
                    </a:lnTo>
                    <a:lnTo>
                      <a:pt x="139" y="282"/>
                    </a:lnTo>
                    <a:lnTo>
                      <a:pt x="168" y="382"/>
                    </a:lnTo>
                    <a:lnTo>
                      <a:pt x="173" y="454"/>
                    </a:lnTo>
                    <a:lnTo>
                      <a:pt x="211" y="260"/>
                    </a:lnTo>
                    <a:lnTo>
                      <a:pt x="215" y="149"/>
                    </a:lnTo>
                    <a:lnTo>
                      <a:pt x="267" y="95"/>
                    </a:lnTo>
                    <a:lnTo>
                      <a:pt x="249" y="58"/>
                    </a:lnTo>
                    <a:lnTo>
                      <a:pt x="203" y="12"/>
                    </a:lnTo>
                    <a:lnTo>
                      <a:pt x="206" y="44"/>
                    </a:lnTo>
                    <a:close/>
                  </a:path>
                </a:pathLst>
              </a:custGeom>
              <a:solidFill>
                <a:srgbClr val="8719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11"/>
              <p:cNvSpPr>
                <a:spLocks/>
              </p:cNvSpPr>
              <p:nvPr/>
            </p:nvSpPr>
            <p:spPr bwMode="auto">
              <a:xfrm>
                <a:off x="2730500" y="4168776"/>
                <a:ext cx="95250" cy="193675"/>
              </a:xfrm>
              <a:custGeom>
                <a:avLst/>
                <a:gdLst/>
                <a:ahLst/>
                <a:cxnLst>
                  <a:cxn ang="0">
                    <a:pos x="127" y="0"/>
                  </a:cxn>
                  <a:cxn ang="0">
                    <a:pos x="168" y="31"/>
                  </a:cxn>
                  <a:cxn ang="0">
                    <a:pos x="169" y="44"/>
                  </a:cxn>
                  <a:cxn ang="0">
                    <a:pos x="172" y="53"/>
                  </a:cxn>
                  <a:cxn ang="0">
                    <a:pos x="178" y="61"/>
                  </a:cxn>
                  <a:cxn ang="0">
                    <a:pos x="186" y="65"/>
                  </a:cxn>
                  <a:cxn ang="0">
                    <a:pos x="195" y="68"/>
                  </a:cxn>
                  <a:cxn ang="0">
                    <a:pos x="206" y="69"/>
                  </a:cxn>
                  <a:cxn ang="0">
                    <a:pos x="218" y="71"/>
                  </a:cxn>
                  <a:cxn ang="0">
                    <a:pos x="231" y="71"/>
                  </a:cxn>
                  <a:cxn ang="0">
                    <a:pos x="231" y="93"/>
                  </a:cxn>
                  <a:cxn ang="0">
                    <a:pos x="233" y="114"/>
                  </a:cxn>
                  <a:cxn ang="0">
                    <a:pos x="236" y="135"/>
                  </a:cxn>
                  <a:cxn ang="0">
                    <a:pos x="239" y="156"/>
                  </a:cxn>
                  <a:cxn ang="0">
                    <a:pos x="235" y="185"/>
                  </a:cxn>
                  <a:cxn ang="0">
                    <a:pos x="219" y="190"/>
                  </a:cxn>
                  <a:cxn ang="0">
                    <a:pos x="209" y="221"/>
                  </a:cxn>
                  <a:cxn ang="0">
                    <a:pos x="196" y="232"/>
                  </a:cxn>
                  <a:cxn ang="0">
                    <a:pos x="189" y="272"/>
                  </a:cxn>
                  <a:cxn ang="0">
                    <a:pos x="193" y="330"/>
                  </a:cxn>
                  <a:cxn ang="0">
                    <a:pos x="185" y="442"/>
                  </a:cxn>
                  <a:cxn ang="0">
                    <a:pos x="133" y="487"/>
                  </a:cxn>
                  <a:cxn ang="0">
                    <a:pos x="92" y="432"/>
                  </a:cxn>
                  <a:cxn ang="0">
                    <a:pos x="64" y="404"/>
                  </a:cxn>
                  <a:cxn ang="0">
                    <a:pos x="43" y="361"/>
                  </a:cxn>
                  <a:cxn ang="0">
                    <a:pos x="30" y="313"/>
                  </a:cxn>
                  <a:cxn ang="0">
                    <a:pos x="30" y="236"/>
                  </a:cxn>
                  <a:cxn ang="0">
                    <a:pos x="28" y="203"/>
                  </a:cxn>
                  <a:cxn ang="0">
                    <a:pos x="15" y="192"/>
                  </a:cxn>
                  <a:cxn ang="0">
                    <a:pos x="6" y="183"/>
                  </a:cxn>
                  <a:cxn ang="0">
                    <a:pos x="1" y="173"/>
                  </a:cxn>
                  <a:cxn ang="0">
                    <a:pos x="0" y="165"/>
                  </a:cxn>
                  <a:cxn ang="0">
                    <a:pos x="2" y="155"/>
                  </a:cxn>
                  <a:cxn ang="0">
                    <a:pos x="5" y="143"/>
                  </a:cxn>
                  <a:cxn ang="0">
                    <a:pos x="11" y="130"/>
                  </a:cxn>
                  <a:cxn ang="0">
                    <a:pos x="17" y="114"/>
                  </a:cxn>
                  <a:cxn ang="0">
                    <a:pos x="21" y="56"/>
                  </a:cxn>
                  <a:cxn ang="0">
                    <a:pos x="62" y="49"/>
                  </a:cxn>
                  <a:cxn ang="0">
                    <a:pos x="83" y="26"/>
                  </a:cxn>
                  <a:cxn ang="0">
                    <a:pos x="102" y="10"/>
                  </a:cxn>
                  <a:cxn ang="0">
                    <a:pos x="127" y="0"/>
                  </a:cxn>
                </a:cxnLst>
                <a:rect l="0" t="0" r="r" b="b"/>
                <a:pathLst>
                  <a:path w="239" h="487">
                    <a:moveTo>
                      <a:pt x="127" y="0"/>
                    </a:moveTo>
                    <a:lnTo>
                      <a:pt x="168" y="31"/>
                    </a:lnTo>
                    <a:lnTo>
                      <a:pt x="169" y="44"/>
                    </a:lnTo>
                    <a:lnTo>
                      <a:pt x="172" y="53"/>
                    </a:lnTo>
                    <a:lnTo>
                      <a:pt x="178" y="61"/>
                    </a:lnTo>
                    <a:lnTo>
                      <a:pt x="186" y="65"/>
                    </a:lnTo>
                    <a:lnTo>
                      <a:pt x="195" y="68"/>
                    </a:lnTo>
                    <a:lnTo>
                      <a:pt x="206" y="69"/>
                    </a:lnTo>
                    <a:lnTo>
                      <a:pt x="218" y="71"/>
                    </a:lnTo>
                    <a:lnTo>
                      <a:pt x="231" y="71"/>
                    </a:lnTo>
                    <a:lnTo>
                      <a:pt x="231" y="93"/>
                    </a:lnTo>
                    <a:lnTo>
                      <a:pt x="233" y="114"/>
                    </a:lnTo>
                    <a:lnTo>
                      <a:pt x="236" y="135"/>
                    </a:lnTo>
                    <a:lnTo>
                      <a:pt x="239" y="156"/>
                    </a:lnTo>
                    <a:lnTo>
                      <a:pt x="235" y="185"/>
                    </a:lnTo>
                    <a:lnTo>
                      <a:pt x="219" y="190"/>
                    </a:lnTo>
                    <a:lnTo>
                      <a:pt x="209" y="221"/>
                    </a:lnTo>
                    <a:lnTo>
                      <a:pt x="196" y="232"/>
                    </a:lnTo>
                    <a:lnTo>
                      <a:pt x="189" y="272"/>
                    </a:lnTo>
                    <a:lnTo>
                      <a:pt x="193" y="330"/>
                    </a:lnTo>
                    <a:lnTo>
                      <a:pt x="185" y="442"/>
                    </a:lnTo>
                    <a:lnTo>
                      <a:pt x="133" y="487"/>
                    </a:lnTo>
                    <a:lnTo>
                      <a:pt x="92" y="432"/>
                    </a:lnTo>
                    <a:lnTo>
                      <a:pt x="64" y="404"/>
                    </a:lnTo>
                    <a:lnTo>
                      <a:pt x="43" y="361"/>
                    </a:lnTo>
                    <a:lnTo>
                      <a:pt x="30" y="313"/>
                    </a:lnTo>
                    <a:lnTo>
                      <a:pt x="30" y="236"/>
                    </a:lnTo>
                    <a:lnTo>
                      <a:pt x="28" y="203"/>
                    </a:lnTo>
                    <a:lnTo>
                      <a:pt x="15" y="192"/>
                    </a:lnTo>
                    <a:lnTo>
                      <a:pt x="6" y="183"/>
                    </a:lnTo>
                    <a:lnTo>
                      <a:pt x="1" y="173"/>
                    </a:lnTo>
                    <a:lnTo>
                      <a:pt x="0" y="165"/>
                    </a:lnTo>
                    <a:lnTo>
                      <a:pt x="2" y="155"/>
                    </a:lnTo>
                    <a:lnTo>
                      <a:pt x="5" y="143"/>
                    </a:lnTo>
                    <a:lnTo>
                      <a:pt x="11" y="130"/>
                    </a:lnTo>
                    <a:lnTo>
                      <a:pt x="17" y="114"/>
                    </a:lnTo>
                    <a:lnTo>
                      <a:pt x="21" y="56"/>
                    </a:lnTo>
                    <a:lnTo>
                      <a:pt x="62" y="49"/>
                    </a:lnTo>
                    <a:lnTo>
                      <a:pt x="83" y="26"/>
                    </a:lnTo>
                    <a:lnTo>
                      <a:pt x="102" y="10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12"/>
              <p:cNvSpPr>
                <a:spLocks/>
              </p:cNvSpPr>
              <p:nvPr/>
            </p:nvSpPr>
            <p:spPr bwMode="auto">
              <a:xfrm>
                <a:off x="2779713" y="4197351"/>
                <a:ext cx="46038" cy="73025"/>
              </a:xfrm>
              <a:custGeom>
                <a:avLst/>
                <a:gdLst/>
                <a:ahLst/>
                <a:cxnLst>
                  <a:cxn ang="0">
                    <a:pos x="102" y="2"/>
                  </a:cxn>
                  <a:cxn ang="0">
                    <a:pos x="78" y="0"/>
                  </a:cxn>
                  <a:cxn ang="0">
                    <a:pos x="75" y="14"/>
                  </a:cxn>
                  <a:cxn ang="0">
                    <a:pos x="86" y="27"/>
                  </a:cxn>
                  <a:cxn ang="0">
                    <a:pos x="83" y="36"/>
                  </a:cxn>
                  <a:cxn ang="0">
                    <a:pos x="69" y="42"/>
                  </a:cxn>
                  <a:cxn ang="0">
                    <a:pos x="55" y="46"/>
                  </a:cxn>
                  <a:cxn ang="0">
                    <a:pos x="35" y="52"/>
                  </a:cxn>
                  <a:cxn ang="0">
                    <a:pos x="19" y="40"/>
                  </a:cxn>
                  <a:cxn ang="0">
                    <a:pos x="19" y="26"/>
                  </a:cxn>
                  <a:cxn ang="0">
                    <a:pos x="3" y="33"/>
                  </a:cxn>
                  <a:cxn ang="0">
                    <a:pos x="3" y="62"/>
                  </a:cxn>
                  <a:cxn ang="0">
                    <a:pos x="0" y="72"/>
                  </a:cxn>
                  <a:cxn ang="0">
                    <a:pos x="0" y="80"/>
                  </a:cxn>
                  <a:cxn ang="0">
                    <a:pos x="2" y="85"/>
                  </a:cxn>
                  <a:cxn ang="0">
                    <a:pos x="5" y="87"/>
                  </a:cxn>
                  <a:cxn ang="0">
                    <a:pos x="9" y="88"/>
                  </a:cxn>
                  <a:cxn ang="0">
                    <a:pos x="16" y="86"/>
                  </a:cxn>
                  <a:cxn ang="0">
                    <a:pos x="22" y="84"/>
                  </a:cxn>
                  <a:cxn ang="0">
                    <a:pos x="29" y="80"/>
                  </a:cxn>
                  <a:cxn ang="0">
                    <a:pos x="29" y="67"/>
                  </a:cxn>
                  <a:cxn ang="0">
                    <a:pos x="50" y="77"/>
                  </a:cxn>
                  <a:cxn ang="0">
                    <a:pos x="70" y="75"/>
                  </a:cxn>
                  <a:cxn ang="0">
                    <a:pos x="76" y="103"/>
                  </a:cxn>
                  <a:cxn ang="0">
                    <a:pos x="71" y="117"/>
                  </a:cxn>
                  <a:cxn ang="0">
                    <a:pos x="60" y="126"/>
                  </a:cxn>
                  <a:cxn ang="0">
                    <a:pos x="60" y="144"/>
                  </a:cxn>
                  <a:cxn ang="0">
                    <a:pos x="50" y="156"/>
                  </a:cxn>
                  <a:cxn ang="0">
                    <a:pos x="42" y="127"/>
                  </a:cxn>
                  <a:cxn ang="0">
                    <a:pos x="8" y="133"/>
                  </a:cxn>
                  <a:cxn ang="0">
                    <a:pos x="8" y="144"/>
                  </a:cxn>
                  <a:cxn ang="0">
                    <a:pos x="29" y="144"/>
                  </a:cxn>
                  <a:cxn ang="0">
                    <a:pos x="28" y="161"/>
                  </a:cxn>
                  <a:cxn ang="0">
                    <a:pos x="12" y="164"/>
                  </a:cxn>
                  <a:cxn ang="0">
                    <a:pos x="13" y="174"/>
                  </a:cxn>
                  <a:cxn ang="0">
                    <a:pos x="15" y="180"/>
                  </a:cxn>
                  <a:cxn ang="0">
                    <a:pos x="20" y="185"/>
                  </a:cxn>
                  <a:cxn ang="0">
                    <a:pos x="26" y="185"/>
                  </a:cxn>
                  <a:cxn ang="0">
                    <a:pos x="32" y="184"/>
                  </a:cxn>
                  <a:cxn ang="0">
                    <a:pos x="39" y="181"/>
                  </a:cxn>
                  <a:cxn ang="0">
                    <a:pos x="48" y="177"/>
                  </a:cxn>
                  <a:cxn ang="0">
                    <a:pos x="55" y="173"/>
                  </a:cxn>
                  <a:cxn ang="0">
                    <a:pos x="84" y="139"/>
                  </a:cxn>
                  <a:cxn ang="0">
                    <a:pos x="87" y="119"/>
                  </a:cxn>
                  <a:cxn ang="0">
                    <a:pos x="108" y="114"/>
                  </a:cxn>
                  <a:cxn ang="0">
                    <a:pos x="113" y="91"/>
                  </a:cxn>
                  <a:cxn ang="0">
                    <a:pos x="101" y="97"/>
                  </a:cxn>
                  <a:cxn ang="0">
                    <a:pos x="97" y="106"/>
                  </a:cxn>
                  <a:cxn ang="0">
                    <a:pos x="96" y="83"/>
                  </a:cxn>
                  <a:cxn ang="0">
                    <a:pos x="102" y="76"/>
                  </a:cxn>
                  <a:cxn ang="0">
                    <a:pos x="107" y="61"/>
                  </a:cxn>
                  <a:cxn ang="0">
                    <a:pos x="107" y="37"/>
                  </a:cxn>
                  <a:cxn ang="0">
                    <a:pos x="102" y="2"/>
                  </a:cxn>
                </a:cxnLst>
                <a:rect l="0" t="0" r="r" b="b"/>
                <a:pathLst>
                  <a:path w="113" h="185">
                    <a:moveTo>
                      <a:pt x="102" y="2"/>
                    </a:moveTo>
                    <a:lnTo>
                      <a:pt x="78" y="0"/>
                    </a:lnTo>
                    <a:lnTo>
                      <a:pt x="75" y="14"/>
                    </a:lnTo>
                    <a:lnTo>
                      <a:pt x="86" y="27"/>
                    </a:lnTo>
                    <a:lnTo>
                      <a:pt x="83" y="36"/>
                    </a:lnTo>
                    <a:lnTo>
                      <a:pt x="69" y="42"/>
                    </a:lnTo>
                    <a:lnTo>
                      <a:pt x="55" y="46"/>
                    </a:lnTo>
                    <a:lnTo>
                      <a:pt x="35" y="52"/>
                    </a:lnTo>
                    <a:lnTo>
                      <a:pt x="19" y="40"/>
                    </a:lnTo>
                    <a:lnTo>
                      <a:pt x="19" y="26"/>
                    </a:lnTo>
                    <a:lnTo>
                      <a:pt x="3" y="33"/>
                    </a:lnTo>
                    <a:lnTo>
                      <a:pt x="3" y="62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2" y="85"/>
                    </a:lnTo>
                    <a:lnTo>
                      <a:pt x="5" y="87"/>
                    </a:lnTo>
                    <a:lnTo>
                      <a:pt x="9" y="88"/>
                    </a:lnTo>
                    <a:lnTo>
                      <a:pt x="16" y="86"/>
                    </a:lnTo>
                    <a:lnTo>
                      <a:pt x="22" y="84"/>
                    </a:lnTo>
                    <a:lnTo>
                      <a:pt x="29" y="80"/>
                    </a:lnTo>
                    <a:lnTo>
                      <a:pt x="29" y="67"/>
                    </a:lnTo>
                    <a:lnTo>
                      <a:pt x="50" y="77"/>
                    </a:lnTo>
                    <a:lnTo>
                      <a:pt x="70" y="75"/>
                    </a:lnTo>
                    <a:lnTo>
                      <a:pt x="76" y="103"/>
                    </a:lnTo>
                    <a:lnTo>
                      <a:pt x="71" y="117"/>
                    </a:lnTo>
                    <a:lnTo>
                      <a:pt x="60" y="126"/>
                    </a:lnTo>
                    <a:lnTo>
                      <a:pt x="60" y="144"/>
                    </a:lnTo>
                    <a:lnTo>
                      <a:pt x="50" y="156"/>
                    </a:lnTo>
                    <a:lnTo>
                      <a:pt x="42" y="127"/>
                    </a:lnTo>
                    <a:lnTo>
                      <a:pt x="8" y="133"/>
                    </a:lnTo>
                    <a:lnTo>
                      <a:pt x="8" y="144"/>
                    </a:lnTo>
                    <a:lnTo>
                      <a:pt x="29" y="144"/>
                    </a:lnTo>
                    <a:lnTo>
                      <a:pt x="28" y="161"/>
                    </a:lnTo>
                    <a:lnTo>
                      <a:pt x="12" y="164"/>
                    </a:lnTo>
                    <a:lnTo>
                      <a:pt x="13" y="174"/>
                    </a:lnTo>
                    <a:lnTo>
                      <a:pt x="15" y="180"/>
                    </a:lnTo>
                    <a:lnTo>
                      <a:pt x="20" y="185"/>
                    </a:lnTo>
                    <a:lnTo>
                      <a:pt x="26" y="185"/>
                    </a:lnTo>
                    <a:lnTo>
                      <a:pt x="32" y="184"/>
                    </a:lnTo>
                    <a:lnTo>
                      <a:pt x="39" y="181"/>
                    </a:lnTo>
                    <a:lnTo>
                      <a:pt x="48" y="177"/>
                    </a:lnTo>
                    <a:lnTo>
                      <a:pt x="55" y="173"/>
                    </a:lnTo>
                    <a:lnTo>
                      <a:pt x="84" y="139"/>
                    </a:lnTo>
                    <a:lnTo>
                      <a:pt x="87" y="119"/>
                    </a:lnTo>
                    <a:lnTo>
                      <a:pt x="108" y="114"/>
                    </a:lnTo>
                    <a:lnTo>
                      <a:pt x="113" y="91"/>
                    </a:lnTo>
                    <a:lnTo>
                      <a:pt x="101" y="97"/>
                    </a:lnTo>
                    <a:lnTo>
                      <a:pt x="97" y="106"/>
                    </a:lnTo>
                    <a:lnTo>
                      <a:pt x="96" y="83"/>
                    </a:lnTo>
                    <a:lnTo>
                      <a:pt x="102" y="76"/>
                    </a:lnTo>
                    <a:lnTo>
                      <a:pt x="107" y="61"/>
                    </a:lnTo>
                    <a:lnTo>
                      <a:pt x="107" y="37"/>
                    </a:lnTo>
                    <a:lnTo>
                      <a:pt x="102" y="2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13"/>
              <p:cNvSpPr>
                <a:spLocks/>
              </p:cNvSpPr>
              <p:nvPr/>
            </p:nvSpPr>
            <p:spPr bwMode="auto">
              <a:xfrm>
                <a:off x="2784475" y="4232276"/>
                <a:ext cx="15875" cy="12700"/>
              </a:xfrm>
              <a:custGeom>
                <a:avLst/>
                <a:gdLst/>
                <a:ahLst/>
                <a:cxnLst>
                  <a:cxn ang="0">
                    <a:pos x="42" y="18"/>
                  </a:cxn>
                  <a:cxn ang="0">
                    <a:pos x="26" y="9"/>
                  </a:cxn>
                  <a:cxn ang="0">
                    <a:pos x="23" y="0"/>
                  </a:cxn>
                  <a:cxn ang="0">
                    <a:pos x="9" y="9"/>
                  </a:cxn>
                  <a:cxn ang="0">
                    <a:pos x="1" y="13"/>
                  </a:cxn>
                  <a:cxn ang="0">
                    <a:pos x="0" y="30"/>
                  </a:cxn>
                  <a:cxn ang="0">
                    <a:pos x="24" y="30"/>
                  </a:cxn>
                  <a:cxn ang="0">
                    <a:pos x="39" y="28"/>
                  </a:cxn>
                  <a:cxn ang="0">
                    <a:pos x="42" y="18"/>
                  </a:cxn>
                </a:cxnLst>
                <a:rect l="0" t="0" r="r" b="b"/>
                <a:pathLst>
                  <a:path w="42" h="30">
                    <a:moveTo>
                      <a:pt x="42" y="18"/>
                    </a:moveTo>
                    <a:lnTo>
                      <a:pt x="26" y="9"/>
                    </a:lnTo>
                    <a:lnTo>
                      <a:pt x="23" y="0"/>
                    </a:lnTo>
                    <a:lnTo>
                      <a:pt x="9" y="9"/>
                    </a:lnTo>
                    <a:lnTo>
                      <a:pt x="1" y="13"/>
                    </a:lnTo>
                    <a:lnTo>
                      <a:pt x="0" y="30"/>
                    </a:lnTo>
                    <a:lnTo>
                      <a:pt x="24" y="30"/>
                    </a:lnTo>
                    <a:lnTo>
                      <a:pt x="39" y="28"/>
                    </a:lnTo>
                    <a:lnTo>
                      <a:pt x="42" y="18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14"/>
              <p:cNvSpPr>
                <a:spLocks/>
              </p:cNvSpPr>
              <p:nvPr/>
            </p:nvSpPr>
            <p:spPr bwMode="auto">
              <a:xfrm>
                <a:off x="2782888" y="4264026"/>
                <a:ext cx="25400" cy="49213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40" y="18"/>
                  </a:cxn>
                  <a:cxn ang="0">
                    <a:pos x="13" y="25"/>
                  </a:cxn>
                  <a:cxn ang="0">
                    <a:pos x="2" y="45"/>
                  </a:cxn>
                  <a:cxn ang="0">
                    <a:pos x="0" y="70"/>
                  </a:cxn>
                  <a:cxn ang="0">
                    <a:pos x="3" y="97"/>
                  </a:cxn>
                  <a:cxn ang="0">
                    <a:pos x="7" y="121"/>
                  </a:cxn>
                  <a:cxn ang="0">
                    <a:pos x="25" y="100"/>
                  </a:cxn>
                  <a:cxn ang="0">
                    <a:pos x="29" y="71"/>
                  </a:cxn>
                  <a:cxn ang="0">
                    <a:pos x="37" y="74"/>
                  </a:cxn>
                  <a:cxn ang="0">
                    <a:pos x="35" y="95"/>
                  </a:cxn>
                  <a:cxn ang="0">
                    <a:pos x="57" y="80"/>
                  </a:cxn>
                  <a:cxn ang="0">
                    <a:pos x="63" y="33"/>
                  </a:cxn>
                  <a:cxn ang="0">
                    <a:pos x="63" y="27"/>
                  </a:cxn>
                  <a:cxn ang="0">
                    <a:pos x="62" y="17"/>
                  </a:cxn>
                  <a:cxn ang="0">
                    <a:pos x="62" y="5"/>
                  </a:cxn>
                  <a:cxn ang="0">
                    <a:pos x="63" y="0"/>
                  </a:cxn>
                </a:cxnLst>
                <a:rect l="0" t="0" r="r" b="b"/>
                <a:pathLst>
                  <a:path w="63" h="121">
                    <a:moveTo>
                      <a:pt x="63" y="0"/>
                    </a:moveTo>
                    <a:lnTo>
                      <a:pt x="40" y="18"/>
                    </a:lnTo>
                    <a:lnTo>
                      <a:pt x="13" y="25"/>
                    </a:lnTo>
                    <a:lnTo>
                      <a:pt x="2" y="45"/>
                    </a:lnTo>
                    <a:lnTo>
                      <a:pt x="0" y="70"/>
                    </a:lnTo>
                    <a:lnTo>
                      <a:pt x="3" y="97"/>
                    </a:lnTo>
                    <a:lnTo>
                      <a:pt x="7" y="121"/>
                    </a:lnTo>
                    <a:lnTo>
                      <a:pt x="25" y="100"/>
                    </a:lnTo>
                    <a:lnTo>
                      <a:pt x="29" y="71"/>
                    </a:lnTo>
                    <a:lnTo>
                      <a:pt x="37" y="74"/>
                    </a:lnTo>
                    <a:lnTo>
                      <a:pt x="35" y="95"/>
                    </a:lnTo>
                    <a:lnTo>
                      <a:pt x="57" y="80"/>
                    </a:lnTo>
                    <a:lnTo>
                      <a:pt x="63" y="33"/>
                    </a:lnTo>
                    <a:lnTo>
                      <a:pt x="63" y="27"/>
                    </a:lnTo>
                    <a:lnTo>
                      <a:pt x="62" y="17"/>
                    </a:lnTo>
                    <a:lnTo>
                      <a:pt x="62" y="5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15"/>
              <p:cNvSpPr>
                <a:spLocks/>
              </p:cNvSpPr>
              <p:nvPr/>
            </p:nvSpPr>
            <p:spPr bwMode="auto">
              <a:xfrm>
                <a:off x="2747963" y="4195763"/>
                <a:ext cx="26988" cy="20638"/>
              </a:xfrm>
              <a:custGeom>
                <a:avLst/>
                <a:gdLst/>
                <a:ahLst/>
                <a:cxnLst>
                  <a:cxn ang="0">
                    <a:pos x="63" y="7"/>
                  </a:cxn>
                  <a:cxn ang="0">
                    <a:pos x="44" y="0"/>
                  </a:cxn>
                  <a:cxn ang="0">
                    <a:pos x="17" y="0"/>
                  </a:cxn>
                  <a:cxn ang="0">
                    <a:pos x="9" y="5"/>
                  </a:cxn>
                  <a:cxn ang="0">
                    <a:pos x="37" y="7"/>
                  </a:cxn>
                  <a:cxn ang="0">
                    <a:pos x="46" y="13"/>
                  </a:cxn>
                  <a:cxn ang="0">
                    <a:pos x="24" y="12"/>
                  </a:cxn>
                  <a:cxn ang="0">
                    <a:pos x="12" y="20"/>
                  </a:cxn>
                  <a:cxn ang="0">
                    <a:pos x="5" y="26"/>
                  </a:cxn>
                  <a:cxn ang="0">
                    <a:pos x="0" y="31"/>
                  </a:cxn>
                  <a:cxn ang="0">
                    <a:pos x="12" y="33"/>
                  </a:cxn>
                  <a:cxn ang="0">
                    <a:pos x="23" y="27"/>
                  </a:cxn>
                  <a:cxn ang="0">
                    <a:pos x="25" y="37"/>
                  </a:cxn>
                  <a:cxn ang="0">
                    <a:pos x="41" y="37"/>
                  </a:cxn>
                  <a:cxn ang="0">
                    <a:pos x="47" y="27"/>
                  </a:cxn>
                  <a:cxn ang="0">
                    <a:pos x="52" y="38"/>
                  </a:cxn>
                  <a:cxn ang="0">
                    <a:pos x="24" y="41"/>
                  </a:cxn>
                  <a:cxn ang="0">
                    <a:pos x="34" y="51"/>
                  </a:cxn>
                  <a:cxn ang="0">
                    <a:pos x="55" y="45"/>
                  </a:cxn>
                  <a:cxn ang="0">
                    <a:pos x="67" y="34"/>
                  </a:cxn>
                  <a:cxn ang="0">
                    <a:pos x="56" y="18"/>
                  </a:cxn>
                  <a:cxn ang="0">
                    <a:pos x="63" y="7"/>
                  </a:cxn>
                </a:cxnLst>
                <a:rect l="0" t="0" r="r" b="b"/>
                <a:pathLst>
                  <a:path w="67" h="51">
                    <a:moveTo>
                      <a:pt x="63" y="7"/>
                    </a:moveTo>
                    <a:lnTo>
                      <a:pt x="44" y="0"/>
                    </a:lnTo>
                    <a:lnTo>
                      <a:pt x="17" y="0"/>
                    </a:lnTo>
                    <a:lnTo>
                      <a:pt x="9" y="5"/>
                    </a:lnTo>
                    <a:lnTo>
                      <a:pt x="37" y="7"/>
                    </a:lnTo>
                    <a:lnTo>
                      <a:pt x="46" y="13"/>
                    </a:lnTo>
                    <a:lnTo>
                      <a:pt x="24" y="12"/>
                    </a:lnTo>
                    <a:lnTo>
                      <a:pt x="12" y="20"/>
                    </a:lnTo>
                    <a:lnTo>
                      <a:pt x="5" y="26"/>
                    </a:lnTo>
                    <a:lnTo>
                      <a:pt x="0" y="31"/>
                    </a:lnTo>
                    <a:lnTo>
                      <a:pt x="12" y="33"/>
                    </a:lnTo>
                    <a:lnTo>
                      <a:pt x="23" y="27"/>
                    </a:lnTo>
                    <a:lnTo>
                      <a:pt x="25" y="37"/>
                    </a:lnTo>
                    <a:lnTo>
                      <a:pt x="41" y="37"/>
                    </a:lnTo>
                    <a:lnTo>
                      <a:pt x="47" y="27"/>
                    </a:lnTo>
                    <a:lnTo>
                      <a:pt x="52" y="38"/>
                    </a:lnTo>
                    <a:lnTo>
                      <a:pt x="24" y="41"/>
                    </a:lnTo>
                    <a:lnTo>
                      <a:pt x="34" y="51"/>
                    </a:lnTo>
                    <a:lnTo>
                      <a:pt x="55" y="45"/>
                    </a:lnTo>
                    <a:lnTo>
                      <a:pt x="67" y="34"/>
                    </a:lnTo>
                    <a:lnTo>
                      <a:pt x="56" y="18"/>
                    </a:lnTo>
                    <a:lnTo>
                      <a:pt x="63" y="7"/>
                    </a:lnTo>
                    <a:close/>
                  </a:path>
                </a:pathLst>
              </a:custGeom>
              <a:solidFill>
                <a:srgbClr val="6019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16"/>
              <p:cNvSpPr>
                <a:spLocks/>
              </p:cNvSpPr>
              <p:nvPr/>
            </p:nvSpPr>
            <p:spPr bwMode="auto">
              <a:xfrm>
                <a:off x="2787650" y="4198938"/>
                <a:ext cx="28575" cy="17463"/>
              </a:xfrm>
              <a:custGeom>
                <a:avLst/>
                <a:gdLst/>
                <a:ahLst/>
                <a:cxnLst>
                  <a:cxn ang="0">
                    <a:pos x="57" y="1"/>
                  </a:cxn>
                  <a:cxn ang="0">
                    <a:pos x="20" y="0"/>
                  </a:cxn>
                  <a:cxn ang="0">
                    <a:pos x="1" y="12"/>
                  </a:cxn>
                  <a:cxn ang="0">
                    <a:pos x="0" y="27"/>
                  </a:cxn>
                  <a:cxn ang="0">
                    <a:pos x="10" y="44"/>
                  </a:cxn>
                  <a:cxn ang="0">
                    <a:pos x="41" y="45"/>
                  </a:cxn>
                  <a:cxn ang="0">
                    <a:pos x="41" y="37"/>
                  </a:cxn>
                  <a:cxn ang="0">
                    <a:pos x="27" y="35"/>
                  </a:cxn>
                  <a:cxn ang="0">
                    <a:pos x="20" y="31"/>
                  </a:cxn>
                  <a:cxn ang="0">
                    <a:pos x="11" y="29"/>
                  </a:cxn>
                  <a:cxn ang="0">
                    <a:pos x="19" y="19"/>
                  </a:cxn>
                  <a:cxn ang="0">
                    <a:pos x="26" y="31"/>
                  </a:cxn>
                  <a:cxn ang="0">
                    <a:pos x="45" y="31"/>
                  </a:cxn>
                  <a:cxn ang="0">
                    <a:pos x="45" y="21"/>
                  </a:cxn>
                  <a:cxn ang="0">
                    <a:pos x="57" y="27"/>
                  </a:cxn>
                  <a:cxn ang="0">
                    <a:pos x="71" y="34"/>
                  </a:cxn>
                  <a:cxn ang="0">
                    <a:pos x="68" y="25"/>
                  </a:cxn>
                  <a:cxn ang="0">
                    <a:pos x="52" y="16"/>
                  </a:cxn>
                  <a:cxn ang="0">
                    <a:pos x="26" y="7"/>
                  </a:cxn>
                  <a:cxn ang="0">
                    <a:pos x="43" y="5"/>
                  </a:cxn>
                  <a:cxn ang="0">
                    <a:pos x="57" y="1"/>
                  </a:cxn>
                </a:cxnLst>
                <a:rect l="0" t="0" r="r" b="b"/>
                <a:pathLst>
                  <a:path w="71" h="45">
                    <a:moveTo>
                      <a:pt x="57" y="1"/>
                    </a:moveTo>
                    <a:lnTo>
                      <a:pt x="20" y="0"/>
                    </a:lnTo>
                    <a:lnTo>
                      <a:pt x="1" y="12"/>
                    </a:lnTo>
                    <a:lnTo>
                      <a:pt x="0" y="27"/>
                    </a:lnTo>
                    <a:lnTo>
                      <a:pt x="10" y="44"/>
                    </a:lnTo>
                    <a:lnTo>
                      <a:pt x="41" y="45"/>
                    </a:lnTo>
                    <a:lnTo>
                      <a:pt x="41" y="37"/>
                    </a:lnTo>
                    <a:lnTo>
                      <a:pt x="27" y="35"/>
                    </a:lnTo>
                    <a:lnTo>
                      <a:pt x="20" y="31"/>
                    </a:lnTo>
                    <a:lnTo>
                      <a:pt x="11" y="29"/>
                    </a:lnTo>
                    <a:lnTo>
                      <a:pt x="19" y="19"/>
                    </a:lnTo>
                    <a:lnTo>
                      <a:pt x="26" y="31"/>
                    </a:lnTo>
                    <a:lnTo>
                      <a:pt x="45" y="31"/>
                    </a:lnTo>
                    <a:lnTo>
                      <a:pt x="45" y="21"/>
                    </a:lnTo>
                    <a:lnTo>
                      <a:pt x="57" y="27"/>
                    </a:lnTo>
                    <a:lnTo>
                      <a:pt x="71" y="34"/>
                    </a:lnTo>
                    <a:lnTo>
                      <a:pt x="68" y="25"/>
                    </a:lnTo>
                    <a:lnTo>
                      <a:pt x="52" y="16"/>
                    </a:lnTo>
                    <a:lnTo>
                      <a:pt x="26" y="7"/>
                    </a:lnTo>
                    <a:lnTo>
                      <a:pt x="43" y="5"/>
                    </a:lnTo>
                    <a:lnTo>
                      <a:pt x="57" y="1"/>
                    </a:lnTo>
                    <a:close/>
                  </a:path>
                </a:pathLst>
              </a:custGeom>
              <a:solidFill>
                <a:srgbClr val="6019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17"/>
              <p:cNvSpPr>
                <a:spLocks/>
              </p:cNvSpPr>
              <p:nvPr/>
            </p:nvSpPr>
            <p:spPr bwMode="auto">
              <a:xfrm>
                <a:off x="2724150" y="4298951"/>
                <a:ext cx="65088" cy="10477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1" y="63"/>
                  </a:cxn>
                  <a:cxn ang="0">
                    <a:pos x="0" y="118"/>
                  </a:cxn>
                  <a:cxn ang="0">
                    <a:pos x="59" y="124"/>
                  </a:cxn>
                  <a:cxn ang="0">
                    <a:pos x="126" y="178"/>
                  </a:cxn>
                  <a:cxn ang="0">
                    <a:pos x="165" y="263"/>
                  </a:cxn>
                  <a:cxn ang="0">
                    <a:pos x="153" y="167"/>
                  </a:cxn>
                  <a:cxn ang="0">
                    <a:pos x="79" y="105"/>
                  </a:cxn>
                  <a:cxn ang="0">
                    <a:pos x="53" y="64"/>
                  </a:cxn>
                  <a:cxn ang="0">
                    <a:pos x="99" y="102"/>
                  </a:cxn>
                  <a:cxn ang="0">
                    <a:pos x="130" y="122"/>
                  </a:cxn>
                  <a:cxn ang="0">
                    <a:pos x="121" y="67"/>
                  </a:cxn>
                  <a:cxn ang="0">
                    <a:pos x="74" y="45"/>
                  </a:cxn>
                  <a:cxn ang="0">
                    <a:pos x="36" y="0"/>
                  </a:cxn>
                </a:cxnLst>
                <a:rect l="0" t="0" r="r" b="b"/>
                <a:pathLst>
                  <a:path w="165" h="263">
                    <a:moveTo>
                      <a:pt x="36" y="0"/>
                    </a:moveTo>
                    <a:lnTo>
                      <a:pt x="21" y="63"/>
                    </a:lnTo>
                    <a:lnTo>
                      <a:pt x="0" y="118"/>
                    </a:lnTo>
                    <a:lnTo>
                      <a:pt x="59" y="124"/>
                    </a:lnTo>
                    <a:lnTo>
                      <a:pt x="126" y="178"/>
                    </a:lnTo>
                    <a:lnTo>
                      <a:pt x="165" y="263"/>
                    </a:lnTo>
                    <a:lnTo>
                      <a:pt x="153" y="167"/>
                    </a:lnTo>
                    <a:lnTo>
                      <a:pt x="79" y="105"/>
                    </a:lnTo>
                    <a:lnTo>
                      <a:pt x="53" y="64"/>
                    </a:lnTo>
                    <a:lnTo>
                      <a:pt x="99" y="102"/>
                    </a:lnTo>
                    <a:lnTo>
                      <a:pt x="130" y="122"/>
                    </a:lnTo>
                    <a:lnTo>
                      <a:pt x="121" y="67"/>
                    </a:lnTo>
                    <a:lnTo>
                      <a:pt x="74" y="4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331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18"/>
              <p:cNvSpPr>
                <a:spLocks/>
              </p:cNvSpPr>
              <p:nvPr/>
            </p:nvSpPr>
            <p:spPr bwMode="auto">
              <a:xfrm>
                <a:off x="2792413" y="4335463"/>
                <a:ext cx="23813" cy="93663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27" y="15"/>
                  </a:cxn>
                  <a:cxn ang="0">
                    <a:pos x="17" y="78"/>
                  </a:cxn>
                  <a:cxn ang="0">
                    <a:pos x="0" y="166"/>
                  </a:cxn>
                  <a:cxn ang="0">
                    <a:pos x="8" y="237"/>
                  </a:cxn>
                  <a:cxn ang="0">
                    <a:pos x="22" y="170"/>
                  </a:cxn>
                  <a:cxn ang="0">
                    <a:pos x="35" y="27"/>
                  </a:cxn>
                  <a:cxn ang="0">
                    <a:pos x="62" y="32"/>
                  </a:cxn>
                  <a:cxn ang="0">
                    <a:pos x="60" y="0"/>
                  </a:cxn>
                </a:cxnLst>
                <a:rect l="0" t="0" r="r" b="b"/>
                <a:pathLst>
                  <a:path w="62" h="237">
                    <a:moveTo>
                      <a:pt x="60" y="0"/>
                    </a:moveTo>
                    <a:lnTo>
                      <a:pt x="27" y="15"/>
                    </a:lnTo>
                    <a:lnTo>
                      <a:pt x="17" y="78"/>
                    </a:lnTo>
                    <a:lnTo>
                      <a:pt x="0" y="166"/>
                    </a:lnTo>
                    <a:lnTo>
                      <a:pt x="8" y="237"/>
                    </a:lnTo>
                    <a:lnTo>
                      <a:pt x="22" y="170"/>
                    </a:lnTo>
                    <a:lnTo>
                      <a:pt x="35" y="27"/>
                    </a:lnTo>
                    <a:lnTo>
                      <a:pt x="62" y="32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FF331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19"/>
              <p:cNvSpPr>
                <a:spLocks/>
              </p:cNvSpPr>
              <p:nvPr/>
            </p:nvSpPr>
            <p:spPr bwMode="auto">
              <a:xfrm>
                <a:off x="2797175" y="4286251"/>
                <a:ext cx="168275" cy="258763"/>
              </a:xfrm>
              <a:custGeom>
                <a:avLst/>
                <a:gdLst/>
                <a:ahLst/>
                <a:cxnLst>
                  <a:cxn ang="0">
                    <a:pos x="209" y="61"/>
                  </a:cxn>
                  <a:cxn ang="0">
                    <a:pos x="371" y="273"/>
                  </a:cxn>
                  <a:cxn ang="0">
                    <a:pos x="408" y="382"/>
                  </a:cxn>
                  <a:cxn ang="0">
                    <a:pos x="418" y="437"/>
                  </a:cxn>
                  <a:cxn ang="0">
                    <a:pos x="422" y="481"/>
                  </a:cxn>
                  <a:cxn ang="0">
                    <a:pos x="410" y="523"/>
                  </a:cxn>
                  <a:cxn ang="0">
                    <a:pos x="375" y="566"/>
                  </a:cxn>
                  <a:cxn ang="0">
                    <a:pos x="340" y="586"/>
                  </a:cxn>
                  <a:cxn ang="0">
                    <a:pos x="309" y="604"/>
                  </a:cxn>
                  <a:cxn ang="0">
                    <a:pos x="276" y="617"/>
                  </a:cxn>
                  <a:cxn ang="0">
                    <a:pos x="238" y="621"/>
                  </a:cxn>
                  <a:cxn ang="0">
                    <a:pos x="187" y="603"/>
                  </a:cxn>
                  <a:cxn ang="0">
                    <a:pos x="178" y="648"/>
                  </a:cxn>
                  <a:cxn ang="0">
                    <a:pos x="162" y="649"/>
                  </a:cxn>
                  <a:cxn ang="0">
                    <a:pos x="148" y="627"/>
                  </a:cxn>
                  <a:cxn ang="0">
                    <a:pos x="136" y="590"/>
                  </a:cxn>
                  <a:cxn ang="0">
                    <a:pos x="159" y="499"/>
                  </a:cxn>
                  <a:cxn ang="0">
                    <a:pos x="187" y="508"/>
                  </a:cxn>
                  <a:cxn ang="0">
                    <a:pos x="211" y="473"/>
                  </a:cxn>
                  <a:cxn ang="0">
                    <a:pos x="292" y="527"/>
                  </a:cxn>
                  <a:cxn ang="0">
                    <a:pos x="320" y="536"/>
                  </a:cxn>
                  <a:cxn ang="0">
                    <a:pos x="333" y="497"/>
                  </a:cxn>
                  <a:cxn ang="0">
                    <a:pos x="381" y="482"/>
                  </a:cxn>
                  <a:cxn ang="0">
                    <a:pos x="350" y="458"/>
                  </a:cxn>
                  <a:cxn ang="0">
                    <a:pos x="291" y="434"/>
                  </a:cxn>
                  <a:cxn ang="0">
                    <a:pos x="249" y="404"/>
                  </a:cxn>
                  <a:cxn ang="0">
                    <a:pos x="284" y="302"/>
                  </a:cxn>
                  <a:cxn ang="0">
                    <a:pos x="248" y="317"/>
                  </a:cxn>
                  <a:cxn ang="0">
                    <a:pos x="259" y="205"/>
                  </a:cxn>
                  <a:cxn ang="0">
                    <a:pos x="221" y="299"/>
                  </a:cxn>
                  <a:cxn ang="0">
                    <a:pos x="208" y="465"/>
                  </a:cxn>
                  <a:cxn ang="0">
                    <a:pos x="119" y="490"/>
                  </a:cxn>
                  <a:cxn ang="0">
                    <a:pos x="127" y="385"/>
                  </a:cxn>
                  <a:cxn ang="0">
                    <a:pos x="83" y="521"/>
                  </a:cxn>
                  <a:cxn ang="0">
                    <a:pos x="0" y="510"/>
                  </a:cxn>
                  <a:cxn ang="0">
                    <a:pos x="27" y="158"/>
                  </a:cxn>
                  <a:cxn ang="0">
                    <a:pos x="78" y="76"/>
                  </a:cxn>
                  <a:cxn ang="0">
                    <a:pos x="105" y="177"/>
                  </a:cxn>
                  <a:cxn ang="0">
                    <a:pos x="87" y="371"/>
                  </a:cxn>
                  <a:cxn ang="0">
                    <a:pos x="123" y="150"/>
                  </a:cxn>
                  <a:cxn ang="0">
                    <a:pos x="147" y="126"/>
                  </a:cxn>
                  <a:cxn ang="0">
                    <a:pos x="196" y="311"/>
                  </a:cxn>
                  <a:cxn ang="0">
                    <a:pos x="148" y="98"/>
                  </a:cxn>
                  <a:cxn ang="0">
                    <a:pos x="101" y="65"/>
                  </a:cxn>
                  <a:cxn ang="0">
                    <a:pos x="49" y="24"/>
                  </a:cxn>
                  <a:cxn ang="0">
                    <a:pos x="53" y="4"/>
                  </a:cxn>
                </a:cxnLst>
                <a:rect l="0" t="0" r="r" b="b"/>
                <a:pathLst>
                  <a:path w="422" h="653">
                    <a:moveTo>
                      <a:pt x="52" y="0"/>
                    </a:moveTo>
                    <a:lnTo>
                      <a:pt x="209" y="61"/>
                    </a:lnTo>
                    <a:lnTo>
                      <a:pt x="312" y="175"/>
                    </a:lnTo>
                    <a:lnTo>
                      <a:pt x="371" y="273"/>
                    </a:lnTo>
                    <a:lnTo>
                      <a:pt x="375" y="321"/>
                    </a:lnTo>
                    <a:lnTo>
                      <a:pt x="408" y="382"/>
                    </a:lnTo>
                    <a:lnTo>
                      <a:pt x="414" y="411"/>
                    </a:lnTo>
                    <a:lnTo>
                      <a:pt x="418" y="437"/>
                    </a:lnTo>
                    <a:lnTo>
                      <a:pt x="422" y="460"/>
                    </a:lnTo>
                    <a:lnTo>
                      <a:pt x="422" y="481"/>
                    </a:lnTo>
                    <a:lnTo>
                      <a:pt x="418" y="503"/>
                    </a:lnTo>
                    <a:lnTo>
                      <a:pt x="410" y="523"/>
                    </a:lnTo>
                    <a:lnTo>
                      <a:pt x="396" y="543"/>
                    </a:lnTo>
                    <a:lnTo>
                      <a:pt x="375" y="566"/>
                    </a:lnTo>
                    <a:lnTo>
                      <a:pt x="357" y="575"/>
                    </a:lnTo>
                    <a:lnTo>
                      <a:pt x="340" y="586"/>
                    </a:lnTo>
                    <a:lnTo>
                      <a:pt x="324" y="596"/>
                    </a:lnTo>
                    <a:lnTo>
                      <a:pt x="309" y="604"/>
                    </a:lnTo>
                    <a:lnTo>
                      <a:pt x="293" y="612"/>
                    </a:lnTo>
                    <a:lnTo>
                      <a:pt x="276" y="617"/>
                    </a:lnTo>
                    <a:lnTo>
                      <a:pt x="258" y="620"/>
                    </a:lnTo>
                    <a:lnTo>
                      <a:pt x="238" y="621"/>
                    </a:lnTo>
                    <a:lnTo>
                      <a:pt x="188" y="572"/>
                    </a:lnTo>
                    <a:lnTo>
                      <a:pt x="187" y="603"/>
                    </a:lnTo>
                    <a:lnTo>
                      <a:pt x="185" y="632"/>
                    </a:lnTo>
                    <a:lnTo>
                      <a:pt x="178" y="648"/>
                    </a:lnTo>
                    <a:lnTo>
                      <a:pt x="171" y="653"/>
                    </a:lnTo>
                    <a:lnTo>
                      <a:pt x="162" y="649"/>
                    </a:lnTo>
                    <a:lnTo>
                      <a:pt x="155" y="639"/>
                    </a:lnTo>
                    <a:lnTo>
                      <a:pt x="148" y="627"/>
                    </a:lnTo>
                    <a:lnTo>
                      <a:pt x="142" y="609"/>
                    </a:lnTo>
                    <a:lnTo>
                      <a:pt x="136" y="590"/>
                    </a:lnTo>
                    <a:lnTo>
                      <a:pt x="101" y="512"/>
                    </a:lnTo>
                    <a:lnTo>
                      <a:pt x="159" y="499"/>
                    </a:lnTo>
                    <a:lnTo>
                      <a:pt x="187" y="488"/>
                    </a:lnTo>
                    <a:lnTo>
                      <a:pt x="187" y="508"/>
                    </a:lnTo>
                    <a:lnTo>
                      <a:pt x="207" y="500"/>
                    </a:lnTo>
                    <a:lnTo>
                      <a:pt x="211" y="473"/>
                    </a:lnTo>
                    <a:lnTo>
                      <a:pt x="242" y="478"/>
                    </a:lnTo>
                    <a:lnTo>
                      <a:pt x="292" y="527"/>
                    </a:lnTo>
                    <a:lnTo>
                      <a:pt x="303" y="568"/>
                    </a:lnTo>
                    <a:lnTo>
                      <a:pt x="320" y="536"/>
                    </a:lnTo>
                    <a:lnTo>
                      <a:pt x="277" y="487"/>
                    </a:lnTo>
                    <a:lnTo>
                      <a:pt x="333" y="497"/>
                    </a:lnTo>
                    <a:lnTo>
                      <a:pt x="368" y="513"/>
                    </a:lnTo>
                    <a:lnTo>
                      <a:pt x="381" y="482"/>
                    </a:lnTo>
                    <a:lnTo>
                      <a:pt x="299" y="467"/>
                    </a:lnTo>
                    <a:lnTo>
                      <a:pt x="350" y="458"/>
                    </a:lnTo>
                    <a:lnTo>
                      <a:pt x="331" y="435"/>
                    </a:lnTo>
                    <a:lnTo>
                      <a:pt x="291" y="434"/>
                    </a:lnTo>
                    <a:lnTo>
                      <a:pt x="243" y="448"/>
                    </a:lnTo>
                    <a:lnTo>
                      <a:pt x="249" y="404"/>
                    </a:lnTo>
                    <a:lnTo>
                      <a:pt x="282" y="358"/>
                    </a:lnTo>
                    <a:lnTo>
                      <a:pt x="284" y="302"/>
                    </a:lnTo>
                    <a:lnTo>
                      <a:pt x="255" y="337"/>
                    </a:lnTo>
                    <a:lnTo>
                      <a:pt x="248" y="317"/>
                    </a:lnTo>
                    <a:lnTo>
                      <a:pt x="257" y="274"/>
                    </a:lnTo>
                    <a:lnTo>
                      <a:pt x="259" y="205"/>
                    </a:lnTo>
                    <a:lnTo>
                      <a:pt x="235" y="241"/>
                    </a:lnTo>
                    <a:lnTo>
                      <a:pt x="221" y="299"/>
                    </a:lnTo>
                    <a:lnTo>
                      <a:pt x="217" y="415"/>
                    </a:lnTo>
                    <a:lnTo>
                      <a:pt x="208" y="465"/>
                    </a:lnTo>
                    <a:lnTo>
                      <a:pt x="159" y="491"/>
                    </a:lnTo>
                    <a:lnTo>
                      <a:pt x="119" y="490"/>
                    </a:lnTo>
                    <a:lnTo>
                      <a:pt x="120" y="448"/>
                    </a:lnTo>
                    <a:lnTo>
                      <a:pt x="127" y="385"/>
                    </a:lnTo>
                    <a:lnTo>
                      <a:pt x="101" y="432"/>
                    </a:lnTo>
                    <a:lnTo>
                      <a:pt x="83" y="521"/>
                    </a:lnTo>
                    <a:lnTo>
                      <a:pt x="43" y="520"/>
                    </a:lnTo>
                    <a:lnTo>
                      <a:pt x="0" y="510"/>
                    </a:lnTo>
                    <a:lnTo>
                      <a:pt x="11" y="417"/>
                    </a:lnTo>
                    <a:lnTo>
                      <a:pt x="27" y="158"/>
                    </a:lnTo>
                    <a:lnTo>
                      <a:pt x="53" y="104"/>
                    </a:lnTo>
                    <a:lnTo>
                      <a:pt x="78" y="76"/>
                    </a:lnTo>
                    <a:lnTo>
                      <a:pt x="109" y="101"/>
                    </a:lnTo>
                    <a:lnTo>
                      <a:pt x="105" y="177"/>
                    </a:lnTo>
                    <a:lnTo>
                      <a:pt x="90" y="299"/>
                    </a:lnTo>
                    <a:lnTo>
                      <a:pt x="87" y="371"/>
                    </a:lnTo>
                    <a:lnTo>
                      <a:pt x="118" y="305"/>
                    </a:lnTo>
                    <a:lnTo>
                      <a:pt x="123" y="150"/>
                    </a:lnTo>
                    <a:lnTo>
                      <a:pt x="121" y="74"/>
                    </a:lnTo>
                    <a:lnTo>
                      <a:pt x="147" y="126"/>
                    </a:lnTo>
                    <a:lnTo>
                      <a:pt x="160" y="211"/>
                    </a:lnTo>
                    <a:lnTo>
                      <a:pt x="196" y="311"/>
                    </a:lnTo>
                    <a:lnTo>
                      <a:pt x="182" y="247"/>
                    </a:lnTo>
                    <a:lnTo>
                      <a:pt x="148" y="98"/>
                    </a:lnTo>
                    <a:lnTo>
                      <a:pt x="121" y="54"/>
                    </a:lnTo>
                    <a:lnTo>
                      <a:pt x="101" y="65"/>
                    </a:lnTo>
                    <a:lnTo>
                      <a:pt x="48" y="28"/>
                    </a:lnTo>
                    <a:lnTo>
                      <a:pt x="49" y="24"/>
                    </a:lnTo>
                    <a:lnTo>
                      <a:pt x="52" y="14"/>
                    </a:lnTo>
                    <a:lnTo>
                      <a:pt x="53" y="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20"/>
              <p:cNvSpPr>
                <a:spLocks/>
              </p:cNvSpPr>
              <p:nvPr/>
            </p:nvSpPr>
            <p:spPr bwMode="auto">
              <a:xfrm>
                <a:off x="2684463" y="4349751"/>
                <a:ext cx="106363" cy="130175"/>
              </a:xfrm>
              <a:custGeom>
                <a:avLst/>
                <a:gdLst/>
                <a:ahLst/>
                <a:cxnLst>
                  <a:cxn ang="0">
                    <a:pos x="260" y="172"/>
                  </a:cxn>
                  <a:cxn ang="0">
                    <a:pos x="270" y="279"/>
                  </a:cxn>
                  <a:cxn ang="0">
                    <a:pos x="228" y="195"/>
                  </a:cxn>
                  <a:cxn ang="0">
                    <a:pos x="179" y="130"/>
                  </a:cxn>
                  <a:cxn ang="0">
                    <a:pos x="114" y="48"/>
                  </a:cxn>
                  <a:cxn ang="0">
                    <a:pos x="124" y="100"/>
                  </a:cxn>
                  <a:cxn ang="0">
                    <a:pos x="215" y="230"/>
                  </a:cxn>
                  <a:cxn ang="0">
                    <a:pos x="235" y="324"/>
                  </a:cxn>
                  <a:cxn ang="0">
                    <a:pos x="184" y="327"/>
                  </a:cxn>
                  <a:cxn ang="0">
                    <a:pos x="97" y="210"/>
                  </a:cxn>
                  <a:cxn ang="0">
                    <a:pos x="7" y="33"/>
                  </a:cxn>
                  <a:cxn ang="0">
                    <a:pos x="0" y="0"/>
                  </a:cxn>
                  <a:cxn ang="0">
                    <a:pos x="65" y="25"/>
                  </a:cxn>
                  <a:cxn ang="0">
                    <a:pos x="84" y="7"/>
                  </a:cxn>
                  <a:cxn ang="0">
                    <a:pos x="106" y="11"/>
                  </a:cxn>
                  <a:cxn ang="0">
                    <a:pos x="125" y="17"/>
                  </a:cxn>
                  <a:cxn ang="0">
                    <a:pos x="143" y="21"/>
                  </a:cxn>
                  <a:cxn ang="0">
                    <a:pos x="157" y="26"/>
                  </a:cxn>
                  <a:cxn ang="0">
                    <a:pos x="169" y="31"/>
                  </a:cxn>
                  <a:cxn ang="0">
                    <a:pos x="180" y="37"/>
                  </a:cxn>
                  <a:cxn ang="0">
                    <a:pos x="190" y="43"/>
                  </a:cxn>
                  <a:cxn ang="0">
                    <a:pos x="198" y="52"/>
                  </a:cxn>
                  <a:cxn ang="0">
                    <a:pos x="204" y="60"/>
                  </a:cxn>
                  <a:cxn ang="0">
                    <a:pos x="212" y="71"/>
                  </a:cxn>
                  <a:cxn ang="0">
                    <a:pos x="218" y="83"/>
                  </a:cxn>
                  <a:cxn ang="0">
                    <a:pos x="225" y="97"/>
                  </a:cxn>
                  <a:cxn ang="0">
                    <a:pos x="232" y="112"/>
                  </a:cxn>
                  <a:cxn ang="0">
                    <a:pos x="241" y="129"/>
                  </a:cxn>
                  <a:cxn ang="0">
                    <a:pos x="249" y="149"/>
                  </a:cxn>
                  <a:cxn ang="0">
                    <a:pos x="260" y="172"/>
                  </a:cxn>
                </a:cxnLst>
                <a:rect l="0" t="0" r="r" b="b"/>
                <a:pathLst>
                  <a:path w="270" h="327">
                    <a:moveTo>
                      <a:pt x="260" y="172"/>
                    </a:moveTo>
                    <a:lnTo>
                      <a:pt x="270" y="279"/>
                    </a:lnTo>
                    <a:lnTo>
                      <a:pt x="228" y="195"/>
                    </a:lnTo>
                    <a:lnTo>
                      <a:pt x="179" y="130"/>
                    </a:lnTo>
                    <a:lnTo>
                      <a:pt x="114" y="48"/>
                    </a:lnTo>
                    <a:lnTo>
                      <a:pt x="124" y="100"/>
                    </a:lnTo>
                    <a:lnTo>
                      <a:pt x="215" y="230"/>
                    </a:lnTo>
                    <a:lnTo>
                      <a:pt x="235" y="324"/>
                    </a:lnTo>
                    <a:lnTo>
                      <a:pt x="184" y="327"/>
                    </a:lnTo>
                    <a:lnTo>
                      <a:pt x="97" y="210"/>
                    </a:lnTo>
                    <a:lnTo>
                      <a:pt x="7" y="33"/>
                    </a:lnTo>
                    <a:lnTo>
                      <a:pt x="0" y="0"/>
                    </a:lnTo>
                    <a:lnTo>
                      <a:pt x="65" y="25"/>
                    </a:lnTo>
                    <a:lnTo>
                      <a:pt x="84" y="7"/>
                    </a:lnTo>
                    <a:lnTo>
                      <a:pt x="106" y="11"/>
                    </a:lnTo>
                    <a:lnTo>
                      <a:pt x="125" y="17"/>
                    </a:lnTo>
                    <a:lnTo>
                      <a:pt x="143" y="21"/>
                    </a:lnTo>
                    <a:lnTo>
                      <a:pt x="157" y="26"/>
                    </a:lnTo>
                    <a:lnTo>
                      <a:pt x="169" y="31"/>
                    </a:lnTo>
                    <a:lnTo>
                      <a:pt x="180" y="37"/>
                    </a:lnTo>
                    <a:lnTo>
                      <a:pt x="190" y="43"/>
                    </a:lnTo>
                    <a:lnTo>
                      <a:pt x="198" y="52"/>
                    </a:lnTo>
                    <a:lnTo>
                      <a:pt x="204" y="60"/>
                    </a:lnTo>
                    <a:lnTo>
                      <a:pt x="212" y="71"/>
                    </a:lnTo>
                    <a:lnTo>
                      <a:pt x="218" y="83"/>
                    </a:lnTo>
                    <a:lnTo>
                      <a:pt x="225" y="97"/>
                    </a:lnTo>
                    <a:lnTo>
                      <a:pt x="232" y="112"/>
                    </a:lnTo>
                    <a:lnTo>
                      <a:pt x="241" y="129"/>
                    </a:lnTo>
                    <a:lnTo>
                      <a:pt x="249" y="149"/>
                    </a:lnTo>
                    <a:lnTo>
                      <a:pt x="260" y="172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21"/>
              <p:cNvSpPr>
                <a:spLocks/>
              </p:cNvSpPr>
              <p:nvPr/>
            </p:nvSpPr>
            <p:spPr bwMode="auto">
              <a:xfrm>
                <a:off x="2803525" y="4538663"/>
                <a:ext cx="103188" cy="387350"/>
              </a:xfrm>
              <a:custGeom>
                <a:avLst/>
                <a:gdLst/>
                <a:ahLst/>
                <a:cxnLst>
                  <a:cxn ang="0">
                    <a:pos x="245" y="0"/>
                  </a:cxn>
                  <a:cxn ang="0">
                    <a:pos x="241" y="120"/>
                  </a:cxn>
                  <a:cxn ang="0">
                    <a:pos x="240" y="212"/>
                  </a:cxn>
                  <a:cxn ang="0">
                    <a:pos x="262" y="593"/>
                  </a:cxn>
                  <a:cxn ang="0">
                    <a:pos x="250" y="961"/>
                  </a:cxn>
                  <a:cxn ang="0">
                    <a:pos x="128" y="975"/>
                  </a:cxn>
                  <a:cxn ang="0">
                    <a:pos x="23" y="972"/>
                  </a:cxn>
                  <a:cxn ang="0">
                    <a:pos x="25" y="910"/>
                  </a:cxn>
                  <a:cxn ang="0">
                    <a:pos x="29" y="779"/>
                  </a:cxn>
                  <a:cxn ang="0">
                    <a:pos x="40" y="462"/>
                  </a:cxn>
                  <a:cxn ang="0">
                    <a:pos x="54" y="542"/>
                  </a:cxn>
                  <a:cxn ang="0">
                    <a:pos x="112" y="658"/>
                  </a:cxn>
                  <a:cxn ang="0">
                    <a:pos x="123" y="817"/>
                  </a:cxn>
                  <a:cxn ang="0">
                    <a:pos x="144" y="738"/>
                  </a:cxn>
                  <a:cxn ang="0">
                    <a:pos x="130" y="615"/>
                  </a:cxn>
                  <a:cxn ang="0">
                    <a:pos x="67" y="419"/>
                  </a:cxn>
                  <a:cxn ang="0">
                    <a:pos x="28" y="252"/>
                  </a:cxn>
                  <a:cxn ang="0">
                    <a:pos x="0" y="39"/>
                  </a:cxn>
                  <a:cxn ang="0">
                    <a:pos x="43" y="58"/>
                  </a:cxn>
                  <a:cxn ang="0">
                    <a:pos x="75" y="138"/>
                  </a:cxn>
                  <a:cxn ang="0">
                    <a:pos x="129" y="378"/>
                  </a:cxn>
                  <a:cxn ang="0">
                    <a:pos x="116" y="254"/>
                  </a:cxn>
                  <a:cxn ang="0">
                    <a:pos x="78" y="11"/>
                  </a:cxn>
                  <a:cxn ang="0">
                    <a:pos x="139" y="61"/>
                  </a:cxn>
                  <a:cxn ang="0">
                    <a:pos x="145" y="59"/>
                  </a:cxn>
                  <a:cxn ang="0">
                    <a:pos x="156" y="53"/>
                  </a:cxn>
                  <a:cxn ang="0">
                    <a:pos x="175" y="44"/>
                  </a:cxn>
                  <a:cxn ang="0">
                    <a:pos x="195" y="33"/>
                  </a:cxn>
                  <a:cxn ang="0">
                    <a:pos x="215" y="23"/>
                  </a:cxn>
                  <a:cxn ang="0">
                    <a:pos x="231" y="13"/>
                  </a:cxn>
                  <a:cxn ang="0">
                    <a:pos x="243" y="5"/>
                  </a:cxn>
                  <a:cxn ang="0">
                    <a:pos x="245" y="0"/>
                  </a:cxn>
                </a:cxnLst>
                <a:rect l="0" t="0" r="r" b="b"/>
                <a:pathLst>
                  <a:path w="262" h="975">
                    <a:moveTo>
                      <a:pt x="245" y="0"/>
                    </a:moveTo>
                    <a:lnTo>
                      <a:pt x="241" y="120"/>
                    </a:lnTo>
                    <a:lnTo>
                      <a:pt x="240" y="212"/>
                    </a:lnTo>
                    <a:lnTo>
                      <a:pt x="262" y="593"/>
                    </a:lnTo>
                    <a:lnTo>
                      <a:pt x="250" y="961"/>
                    </a:lnTo>
                    <a:lnTo>
                      <a:pt x="128" y="975"/>
                    </a:lnTo>
                    <a:lnTo>
                      <a:pt x="23" y="972"/>
                    </a:lnTo>
                    <a:lnTo>
                      <a:pt x="25" y="910"/>
                    </a:lnTo>
                    <a:lnTo>
                      <a:pt x="29" y="779"/>
                    </a:lnTo>
                    <a:lnTo>
                      <a:pt x="40" y="462"/>
                    </a:lnTo>
                    <a:lnTo>
                      <a:pt x="54" y="542"/>
                    </a:lnTo>
                    <a:lnTo>
                      <a:pt x="112" y="658"/>
                    </a:lnTo>
                    <a:lnTo>
                      <a:pt x="123" y="817"/>
                    </a:lnTo>
                    <a:lnTo>
                      <a:pt x="144" y="738"/>
                    </a:lnTo>
                    <a:lnTo>
                      <a:pt x="130" y="615"/>
                    </a:lnTo>
                    <a:lnTo>
                      <a:pt x="67" y="419"/>
                    </a:lnTo>
                    <a:lnTo>
                      <a:pt x="28" y="252"/>
                    </a:lnTo>
                    <a:lnTo>
                      <a:pt x="0" y="39"/>
                    </a:lnTo>
                    <a:lnTo>
                      <a:pt x="43" y="58"/>
                    </a:lnTo>
                    <a:lnTo>
                      <a:pt x="75" y="138"/>
                    </a:lnTo>
                    <a:lnTo>
                      <a:pt x="129" y="378"/>
                    </a:lnTo>
                    <a:lnTo>
                      <a:pt x="116" y="254"/>
                    </a:lnTo>
                    <a:lnTo>
                      <a:pt x="78" y="11"/>
                    </a:lnTo>
                    <a:lnTo>
                      <a:pt x="139" y="61"/>
                    </a:lnTo>
                    <a:lnTo>
                      <a:pt x="145" y="59"/>
                    </a:lnTo>
                    <a:lnTo>
                      <a:pt x="156" y="53"/>
                    </a:lnTo>
                    <a:lnTo>
                      <a:pt x="175" y="44"/>
                    </a:lnTo>
                    <a:lnTo>
                      <a:pt x="195" y="33"/>
                    </a:lnTo>
                    <a:lnTo>
                      <a:pt x="215" y="23"/>
                    </a:lnTo>
                    <a:lnTo>
                      <a:pt x="231" y="13"/>
                    </a:lnTo>
                    <a:lnTo>
                      <a:pt x="243" y="5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22"/>
              <p:cNvSpPr>
                <a:spLocks/>
              </p:cNvSpPr>
              <p:nvPr/>
            </p:nvSpPr>
            <p:spPr bwMode="auto">
              <a:xfrm>
                <a:off x="2686050" y="4548188"/>
                <a:ext cx="120650" cy="381000"/>
              </a:xfrm>
              <a:custGeom>
                <a:avLst/>
                <a:gdLst/>
                <a:ahLst/>
                <a:cxnLst>
                  <a:cxn ang="0">
                    <a:pos x="268" y="66"/>
                  </a:cxn>
                  <a:cxn ang="0">
                    <a:pos x="279" y="243"/>
                  </a:cxn>
                  <a:cxn ang="0">
                    <a:pos x="305" y="507"/>
                  </a:cxn>
                  <a:cxn ang="0">
                    <a:pos x="291" y="957"/>
                  </a:cxn>
                  <a:cxn ang="0">
                    <a:pos x="109" y="933"/>
                  </a:cxn>
                  <a:cxn ang="0">
                    <a:pos x="0" y="928"/>
                  </a:cxn>
                  <a:cxn ang="0">
                    <a:pos x="43" y="771"/>
                  </a:cxn>
                  <a:cxn ang="0">
                    <a:pos x="54" y="437"/>
                  </a:cxn>
                  <a:cxn ang="0">
                    <a:pos x="79" y="509"/>
                  </a:cxn>
                  <a:cxn ang="0">
                    <a:pos x="91" y="640"/>
                  </a:cxn>
                  <a:cxn ang="0">
                    <a:pos x="210" y="759"/>
                  </a:cxn>
                  <a:cxn ang="0">
                    <a:pos x="189" y="618"/>
                  </a:cxn>
                  <a:cxn ang="0">
                    <a:pos x="109" y="309"/>
                  </a:cxn>
                  <a:cxn ang="0">
                    <a:pos x="112" y="278"/>
                  </a:cxn>
                  <a:cxn ang="0">
                    <a:pos x="107" y="243"/>
                  </a:cxn>
                  <a:cxn ang="0">
                    <a:pos x="99" y="205"/>
                  </a:cxn>
                  <a:cxn ang="0">
                    <a:pos x="87" y="167"/>
                  </a:cxn>
                  <a:cxn ang="0">
                    <a:pos x="75" y="130"/>
                  </a:cxn>
                  <a:cxn ang="0">
                    <a:pos x="66" y="97"/>
                  </a:cxn>
                  <a:cxn ang="0">
                    <a:pos x="59" y="70"/>
                  </a:cxn>
                  <a:cxn ang="0">
                    <a:pos x="58" y="50"/>
                  </a:cxn>
                  <a:cxn ang="0">
                    <a:pos x="60" y="42"/>
                  </a:cxn>
                  <a:cxn ang="0">
                    <a:pos x="64" y="35"/>
                  </a:cxn>
                  <a:cxn ang="0">
                    <a:pos x="68" y="33"/>
                  </a:cxn>
                  <a:cxn ang="0">
                    <a:pos x="74" y="34"/>
                  </a:cxn>
                  <a:cxn ang="0">
                    <a:pos x="81" y="38"/>
                  </a:cxn>
                  <a:cxn ang="0">
                    <a:pos x="89" y="48"/>
                  </a:cxn>
                  <a:cxn ang="0">
                    <a:pos x="99" y="61"/>
                  </a:cxn>
                  <a:cxn ang="0">
                    <a:pos x="110" y="79"/>
                  </a:cxn>
                  <a:cxn ang="0">
                    <a:pos x="221" y="170"/>
                  </a:cxn>
                  <a:cxn ang="0">
                    <a:pos x="197" y="90"/>
                  </a:cxn>
                  <a:cxn ang="0">
                    <a:pos x="130" y="0"/>
                  </a:cxn>
                  <a:cxn ang="0">
                    <a:pos x="252" y="13"/>
                  </a:cxn>
                  <a:cxn ang="0">
                    <a:pos x="268" y="66"/>
                  </a:cxn>
                </a:cxnLst>
                <a:rect l="0" t="0" r="r" b="b"/>
                <a:pathLst>
                  <a:path w="305" h="957">
                    <a:moveTo>
                      <a:pt x="268" y="66"/>
                    </a:moveTo>
                    <a:lnTo>
                      <a:pt x="279" y="243"/>
                    </a:lnTo>
                    <a:lnTo>
                      <a:pt x="305" y="507"/>
                    </a:lnTo>
                    <a:lnTo>
                      <a:pt x="291" y="957"/>
                    </a:lnTo>
                    <a:lnTo>
                      <a:pt x="109" y="933"/>
                    </a:lnTo>
                    <a:lnTo>
                      <a:pt x="0" y="928"/>
                    </a:lnTo>
                    <a:lnTo>
                      <a:pt x="43" y="771"/>
                    </a:lnTo>
                    <a:lnTo>
                      <a:pt x="54" y="437"/>
                    </a:lnTo>
                    <a:lnTo>
                      <a:pt x="79" y="509"/>
                    </a:lnTo>
                    <a:lnTo>
                      <a:pt x="91" y="640"/>
                    </a:lnTo>
                    <a:lnTo>
                      <a:pt x="210" y="759"/>
                    </a:lnTo>
                    <a:lnTo>
                      <a:pt x="189" y="618"/>
                    </a:lnTo>
                    <a:lnTo>
                      <a:pt x="109" y="309"/>
                    </a:lnTo>
                    <a:lnTo>
                      <a:pt x="112" y="278"/>
                    </a:lnTo>
                    <a:lnTo>
                      <a:pt x="107" y="243"/>
                    </a:lnTo>
                    <a:lnTo>
                      <a:pt x="99" y="205"/>
                    </a:lnTo>
                    <a:lnTo>
                      <a:pt x="87" y="167"/>
                    </a:lnTo>
                    <a:lnTo>
                      <a:pt x="75" y="130"/>
                    </a:lnTo>
                    <a:lnTo>
                      <a:pt x="66" y="97"/>
                    </a:lnTo>
                    <a:lnTo>
                      <a:pt x="59" y="70"/>
                    </a:lnTo>
                    <a:lnTo>
                      <a:pt x="58" y="50"/>
                    </a:lnTo>
                    <a:lnTo>
                      <a:pt x="60" y="42"/>
                    </a:lnTo>
                    <a:lnTo>
                      <a:pt x="64" y="35"/>
                    </a:lnTo>
                    <a:lnTo>
                      <a:pt x="68" y="33"/>
                    </a:lnTo>
                    <a:lnTo>
                      <a:pt x="74" y="34"/>
                    </a:lnTo>
                    <a:lnTo>
                      <a:pt x="81" y="38"/>
                    </a:lnTo>
                    <a:lnTo>
                      <a:pt x="89" y="48"/>
                    </a:lnTo>
                    <a:lnTo>
                      <a:pt x="99" y="61"/>
                    </a:lnTo>
                    <a:lnTo>
                      <a:pt x="110" y="79"/>
                    </a:lnTo>
                    <a:lnTo>
                      <a:pt x="221" y="170"/>
                    </a:lnTo>
                    <a:lnTo>
                      <a:pt x="197" y="90"/>
                    </a:lnTo>
                    <a:lnTo>
                      <a:pt x="130" y="0"/>
                    </a:lnTo>
                    <a:lnTo>
                      <a:pt x="252" y="13"/>
                    </a:lnTo>
                    <a:lnTo>
                      <a:pt x="268" y="66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23"/>
              <p:cNvSpPr>
                <a:spLocks/>
              </p:cNvSpPr>
              <p:nvPr/>
            </p:nvSpPr>
            <p:spPr bwMode="auto">
              <a:xfrm>
                <a:off x="2614613" y="4341813"/>
                <a:ext cx="177800" cy="211138"/>
              </a:xfrm>
              <a:custGeom>
                <a:avLst/>
                <a:gdLst/>
                <a:ahLst/>
                <a:cxnLst>
                  <a:cxn ang="0">
                    <a:pos x="371" y="340"/>
                  </a:cxn>
                  <a:cxn ang="0">
                    <a:pos x="206" y="0"/>
                  </a:cxn>
                  <a:cxn ang="0">
                    <a:pos x="0" y="55"/>
                  </a:cxn>
                  <a:cxn ang="0">
                    <a:pos x="106" y="320"/>
                  </a:cxn>
                  <a:cxn ang="0">
                    <a:pos x="152" y="294"/>
                  </a:cxn>
                  <a:cxn ang="0">
                    <a:pos x="185" y="275"/>
                  </a:cxn>
                  <a:cxn ang="0">
                    <a:pos x="220" y="300"/>
                  </a:cxn>
                  <a:cxn ang="0">
                    <a:pos x="257" y="345"/>
                  </a:cxn>
                  <a:cxn ang="0">
                    <a:pos x="253" y="431"/>
                  </a:cxn>
                  <a:cxn ang="0">
                    <a:pos x="199" y="463"/>
                  </a:cxn>
                  <a:cxn ang="0">
                    <a:pos x="222" y="505"/>
                  </a:cxn>
                  <a:cxn ang="0">
                    <a:pos x="447" y="531"/>
                  </a:cxn>
                  <a:cxn ang="0">
                    <a:pos x="431" y="495"/>
                  </a:cxn>
                  <a:cxn ang="0">
                    <a:pos x="371" y="340"/>
                  </a:cxn>
                </a:cxnLst>
                <a:rect l="0" t="0" r="r" b="b"/>
                <a:pathLst>
                  <a:path w="447" h="531">
                    <a:moveTo>
                      <a:pt x="371" y="340"/>
                    </a:moveTo>
                    <a:lnTo>
                      <a:pt x="206" y="0"/>
                    </a:lnTo>
                    <a:lnTo>
                      <a:pt x="0" y="55"/>
                    </a:lnTo>
                    <a:lnTo>
                      <a:pt x="106" y="320"/>
                    </a:lnTo>
                    <a:lnTo>
                      <a:pt x="152" y="294"/>
                    </a:lnTo>
                    <a:lnTo>
                      <a:pt x="185" y="275"/>
                    </a:lnTo>
                    <a:lnTo>
                      <a:pt x="220" y="300"/>
                    </a:lnTo>
                    <a:lnTo>
                      <a:pt x="257" y="345"/>
                    </a:lnTo>
                    <a:lnTo>
                      <a:pt x="253" y="431"/>
                    </a:lnTo>
                    <a:lnTo>
                      <a:pt x="199" y="463"/>
                    </a:lnTo>
                    <a:lnTo>
                      <a:pt x="222" y="505"/>
                    </a:lnTo>
                    <a:lnTo>
                      <a:pt x="447" y="531"/>
                    </a:lnTo>
                    <a:lnTo>
                      <a:pt x="431" y="495"/>
                    </a:lnTo>
                    <a:lnTo>
                      <a:pt x="371" y="34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24"/>
              <p:cNvSpPr>
                <a:spLocks/>
              </p:cNvSpPr>
              <p:nvPr/>
            </p:nvSpPr>
            <p:spPr bwMode="auto">
              <a:xfrm>
                <a:off x="2733675" y="4479926"/>
                <a:ext cx="106363" cy="58738"/>
              </a:xfrm>
              <a:custGeom>
                <a:avLst/>
                <a:gdLst/>
                <a:ahLst/>
                <a:cxnLst>
                  <a:cxn ang="0">
                    <a:pos x="254" y="39"/>
                  </a:cxn>
                  <a:cxn ang="0">
                    <a:pos x="192" y="38"/>
                  </a:cxn>
                  <a:cxn ang="0">
                    <a:pos x="132" y="3"/>
                  </a:cxn>
                  <a:cxn ang="0">
                    <a:pos x="79" y="1"/>
                  </a:cxn>
                  <a:cxn ang="0">
                    <a:pos x="38" y="0"/>
                  </a:cxn>
                  <a:cxn ang="0">
                    <a:pos x="50" y="21"/>
                  </a:cxn>
                  <a:cxn ang="0">
                    <a:pos x="9" y="7"/>
                  </a:cxn>
                  <a:cxn ang="0">
                    <a:pos x="4" y="32"/>
                  </a:cxn>
                  <a:cxn ang="0">
                    <a:pos x="0" y="58"/>
                  </a:cxn>
                  <a:cxn ang="0">
                    <a:pos x="23" y="82"/>
                  </a:cxn>
                  <a:cxn ang="0">
                    <a:pos x="30" y="115"/>
                  </a:cxn>
                  <a:cxn ang="0">
                    <a:pos x="79" y="149"/>
                  </a:cxn>
                  <a:cxn ang="0">
                    <a:pos x="123" y="150"/>
                  </a:cxn>
                  <a:cxn ang="0">
                    <a:pos x="266" y="127"/>
                  </a:cxn>
                  <a:cxn ang="0">
                    <a:pos x="269" y="81"/>
                  </a:cxn>
                  <a:cxn ang="0">
                    <a:pos x="254" y="39"/>
                  </a:cxn>
                </a:cxnLst>
                <a:rect l="0" t="0" r="r" b="b"/>
                <a:pathLst>
                  <a:path w="269" h="150">
                    <a:moveTo>
                      <a:pt x="254" y="39"/>
                    </a:moveTo>
                    <a:lnTo>
                      <a:pt x="192" y="38"/>
                    </a:lnTo>
                    <a:lnTo>
                      <a:pt x="132" y="3"/>
                    </a:lnTo>
                    <a:lnTo>
                      <a:pt x="79" y="1"/>
                    </a:lnTo>
                    <a:lnTo>
                      <a:pt x="38" y="0"/>
                    </a:lnTo>
                    <a:lnTo>
                      <a:pt x="50" y="21"/>
                    </a:lnTo>
                    <a:lnTo>
                      <a:pt x="9" y="7"/>
                    </a:lnTo>
                    <a:lnTo>
                      <a:pt x="4" y="32"/>
                    </a:lnTo>
                    <a:lnTo>
                      <a:pt x="0" y="58"/>
                    </a:lnTo>
                    <a:lnTo>
                      <a:pt x="23" y="82"/>
                    </a:lnTo>
                    <a:lnTo>
                      <a:pt x="30" y="115"/>
                    </a:lnTo>
                    <a:lnTo>
                      <a:pt x="79" y="149"/>
                    </a:lnTo>
                    <a:lnTo>
                      <a:pt x="123" y="150"/>
                    </a:lnTo>
                    <a:lnTo>
                      <a:pt x="266" y="127"/>
                    </a:lnTo>
                    <a:lnTo>
                      <a:pt x="269" y="81"/>
                    </a:lnTo>
                    <a:lnTo>
                      <a:pt x="254" y="39"/>
                    </a:ln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25"/>
              <p:cNvSpPr>
                <a:spLocks/>
              </p:cNvSpPr>
              <p:nvPr/>
            </p:nvSpPr>
            <p:spPr bwMode="auto">
              <a:xfrm>
                <a:off x="2684463" y="4392613"/>
                <a:ext cx="63500" cy="109538"/>
              </a:xfrm>
              <a:custGeom>
                <a:avLst/>
                <a:gdLst/>
                <a:ahLst/>
                <a:cxnLst>
                  <a:cxn ang="0">
                    <a:pos x="11" y="164"/>
                  </a:cxn>
                  <a:cxn ang="0">
                    <a:pos x="25" y="123"/>
                  </a:cxn>
                  <a:cxn ang="0">
                    <a:pos x="14" y="74"/>
                  </a:cxn>
                  <a:cxn ang="0">
                    <a:pos x="24" y="0"/>
                  </a:cxn>
                  <a:cxn ang="0">
                    <a:pos x="48" y="22"/>
                  </a:cxn>
                  <a:cxn ang="0">
                    <a:pos x="47" y="67"/>
                  </a:cxn>
                  <a:cxn ang="0">
                    <a:pos x="79" y="68"/>
                  </a:cxn>
                  <a:cxn ang="0">
                    <a:pos x="98" y="43"/>
                  </a:cxn>
                  <a:cxn ang="0">
                    <a:pos x="120" y="28"/>
                  </a:cxn>
                  <a:cxn ang="0">
                    <a:pos x="134" y="32"/>
                  </a:cxn>
                  <a:cxn ang="0">
                    <a:pos x="134" y="57"/>
                  </a:cxn>
                  <a:cxn ang="0">
                    <a:pos x="157" y="78"/>
                  </a:cxn>
                  <a:cxn ang="0">
                    <a:pos x="156" y="111"/>
                  </a:cxn>
                  <a:cxn ang="0">
                    <a:pos x="164" y="140"/>
                  </a:cxn>
                  <a:cxn ang="0">
                    <a:pos x="150" y="177"/>
                  </a:cxn>
                  <a:cxn ang="0">
                    <a:pos x="112" y="202"/>
                  </a:cxn>
                  <a:cxn ang="0">
                    <a:pos x="41" y="249"/>
                  </a:cxn>
                  <a:cxn ang="0">
                    <a:pos x="15" y="277"/>
                  </a:cxn>
                  <a:cxn ang="0">
                    <a:pos x="0" y="240"/>
                  </a:cxn>
                  <a:cxn ang="0">
                    <a:pos x="11" y="164"/>
                  </a:cxn>
                </a:cxnLst>
                <a:rect l="0" t="0" r="r" b="b"/>
                <a:pathLst>
                  <a:path w="164" h="277">
                    <a:moveTo>
                      <a:pt x="11" y="164"/>
                    </a:moveTo>
                    <a:lnTo>
                      <a:pt x="25" y="123"/>
                    </a:lnTo>
                    <a:lnTo>
                      <a:pt x="14" y="74"/>
                    </a:lnTo>
                    <a:lnTo>
                      <a:pt x="24" y="0"/>
                    </a:lnTo>
                    <a:lnTo>
                      <a:pt x="48" y="22"/>
                    </a:lnTo>
                    <a:lnTo>
                      <a:pt x="47" y="67"/>
                    </a:lnTo>
                    <a:lnTo>
                      <a:pt x="79" y="68"/>
                    </a:lnTo>
                    <a:lnTo>
                      <a:pt x="98" y="43"/>
                    </a:lnTo>
                    <a:lnTo>
                      <a:pt x="120" y="28"/>
                    </a:lnTo>
                    <a:lnTo>
                      <a:pt x="134" y="32"/>
                    </a:lnTo>
                    <a:lnTo>
                      <a:pt x="134" y="57"/>
                    </a:lnTo>
                    <a:lnTo>
                      <a:pt x="157" y="78"/>
                    </a:lnTo>
                    <a:lnTo>
                      <a:pt x="156" y="111"/>
                    </a:lnTo>
                    <a:lnTo>
                      <a:pt x="164" y="140"/>
                    </a:lnTo>
                    <a:lnTo>
                      <a:pt x="150" y="177"/>
                    </a:lnTo>
                    <a:lnTo>
                      <a:pt x="112" y="202"/>
                    </a:lnTo>
                    <a:lnTo>
                      <a:pt x="41" y="249"/>
                    </a:lnTo>
                    <a:lnTo>
                      <a:pt x="15" y="277"/>
                    </a:lnTo>
                    <a:lnTo>
                      <a:pt x="0" y="240"/>
                    </a:lnTo>
                    <a:lnTo>
                      <a:pt x="11" y="164"/>
                    </a:ln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26"/>
              <p:cNvSpPr>
                <a:spLocks/>
              </p:cNvSpPr>
              <p:nvPr/>
            </p:nvSpPr>
            <p:spPr bwMode="auto">
              <a:xfrm>
                <a:off x="2613025" y="4440238"/>
                <a:ext cx="73025" cy="88900"/>
              </a:xfrm>
              <a:custGeom>
                <a:avLst/>
                <a:gdLst/>
                <a:ahLst/>
                <a:cxnLst>
                  <a:cxn ang="0">
                    <a:pos x="178" y="37"/>
                  </a:cxn>
                  <a:cxn ang="0">
                    <a:pos x="128" y="64"/>
                  </a:cxn>
                  <a:cxn ang="0">
                    <a:pos x="107" y="99"/>
                  </a:cxn>
                  <a:cxn ang="0">
                    <a:pos x="81" y="142"/>
                  </a:cxn>
                  <a:cxn ang="0">
                    <a:pos x="78" y="109"/>
                  </a:cxn>
                  <a:cxn ang="0">
                    <a:pos x="103" y="63"/>
                  </a:cxn>
                  <a:cxn ang="0">
                    <a:pos x="59" y="69"/>
                  </a:cxn>
                  <a:cxn ang="0">
                    <a:pos x="64" y="41"/>
                  </a:cxn>
                  <a:cxn ang="0">
                    <a:pos x="84" y="33"/>
                  </a:cxn>
                  <a:cxn ang="0">
                    <a:pos x="52" y="0"/>
                  </a:cxn>
                  <a:cxn ang="0">
                    <a:pos x="44" y="32"/>
                  </a:cxn>
                  <a:cxn ang="0">
                    <a:pos x="18" y="53"/>
                  </a:cxn>
                  <a:cxn ang="0">
                    <a:pos x="0" y="96"/>
                  </a:cxn>
                  <a:cxn ang="0">
                    <a:pos x="2" y="137"/>
                  </a:cxn>
                  <a:cxn ang="0">
                    <a:pos x="4" y="167"/>
                  </a:cxn>
                  <a:cxn ang="0">
                    <a:pos x="7" y="188"/>
                  </a:cxn>
                  <a:cxn ang="0">
                    <a:pos x="13" y="202"/>
                  </a:cxn>
                  <a:cxn ang="0">
                    <a:pos x="22" y="210"/>
                  </a:cxn>
                  <a:cxn ang="0">
                    <a:pos x="35" y="215"/>
                  </a:cxn>
                  <a:cxn ang="0">
                    <a:pos x="54" y="218"/>
                  </a:cxn>
                  <a:cxn ang="0">
                    <a:pos x="80" y="222"/>
                  </a:cxn>
                  <a:cxn ang="0">
                    <a:pos x="185" y="216"/>
                  </a:cxn>
                  <a:cxn ang="0">
                    <a:pos x="174" y="179"/>
                  </a:cxn>
                  <a:cxn ang="0">
                    <a:pos x="168" y="121"/>
                  </a:cxn>
                  <a:cxn ang="0">
                    <a:pos x="178" y="37"/>
                  </a:cxn>
                </a:cxnLst>
                <a:rect l="0" t="0" r="r" b="b"/>
                <a:pathLst>
                  <a:path w="185" h="222">
                    <a:moveTo>
                      <a:pt x="178" y="37"/>
                    </a:moveTo>
                    <a:lnTo>
                      <a:pt x="128" y="64"/>
                    </a:lnTo>
                    <a:lnTo>
                      <a:pt x="107" y="99"/>
                    </a:lnTo>
                    <a:lnTo>
                      <a:pt x="81" y="142"/>
                    </a:lnTo>
                    <a:lnTo>
                      <a:pt x="78" y="109"/>
                    </a:lnTo>
                    <a:lnTo>
                      <a:pt x="103" y="63"/>
                    </a:lnTo>
                    <a:lnTo>
                      <a:pt x="59" y="69"/>
                    </a:lnTo>
                    <a:lnTo>
                      <a:pt x="64" y="41"/>
                    </a:lnTo>
                    <a:lnTo>
                      <a:pt x="84" y="33"/>
                    </a:lnTo>
                    <a:lnTo>
                      <a:pt x="52" y="0"/>
                    </a:lnTo>
                    <a:lnTo>
                      <a:pt x="44" y="32"/>
                    </a:lnTo>
                    <a:lnTo>
                      <a:pt x="18" y="53"/>
                    </a:lnTo>
                    <a:lnTo>
                      <a:pt x="0" y="96"/>
                    </a:lnTo>
                    <a:lnTo>
                      <a:pt x="2" y="137"/>
                    </a:lnTo>
                    <a:lnTo>
                      <a:pt x="4" y="167"/>
                    </a:lnTo>
                    <a:lnTo>
                      <a:pt x="7" y="188"/>
                    </a:lnTo>
                    <a:lnTo>
                      <a:pt x="13" y="202"/>
                    </a:lnTo>
                    <a:lnTo>
                      <a:pt x="22" y="210"/>
                    </a:lnTo>
                    <a:lnTo>
                      <a:pt x="35" y="215"/>
                    </a:lnTo>
                    <a:lnTo>
                      <a:pt x="54" y="218"/>
                    </a:lnTo>
                    <a:lnTo>
                      <a:pt x="80" y="222"/>
                    </a:lnTo>
                    <a:lnTo>
                      <a:pt x="185" y="216"/>
                    </a:lnTo>
                    <a:lnTo>
                      <a:pt x="174" y="179"/>
                    </a:lnTo>
                    <a:lnTo>
                      <a:pt x="168" y="121"/>
                    </a:lnTo>
                    <a:lnTo>
                      <a:pt x="178" y="37"/>
                    </a:lnTo>
                    <a:close/>
                  </a:path>
                </a:pathLst>
              </a:custGeom>
              <a:solidFill>
                <a:srgbClr val="D8CCD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27"/>
              <p:cNvSpPr>
                <a:spLocks/>
              </p:cNvSpPr>
              <p:nvPr/>
            </p:nvSpPr>
            <p:spPr bwMode="auto">
              <a:xfrm>
                <a:off x="2682875" y="4483101"/>
                <a:ext cx="30163" cy="36513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7" y="17"/>
                  </a:cxn>
                  <a:cxn ang="0">
                    <a:pos x="1" y="9"/>
                  </a:cxn>
                  <a:cxn ang="0">
                    <a:pos x="0" y="55"/>
                  </a:cxn>
                  <a:cxn ang="0">
                    <a:pos x="19" y="92"/>
                  </a:cxn>
                  <a:cxn ang="0">
                    <a:pos x="72" y="67"/>
                  </a:cxn>
                  <a:cxn ang="0">
                    <a:pos x="76" y="28"/>
                  </a:cxn>
                  <a:cxn ang="0">
                    <a:pos x="72" y="0"/>
                  </a:cxn>
                </a:cxnLst>
                <a:rect l="0" t="0" r="r" b="b"/>
                <a:pathLst>
                  <a:path w="76" h="92">
                    <a:moveTo>
                      <a:pt x="72" y="0"/>
                    </a:moveTo>
                    <a:lnTo>
                      <a:pt x="37" y="17"/>
                    </a:lnTo>
                    <a:lnTo>
                      <a:pt x="1" y="9"/>
                    </a:lnTo>
                    <a:lnTo>
                      <a:pt x="0" y="55"/>
                    </a:lnTo>
                    <a:lnTo>
                      <a:pt x="19" y="92"/>
                    </a:lnTo>
                    <a:lnTo>
                      <a:pt x="72" y="67"/>
                    </a:lnTo>
                    <a:lnTo>
                      <a:pt x="76" y="28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35474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28"/>
              <p:cNvSpPr>
                <a:spLocks/>
              </p:cNvSpPr>
              <p:nvPr/>
            </p:nvSpPr>
            <p:spPr bwMode="auto">
              <a:xfrm>
                <a:off x="2738438" y="4278313"/>
                <a:ext cx="46038" cy="19526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4"/>
                  </a:cxn>
                  <a:cxn ang="0">
                    <a:pos x="14" y="154"/>
                  </a:cxn>
                  <a:cxn ang="0">
                    <a:pos x="13" y="277"/>
                  </a:cxn>
                  <a:cxn ang="0">
                    <a:pos x="64" y="395"/>
                  </a:cxn>
                  <a:cxn ang="0">
                    <a:pos x="86" y="493"/>
                  </a:cxn>
                  <a:cxn ang="0">
                    <a:pos x="114" y="493"/>
                  </a:cxn>
                  <a:cxn ang="0">
                    <a:pos x="41" y="318"/>
                  </a:cxn>
                  <a:cxn ang="0">
                    <a:pos x="25" y="252"/>
                  </a:cxn>
                  <a:cxn ang="0">
                    <a:pos x="29" y="125"/>
                  </a:cxn>
                  <a:cxn ang="0">
                    <a:pos x="12" y="44"/>
                  </a:cxn>
                  <a:cxn ang="0">
                    <a:pos x="15" y="0"/>
                  </a:cxn>
                </a:cxnLst>
                <a:rect l="0" t="0" r="r" b="b"/>
                <a:pathLst>
                  <a:path w="114" h="493">
                    <a:moveTo>
                      <a:pt x="15" y="0"/>
                    </a:moveTo>
                    <a:lnTo>
                      <a:pt x="0" y="14"/>
                    </a:lnTo>
                    <a:lnTo>
                      <a:pt x="14" y="154"/>
                    </a:lnTo>
                    <a:lnTo>
                      <a:pt x="13" y="277"/>
                    </a:lnTo>
                    <a:lnTo>
                      <a:pt x="64" y="395"/>
                    </a:lnTo>
                    <a:lnTo>
                      <a:pt x="86" y="493"/>
                    </a:lnTo>
                    <a:lnTo>
                      <a:pt x="114" y="493"/>
                    </a:lnTo>
                    <a:lnTo>
                      <a:pt x="41" y="318"/>
                    </a:lnTo>
                    <a:lnTo>
                      <a:pt x="25" y="252"/>
                    </a:lnTo>
                    <a:lnTo>
                      <a:pt x="29" y="125"/>
                    </a:lnTo>
                    <a:lnTo>
                      <a:pt x="12" y="4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29"/>
              <p:cNvSpPr>
                <a:spLocks/>
              </p:cNvSpPr>
              <p:nvPr/>
            </p:nvSpPr>
            <p:spPr bwMode="auto">
              <a:xfrm>
                <a:off x="2816225" y="4283076"/>
                <a:ext cx="61913" cy="936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5" y="12"/>
                  </a:cxn>
                  <a:cxn ang="0">
                    <a:pos x="47" y="24"/>
                  </a:cxn>
                  <a:cxn ang="0">
                    <a:pos x="63" y="36"/>
                  </a:cxn>
                  <a:cxn ang="0">
                    <a:pos x="77" y="50"/>
                  </a:cxn>
                  <a:cxn ang="0">
                    <a:pos x="85" y="65"/>
                  </a:cxn>
                  <a:cxn ang="0">
                    <a:pos x="92" y="83"/>
                  </a:cxn>
                  <a:cxn ang="0">
                    <a:pos x="95" y="106"/>
                  </a:cxn>
                  <a:cxn ang="0">
                    <a:pos x="95" y="135"/>
                  </a:cxn>
                  <a:cxn ang="0">
                    <a:pos x="131" y="136"/>
                  </a:cxn>
                  <a:cxn ang="0">
                    <a:pos x="144" y="174"/>
                  </a:cxn>
                  <a:cxn ang="0">
                    <a:pos x="154" y="221"/>
                  </a:cxn>
                  <a:cxn ang="0">
                    <a:pos x="132" y="210"/>
                  </a:cxn>
                  <a:cxn ang="0">
                    <a:pos x="123" y="155"/>
                  </a:cxn>
                  <a:cxn ang="0">
                    <a:pos x="92" y="154"/>
                  </a:cxn>
                  <a:cxn ang="0">
                    <a:pos x="61" y="171"/>
                  </a:cxn>
                  <a:cxn ang="0">
                    <a:pos x="60" y="214"/>
                  </a:cxn>
                  <a:cxn ang="0">
                    <a:pos x="45" y="236"/>
                  </a:cxn>
                  <a:cxn ang="0">
                    <a:pos x="46" y="178"/>
                  </a:cxn>
                  <a:cxn ang="0">
                    <a:pos x="48" y="152"/>
                  </a:cxn>
                  <a:cxn ang="0">
                    <a:pos x="77" y="128"/>
                  </a:cxn>
                  <a:cxn ang="0">
                    <a:pos x="77" y="106"/>
                  </a:cxn>
                  <a:cxn ang="0">
                    <a:pos x="76" y="89"/>
                  </a:cxn>
                  <a:cxn ang="0">
                    <a:pos x="73" y="77"/>
                  </a:cxn>
                  <a:cxn ang="0">
                    <a:pos x="69" y="66"/>
                  </a:cxn>
                  <a:cxn ang="0">
                    <a:pos x="62" y="56"/>
                  </a:cxn>
                  <a:cxn ang="0">
                    <a:pos x="52" y="48"/>
                  </a:cxn>
                  <a:cxn ang="0">
                    <a:pos x="39" y="37"/>
                  </a:cxn>
                  <a:cxn ang="0">
                    <a:pos x="22" y="24"/>
                  </a:cxn>
                  <a:cxn ang="0">
                    <a:pos x="0" y="0"/>
                  </a:cxn>
                </a:cxnLst>
                <a:rect l="0" t="0" r="r" b="b"/>
                <a:pathLst>
                  <a:path w="154" h="236">
                    <a:moveTo>
                      <a:pt x="0" y="0"/>
                    </a:moveTo>
                    <a:lnTo>
                      <a:pt x="25" y="12"/>
                    </a:lnTo>
                    <a:lnTo>
                      <a:pt x="47" y="24"/>
                    </a:lnTo>
                    <a:lnTo>
                      <a:pt x="63" y="36"/>
                    </a:lnTo>
                    <a:lnTo>
                      <a:pt x="77" y="50"/>
                    </a:lnTo>
                    <a:lnTo>
                      <a:pt x="85" y="65"/>
                    </a:lnTo>
                    <a:lnTo>
                      <a:pt x="92" y="83"/>
                    </a:lnTo>
                    <a:lnTo>
                      <a:pt x="95" y="106"/>
                    </a:lnTo>
                    <a:lnTo>
                      <a:pt x="95" y="135"/>
                    </a:lnTo>
                    <a:lnTo>
                      <a:pt x="131" y="136"/>
                    </a:lnTo>
                    <a:lnTo>
                      <a:pt x="144" y="174"/>
                    </a:lnTo>
                    <a:lnTo>
                      <a:pt x="154" y="221"/>
                    </a:lnTo>
                    <a:lnTo>
                      <a:pt x="132" y="210"/>
                    </a:lnTo>
                    <a:lnTo>
                      <a:pt x="123" y="155"/>
                    </a:lnTo>
                    <a:lnTo>
                      <a:pt x="92" y="154"/>
                    </a:lnTo>
                    <a:lnTo>
                      <a:pt x="61" y="171"/>
                    </a:lnTo>
                    <a:lnTo>
                      <a:pt x="60" y="214"/>
                    </a:lnTo>
                    <a:lnTo>
                      <a:pt x="45" y="236"/>
                    </a:lnTo>
                    <a:lnTo>
                      <a:pt x="46" y="178"/>
                    </a:lnTo>
                    <a:lnTo>
                      <a:pt x="48" y="152"/>
                    </a:lnTo>
                    <a:lnTo>
                      <a:pt x="77" y="128"/>
                    </a:lnTo>
                    <a:lnTo>
                      <a:pt x="77" y="106"/>
                    </a:lnTo>
                    <a:lnTo>
                      <a:pt x="76" y="89"/>
                    </a:lnTo>
                    <a:lnTo>
                      <a:pt x="73" y="77"/>
                    </a:lnTo>
                    <a:lnTo>
                      <a:pt x="69" y="66"/>
                    </a:lnTo>
                    <a:lnTo>
                      <a:pt x="62" y="56"/>
                    </a:lnTo>
                    <a:lnTo>
                      <a:pt x="52" y="48"/>
                    </a:lnTo>
                    <a:lnTo>
                      <a:pt x="39" y="37"/>
                    </a:lnTo>
                    <a:lnTo>
                      <a:pt x="2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30"/>
              <p:cNvSpPr>
                <a:spLocks/>
              </p:cNvSpPr>
              <p:nvPr/>
            </p:nvSpPr>
            <p:spPr bwMode="auto">
              <a:xfrm>
                <a:off x="2862263" y="4356101"/>
                <a:ext cx="30163" cy="96838"/>
              </a:xfrm>
              <a:custGeom>
                <a:avLst/>
                <a:gdLst/>
                <a:ahLst/>
                <a:cxnLst>
                  <a:cxn ang="0">
                    <a:pos x="36" y="25"/>
                  </a:cxn>
                  <a:cxn ang="0">
                    <a:pos x="75" y="168"/>
                  </a:cxn>
                  <a:cxn ang="0">
                    <a:pos x="74" y="212"/>
                  </a:cxn>
                  <a:cxn ang="0">
                    <a:pos x="73" y="238"/>
                  </a:cxn>
                  <a:cxn ang="0">
                    <a:pos x="33" y="240"/>
                  </a:cxn>
                  <a:cxn ang="0">
                    <a:pos x="0" y="243"/>
                  </a:cxn>
                  <a:cxn ang="0">
                    <a:pos x="1" y="218"/>
                  </a:cxn>
                  <a:cxn ang="0">
                    <a:pos x="27" y="211"/>
                  </a:cxn>
                  <a:cxn ang="0">
                    <a:pos x="26" y="233"/>
                  </a:cxn>
                  <a:cxn ang="0">
                    <a:pos x="62" y="223"/>
                  </a:cxn>
                  <a:cxn ang="0">
                    <a:pos x="64" y="172"/>
                  </a:cxn>
                  <a:cxn ang="0">
                    <a:pos x="24" y="0"/>
                  </a:cxn>
                  <a:cxn ang="0">
                    <a:pos x="36" y="25"/>
                  </a:cxn>
                </a:cxnLst>
                <a:rect l="0" t="0" r="r" b="b"/>
                <a:pathLst>
                  <a:path w="75" h="243">
                    <a:moveTo>
                      <a:pt x="36" y="25"/>
                    </a:moveTo>
                    <a:lnTo>
                      <a:pt x="75" y="168"/>
                    </a:lnTo>
                    <a:lnTo>
                      <a:pt x="74" y="212"/>
                    </a:lnTo>
                    <a:lnTo>
                      <a:pt x="73" y="238"/>
                    </a:lnTo>
                    <a:lnTo>
                      <a:pt x="33" y="240"/>
                    </a:lnTo>
                    <a:lnTo>
                      <a:pt x="0" y="243"/>
                    </a:lnTo>
                    <a:lnTo>
                      <a:pt x="1" y="218"/>
                    </a:lnTo>
                    <a:lnTo>
                      <a:pt x="27" y="211"/>
                    </a:lnTo>
                    <a:lnTo>
                      <a:pt x="26" y="233"/>
                    </a:lnTo>
                    <a:lnTo>
                      <a:pt x="62" y="223"/>
                    </a:lnTo>
                    <a:lnTo>
                      <a:pt x="64" y="172"/>
                    </a:lnTo>
                    <a:lnTo>
                      <a:pt x="24" y="0"/>
                    </a:lnTo>
                    <a:lnTo>
                      <a:pt x="36" y="25"/>
                    </a:lnTo>
                    <a:close/>
                  </a:path>
                </a:pathLst>
              </a:custGeom>
              <a:solidFill>
                <a:srgbClr val="5E5B5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31"/>
              <p:cNvSpPr>
                <a:spLocks/>
              </p:cNvSpPr>
              <p:nvPr/>
            </p:nvSpPr>
            <p:spPr bwMode="auto">
              <a:xfrm>
                <a:off x="2832100" y="4357688"/>
                <a:ext cx="22225" cy="96838"/>
              </a:xfrm>
              <a:custGeom>
                <a:avLst/>
                <a:gdLst/>
                <a:ahLst/>
                <a:cxnLst>
                  <a:cxn ang="0">
                    <a:pos x="13" y="33"/>
                  </a:cxn>
                  <a:cxn ang="0">
                    <a:pos x="11" y="98"/>
                  </a:cxn>
                  <a:cxn ang="0">
                    <a:pos x="14" y="207"/>
                  </a:cxn>
                  <a:cxn ang="0">
                    <a:pos x="32" y="223"/>
                  </a:cxn>
                  <a:cxn ang="0">
                    <a:pos x="54" y="223"/>
                  </a:cxn>
                  <a:cxn ang="0">
                    <a:pos x="54" y="241"/>
                  </a:cxn>
                  <a:cxn ang="0">
                    <a:pos x="28" y="240"/>
                  </a:cxn>
                  <a:cxn ang="0">
                    <a:pos x="0" y="210"/>
                  </a:cxn>
                  <a:cxn ang="0">
                    <a:pos x="3" y="94"/>
                  </a:cxn>
                  <a:cxn ang="0">
                    <a:pos x="7" y="0"/>
                  </a:cxn>
                  <a:cxn ang="0">
                    <a:pos x="13" y="33"/>
                  </a:cxn>
                </a:cxnLst>
                <a:rect l="0" t="0" r="r" b="b"/>
                <a:pathLst>
                  <a:path w="54" h="241">
                    <a:moveTo>
                      <a:pt x="13" y="33"/>
                    </a:moveTo>
                    <a:lnTo>
                      <a:pt x="11" y="98"/>
                    </a:lnTo>
                    <a:lnTo>
                      <a:pt x="14" y="207"/>
                    </a:lnTo>
                    <a:lnTo>
                      <a:pt x="32" y="223"/>
                    </a:lnTo>
                    <a:lnTo>
                      <a:pt x="54" y="223"/>
                    </a:lnTo>
                    <a:lnTo>
                      <a:pt x="54" y="241"/>
                    </a:lnTo>
                    <a:lnTo>
                      <a:pt x="28" y="240"/>
                    </a:lnTo>
                    <a:lnTo>
                      <a:pt x="0" y="210"/>
                    </a:lnTo>
                    <a:lnTo>
                      <a:pt x="3" y="94"/>
                    </a:lnTo>
                    <a:lnTo>
                      <a:pt x="7" y="0"/>
                    </a:lnTo>
                    <a:lnTo>
                      <a:pt x="13" y="33"/>
                    </a:lnTo>
                    <a:close/>
                  </a:path>
                </a:pathLst>
              </a:custGeom>
              <a:solidFill>
                <a:srgbClr val="5E5B5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32"/>
              <p:cNvSpPr>
                <a:spLocks/>
              </p:cNvSpPr>
              <p:nvPr/>
            </p:nvSpPr>
            <p:spPr bwMode="auto">
              <a:xfrm>
                <a:off x="2862263" y="4440238"/>
                <a:ext cx="19050" cy="14288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3"/>
                  </a:cxn>
                  <a:cxn ang="0">
                    <a:pos x="7" y="35"/>
                  </a:cxn>
                  <a:cxn ang="0">
                    <a:pos x="46" y="33"/>
                  </a:cxn>
                  <a:cxn ang="0">
                    <a:pos x="32" y="0"/>
                  </a:cxn>
                </a:cxnLst>
                <a:rect l="0" t="0" r="r" b="b"/>
                <a:pathLst>
                  <a:path w="46" h="35">
                    <a:moveTo>
                      <a:pt x="32" y="0"/>
                    </a:moveTo>
                    <a:lnTo>
                      <a:pt x="0" y="13"/>
                    </a:lnTo>
                    <a:lnTo>
                      <a:pt x="7" y="35"/>
                    </a:lnTo>
                    <a:lnTo>
                      <a:pt x="46" y="33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33"/>
              <p:cNvSpPr>
                <a:spLocks/>
              </p:cNvSpPr>
              <p:nvPr/>
            </p:nvSpPr>
            <p:spPr bwMode="auto">
              <a:xfrm>
                <a:off x="2840038" y="4440238"/>
                <a:ext cx="17463" cy="12700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0" y="14"/>
                  </a:cxn>
                  <a:cxn ang="0">
                    <a:pos x="7" y="35"/>
                  </a:cxn>
                  <a:cxn ang="0">
                    <a:pos x="47" y="33"/>
                  </a:cxn>
                  <a:cxn ang="0">
                    <a:pos x="33" y="0"/>
                  </a:cxn>
                </a:cxnLst>
                <a:rect l="0" t="0" r="r" b="b"/>
                <a:pathLst>
                  <a:path w="47" h="35">
                    <a:moveTo>
                      <a:pt x="33" y="0"/>
                    </a:moveTo>
                    <a:lnTo>
                      <a:pt x="0" y="14"/>
                    </a:lnTo>
                    <a:lnTo>
                      <a:pt x="7" y="35"/>
                    </a:lnTo>
                    <a:lnTo>
                      <a:pt x="47" y="33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34"/>
              <p:cNvSpPr>
                <a:spLocks/>
              </p:cNvSpPr>
              <p:nvPr/>
            </p:nvSpPr>
            <p:spPr bwMode="auto">
              <a:xfrm>
                <a:off x="2714625" y="4405313"/>
                <a:ext cx="36513" cy="53975"/>
              </a:xfrm>
              <a:custGeom>
                <a:avLst/>
                <a:gdLst/>
                <a:ahLst/>
                <a:cxnLst>
                  <a:cxn ang="0">
                    <a:pos x="62" y="27"/>
                  </a:cxn>
                  <a:cxn ang="0">
                    <a:pos x="63" y="7"/>
                  </a:cxn>
                  <a:cxn ang="0">
                    <a:pos x="42" y="0"/>
                  </a:cxn>
                  <a:cxn ang="0">
                    <a:pos x="20" y="19"/>
                  </a:cxn>
                  <a:cxn ang="0">
                    <a:pos x="0" y="40"/>
                  </a:cxn>
                  <a:cxn ang="0">
                    <a:pos x="9" y="63"/>
                  </a:cxn>
                  <a:cxn ang="0">
                    <a:pos x="23" y="63"/>
                  </a:cxn>
                  <a:cxn ang="0">
                    <a:pos x="23" y="85"/>
                  </a:cxn>
                  <a:cxn ang="0">
                    <a:pos x="37" y="90"/>
                  </a:cxn>
                  <a:cxn ang="0">
                    <a:pos x="37" y="109"/>
                  </a:cxn>
                  <a:cxn ang="0">
                    <a:pos x="53" y="113"/>
                  </a:cxn>
                  <a:cxn ang="0">
                    <a:pos x="52" y="130"/>
                  </a:cxn>
                  <a:cxn ang="0">
                    <a:pos x="62" y="135"/>
                  </a:cxn>
                  <a:cxn ang="0">
                    <a:pos x="89" y="116"/>
                  </a:cxn>
                  <a:cxn ang="0">
                    <a:pos x="90" y="87"/>
                  </a:cxn>
                  <a:cxn ang="0">
                    <a:pos x="78" y="83"/>
                  </a:cxn>
                  <a:cxn ang="0">
                    <a:pos x="79" y="67"/>
                  </a:cxn>
                  <a:cxn ang="0">
                    <a:pos x="69" y="57"/>
                  </a:cxn>
                  <a:cxn ang="0">
                    <a:pos x="75" y="41"/>
                  </a:cxn>
                  <a:cxn ang="0">
                    <a:pos x="62" y="27"/>
                  </a:cxn>
                </a:cxnLst>
                <a:rect l="0" t="0" r="r" b="b"/>
                <a:pathLst>
                  <a:path w="90" h="135">
                    <a:moveTo>
                      <a:pt x="62" y="27"/>
                    </a:moveTo>
                    <a:lnTo>
                      <a:pt x="63" y="7"/>
                    </a:lnTo>
                    <a:lnTo>
                      <a:pt x="42" y="0"/>
                    </a:lnTo>
                    <a:lnTo>
                      <a:pt x="20" y="19"/>
                    </a:lnTo>
                    <a:lnTo>
                      <a:pt x="0" y="40"/>
                    </a:lnTo>
                    <a:lnTo>
                      <a:pt x="9" y="63"/>
                    </a:lnTo>
                    <a:lnTo>
                      <a:pt x="23" y="63"/>
                    </a:lnTo>
                    <a:lnTo>
                      <a:pt x="23" y="85"/>
                    </a:lnTo>
                    <a:lnTo>
                      <a:pt x="37" y="90"/>
                    </a:lnTo>
                    <a:lnTo>
                      <a:pt x="37" y="109"/>
                    </a:lnTo>
                    <a:lnTo>
                      <a:pt x="53" y="113"/>
                    </a:lnTo>
                    <a:lnTo>
                      <a:pt x="52" y="130"/>
                    </a:lnTo>
                    <a:lnTo>
                      <a:pt x="62" y="135"/>
                    </a:lnTo>
                    <a:lnTo>
                      <a:pt x="89" y="116"/>
                    </a:lnTo>
                    <a:lnTo>
                      <a:pt x="90" y="87"/>
                    </a:lnTo>
                    <a:lnTo>
                      <a:pt x="78" y="83"/>
                    </a:lnTo>
                    <a:lnTo>
                      <a:pt x="79" y="67"/>
                    </a:lnTo>
                    <a:lnTo>
                      <a:pt x="69" y="57"/>
                    </a:lnTo>
                    <a:lnTo>
                      <a:pt x="75" y="41"/>
                    </a:lnTo>
                    <a:lnTo>
                      <a:pt x="62" y="27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35"/>
              <p:cNvSpPr>
                <a:spLocks/>
              </p:cNvSpPr>
              <p:nvPr/>
            </p:nvSpPr>
            <p:spPr bwMode="auto">
              <a:xfrm>
                <a:off x="2774950" y="4484688"/>
                <a:ext cx="57150" cy="31750"/>
              </a:xfrm>
              <a:custGeom>
                <a:avLst/>
                <a:gdLst/>
                <a:ahLst/>
                <a:cxnLst>
                  <a:cxn ang="0">
                    <a:pos x="127" y="28"/>
                  </a:cxn>
                  <a:cxn ang="0">
                    <a:pos x="102" y="27"/>
                  </a:cxn>
                  <a:cxn ang="0">
                    <a:pos x="76" y="10"/>
                  </a:cxn>
                  <a:cxn ang="0">
                    <a:pos x="44" y="0"/>
                  </a:cxn>
                  <a:cxn ang="0">
                    <a:pos x="21" y="5"/>
                  </a:cxn>
                  <a:cxn ang="0">
                    <a:pos x="1" y="19"/>
                  </a:cxn>
                  <a:cxn ang="0">
                    <a:pos x="0" y="44"/>
                  </a:cxn>
                  <a:cxn ang="0">
                    <a:pos x="26" y="46"/>
                  </a:cxn>
                  <a:cxn ang="0">
                    <a:pos x="30" y="63"/>
                  </a:cxn>
                  <a:cxn ang="0">
                    <a:pos x="35" y="74"/>
                  </a:cxn>
                  <a:cxn ang="0">
                    <a:pos x="53" y="75"/>
                  </a:cxn>
                  <a:cxn ang="0">
                    <a:pos x="100" y="82"/>
                  </a:cxn>
                  <a:cxn ang="0">
                    <a:pos x="143" y="58"/>
                  </a:cxn>
                  <a:cxn ang="0">
                    <a:pos x="144" y="28"/>
                  </a:cxn>
                  <a:cxn ang="0">
                    <a:pos x="127" y="28"/>
                  </a:cxn>
                </a:cxnLst>
                <a:rect l="0" t="0" r="r" b="b"/>
                <a:pathLst>
                  <a:path w="144" h="82">
                    <a:moveTo>
                      <a:pt x="127" y="28"/>
                    </a:moveTo>
                    <a:lnTo>
                      <a:pt x="102" y="27"/>
                    </a:lnTo>
                    <a:lnTo>
                      <a:pt x="76" y="10"/>
                    </a:lnTo>
                    <a:lnTo>
                      <a:pt x="44" y="0"/>
                    </a:lnTo>
                    <a:lnTo>
                      <a:pt x="21" y="5"/>
                    </a:lnTo>
                    <a:lnTo>
                      <a:pt x="1" y="19"/>
                    </a:lnTo>
                    <a:lnTo>
                      <a:pt x="0" y="44"/>
                    </a:lnTo>
                    <a:lnTo>
                      <a:pt x="26" y="46"/>
                    </a:lnTo>
                    <a:lnTo>
                      <a:pt x="30" y="63"/>
                    </a:lnTo>
                    <a:lnTo>
                      <a:pt x="35" y="74"/>
                    </a:lnTo>
                    <a:lnTo>
                      <a:pt x="53" y="75"/>
                    </a:lnTo>
                    <a:lnTo>
                      <a:pt x="100" y="82"/>
                    </a:lnTo>
                    <a:lnTo>
                      <a:pt x="143" y="58"/>
                    </a:lnTo>
                    <a:lnTo>
                      <a:pt x="144" y="28"/>
                    </a:lnTo>
                    <a:lnTo>
                      <a:pt x="127" y="28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36"/>
              <p:cNvSpPr>
                <a:spLocks/>
              </p:cNvSpPr>
              <p:nvPr/>
            </p:nvSpPr>
            <p:spPr bwMode="auto">
              <a:xfrm>
                <a:off x="2752725" y="4478338"/>
                <a:ext cx="31750" cy="9525"/>
              </a:xfrm>
              <a:custGeom>
                <a:avLst/>
                <a:gdLst/>
                <a:ahLst/>
                <a:cxnLst>
                  <a:cxn ang="0">
                    <a:pos x="83" y="9"/>
                  </a:cxn>
                  <a:cxn ang="0">
                    <a:pos x="52" y="10"/>
                  </a:cxn>
                  <a:cxn ang="0">
                    <a:pos x="26" y="0"/>
                  </a:cxn>
                  <a:cxn ang="0">
                    <a:pos x="0" y="8"/>
                  </a:cxn>
                  <a:cxn ang="0">
                    <a:pos x="31" y="24"/>
                  </a:cxn>
                  <a:cxn ang="0">
                    <a:pos x="83" y="9"/>
                  </a:cxn>
                </a:cxnLst>
                <a:rect l="0" t="0" r="r" b="b"/>
                <a:pathLst>
                  <a:path w="83" h="24">
                    <a:moveTo>
                      <a:pt x="83" y="9"/>
                    </a:moveTo>
                    <a:lnTo>
                      <a:pt x="52" y="10"/>
                    </a:lnTo>
                    <a:lnTo>
                      <a:pt x="26" y="0"/>
                    </a:lnTo>
                    <a:lnTo>
                      <a:pt x="0" y="8"/>
                    </a:lnTo>
                    <a:lnTo>
                      <a:pt x="31" y="24"/>
                    </a:lnTo>
                    <a:lnTo>
                      <a:pt x="83" y="9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37"/>
              <p:cNvSpPr>
                <a:spLocks/>
              </p:cNvSpPr>
              <p:nvPr/>
            </p:nvSpPr>
            <p:spPr bwMode="auto">
              <a:xfrm>
                <a:off x="2746375" y="4484688"/>
                <a:ext cx="22225" cy="11113"/>
              </a:xfrm>
              <a:custGeom>
                <a:avLst/>
                <a:gdLst/>
                <a:ahLst/>
                <a:cxnLst>
                  <a:cxn ang="0">
                    <a:pos x="58" y="17"/>
                  </a:cxn>
                  <a:cxn ang="0">
                    <a:pos x="23" y="9"/>
                  </a:cxn>
                  <a:cxn ang="0">
                    <a:pos x="0" y="0"/>
                  </a:cxn>
                  <a:cxn ang="0">
                    <a:pos x="21" y="20"/>
                  </a:cxn>
                  <a:cxn ang="0">
                    <a:pos x="50" y="28"/>
                  </a:cxn>
                  <a:cxn ang="0">
                    <a:pos x="58" y="17"/>
                  </a:cxn>
                </a:cxnLst>
                <a:rect l="0" t="0" r="r" b="b"/>
                <a:pathLst>
                  <a:path w="58" h="28">
                    <a:moveTo>
                      <a:pt x="58" y="17"/>
                    </a:moveTo>
                    <a:lnTo>
                      <a:pt x="23" y="9"/>
                    </a:lnTo>
                    <a:lnTo>
                      <a:pt x="0" y="0"/>
                    </a:lnTo>
                    <a:lnTo>
                      <a:pt x="21" y="20"/>
                    </a:lnTo>
                    <a:lnTo>
                      <a:pt x="50" y="28"/>
                    </a:lnTo>
                    <a:lnTo>
                      <a:pt x="58" y="17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38"/>
              <p:cNvSpPr>
                <a:spLocks/>
              </p:cNvSpPr>
              <p:nvPr/>
            </p:nvSpPr>
            <p:spPr bwMode="auto">
              <a:xfrm>
                <a:off x="2801938" y="4198938"/>
                <a:ext cx="20638" cy="22225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0" y="57"/>
                  </a:cxn>
                  <a:cxn ang="0">
                    <a:pos x="28" y="51"/>
                  </a:cxn>
                  <a:cxn ang="0">
                    <a:pos x="43" y="18"/>
                  </a:cxn>
                  <a:cxn ang="0">
                    <a:pos x="50" y="4"/>
                  </a:cxn>
                  <a:cxn ang="0">
                    <a:pos x="7" y="0"/>
                  </a:cxn>
                  <a:cxn ang="0">
                    <a:pos x="0" y="1"/>
                  </a:cxn>
                  <a:cxn ang="0">
                    <a:pos x="0" y="7"/>
                  </a:cxn>
                  <a:cxn ang="0">
                    <a:pos x="31" y="9"/>
                  </a:cxn>
                  <a:cxn ang="0">
                    <a:pos x="31" y="31"/>
                  </a:cxn>
                  <a:cxn ang="0">
                    <a:pos x="18" y="48"/>
                  </a:cxn>
                  <a:cxn ang="0">
                    <a:pos x="0" y="47"/>
                  </a:cxn>
                </a:cxnLst>
                <a:rect l="0" t="0" r="r" b="b"/>
                <a:pathLst>
                  <a:path w="50" h="57">
                    <a:moveTo>
                      <a:pt x="0" y="47"/>
                    </a:moveTo>
                    <a:lnTo>
                      <a:pt x="0" y="57"/>
                    </a:lnTo>
                    <a:lnTo>
                      <a:pt x="28" y="51"/>
                    </a:lnTo>
                    <a:lnTo>
                      <a:pt x="43" y="18"/>
                    </a:lnTo>
                    <a:lnTo>
                      <a:pt x="50" y="4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0" y="7"/>
                    </a:lnTo>
                    <a:lnTo>
                      <a:pt x="31" y="9"/>
                    </a:lnTo>
                    <a:lnTo>
                      <a:pt x="31" y="31"/>
                    </a:lnTo>
                    <a:lnTo>
                      <a:pt x="18" y="48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441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39"/>
              <p:cNvSpPr>
                <a:spLocks/>
              </p:cNvSpPr>
              <p:nvPr/>
            </p:nvSpPr>
            <p:spPr bwMode="auto">
              <a:xfrm>
                <a:off x="2760663" y="4198938"/>
                <a:ext cx="41275" cy="23813"/>
              </a:xfrm>
              <a:custGeom>
                <a:avLst/>
                <a:gdLst/>
                <a:ahLst/>
                <a:cxnLst>
                  <a:cxn ang="0">
                    <a:pos x="103" y="7"/>
                  </a:cxn>
                  <a:cxn ang="0">
                    <a:pos x="103" y="1"/>
                  </a:cxn>
                  <a:cxn ang="0">
                    <a:pos x="82" y="7"/>
                  </a:cxn>
                  <a:cxn ang="0">
                    <a:pos x="34" y="3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32" y="10"/>
                  </a:cxn>
                  <a:cxn ang="0">
                    <a:pos x="32" y="32"/>
                  </a:cxn>
                  <a:cxn ang="0">
                    <a:pos x="17" y="49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0" y="59"/>
                  </a:cxn>
                  <a:cxn ang="0">
                    <a:pos x="33" y="51"/>
                  </a:cxn>
                  <a:cxn ang="0">
                    <a:pos x="39" y="14"/>
                  </a:cxn>
                  <a:cxn ang="0">
                    <a:pos x="62" y="18"/>
                  </a:cxn>
                  <a:cxn ang="0">
                    <a:pos x="69" y="46"/>
                  </a:cxn>
                  <a:cxn ang="0">
                    <a:pos x="94" y="59"/>
                  </a:cxn>
                  <a:cxn ang="0">
                    <a:pos x="103" y="57"/>
                  </a:cxn>
                  <a:cxn ang="0">
                    <a:pos x="103" y="47"/>
                  </a:cxn>
                  <a:cxn ang="0">
                    <a:pos x="98" y="47"/>
                  </a:cxn>
                  <a:cxn ang="0">
                    <a:pos x="82" y="44"/>
                  </a:cxn>
                  <a:cxn ang="0">
                    <a:pos x="72" y="29"/>
                  </a:cxn>
                  <a:cxn ang="0">
                    <a:pos x="74" y="16"/>
                  </a:cxn>
                  <a:cxn ang="0">
                    <a:pos x="98" y="7"/>
                  </a:cxn>
                  <a:cxn ang="0">
                    <a:pos x="103" y="7"/>
                  </a:cxn>
                </a:cxnLst>
                <a:rect l="0" t="0" r="r" b="b"/>
                <a:pathLst>
                  <a:path w="103" h="59">
                    <a:moveTo>
                      <a:pt x="103" y="7"/>
                    </a:moveTo>
                    <a:lnTo>
                      <a:pt x="103" y="1"/>
                    </a:lnTo>
                    <a:lnTo>
                      <a:pt x="82" y="7"/>
                    </a:lnTo>
                    <a:lnTo>
                      <a:pt x="34" y="3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32" y="10"/>
                    </a:lnTo>
                    <a:lnTo>
                      <a:pt x="32" y="32"/>
                    </a:lnTo>
                    <a:lnTo>
                      <a:pt x="17" y="49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0" y="59"/>
                    </a:lnTo>
                    <a:lnTo>
                      <a:pt x="33" y="51"/>
                    </a:lnTo>
                    <a:lnTo>
                      <a:pt x="39" y="14"/>
                    </a:lnTo>
                    <a:lnTo>
                      <a:pt x="62" y="18"/>
                    </a:lnTo>
                    <a:lnTo>
                      <a:pt x="69" y="46"/>
                    </a:lnTo>
                    <a:lnTo>
                      <a:pt x="94" y="59"/>
                    </a:lnTo>
                    <a:lnTo>
                      <a:pt x="103" y="57"/>
                    </a:lnTo>
                    <a:lnTo>
                      <a:pt x="103" y="47"/>
                    </a:lnTo>
                    <a:lnTo>
                      <a:pt x="98" y="47"/>
                    </a:lnTo>
                    <a:lnTo>
                      <a:pt x="82" y="44"/>
                    </a:lnTo>
                    <a:lnTo>
                      <a:pt x="72" y="29"/>
                    </a:lnTo>
                    <a:lnTo>
                      <a:pt x="74" y="16"/>
                    </a:lnTo>
                    <a:lnTo>
                      <a:pt x="98" y="7"/>
                    </a:lnTo>
                    <a:lnTo>
                      <a:pt x="103" y="7"/>
                    </a:lnTo>
                    <a:close/>
                  </a:path>
                </a:pathLst>
              </a:custGeom>
              <a:solidFill>
                <a:srgbClr val="441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40"/>
              <p:cNvSpPr>
                <a:spLocks/>
              </p:cNvSpPr>
              <p:nvPr/>
            </p:nvSpPr>
            <p:spPr bwMode="auto">
              <a:xfrm>
                <a:off x="2730500" y="4198938"/>
                <a:ext cx="30163" cy="23813"/>
              </a:xfrm>
              <a:custGeom>
                <a:avLst/>
                <a:gdLst/>
                <a:ahLst/>
                <a:cxnLst>
                  <a:cxn ang="0">
                    <a:pos x="77" y="10"/>
                  </a:cxn>
                  <a:cxn ang="0">
                    <a:pos x="77" y="1"/>
                  </a:cxn>
                  <a:cxn ang="0">
                    <a:pos x="66" y="0"/>
                  </a:cxn>
                  <a:cxn ang="0">
                    <a:pos x="49" y="4"/>
                  </a:cxn>
                  <a:cxn ang="0">
                    <a:pos x="1" y="15"/>
                  </a:cxn>
                  <a:cxn ang="0">
                    <a:pos x="0" y="29"/>
                  </a:cxn>
                  <a:cxn ang="0">
                    <a:pos x="42" y="21"/>
                  </a:cxn>
                  <a:cxn ang="0">
                    <a:pos x="43" y="44"/>
                  </a:cxn>
                  <a:cxn ang="0">
                    <a:pos x="64" y="59"/>
                  </a:cxn>
                  <a:cxn ang="0">
                    <a:pos x="77" y="60"/>
                  </a:cxn>
                  <a:cxn ang="0">
                    <a:pos x="77" y="49"/>
                  </a:cxn>
                  <a:cxn ang="0">
                    <a:pos x="70" y="49"/>
                  </a:cxn>
                  <a:cxn ang="0">
                    <a:pos x="57" y="46"/>
                  </a:cxn>
                  <a:cxn ang="0">
                    <a:pos x="47" y="31"/>
                  </a:cxn>
                  <a:cxn ang="0">
                    <a:pos x="47" y="18"/>
                  </a:cxn>
                  <a:cxn ang="0">
                    <a:pos x="71" y="10"/>
                  </a:cxn>
                  <a:cxn ang="0">
                    <a:pos x="77" y="10"/>
                  </a:cxn>
                </a:cxnLst>
                <a:rect l="0" t="0" r="r" b="b"/>
                <a:pathLst>
                  <a:path w="77" h="60">
                    <a:moveTo>
                      <a:pt x="77" y="10"/>
                    </a:moveTo>
                    <a:lnTo>
                      <a:pt x="77" y="1"/>
                    </a:lnTo>
                    <a:lnTo>
                      <a:pt x="66" y="0"/>
                    </a:lnTo>
                    <a:lnTo>
                      <a:pt x="49" y="4"/>
                    </a:lnTo>
                    <a:lnTo>
                      <a:pt x="1" y="15"/>
                    </a:lnTo>
                    <a:lnTo>
                      <a:pt x="0" y="29"/>
                    </a:lnTo>
                    <a:lnTo>
                      <a:pt x="42" y="21"/>
                    </a:lnTo>
                    <a:lnTo>
                      <a:pt x="43" y="44"/>
                    </a:lnTo>
                    <a:lnTo>
                      <a:pt x="64" y="59"/>
                    </a:lnTo>
                    <a:lnTo>
                      <a:pt x="77" y="60"/>
                    </a:lnTo>
                    <a:lnTo>
                      <a:pt x="77" y="49"/>
                    </a:lnTo>
                    <a:lnTo>
                      <a:pt x="70" y="49"/>
                    </a:lnTo>
                    <a:lnTo>
                      <a:pt x="57" y="46"/>
                    </a:lnTo>
                    <a:lnTo>
                      <a:pt x="47" y="31"/>
                    </a:lnTo>
                    <a:lnTo>
                      <a:pt x="47" y="18"/>
                    </a:lnTo>
                    <a:lnTo>
                      <a:pt x="71" y="10"/>
                    </a:lnTo>
                    <a:lnTo>
                      <a:pt x="77" y="10"/>
                    </a:lnTo>
                    <a:close/>
                  </a:path>
                </a:pathLst>
              </a:custGeom>
              <a:solidFill>
                <a:srgbClr val="441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41"/>
              <p:cNvSpPr>
                <a:spLocks/>
              </p:cNvSpPr>
              <p:nvPr/>
            </p:nvSpPr>
            <p:spPr bwMode="auto">
              <a:xfrm>
                <a:off x="2743200" y="4129088"/>
                <a:ext cx="106363" cy="120650"/>
              </a:xfrm>
              <a:custGeom>
                <a:avLst/>
                <a:gdLst/>
                <a:ahLst/>
                <a:cxnLst>
                  <a:cxn ang="0">
                    <a:pos x="130" y="6"/>
                  </a:cxn>
                  <a:cxn ang="0">
                    <a:pos x="142" y="8"/>
                  </a:cxn>
                  <a:cxn ang="0">
                    <a:pos x="153" y="11"/>
                  </a:cxn>
                  <a:cxn ang="0">
                    <a:pos x="163" y="15"/>
                  </a:cxn>
                  <a:cxn ang="0">
                    <a:pos x="173" y="19"/>
                  </a:cxn>
                  <a:cxn ang="0">
                    <a:pos x="182" y="25"/>
                  </a:cxn>
                  <a:cxn ang="0">
                    <a:pos x="189" y="35"/>
                  </a:cxn>
                  <a:cxn ang="0">
                    <a:pos x="194" y="48"/>
                  </a:cxn>
                  <a:cxn ang="0">
                    <a:pos x="198" y="65"/>
                  </a:cxn>
                  <a:cxn ang="0">
                    <a:pos x="211" y="73"/>
                  </a:cxn>
                  <a:cxn ang="0">
                    <a:pos x="222" y="81"/>
                  </a:cxn>
                  <a:cxn ang="0">
                    <a:pos x="231" y="90"/>
                  </a:cxn>
                  <a:cxn ang="0">
                    <a:pos x="237" y="100"/>
                  </a:cxn>
                  <a:cxn ang="0">
                    <a:pos x="241" y="111"/>
                  </a:cxn>
                  <a:cxn ang="0">
                    <a:pos x="244" y="124"/>
                  </a:cxn>
                  <a:cxn ang="0">
                    <a:pos x="246" y="138"/>
                  </a:cxn>
                  <a:cxn ang="0">
                    <a:pos x="246" y="154"/>
                  </a:cxn>
                  <a:cxn ang="0">
                    <a:pos x="263" y="179"/>
                  </a:cxn>
                  <a:cxn ang="0">
                    <a:pos x="267" y="212"/>
                  </a:cxn>
                  <a:cxn ang="0">
                    <a:pos x="266" y="236"/>
                  </a:cxn>
                  <a:cxn ang="0">
                    <a:pos x="261" y="257"/>
                  </a:cxn>
                  <a:cxn ang="0">
                    <a:pos x="251" y="284"/>
                  </a:cxn>
                  <a:cxn ang="0">
                    <a:pos x="229" y="301"/>
                  </a:cxn>
                  <a:cxn ang="0">
                    <a:pos x="229" y="275"/>
                  </a:cxn>
                  <a:cxn ang="0">
                    <a:pos x="240" y="219"/>
                  </a:cxn>
                  <a:cxn ang="0">
                    <a:pos x="218" y="156"/>
                  </a:cxn>
                  <a:cxn ang="0">
                    <a:pos x="189" y="97"/>
                  </a:cxn>
                  <a:cxn ang="0">
                    <a:pos x="168" y="116"/>
                  </a:cxn>
                  <a:cxn ang="0">
                    <a:pos x="132" y="102"/>
                  </a:cxn>
                  <a:cxn ang="0">
                    <a:pos x="96" y="85"/>
                  </a:cxn>
                  <a:cxn ang="0">
                    <a:pos x="119" y="54"/>
                  </a:cxn>
                  <a:cxn ang="0">
                    <a:pos x="113" y="25"/>
                  </a:cxn>
                  <a:cxn ang="0">
                    <a:pos x="91" y="51"/>
                  </a:cxn>
                  <a:cxn ang="0">
                    <a:pos x="78" y="85"/>
                  </a:cxn>
                  <a:cxn ang="0">
                    <a:pos x="70" y="97"/>
                  </a:cxn>
                  <a:cxn ang="0">
                    <a:pos x="63" y="108"/>
                  </a:cxn>
                  <a:cxn ang="0">
                    <a:pos x="54" y="118"/>
                  </a:cxn>
                  <a:cxn ang="0">
                    <a:pos x="45" y="127"/>
                  </a:cxn>
                  <a:cxn ang="0">
                    <a:pos x="35" y="132"/>
                  </a:cxn>
                  <a:cxn ang="0">
                    <a:pos x="25" y="134"/>
                  </a:cxn>
                  <a:cxn ang="0">
                    <a:pos x="13" y="132"/>
                  </a:cxn>
                  <a:cxn ang="0">
                    <a:pos x="0" y="125"/>
                  </a:cxn>
                  <a:cxn ang="0">
                    <a:pos x="17" y="121"/>
                  </a:cxn>
                  <a:cxn ang="0">
                    <a:pos x="30" y="117"/>
                  </a:cxn>
                  <a:cxn ang="0">
                    <a:pos x="39" y="114"/>
                  </a:cxn>
                  <a:cxn ang="0">
                    <a:pos x="46" y="109"/>
                  </a:cxn>
                  <a:cxn ang="0">
                    <a:pos x="50" y="102"/>
                  </a:cxn>
                  <a:cxn ang="0">
                    <a:pos x="52" y="93"/>
                  </a:cxn>
                  <a:cxn ang="0">
                    <a:pos x="53" y="80"/>
                  </a:cxn>
                  <a:cxn ang="0">
                    <a:pos x="53" y="63"/>
                  </a:cxn>
                  <a:cxn ang="0">
                    <a:pos x="34" y="51"/>
                  </a:cxn>
                  <a:cxn ang="0">
                    <a:pos x="48" y="25"/>
                  </a:cxn>
                  <a:cxn ang="0">
                    <a:pos x="74" y="23"/>
                  </a:cxn>
                  <a:cxn ang="0">
                    <a:pos x="88" y="0"/>
                  </a:cxn>
                  <a:cxn ang="0">
                    <a:pos x="130" y="6"/>
                  </a:cxn>
                </a:cxnLst>
                <a:rect l="0" t="0" r="r" b="b"/>
                <a:pathLst>
                  <a:path w="267" h="301">
                    <a:moveTo>
                      <a:pt x="130" y="6"/>
                    </a:moveTo>
                    <a:lnTo>
                      <a:pt x="142" y="8"/>
                    </a:lnTo>
                    <a:lnTo>
                      <a:pt x="153" y="11"/>
                    </a:lnTo>
                    <a:lnTo>
                      <a:pt x="163" y="15"/>
                    </a:lnTo>
                    <a:lnTo>
                      <a:pt x="173" y="19"/>
                    </a:lnTo>
                    <a:lnTo>
                      <a:pt x="182" y="25"/>
                    </a:lnTo>
                    <a:lnTo>
                      <a:pt x="189" y="35"/>
                    </a:lnTo>
                    <a:lnTo>
                      <a:pt x="194" y="48"/>
                    </a:lnTo>
                    <a:lnTo>
                      <a:pt x="198" y="65"/>
                    </a:lnTo>
                    <a:lnTo>
                      <a:pt x="211" y="73"/>
                    </a:lnTo>
                    <a:lnTo>
                      <a:pt x="222" y="81"/>
                    </a:lnTo>
                    <a:lnTo>
                      <a:pt x="231" y="90"/>
                    </a:lnTo>
                    <a:lnTo>
                      <a:pt x="237" y="100"/>
                    </a:lnTo>
                    <a:lnTo>
                      <a:pt x="241" y="111"/>
                    </a:lnTo>
                    <a:lnTo>
                      <a:pt x="244" y="124"/>
                    </a:lnTo>
                    <a:lnTo>
                      <a:pt x="246" y="138"/>
                    </a:lnTo>
                    <a:lnTo>
                      <a:pt x="246" y="154"/>
                    </a:lnTo>
                    <a:lnTo>
                      <a:pt x="263" y="179"/>
                    </a:lnTo>
                    <a:lnTo>
                      <a:pt x="267" y="212"/>
                    </a:lnTo>
                    <a:lnTo>
                      <a:pt x="266" y="236"/>
                    </a:lnTo>
                    <a:lnTo>
                      <a:pt x="261" y="257"/>
                    </a:lnTo>
                    <a:lnTo>
                      <a:pt x="251" y="284"/>
                    </a:lnTo>
                    <a:lnTo>
                      <a:pt x="229" y="301"/>
                    </a:lnTo>
                    <a:lnTo>
                      <a:pt x="229" y="275"/>
                    </a:lnTo>
                    <a:lnTo>
                      <a:pt x="240" y="219"/>
                    </a:lnTo>
                    <a:lnTo>
                      <a:pt x="218" y="156"/>
                    </a:lnTo>
                    <a:lnTo>
                      <a:pt x="189" y="97"/>
                    </a:lnTo>
                    <a:lnTo>
                      <a:pt x="168" y="116"/>
                    </a:lnTo>
                    <a:lnTo>
                      <a:pt x="132" y="102"/>
                    </a:lnTo>
                    <a:lnTo>
                      <a:pt x="96" y="85"/>
                    </a:lnTo>
                    <a:lnTo>
                      <a:pt x="119" y="54"/>
                    </a:lnTo>
                    <a:lnTo>
                      <a:pt x="113" y="25"/>
                    </a:lnTo>
                    <a:lnTo>
                      <a:pt x="91" y="51"/>
                    </a:lnTo>
                    <a:lnTo>
                      <a:pt x="78" y="85"/>
                    </a:lnTo>
                    <a:lnTo>
                      <a:pt x="70" y="97"/>
                    </a:lnTo>
                    <a:lnTo>
                      <a:pt x="63" y="108"/>
                    </a:lnTo>
                    <a:lnTo>
                      <a:pt x="54" y="118"/>
                    </a:lnTo>
                    <a:lnTo>
                      <a:pt x="45" y="127"/>
                    </a:lnTo>
                    <a:lnTo>
                      <a:pt x="35" y="132"/>
                    </a:lnTo>
                    <a:lnTo>
                      <a:pt x="25" y="134"/>
                    </a:lnTo>
                    <a:lnTo>
                      <a:pt x="13" y="132"/>
                    </a:lnTo>
                    <a:lnTo>
                      <a:pt x="0" y="125"/>
                    </a:lnTo>
                    <a:lnTo>
                      <a:pt x="17" y="121"/>
                    </a:lnTo>
                    <a:lnTo>
                      <a:pt x="30" y="117"/>
                    </a:lnTo>
                    <a:lnTo>
                      <a:pt x="39" y="114"/>
                    </a:lnTo>
                    <a:lnTo>
                      <a:pt x="46" y="109"/>
                    </a:lnTo>
                    <a:lnTo>
                      <a:pt x="50" y="102"/>
                    </a:lnTo>
                    <a:lnTo>
                      <a:pt x="52" y="93"/>
                    </a:lnTo>
                    <a:lnTo>
                      <a:pt x="53" y="80"/>
                    </a:lnTo>
                    <a:lnTo>
                      <a:pt x="53" y="63"/>
                    </a:lnTo>
                    <a:lnTo>
                      <a:pt x="34" y="51"/>
                    </a:lnTo>
                    <a:lnTo>
                      <a:pt x="48" y="25"/>
                    </a:lnTo>
                    <a:lnTo>
                      <a:pt x="74" y="23"/>
                    </a:lnTo>
                    <a:lnTo>
                      <a:pt x="88" y="0"/>
                    </a:lnTo>
                    <a:lnTo>
                      <a:pt x="130" y="6"/>
                    </a:lnTo>
                    <a:close/>
                  </a:path>
                </a:pathLst>
              </a:custGeom>
              <a:solidFill>
                <a:srgbClr val="AA59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42"/>
              <p:cNvSpPr>
                <a:spLocks/>
              </p:cNvSpPr>
              <p:nvPr/>
            </p:nvSpPr>
            <p:spPr bwMode="auto">
              <a:xfrm>
                <a:off x="2736850" y="4210051"/>
                <a:ext cx="34925" cy="6032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3" y="49"/>
                  </a:cxn>
                  <a:cxn ang="0">
                    <a:pos x="8" y="79"/>
                  </a:cxn>
                  <a:cxn ang="0">
                    <a:pos x="16" y="107"/>
                  </a:cxn>
                  <a:cxn ang="0">
                    <a:pos x="31" y="127"/>
                  </a:cxn>
                  <a:cxn ang="0">
                    <a:pos x="61" y="148"/>
                  </a:cxn>
                  <a:cxn ang="0">
                    <a:pos x="86" y="155"/>
                  </a:cxn>
                  <a:cxn ang="0">
                    <a:pos x="70" y="142"/>
                  </a:cxn>
                  <a:cxn ang="0">
                    <a:pos x="47" y="121"/>
                  </a:cxn>
                  <a:cxn ang="0">
                    <a:pos x="46" y="103"/>
                  </a:cxn>
                  <a:cxn ang="0">
                    <a:pos x="45" y="90"/>
                  </a:cxn>
                  <a:cxn ang="0">
                    <a:pos x="40" y="80"/>
                  </a:cxn>
                  <a:cxn ang="0">
                    <a:pos x="32" y="64"/>
                  </a:cxn>
                  <a:cxn ang="0">
                    <a:pos x="21" y="45"/>
                  </a:cxn>
                  <a:cxn ang="0">
                    <a:pos x="21" y="23"/>
                  </a:cxn>
                  <a:cxn ang="0">
                    <a:pos x="21" y="0"/>
                  </a:cxn>
                  <a:cxn ang="0">
                    <a:pos x="8" y="1"/>
                  </a:cxn>
                  <a:cxn ang="0">
                    <a:pos x="0" y="22"/>
                  </a:cxn>
                </a:cxnLst>
                <a:rect l="0" t="0" r="r" b="b"/>
                <a:pathLst>
                  <a:path w="86" h="155">
                    <a:moveTo>
                      <a:pt x="0" y="22"/>
                    </a:moveTo>
                    <a:lnTo>
                      <a:pt x="3" y="49"/>
                    </a:lnTo>
                    <a:lnTo>
                      <a:pt x="8" y="79"/>
                    </a:lnTo>
                    <a:lnTo>
                      <a:pt x="16" y="107"/>
                    </a:lnTo>
                    <a:lnTo>
                      <a:pt x="31" y="127"/>
                    </a:lnTo>
                    <a:lnTo>
                      <a:pt x="61" y="148"/>
                    </a:lnTo>
                    <a:lnTo>
                      <a:pt x="86" y="155"/>
                    </a:lnTo>
                    <a:lnTo>
                      <a:pt x="70" y="142"/>
                    </a:lnTo>
                    <a:lnTo>
                      <a:pt x="47" y="121"/>
                    </a:lnTo>
                    <a:lnTo>
                      <a:pt x="46" y="103"/>
                    </a:lnTo>
                    <a:lnTo>
                      <a:pt x="45" y="90"/>
                    </a:lnTo>
                    <a:lnTo>
                      <a:pt x="40" y="80"/>
                    </a:lnTo>
                    <a:lnTo>
                      <a:pt x="32" y="64"/>
                    </a:lnTo>
                    <a:lnTo>
                      <a:pt x="21" y="45"/>
                    </a:lnTo>
                    <a:lnTo>
                      <a:pt x="21" y="23"/>
                    </a:lnTo>
                    <a:lnTo>
                      <a:pt x="21" y="0"/>
                    </a:lnTo>
                    <a:lnTo>
                      <a:pt x="8" y="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43"/>
              <p:cNvSpPr>
                <a:spLocks/>
              </p:cNvSpPr>
              <p:nvPr/>
            </p:nvSpPr>
            <p:spPr bwMode="auto">
              <a:xfrm>
                <a:off x="2771775" y="4224338"/>
                <a:ext cx="6350" cy="793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6"/>
                  </a:cxn>
                  <a:cxn ang="0">
                    <a:pos x="0" y="18"/>
                  </a:cxn>
                  <a:cxn ang="0">
                    <a:pos x="17" y="20"/>
                  </a:cxn>
                  <a:cxn ang="0">
                    <a:pos x="14" y="0"/>
                  </a:cxn>
                </a:cxnLst>
                <a:rect l="0" t="0" r="r" b="b"/>
                <a:pathLst>
                  <a:path w="17" h="20">
                    <a:moveTo>
                      <a:pt x="14" y="0"/>
                    </a:moveTo>
                    <a:lnTo>
                      <a:pt x="0" y="6"/>
                    </a:lnTo>
                    <a:lnTo>
                      <a:pt x="0" y="18"/>
                    </a:lnTo>
                    <a:lnTo>
                      <a:pt x="17" y="2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44"/>
              <p:cNvSpPr>
                <a:spLocks/>
              </p:cNvSpPr>
              <p:nvPr/>
            </p:nvSpPr>
            <p:spPr bwMode="auto">
              <a:xfrm>
                <a:off x="2760663" y="4235451"/>
                <a:ext cx="17463" cy="11113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21" y="0"/>
                  </a:cxn>
                  <a:cxn ang="0">
                    <a:pos x="30" y="3"/>
                  </a:cxn>
                  <a:cxn ang="0">
                    <a:pos x="41" y="5"/>
                  </a:cxn>
                  <a:cxn ang="0">
                    <a:pos x="41" y="23"/>
                  </a:cxn>
                  <a:cxn ang="0">
                    <a:pos x="24" y="26"/>
                  </a:cxn>
                  <a:cxn ang="0">
                    <a:pos x="11" y="25"/>
                  </a:cxn>
                  <a:cxn ang="0">
                    <a:pos x="0" y="19"/>
                  </a:cxn>
                  <a:cxn ang="0">
                    <a:pos x="2" y="14"/>
                  </a:cxn>
                  <a:cxn ang="0">
                    <a:pos x="8" y="7"/>
                  </a:cxn>
                </a:cxnLst>
                <a:rect l="0" t="0" r="r" b="b"/>
                <a:pathLst>
                  <a:path w="41" h="26">
                    <a:moveTo>
                      <a:pt x="8" y="7"/>
                    </a:moveTo>
                    <a:lnTo>
                      <a:pt x="21" y="0"/>
                    </a:lnTo>
                    <a:lnTo>
                      <a:pt x="30" y="3"/>
                    </a:lnTo>
                    <a:lnTo>
                      <a:pt x="41" y="5"/>
                    </a:lnTo>
                    <a:lnTo>
                      <a:pt x="41" y="23"/>
                    </a:lnTo>
                    <a:lnTo>
                      <a:pt x="24" y="26"/>
                    </a:lnTo>
                    <a:lnTo>
                      <a:pt x="11" y="25"/>
                    </a:lnTo>
                    <a:lnTo>
                      <a:pt x="0" y="19"/>
                    </a:lnTo>
                    <a:lnTo>
                      <a:pt x="2" y="14"/>
                    </a:lnTo>
                    <a:lnTo>
                      <a:pt x="8" y="7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45"/>
              <p:cNvSpPr>
                <a:spLocks/>
              </p:cNvSpPr>
              <p:nvPr/>
            </p:nvSpPr>
            <p:spPr bwMode="auto">
              <a:xfrm>
                <a:off x="2759075" y="4251326"/>
                <a:ext cx="23813" cy="19050"/>
              </a:xfrm>
              <a:custGeom>
                <a:avLst/>
                <a:gdLst/>
                <a:ahLst/>
                <a:cxnLst>
                  <a:cxn ang="0">
                    <a:pos x="27" y="11"/>
                  </a:cxn>
                  <a:cxn ang="0">
                    <a:pos x="41" y="7"/>
                  </a:cxn>
                  <a:cxn ang="0">
                    <a:pos x="56" y="17"/>
                  </a:cxn>
                  <a:cxn ang="0">
                    <a:pos x="58" y="34"/>
                  </a:cxn>
                  <a:cxn ang="0">
                    <a:pos x="61" y="45"/>
                  </a:cxn>
                  <a:cxn ang="0">
                    <a:pos x="48" y="47"/>
                  </a:cxn>
                  <a:cxn ang="0">
                    <a:pos x="23" y="44"/>
                  </a:cxn>
                  <a:cxn ang="0">
                    <a:pos x="0" y="33"/>
                  </a:cxn>
                  <a:cxn ang="0">
                    <a:pos x="12" y="0"/>
                  </a:cxn>
                  <a:cxn ang="0">
                    <a:pos x="26" y="3"/>
                  </a:cxn>
                  <a:cxn ang="0">
                    <a:pos x="27" y="11"/>
                  </a:cxn>
                </a:cxnLst>
                <a:rect l="0" t="0" r="r" b="b"/>
                <a:pathLst>
                  <a:path w="61" h="47">
                    <a:moveTo>
                      <a:pt x="27" y="11"/>
                    </a:moveTo>
                    <a:lnTo>
                      <a:pt x="41" y="7"/>
                    </a:lnTo>
                    <a:lnTo>
                      <a:pt x="56" y="17"/>
                    </a:lnTo>
                    <a:lnTo>
                      <a:pt x="58" y="34"/>
                    </a:lnTo>
                    <a:lnTo>
                      <a:pt x="61" y="45"/>
                    </a:lnTo>
                    <a:lnTo>
                      <a:pt x="48" y="47"/>
                    </a:lnTo>
                    <a:lnTo>
                      <a:pt x="23" y="44"/>
                    </a:lnTo>
                    <a:lnTo>
                      <a:pt x="0" y="33"/>
                    </a:lnTo>
                    <a:lnTo>
                      <a:pt x="12" y="0"/>
                    </a:lnTo>
                    <a:lnTo>
                      <a:pt x="26" y="3"/>
                    </a:lnTo>
                    <a:lnTo>
                      <a:pt x="27" y="11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46"/>
              <p:cNvSpPr>
                <a:spLocks/>
              </p:cNvSpPr>
              <p:nvPr/>
            </p:nvSpPr>
            <p:spPr bwMode="auto">
              <a:xfrm>
                <a:off x="2743200" y="4257676"/>
                <a:ext cx="12700" cy="55563"/>
              </a:xfrm>
              <a:custGeom>
                <a:avLst/>
                <a:gdLst/>
                <a:ahLst/>
                <a:cxnLst>
                  <a:cxn ang="0">
                    <a:pos x="2" y="12"/>
                  </a:cxn>
                  <a:cxn ang="0">
                    <a:pos x="2" y="63"/>
                  </a:cxn>
                  <a:cxn ang="0">
                    <a:pos x="2" y="89"/>
                  </a:cxn>
                  <a:cxn ang="0">
                    <a:pos x="7" y="120"/>
                  </a:cxn>
                  <a:cxn ang="0">
                    <a:pos x="23" y="139"/>
                  </a:cxn>
                  <a:cxn ang="0">
                    <a:pos x="30" y="126"/>
                  </a:cxn>
                  <a:cxn ang="0">
                    <a:pos x="30" y="102"/>
                  </a:cxn>
                  <a:cxn ang="0">
                    <a:pos x="32" y="63"/>
                  </a:cxn>
                  <a:cxn ang="0">
                    <a:pos x="27" y="39"/>
                  </a:cxn>
                  <a:cxn ang="0">
                    <a:pos x="14" y="51"/>
                  </a:cxn>
                  <a:cxn ang="0">
                    <a:pos x="14" y="24"/>
                  </a:cxn>
                  <a:cxn ang="0">
                    <a:pos x="0" y="0"/>
                  </a:cxn>
                  <a:cxn ang="0">
                    <a:pos x="2" y="12"/>
                  </a:cxn>
                </a:cxnLst>
                <a:rect l="0" t="0" r="r" b="b"/>
                <a:pathLst>
                  <a:path w="32" h="139">
                    <a:moveTo>
                      <a:pt x="2" y="12"/>
                    </a:moveTo>
                    <a:lnTo>
                      <a:pt x="2" y="63"/>
                    </a:lnTo>
                    <a:lnTo>
                      <a:pt x="2" y="89"/>
                    </a:lnTo>
                    <a:lnTo>
                      <a:pt x="7" y="120"/>
                    </a:lnTo>
                    <a:lnTo>
                      <a:pt x="23" y="139"/>
                    </a:lnTo>
                    <a:lnTo>
                      <a:pt x="30" y="126"/>
                    </a:lnTo>
                    <a:lnTo>
                      <a:pt x="30" y="102"/>
                    </a:lnTo>
                    <a:lnTo>
                      <a:pt x="32" y="63"/>
                    </a:lnTo>
                    <a:lnTo>
                      <a:pt x="27" y="39"/>
                    </a:lnTo>
                    <a:lnTo>
                      <a:pt x="14" y="51"/>
                    </a:lnTo>
                    <a:lnTo>
                      <a:pt x="14" y="24"/>
                    </a:lnTo>
                    <a:lnTo>
                      <a:pt x="0" y="0"/>
                    </a:lnTo>
                    <a:lnTo>
                      <a:pt x="2" y="12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304" name="Straight Arrow Connector 303"/>
            <p:cNvCxnSpPr>
              <a:endCxn id="268" idx="1"/>
            </p:cNvCxnSpPr>
            <p:nvPr/>
          </p:nvCxnSpPr>
          <p:spPr>
            <a:xfrm>
              <a:off x="2345635" y="4442791"/>
              <a:ext cx="2476733" cy="2887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Arrow Connector 304"/>
            <p:cNvCxnSpPr>
              <a:stCxn id="275" idx="3"/>
              <a:endCxn id="268" idx="1"/>
            </p:cNvCxnSpPr>
            <p:nvPr/>
          </p:nvCxnSpPr>
          <p:spPr>
            <a:xfrm flipV="1">
              <a:off x="2211914" y="4731509"/>
              <a:ext cx="2610454" cy="50624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6" name="Picture 305" descr="packag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90425" y="4320668"/>
              <a:ext cx="408464" cy="408464"/>
            </a:xfrm>
            <a:prstGeom prst="rect">
              <a:avLst/>
            </a:prstGeom>
          </p:spPr>
        </p:pic>
        <p:pic>
          <p:nvPicPr>
            <p:cNvPr id="307" name="Picture 306" descr="packag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85338" y="4845575"/>
              <a:ext cx="408464" cy="408464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44125" y="594967"/>
            <a:ext cx="8669245" cy="96169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esMD</a:t>
            </a:r>
            <a:r>
              <a:rPr lang="en-US" dirty="0" smtClean="0"/>
              <a:t> Phase 1b </a:t>
            </a:r>
            <a:br>
              <a:rPr lang="en-US" dirty="0" smtClean="0"/>
            </a:br>
            <a:r>
              <a:rPr lang="en-US" sz="2800" dirty="0" smtClean="0"/>
              <a:t>Half Paper and Half Electronic (Using NHIN Exchange)</a:t>
            </a:r>
            <a:endParaRPr lang="en-US" dirty="0" smtClean="0"/>
          </a:p>
        </p:txBody>
      </p:sp>
      <p:sp>
        <p:nvSpPr>
          <p:cNvPr id="3076" name="Rectangle 3"/>
          <p:cNvSpPr>
            <a:spLocks noGrp="1" noChangeArrowheads="1"/>
          </p:cNvSpPr>
          <p:nvPr>
            <p:ph idx="1"/>
          </p:nvPr>
        </p:nvSpPr>
        <p:spPr>
          <a:xfrm>
            <a:off x="625928" y="1607457"/>
            <a:ext cx="8229600" cy="4326321"/>
          </a:xfrm>
        </p:spPr>
        <p:txBody>
          <a:bodyPr lIns="0" tIns="0" rIns="0" bIns="0">
            <a:normAutofit/>
          </a:bodyPr>
          <a:lstStyle/>
          <a:p>
            <a:r>
              <a:rPr lang="en-US" dirty="0" smtClean="0"/>
              <a:t>ONC currently limits </a:t>
            </a:r>
            <a:r>
              <a:rPr lang="en-US" dirty="0" smtClean="0"/>
              <a:t>NHIN </a:t>
            </a:r>
            <a:r>
              <a:rPr lang="en-US" dirty="0" smtClean="0"/>
              <a:t>Exchange participation to </a:t>
            </a:r>
            <a:r>
              <a:rPr lang="en-US" dirty="0" smtClean="0"/>
              <a:t>federal </a:t>
            </a:r>
            <a:r>
              <a:rPr lang="en-US" dirty="0" smtClean="0"/>
              <a:t>agencies and </a:t>
            </a:r>
            <a:r>
              <a:rPr lang="en-US" dirty="0" smtClean="0"/>
              <a:t>HIHs </a:t>
            </a:r>
            <a:r>
              <a:rPr lang="en-US" dirty="0" smtClean="0"/>
              <a:t>that are federal contractors:</a:t>
            </a:r>
          </a:p>
          <a:p>
            <a:r>
              <a:rPr lang="en-US" dirty="0" smtClean="0"/>
              <a:t>ONC </a:t>
            </a:r>
            <a:r>
              <a:rPr lang="en-US" dirty="0" smtClean="0"/>
              <a:t>plans to </a:t>
            </a:r>
            <a:r>
              <a:rPr lang="en-US" dirty="0" smtClean="0"/>
              <a:t>open HNIN Exchange </a:t>
            </a:r>
            <a:r>
              <a:rPr lang="en-US" dirty="0" smtClean="0"/>
              <a:t>to </a:t>
            </a:r>
            <a:r>
              <a:rPr lang="en-US" dirty="0" smtClean="0"/>
              <a:t>all </a:t>
            </a:r>
            <a:r>
              <a:rPr lang="en-US" dirty="0" smtClean="0"/>
              <a:t>HIHs </a:t>
            </a:r>
            <a:r>
              <a:rPr lang="en-US" dirty="0" smtClean="0"/>
              <a:t>in </a:t>
            </a:r>
            <a:r>
              <a:rPr lang="en-US" dirty="0" smtClean="0"/>
              <a:t>July 2011 </a:t>
            </a:r>
            <a:r>
              <a:rPr lang="en-US" dirty="0" smtClean="0"/>
              <a:t>Imaged document(</a:t>
            </a:r>
            <a:r>
              <a:rPr lang="en-US" dirty="0" err="1" smtClean="0"/>
              <a:t>pdf</a:t>
            </a:r>
            <a:r>
              <a:rPr lang="en-US" dirty="0" smtClean="0"/>
              <a:t>, </a:t>
            </a:r>
            <a:r>
              <a:rPr lang="en-US" dirty="0" err="1" smtClean="0"/>
              <a:t>tif</a:t>
            </a:r>
            <a:r>
              <a:rPr lang="en-US" dirty="0" smtClean="0"/>
              <a:t>)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F4EEF-8EBB-4763-9C7E-071761B04BE1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254" name="Group 253" descr="Half Paper and Half Electronic Using NHIN Exchange"/>
          <p:cNvGrpSpPr/>
          <p:nvPr/>
        </p:nvGrpSpPr>
        <p:grpSpPr>
          <a:xfrm>
            <a:off x="2234870" y="2854518"/>
            <a:ext cx="6909130" cy="3807540"/>
            <a:chOff x="1247488" y="1724268"/>
            <a:chExt cx="6909130" cy="4003483"/>
          </a:xfrm>
        </p:grpSpPr>
        <p:sp>
          <p:nvSpPr>
            <p:cNvPr id="255" name="Line 22"/>
            <p:cNvSpPr>
              <a:spLocks noChangeShapeType="1"/>
            </p:cNvSpPr>
            <p:nvPr/>
          </p:nvSpPr>
          <p:spPr bwMode="auto">
            <a:xfrm flipH="1">
              <a:off x="4889043" y="4585459"/>
              <a:ext cx="309562" cy="220662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" name="AutoShape 128"/>
            <p:cNvSpPr>
              <a:spLocks noChangeArrowheads="1"/>
            </p:cNvSpPr>
            <p:nvPr/>
          </p:nvSpPr>
          <p:spPr bwMode="auto">
            <a:xfrm>
              <a:off x="4822368" y="4658484"/>
              <a:ext cx="217487" cy="146050"/>
            </a:xfrm>
            <a:prstGeom prst="flowChartPreparation">
              <a:avLst/>
            </a:prstGeom>
            <a:solidFill>
              <a:srgbClr val="D2E2B4"/>
            </a:solidFill>
            <a:ln w="9525">
              <a:miter lim="800000"/>
              <a:headEnd/>
              <a:tailEnd/>
            </a:ln>
            <a:scene3d>
              <a:camera prst="legacyPerspectiveBottom">
                <a:rot lat="21299970" lon="0" rev="0"/>
              </a:camera>
              <a:lightRig rig="legacyFlat4" dir="b"/>
            </a:scene3d>
            <a:sp3d extrusionH="481000" prstMaterial="legacyPlastic">
              <a:bevelT w="13500" h="13500" prst="angle"/>
              <a:bevelB w="13500" h="13500" prst="angle"/>
              <a:extrusionClr>
                <a:srgbClr val="78A22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pic>
          <p:nvPicPr>
            <p:cNvPr id="257" name="Picture 1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4000" contrast="-54000"/>
            </a:blip>
            <a:srcRect/>
            <a:stretch>
              <a:fillRect/>
            </a:stretch>
          </p:blipFill>
          <p:spPr bwMode="auto">
            <a:xfrm>
              <a:off x="5106530" y="4418771"/>
              <a:ext cx="3556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8" name="TextBox 117"/>
            <p:cNvSpPr txBox="1">
              <a:spLocks noChangeArrowheads="1"/>
            </p:cNvSpPr>
            <p:nvPr/>
          </p:nvSpPr>
          <p:spPr bwMode="auto">
            <a:xfrm>
              <a:off x="5308369" y="4388563"/>
              <a:ext cx="806678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300" dirty="0">
                  <a:solidFill>
                    <a:srgbClr val="2F2D64"/>
                  </a:solidFill>
                  <a:latin typeface="Arial Black" pitchFamily="34" charset="0"/>
                </a:rPr>
                <a:t>CMS</a:t>
              </a:r>
            </a:p>
          </p:txBody>
        </p:sp>
        <p:pic>
          <p:nvPicPr>
            <p:cNvPr id="259" name="Picture 10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32000"/>
            </a:blip>
            <a:srcRect/>
            <a:stretch>
              <a:fillRect/>
            </a:stretch>
          </p:blipFill>
          <p:spPr bwMode="auto">
            <a:xfrm>
              <a:off x="1553705" y="3752253"/>
              <a:ext cx="1588" cy="43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0" name="Line 22"/>
            <p:cNvSpPr>
              <a:spLocks noChangeShapeType="1"/>
            </p:cNvSpPr>
            <p:nvPr/>
          </p:nvSpPr>
          <p:spPr bwMode="auto">
            <a:xfrm flipH="1" flipV="1">
              <a:off x="1455313" y="5246535"/>
              <a:ext cx="415051" cy="45719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1" name="Line 22"/>
            <p:cNvSpPr>
              <a:spLocks noChangeShapeType="1"/>
            </p:cNvSpPr>
            <p:nvPr/>
          </p:nvSpPr>
          <p:spPr bwMode="auto">
            <a:xfrm flipH="1">
              <a:off x="1622739" y="5182140"/>
              <a:ext cx="515154" cy="373488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2" name="AutoShape 99"/>
            <p:cNvSpPr>
              <a:spLocks noChangeArrowheads="1"/>
            </p:cNvSpPr>
            <p:nvPr/>
          </p:nvSpPr>
          <p:spPr bwMode="auto">
            <a:xfrm>
              <a:off x="1857902" y="5134563"/>
              <a:ext cx="354012" cy="206375"/>
            </a:xfrm>
            <a:prstGeom prst="flowChartPreparation">
              <a:avLst/>
            </a:prstGeom>
            <a:solidFill>
              <a:srgbClr val="D2E2B4"/>
            </a:solidFill>
            <a:ln w="9525">
              <a:miter lim="800000"/>
              <a:headEnd/>
              <a:tailEnd/>
            </a:ln>
            <a:scene3d>
              <a:camera prst="legacyPerspectiveBottom">
                <a:rot lat="21299970" lon="0" rev="0"/>
              </a:camera>
              <a:lightRig rig="legacyFlat4" dir="b"/>
            </a:scene3d>
            <a:sp3d extrusionH="481000" prstMaterial="legacyPlastic">
              <a:bevelT w="13500" h="13500" prst="angle"/>
              <a:bevelB w="13500" h="13500" prst="angle"/>
              <a:extrusionClr>
                <a:srgbClr val="78A22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pic>
          <p:nvPicPr>
            <p:cNvPr id="263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03934" y="5521376"/>
              <a:ext cx="2159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4" name="Text Box 141"/>
            <p:cNvSpPr txBox="1">
              <a:spLocks noChangeArrowheads="1"/>
            </p:cNvSpPr>
            <p:nvPr/>
          </p:nvSpPr>
          <p:spPr bwMode="auto">
            <a:xfrm>
              <a:off x="1995030" y="4788914"/>
              <a:ext cx="2747963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500" b="1" dirty="0" smtClean="0">
                  <a:solidFill>
                    <a:srgbClr val="000000"/>
                  </a:solidFill>
                </a:rPr>
                <a:t>NHIN Exchange</a:t>
              </a:r>
              <a:endParaRPr lang="en-US" sz="1500" b="1" dirty="0">
                <a:solidFill>
                  <a:srgbClr val="000000"/>
                </a:solidFill>
              </a:endParaRPr>
            </a:p>
          </p:txBody>
        </p:sp>
        <p:sp>
          <p:nvSpPr>
            <p:cNvPr id="265" name="Line 22"/>
            <p:cNvSpPr>
              <a:spLocks noChangeShapeType="1"/>
            </p:cNvSpPr>
            <p:nvPr/>
          </p:nvSpPr>
          <p:spPr bwMode="auto">
            <a:xfrm flipV="1">
              <a:off x="1653718" y="4465040"/>
              <a:ext cx="442912" cy="66675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7" name="Line 22"/>
            <p:cNvSpPr>
              <a:spLocks noChangeShapeType="1"/>
            </p:cNvSpPr>
            <p:nvPr/>
          </p:nvSpPr>
          <p:spPr bwMode="auto">
            <a:xfrm>
              <a:off x="1482268" y="4239615"/>
              <a:ext cx="631825" cy="203200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2" name="Line 22"/>
            <p:cNvSpPr>
              <a:spLocks noChangeShapeType="1"/>
            </p:cNvSpPr>
            <p:nvPr/>
          </p:nvSpPr>
          <p:spPr bwMode="auto">
            <a:xfrm>
              <a:off x="1690230" y="4136428"/>
              <a:ext cx="442913" cy="306387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0" name="Line 22"/>
            <p:cNvSpPr>
              <a:spLocks noChangeShapeType="1"/>
            </p:cNvSpPr>
            <p:nvPr/>
          </p:nvSpPr>
          <p:spPr bwMode="auto">
            <a:xfrm>
              <a:off x="1931530" y="3971328"/>
              <a:ext cx="201613" cy="471487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" name="AutoShape 99"/>
            <p:cNvSpPr>
              <a:spLocks noChangeArrowheads="1"/>
            </p:cNvSpPr>
            <p:nvPr/>
          </p:nvSpPr>
          <p:spPr bwMode="auto">
            <a:xfrm>
              <a:off x="1987093" y="4347565"/>
              <a:ext cx="354012" cy="206375"/>
            </a:xfrm>
            <a:prstGeom prst="flowChartPreparation">
              <a:avLst/>
            </a:prstGeom>
            <a:solidFill>
              <a:srgbClr val="D2E2B4"/>
            </a:solidFill>
            <a:ln w="9525">
              <a:miter lim="800000"/>
              <a:headEnd/>
              <a:tailEnd/>
            </a:ln>
            <a:scene3d>
              <a:camera prst="legacyPerspectiveBottom">
                <a:rot lat="21299970" lon="0" rev="0"/>
              </a:camera>
              <a:lightRig rig="legacyFlat4" dir="b"/>
            </a:scene3d>
            <a:sp3d extrusionH="481000" prstMaterial="legacyPlastic">
              <a:bevelT w="13500" h="13500" prst="angle"/>
              <a:bevelB w="13500" h="13500" prst="angle"/>
              <a:extrusionClr>
                <a:srgbClr val="78A22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pic>
          <p:nvPicPr>
            <p:cNvPr id="302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631493" y="4052290"/>
              <a:ext cx="176212" cy="17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3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94955" y="4161828"/>
              <a:ext cx="2159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6" name="Picture 8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23840" y="4442107"/>
              <a:ext cx="221519" cy="175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7" name="Oval 140"/>
            <p:cNvSpPr>
              <a:spLocks noChangeArrowheads="1"/>
            </p:cNvSpPr>
            <p:nvPr/>
          </p:nvSpPr>
          <p:spPr bwMode="auto">
            <a:xfrm>
              <a:off x="1818818" y="4341215"/>
              <a:ext cx="3100387" cy="1184275"/>
            </a:xfrm>
            <a:prstGeom prst="ellipse">
              <a:avLst/>
            </a:prstGeom>
            <a:noFill/>
            <a:ln w="50800" cap="flat" cmpd="sng" algn="ctr">
              <a:solidFill>
                <a:srgbClr val="CA2E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pic>
          <p:nvPicPr>
            <p:cNvPr id="518" name="Picture 11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4899125" y="2318773"/>
              <a:ext cx="390427" cy="380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9" name="Picture 11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888651" y="2342384"/>
              <a:ext cx="390427" cy="380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20" name="Picture 11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697873" y="2327359"/>
              <a:ext cx="390427" cy="380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21" name="Picture 11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7584369" y="2325212"/>
              <a:ext cx="390427" cy="380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22" name="Rectangle 104"/>
            <p:cNvSpPr>
              <a:spLocks noChangeArrowheads="1"/>
            </p:cNvSpPr>
            <p:nvPr/>
          </p:nvSpPr>
          <p:spPr bwMode="auto">
            <a:xfrm>
              <a:off x="4672884" y="2070849"/>
              <a:ext cx="77273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sz="1200" b="1" dirty="0" smtClean="0">
                  <a:solidFill>
                    <a:srgbClr val="2F2D64"/>
                  </a:solidFill>
                </a:rPr>
                <a:t>RAC A</a:t>
              </a:r>
              <a:endParaRPr lang="en-US" sz="1200" b="1" dirty="0">
                <a:solidFill>
                  <a:srgbClr val="2F2D64"/>
                </a:solidFill>
              </a:endParaRPr>
            </a:p>
          </p:txBody>
        </p:sp>
        <p:sp>
          <p:nvSpPr>
            <p:cNvPr id="523" name="Rectangle 104"/>
            <p:cNvSpPr>
              <a:spLocks noChangeArrowheads="1"/>
            </p:cNvSpPr>
            <p:nvPr/>
          </p:nvSpPr>
          <p:spPr bwMode="auto">
            <a:xfrm>
              <a:off x="5688169" y="2120218"/>
              <a:ext cx="77273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sz="1200" b="1" dirty="0" smtClean="0">
                  <a:solidFill>
                    <a:srgbClr val="2F2D64"/>
                  </a:solidFill>
                </a:rPr>
                <a:t>RAC B</a:t>
              </a:r>
              <a:endParaRPr lang="en-US" sz="1200" b="1" dirty="0">
                <a:solidFill>
                  <a:srgbClr val="2F2D64"/>
                </a:solidFill>
              </a:endParaRPr>
            </a:p>
          </p:txBody>
        </p:sp>
        <p:sp>
          <p:nvSpPr>
            <p:cNvPr id="524" name="Rectangle 104"/>
            <p:cNvSpPr>
              <a:spLocks noChangeArrowheads="1"/>
            </p:cNvSpPr>
            <p:nvPr/>
          </p:nvSpPr>
          <p:spPr bwMode="auto">
            <a:xfrm>
              <a:off x="6536027" y="2105192"/>
              <a:ext cx="77273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sz="1200" b="1" dirty="0" smtClean="0">
                  <a:solidFill>
                    <a:srgbClr val="2F2D64"/>
                  </a:solidFill>
                </a:rPr>
                <a:t>RAC D</a:t>
              </a:r>
              <a:endParaRPr lang="en-US" sz="1200" b="1" dirty="0">
                <a:solidFill>
                  <a:srgbClr val="2F2D64"/>
                </a:solidFill>
              </a:endParaRPr>
            </a:p>
          </p:txBody>
        </p:sp>
        <p:sp>
          <p:nvSpPr>
            <p:cNvPr id="525" name="Rectangle 104"/>
            <p:cNvSpPr>
              <a:spLocks noChangeArrowheads="1"/>
            </p:cNvSpPr>
            <p:nvPr/>
          </p:nvSpPr>
          <p:spPr bwMode="auto">
            <a:xfrm>
              <a:off x="7383885" y="2090166"/>
              <a:ext cx="77273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sz="1200" b="1" dirty="0" smtClean="0">
                  <a:solidFill>
                    <a:srgbClr val="2F2D64"/>
                  </a:solidFill>
                </a:rPr>
                <a:t>MAC J1</a:t>
              </a:r>
              <a:endParaRPr lang="en-US" sz="1200" b="1" dirty="0">
                <a:solidFill>
                  <a:srgbClr val="2F2D64"/>
                </a:solidFill>
              </a:endParaRPr>
            </a:p>
          </p:txBody>
        </p:sp>
        <p:cxnSp>
          <p:nvCxnSpPr>
            <p:cNvPr id="526" name="Straight Connector 525"/>
            <p:cNvCxnSpPr>
              <a:stCxn id="518" idx="2"/>
              <a:endCxn id="257" idx="0"/>
            </p:cNvCxnSpPr>
            <p:nvPr/>
          </p:nvCxnSpPr>
          <p:spPr>
            <a:xfrm rot="16200000" flipH="1">
              <a:off x="4329472" y="3463913"/>
              <a:ext cx="1719724" cy="189991"/>
            </a:xfrm>
            <a:prstGeom prst="line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Straight Connector 526"/>
            <p:cNvCxnSpPr>
              <a:stCxn id="519" idx="2"/>
              <a:endCxn id="257" idx="0"/>
            </p:cNvCxnSpPr>
            <p:nvPr/>
          </p:nvCxnSpPr>
          <p:spPr>
            <a:xfrm rot="5400000">
              <a:off x="4836042" y="3170947"/>
              <a:ext cx="1696113" cy="799535"/>
            </a:xfrm>
            <a:prstGeom prst="line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Straight Connector 527"/>
            <p:cNvCxnSpPr>
              <a:stCxn id="520" idx="2"/>
              <a:endCxn id="257" idx="0"/>
            </p:cNvCxnSpPr>
            <p:nvPr/>
          </p:nvCxnSpPr>
          <p:spPr>
            <a:xfrm rot="5400000">
              <a:off x="5233140" y="2758824"/>
              <a:ext cx="1711138" cy="1608757"/>
            </a:xfrm>
            <a:prstGeom prst="line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Straight Connector 528"/>
            <p:cNvCxnSpPr>
              <a:stCxn id="521" idx="2"/>
              <a:endCxn id="257" idx="0"/>
            </p:cNvCxnSpPr>
            <p:nvPr/>
          </p:nvCxnSpPr>
          <p:spPr>
            <a:xfrm rot="5400000">
              <a:off x="5675315" y="2314502"/>
              <a:ext cx="1713285" cy="2495253"/>
            </a:xfrm>
            <a:prstGeom prst="line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Shape 529"/>
            <p:cNvCxnSpPr/>
            <p:nvPr/>
          </p:nvCxnSpPr>
          <p:spPr>
            <a:xfrm rot="10800000" flipV="1">
              <a:off x="1935936" y="2496030"/>
              <a:ext cx="2937432" cy="781375"/>
            </a:xfrm>
            <a:prstGeom prst="curved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31" name="Picture 530" descr="packag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60607" y="4121885"/>
              <a:ext cx="408464" cy="408464"/>
            </a:xfrm>
            <a:prstGeom prst="rect">
              <a:avLst/>
            </a:prstGeom>
          </p:spPr>
        </p:pic>
        <p:pic>
          <p:nvPicPr>
            <p:cNvPr id="532" name="Picture 531" descr="packag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45582" y="5253080"/>
              <a:ext cx="408464" cy="408464"/>
            </a:xfrm>
            <a:prstGeom prst="rect">
              <a:avLst/>
            </a:prstGeom>
          </p:spPr>
        </p:pic>
        <p:sp>
          <p:nvSpPr>
            <p:cNvPr id="533" name="Chevron 532"/>
            <p:cNvSpPr/>
            <p:nvPr/>
          </p:nvSpPr>
          <p:spPr>
            <a:xfrm>
              <a:off x="3168203" y="4229105"/>
              <a:ext cx="167425" cy="244699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4" name="Chevron 533"/>
            <p:cNvSpPr/>
            <p:nvPr/>
          </p:nvSpPr>
          <p:spPr>
            <a:xfrm>
              <a:off x="2547871" y="4291353"/>
              <a:ext cx="167425" cy="244699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5" name="Chevron 534"/>
            <p:cNvSpPr/>
            <p:nvPr/>
          </p:nvSpPr>
          <p:spPr>
            <a:xfrm>
              <a:off x="2507088" y="5293758"/>
              <a:ext cx="167425" cy="244699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6" name="Chevron 535"/>
            <p:cNvSpPr/>
            <p:nvPr/>
          </p:nvSpPr>
          <p:spPr>
            <a:xfrm>
              <a:off x="3174643" y="5407520"/>
              <a:ext cx="167425" cy="244699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537" name="Picture 536" descr="packag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997239" y="3692590"/>
              <a:ext cx="408464" cy="408464"/>
            </a:xfrm>
            <a:prstGeom prst="rect">
              <a:avLst/>
            </a:prstGeom>
          </p:spPr>
        </p:pic>
        <p:pic>
          <p:nvPicPr>
            <p:cNvPr id="538" name="Picture 537" descr="packag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236018" y="4242966"/>
              <a:ext cx="408464" cy="408464"/>
            </a:xfrm>
            <a:prstGeom prst="rect">
              <a:avLst/>
            </a:prstGeom>
          </p:spPr>
        </p:pic>
        <p:sp>
          <p:nvSpPr>
            <p:cNvPr id="539" name="Chevron 538"/>
            <p:cNvSpPr/>
            <p:nvPr/>
          </p:nvSpPr>
          <p:spPr>
            <a:xfrm>
              <a:off x="3861517" y="4278474"/>
              <a:ext cx="167425" cy="244699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540" name="Picture 539" descr="packag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89525" y="4093979"/>
              <a:ext cx="408464" cy="408464"/>
            </a:xfrm>
            <a:prstGeom prst="rect">
              <a:avLst/>
            </a:prstGeom>
          </p:spPr>
        </p:pic>
        <p:pic>
          <p:nvPicPr>
            <p:cNvPr id="541" name="Picture 540" descr="packag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396741" y="2678910"/>
              <a:ext cx="408464" cy="408464"/>
            </a:xfrm>
            <a:prstGeom prst="rect">
              <a:avLst/>
            </a:prstGeom>
          </p:spPr>
        </p:pic>
        <p:grpSp>
          <p:nvGrpSpPr>
            <p:cNvPr id="542" name="Group 32"/>
            <p:cNvGrpSpPr>
              <a:grpSpLocks/>
            </p:cNvGrpSpPr>
            <p:nvPr/>
          </p:nvGrpSpPr>
          <p:grpSpPr bwMode="auto">
            <a:xfrm>
              <a:off x="2629456" y="1724354"/>
              <a:ext cx="681207" cy="836295"/>
              <a:chOff x="2469" y="3138"/>
              <a:chExt cx="561" cy="711"/>
            </a:xfrm>
          </p:grpSpPr>
          <p:sp>
            <p:nvSpPr>
              <p:cNvPr id="748" name="Rectangle 747"/>
              <p:cNvSpPr>
                <a:spLocks noChangeArrowheads="1"/>
              </p:cNvSpPr>
              <p:nvPr/>
            </p:nvSpPr>
            <p:spPr bwMode="auto">
              <a:xfrm>
                <a:off x="2623" y="3523"/>
                <a:ext cx="301" cy="23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9" name="Rectangle 748"/>
              <p:cNvSpPr>
                <a:spLocks noChangeArrowheads="1"/>
              </p:cNvSpPr>
              <p:nvPr/>
            </p:nvSpPr>
            <p:spPr bwMode="auto">
              <a:xfrm>
                <a:off x="2623" y="3597"/>
                <a:ext cx="301" cy="2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0" name="Rectangle 749"/>
              <p:cNvSpPr>
                <a:spLocks noChangeArrowheads="1"/>
              </p:cNvSpPr>
              <p:nvPr/>
            </p:nvSpPr>
            <p:spPr bwMode="auto">
              <a:xfrm>
                <a:off x="2623" y="3673"/>
                <a:ext cx="301" cy="24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1" name="Rectangle 750"/>
              <p:cNvSpPr>
                <a:spLocks noChangeArrowheads="1"/>
              </p:cNvSpPr>
              <p:nvPr/>
            </p:nvSpPr>
            <p:spPr bwMode="auto">
              <a:xfrm>
                <a:off x="2623" y="3748"/>
                <a:ext cx="301" cy="2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2" name="Freeform 751"/>
              <p:cNvSpPr>
                <a:spLocks noEditPoints="1"/>
              </p:cNvSpPr>
              <p:nvPr/>
            </p:nvSpPr>
            <p:spPr bwMode="auto">
              <a:xfrm>
                <a:off x="2469" y="3138"/>
                <a:ext cx="561" cy="711"/>
              </a:xfrm>
              <a:custGeom>
                <a:avLst/>
                <a:gdLst/>
                <a:ahLst/>
                <a:cxnLst>
                  <a:cxn ang="0">
                    <a:pos x="485" y="0"/>
                  </a:cxn>
                  <a:cxn ang="0">
                    <a:pos x="0" y="0"/>
                  </a:cxn>
                  <a:cxn ang="0">
                    <a:pos x="76" y="636"/>
                  </a:cxn>
                  <a:cxn ang="0">
                    <a:pos x="561" y="711"/>
                  </a:cxn>
                  <a:cxn ang="0">
                    <a:pos x="485" y="161"/>
                  </a:cxn>
                  <a:cxn ang="0">
                    <a:pos x="492" y="213"/>
                  </a:cxn>
                  <a:cxn ang="0">
                    <a:pos x="504" y="225"/>
                  </a:cxn>
                  <a:cxn ang="0">
                    <a:pos x="495" y="231"/>
                  </a:cxn>
                  <a:cxn ang="0">
                    <a:pos x="464" y="231"/>
                  </a:cxn>
                  <a:cxn ang="0">
                    <a:pos x="435" y="231"/>
                  </a:cxn>
                  <a:cxn ang="0">
                    <a:pos x="413" y="231"/>
                  </a:cxn>
                  <a:cxn ang="0">
                    <a:pos x="406" y="213"/>
                  </a:cxn>
                  <a:cxn ang="0">
                    <a:pos x="406" y="156"/>
                  </a:cxn>
                  <a:cxn ang="0">
                    <a:pos x="411" y="132"/>
                  </a:cxn>
                  <a:cxn ang="0">
                    <a:pos x="421" y="142"/>
                  </a:cxn>
                  <a:cxn ang="0">
                    <a:pos x="433" y="154"/>
                  </a:cxn>
                  <a:cxn ang="0">
                    <a:pos x="446" y="167"/>
                  </a:cxn>
                  <a:cxn ang="0">
                    <a:pos x="461" y="182"/>
                  </a:cxn>
                  <a:cxn ang="0">
                    <a:pos x="477" y="198"/>
                  </a:cxn>
                  <a:cxn ang="0">
                    <a:pos x="76" y="603"/>
                  </a:cxn>
                  <a:cxn ang="0">
                    <a:pos x="61" y="603"/>
                  </a:cxn>
                  <a:cxn ang="0">
                    <a:pos x="48" y="603"/>
                  </a:cxn>
                  <a:cxn ang="0">
                    <a:pos x="39" y="603"/>
                  </a:cxn>
                  <a:cxn ang="0">
                    <a:pos x="33" y="603"/>
                  </a:cxn>
                  <a:cxn ang="0">
                    <a:pos x="33" y="318"/>
                  </a:cxn>
                  <a:cxn ang="0">
                    <a:pos x="33" y="33"/>
                  </a:cxn>
                  <a:cxn ang="0">
                    <a:pos x="58" y="33"/>
                  </a:cxn>
                  <a:cxn ang="0">
                    <a:pos x="106" y="33"/>
                  </a:cxn>
                  <a:cxn ang="0">
                    <a:pos x="171" y="33"/>
                  </a:cxn>
                  <a:cxn ang="0">
                    <a:pos x="243" y="33"/>
                  </a:cxn>
                  <a:cxn ang="0">
                    <a:pos x="314" y="33"/>
                  </a:cxn>
                  <a:cxn ang="0">
                    <a:pos x="380" y="33"/>
                  </a:cxn>
                  <a:cxn ang="0">
                    <a:pos x="427" y="33"/>
                  </a:cxn>
                  <a:cxn ang="0">
                    <a:pos x="453" y="33"/>
                  </a:cxn>
                  <a:cxn ang="0">
                    <a:pos x="453" y="64"/>
                  </a:cxn>
                  <a:cxn ang="0">
                    <a:pos x="453" y="128"/>
                  </a:cxn>
                  <a:cxn ang="0">
                    <a:pos x="393" y="76"/>
                  </a:cxn>
                  <a:cxn ang="0">
                    <a:pos x="76" y="603"/>
                  </a:cxn>
                  <a:cxn ang="0">
                    <a:pos x="519" y="679"/>
                  </a:cxn>
                  <a:cxn ang="0">
                    <a:pos x="482" y="679"/>
                  </a:cxn>
                  <a:cxn ang="0">
                    <a:pos x="424" y="679"/>
                  </a:cxn>
                  <a:cxn ang="0">
                    <a:pos x="355" y="679"/>
                  </a:cxn>
                  <a:cxn ang="0">
                    <a:pos x="282" y="679"/>
                  </a:cxn>
                  <a:cxn ang="0">
                    <a:pos x="213" y="679"/>
                  </a:cxn>
                  <a:cxn ang="0">
                    <a:pos x="155" y="679"/>
                  </a:cxn>
                  <a:cxn ang="0">
                    <a:pos x="118" y="679"/>
                  </a:cxn>
                  <a:cxn ang="0">
                    <a:pos x="108" y="673"/>
                  </a:cxn>
                  <a:cxn ang="0">
                    <a:pos x="108" y="652"/>
                  </a:cxn>
                  <a:cxn ang="0">
                    <a:pos x="108" y="629"/>
                  </a:cxn>
                  <a:cxn ang="0">
                    <a:pos x="108" y="613"/>
                  </a:cxn>
                  <a:cxn ang="0">
                    <a:pos x="108" y="466"/>
                  </a:cxn>
                  <a:cxn ang="0">
                    <a:pos x="108" y="175"/>
                  </a:cxn>
                  <a:cxn ang="0">
                    <a:pos x="115" y="109"/>
                  </a:cxn>
                  <a:cxn ang="0">
                    <a:pos x="140" y="109"/>
                  </a:cxn>
                  <a:cxn ang="0">
                    <a:pos x="176" y="109"/>
                  </a:cxn>
                  <a:cxn ang="0">
                    <a:pos x="218" y="109"/>
                  </a:cxn>
                  <a:cxn ang="0">
                    <a:pos x="263" y="109"/>
                  </a:cxn>
                  <a:cxn ang="0">
                    <a:pos x="306" y="109"/>
                  </a:cxn>
                  <a:cxn ang="0">
                    <a:pos x="345" y="109"/>
                  </a:cxn>
                  <a:cxn ang="0">
                    <a:pos x="373" y="109"/>
                  </a:cxn>
                  <a:cxn ang="0">
                    <a:pos x="382" y="255"/>
                  </a:cxn>
                  <a:cxn ang="0">
                    <a:pos x="528" y="338"/>
                  </a:cxn>
                  <a:cxn ang="0">
                    <a:pos x="528" y="608"/>
                  </a:cxn>
                </a:cxnLst>
                <a:rect l="0" t="0" r="r" b="b"/>
                <a:pathLst>
                  <a:path w="561" h="711">
                    <a:moveTo>
                      <a:pt x="485" y="161"/>
                    </a:moveTo>
                    <a:lnTo>
                      <a:pt x="485" y="0"/>
                    </a:lnTo>
                    <a:lnTo>
                      <a:pt x="469" y="0"/>
                    </a:lnTo>
                    <a:lnTo>
                      <a:pt x="0" y="0"/>
                    </a:lnTo>
                    <a:lnTo>
                      <a:pt x="0" y="636"/>
                    </a:lnTo>
                    <a:lnTo>
                      <a:pt x="76" y="636"/>
                    </a:lnTo>
                    <a:lnTo>
                      <a:pt x="76" y="711"/>
                    </a:lnTo>
                    <a:lnTo>
                      <a:pt x="561" y="711"/>
                    </a:lnTo>
                    <a:lnTo>
                      <a:pt x="561" y="237"/>
                    </a:lnTo>
                    <a:lnTo>
                      <a:pt x="485" y="161"/>
                    </a:lnTo>
                    <a:close/>
                    <a:moveTo>
                      <a:pt x="485" y="206"/>
                    </a:moveTo>
                    <a:lnTo>
                      <a:pt x="492" y="213"/>
                    </a:lnTo>
                    <a:lnTo>
                      <a:pt x="498" y="219"/>
                    </a:lnTo>
                    <a:lnTo>
                      <a:pt x="504" y="225"/>
                    </a:lnTo>
                    <a:lnTo>
                      <a:pt x="510" y="231"/>
                    </a:lnTo>
                    <a:lnTo>
                      <a:pt x="495" y="231"/>
                    </a:lnTo>
                    <a:lnTo>
                      <a:pt x="480" y="231"/>
                    </a:lnTo>
                    <a:lnTo>
                      <a:pt x="464" y="231"/>
                    </a:lnTo>
                    <a:lnTo>
                      <a:pt x="449" y="231"/>
                    </a:lnTo>
                    <a:lnTo>
                      <a:pt x="435" y="231"/>
                    </a:lnTo>
                    <a:lnTo>
                      <a:pt x="423" y="231"/>
                    </a:lnTo>
                    <a:lnTo>
                      <a:pt x="413" y="231"/>
                    </a:lnTo>
                    <a:lnTo>
                      <a:pt x="406" y="231"/>
                    </a:lnTo>
                    <a:lnTo>
                      <a:pt x="406" y="213"/>
                    </a:lnTo>
                    <a:lnTo>
                      <a:pt x="406" y="188"/>
                    </a:lnTo>
                    <a:lnTo>
                      <a:pt x="406" y="156"/>
                    </a:lnTo>
                    <a:lnTo>
                      <a:pt x="406" y="127"/>
                    </a:lnTo>
                    <a:lnTo>
                      <a:pt x="411" y="132"/>
                    </a:lnTo>
                    <a:lnTo>
                      <a:pt x="416" y="137"/>
                    </a:lnTo>
                    <a:lnTo>
                      <a:pt x="421" y="142"/>
                    </a:lnTo>
                    <a:lnTo>
                      <a:pt x="427" y="148"/>
                    </a:lnTo>
                    <a:lnTo>
                      <a:pt x="433" y="154"/>
                    </a:lnTo>
                    <a:lnTo>
                      <a:pt x="440" y="161"/>
                    </a:lnTo>
                    <a:lnTo>
                      <a:pt x="446" y="167"/>
                    </a:lnTo>
                    <a:lnTo>
                      <a:pt x="453" y="174"/>
                    </a:lnTo>
                    <a:lnTo>
                      <a:pt x="461" y="182"/>
                    </a:lnTo>
                    <a:lnTo>
                      <a:pt x="469" y="190"/>
                    </a:lnTo>
                    <a:lnTo>
                      <a:pt x="477" y="198"/>
                    </a:lnTo>
                    <a:lnTo>
                      <a:pt x="485" y="206"/>
                    </a:lnTo>
                    <a:close/>
                    <a:moveTo>
                      <a:pt x="76" y="603"/>
                    </a:moveTo>
                    <a:lnTo>
                      <a:pt x="68" y="603"/>
                    </a:lnTo>
                    <a:lnTo>
                      <a:pt x="61" y="603"/>
                    </a:lnTo>
                    <a:lnTo>
                      <a:pt x="54" y="603"/>
                    </a:lnTo>
                    <a:lnTo>
                      <a:pt x="48" y="603"/>
                    </a:lnTo>
                    <a:lnTo>
                      <a:pt x="42" y="603"/>
                    </a:lnTo>
                    <a:lnTo>
                      <a:pt x="39" y="603"/>
                    </a:lnTo>
                    <a:lnTo>
                      <a:pt x="35" y="603"/>
                    </a:lnTo>
                    <a:lnTo>
                      <a:pt x="33" y="603"/>
                    </a:lnTo>
                    <a:lnTo>
                      <a:pt x="33" y="505"/>
                    </a:lnTo>
                    <a:lnTo>
                      <a:pt x="33" y="318"/>
                    </a:lnTo>
                    <a:lnTo>
                      <a:pt x="33" y="131"/>
                    </a:lnTo>
                    <a:lnTo>
                      <a:pt x="33" y="33"/>
                    </a:lnTo>
                    <a:lnTo>
                      <a:pt x="42" y="33"/>
                    </a:lnTo>
                    <a:lnTo>
                      <a:pt x="58" y="33"/>
                    </a:lnTo>
                    <a:lnTo>
                      <a:pt x="79" y="33"/>
                    </a:lnTo>
                    <a:lnTo>
                      <a:pt x="106" y="33"/>
                    </a:lnTo>
                    <a:lnTo>
                      <a:pt x="138" y="33"/>
                    </a:lnTo>
                    <a:lnTo>
                      <a:pt x="171" y="33"/>
                    </a:lnTo>
                    <a:lnTo>
                      <a:pt x="206" y="33"/>
                    </a:lnTo>
                    <a:lnTo>
                      <a:pt x="243" y="33"/>
                    </a:lnTo>
                    <a:lnTo>
                      <a:pt x="279" y="33"/>
                    </a:lnTo>
                    <a:lnTo>
                      <a:pt x="314" y="33"/>
                    </a:lnTo>
                    <a:lnTo>
                      <a:pt x="348" y="33"/>
                    </a:lnTo>
                    <a:lnTo>
                      <a:pt x="380" y="33"/>
                    </a:lnTo>
                    <a:lnTo>
                      <a:pt x="406" y="33"/>
                    </a:lnTo>
                    <a:lnTo>
                      <a:pt x="427" y="33"/>
                    </a:lnTo>
                    <a:lnTo>
                      <a:pt x="443" y="33"/>
                    </a:lnTo>
                    <a:lnTo>
                      <a:pt x="453" y="33"/>
                    </a:lnTo>
                    <a:lnTo>
                      <a:pt x="453" y="43"/>
                    </a:lnTo>
                    <a:lnTo>
                      <a:pt x="453" y="64"/>
                    </a:lnTo>
                    <a:lnTo>
                      <a:pt x="453" y="92"/>
                    </a:lnTo>
                    <a:lnTo>
                      <a:pt x="453" y="128"/>
                    </a:lnTo>
                    <a:lnTo>
                      <a:pt x="400" y="76"/>
                    </a:lnTo>
                    <a:lnTo>
                      <a:pt x="393" y="76"/>
                    </a:lnTo>
                    <a:lnTo>
                      <a:pt x="76" y="76"/>
                    </a:lnTo>
                    <a:lnTo>
                      <a:pt x="76" y="603"/>
                    </a:lnTo>
                    <a:close/>
                    <a:moveTo>
                      <a:pt x="528" y="679"/>
                    </a:moveTo>
                    <a:lnTo>
                      <a:pt x="519" y="679"/>
                    </a:lnTo>
                    <a:lnTo>
                      <a:pt x="503" y="679"/>
                    </a:lnTo>
                    <a:lnTo>
                      <a:pt x="482" y="679"/>
                    </a:lnTo>
                    <a:lnTo>
                      <a:pt x="455" y="679"/>
                    </a:lnTo>
                    <a:lnTo>
                      <a:pt x="424" y="679"/>
                    </a:lnTo>
                    <a:lnTo>
                      <a:pt x="390" y="679"/>
                    </a:lnTo>
                    <a:lnTo>
                      <a:pt x="355" y="679"/>
                    </a:lnTo>
                    <a:lnTo>
                      <a:pt x="319" y="679"/>
                    </a:lnTo>
                    <a:lnTo>
                      <a:pt x="282" y="679"/>
                    </a:lnTo>
                    <a:lnTo>
                      <a:pt x="247" y="679"/>
                    </a:lnTo>
                    <a:lnTo>
                      <a:pt x="213" y="679"/>
                    </a:lnTo>
                    <a:lnTo>
                      <a:pt x="182" y="679"/>
                    </a:lnTo>
                    <a:lnTo>
                      <a:pt x="155" y="679"/>
                    </a:lnTo>
                    <a:lnTo>
                      <a:pt x="134" y="679"/>
                    </a:lnTo>
                    <a:lnTo>
                      <a:pt x="118" y="679"/>
                    </a:lnTo>
                    <a:lnTo>
                      <a:pt x="108" y="679"/>
                    </a:lnTo>
                    <a:lnTo>
                      <a:pt x="108" y="673"/>
                    </a:lnTo>
                    <a:lnTo>
                      <a:pt x="108" y="664"/>
                    </a:lnTo>
                    <a:lnTo>
                      <a:pt x="108" y="652"/>
                    </a:lnTo>
                    <a:lnTo>
                      <a:pt x="108" y="636"/>
                    </a:lnTo>
                    <a:lnTo>
                      <a:pt x="108" y="629"/>
                    </a:lnTo>
                    <a:lnTo>
                      <a:pt x="108" y="621"/>
                    </a:lnTo>
                    <a:lnTo>
                      <a:pt x="108" y="613"/>
                    </a:lnTo>
                    <a:lnTo>
                      <a:pt x="108" y="603"/>
                    </a:lnTo>
                    <a:lnTo>
                      <a:pt x="108" y="466"/>
                    </a:lnTo>
                    <a:lnTo>
                      <a:pt x="108" y="309"/>
                    </a:lnTo>
                    <a:lnTo>
                      <a:pt x="108" y="175"/>
                    </a:lnTo>
                    <a:lnTo>
                      <a:pt x="108" y="109"/>
                    </a:lnTo>
                    <a:lnTo>
                      <a:pt x="115" y="109"/>
                    </a:lnTo>
                    <a:lnTo>
                      <a:pt x="126" y="109"/>
                    </a:lnTo>
                    <a:lnTo>
                      <a:pt x="140" y="109"/>
                    </a:lnTo>
                    <a:lnTo>
                      <a:pt x="156" y="109"/>
                    </a:lnTo>
                    <a:lnTo>
                      <a:pt x="176" y="109"/>
                    </a:lnTo>
                    <a:lnTo>
                      <a:pt x="196" y="109"/>
                    </a:lnTo>
                    <a:lnTo>
                      <a:pt x="218" y="109"/>
                    </a:lnTo>
                    <a:lnTo>
                      <a:pt x="240" y="109"/>
                    </a:lnTo>
                    <a:lnTo>
                      <a:pt x="263" y="109"/>
                    </a:lnTo>
                    <a:lnTo>
                      <a:pt x="285" y="109"/>
                    </a:lnTo>
                    <a:lnTo>
                      <a:pt x="306" y="109"/>
                    </a:lnTo>
                    <a:lnTo>
                      <a:pt x="326" y="109"/>
                    </a:lnTo>
                    <a:lnTo>
                      <a:pt x="345" y="109"/>
                    </a:lnTo>
                    <a:lnTo>
                      <a:pt x="360" y="109"/>
                    </a:lnTo>
                    <a:lnTo>
                      <a:pt x="373" y="109"/>
                    </a:lnTo>
                    <a:lnTo>
                      <a:pt x="382" y="109"/>
                    </a:lnTo>
                    <a:lnTo>
                      <a:pt x="382" y="255"/>
                    </a:lnTo>
                    <a:lnTo>
                      <a:pt x="528" y="255"/>
                    </a:lnTo>
                    <a:lnTo>
                      <a:pt x="528" y="338"/>
                    </a:lnTo>
                    <a:lnTo>
                      <a:pt x="528" y="475"/>
                    </a:lnTo>
                    <a:lnTo>
                      <a:pt x="528" y="608"/>
                    </a:lnTo>
                    <a:lnTo>
                      <a:pt x="528" y="67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3" name="Text Box 38"/>
              <p:cNvSpPr txBox="1">
                <a:spLocks noChangeArrowheads="1"/>
              </p:cNvSpPr>
              <p:nvPr/>
            </p:nvSpPr>
            <p:spPr bwMode="auto">
              <a:xfrm>
                <a:off x="2534" y="3244"/>
                <a:ext cx="408" cy="296"/>
              </a:xfrm>
              <a:prstGeom prst="rect">
                <a:avLst/>
              </a:prstGeom>
              <a:noFill/>
              <a:ln w="12700" cap="sq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 dirty="0" err="1"/>
                  <a:t>Req</a:t>
                </a:r>
                <a:endParaRPr lang="en-US" sz="1200" dirty="0"/>
              </a:p>
              <a:p>
                <a:r>
                  <a:rPr lang="en-US" sz="1200" dirty="0"/>
                  <a:t>Letter</a:t>
                </a:r>
              </a:p>
            </p:txBody>
          </p:sp>
        </p:grpSp>
        <p:grpSp>
          <p:nvGrpSpPr>
            <p:cNvPr id="543" name="Group 74"/>
            <p:cNvGrpSpPr/>
            <p:nvPr/>
          </p:nvGrpSpPr>
          <p:grpSpPr>
            <a:xfrm flipH="1">
              <a:off x="3117282" y="2150483"/>
              <a:ext cx="706582" cy="896937"/>
              <a:chOff x="6972300" y="4405313"/>
              <a:chExt cx="777875" cy="896937"/>
            </a:xfrm>
          </p:grpSpPr>
          <p:sp>
            <p:nvSpPr>
              <p:cNvPr id="630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6972300" y="4405313"/>
                <a:ext cx="777875" cy="896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Freeform 6"/>
              <p:cNvSpPr>
                <a:spLocks/>
              </p:cNvSpPr>
              <p:nvPr/>
            </p:nvSpPr>
            <p:spPr bwMode="auto">
              <a:xfrm>
                <a:off x="7232650" y="4697413"/>
                <a:ext cx="123825" cy="36512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2" y="15"/>
                  </a:cxn>
                  <a:cxn ang="0">
                    <a:pos x="0" y="23"/>
                  </a:cxn>
                  <a:cxn ang="0">
                    <a:pos x="0" y="27"/>
                  </a:cxn>
                  <a:cxn ang="0">
                    <a:pos x="2" y="33"/>
                  </a:cxn>
                  <a:cxn ang="0">
                    <a:pos x="4" y="35"/>
                  </a:cxn>
                  <a:cxn ang="0">
                    <a:pos x="9" y="41"/>
                  </a:cxn>
                  <a:cxn ang="0">
                    <a:pos x="16" y="45"/>
                  </a:cxn>
                  <a:cxn ang="0">
                    <a:pos x="16" y="45"/>
                  </a:cxn>
                  <a:cxn ang="0">
                    <a:pos x="31" y="46"/>
                  </a:cxn>
                  <a:cxn ang="0">
                    <a:pos x="50" y="46"/>
                  </a:cxn>
                  <a:cxn ang="0">
                    <a:pos x="60" y="45"/>
                  </a:cxn>
                  <a:cxn ang="0">
                    <a:pos x="68" y="41"/>
                  </a:cxn>
                  <a:cxn ang="0">
                    <a:pos x="74" y="35"/>
                  </a:cxn>
                  <a:cxn ang="0">
                    <a:pos x="77" y="31"/>
                  </a:cxn>
                  <a:cxn ang="0">
                    <a:pos x="78" y="27"/>
                  </a:cxn>
                  <a:cxn ang="0">
                    <a:pos x="78" y="27"/>
                  </a:cxn>
                  <a:cxn ang="0">
                    <a:pos x="78" y="21"/>
                  </a:cxn>
                  <a:cxn ang="0">
                    <a:pos x="77" y="13"/>
                  </a:cxn>
                  <a:cxn ang="0">
                    <a:pos x="72" y="0"/>
                  </a:cxn>
                  <a:cxn ang="0">
                    <a:pos x="72" y="0"/>
                  </a:cxn>
                  <a:cxn ang="0">
                    <a:pos x="60" y="13"/>
                  </a:cxn>
                  <a:cxn ang="0">
                    <a:pos x="47" y="23"/>
                  </a:cxn>
                  <a:cxn ang="0">
                    <a:pos x="37" y="27"/>
                  </a:cxn>
                  <a:cxn ang="0">
                    <a:pos x="27" y="27"/>
                  </a:cxn>
                  <a:cxn ang="0">
                    <a:pos x="19" y="25"/>
                  </a:cxn>
                  <a:cxn ang="0">
                    <a:pos x="12" y="21"/>
                  </a:cxn>
                  <a:cxn ang="0">
                    <a:pos x="2" y="15"/>
                  </a:cxn>
                  <a:cxn ang="0">
                    <a:pos x="2" y="15"/>
                  </a:cxn>
                </a:cxnLst>
                <a:rect l="0" t="0" r="r" b="b"/>
                <a:pathLst>
                  <a:path w="78" h="46">
                    <a:moveTo>
                      <a:pt x="2" y="15"/>
                    </a:moveTo>
                    <a:lnTo>
                      <a:pt x="2" y="15"/>
                    </a:lnTo>
                    <a:lnTo>
                      <a:pt x="0" y="23"/>
                    </a:lnTo>
                    <a:lnTo>
                      <a:pt x="0" y="27"/>
                    </a:lnTo>
                    <a:lnTo>
                      <a:pt x="2" y="33"/>
                    </a:lnTo>
                    <a:lnTo>
                      <a:pt x="4" y="35"/>
                    </a:lnTo>
                    <a:lnTo>
                      <a:pt x="9" y="41"/>
                    </a:lnTo>
                    <a:lnTo>
                      <a:pt x="16" y="45"/>
                    </a:lnTo>
                    <a:lnTo>
                      <a:pt x="16" y="45"/>
                    </a:lnTo>
                    <a:lnTo>
                      <a:pt x="31" y="46"/>
                    </a:lnTo>
                    <a:lnTo>
                      <a:pt x="50" y="46"/>
                    </a:lnTo>
                    <a:lnTo>
                      <a:pt x="60" y="45"/>
                    </a:lnTo>
                    <a:lnTo>
                      <a:pt x="68" y="41"/>
                    </a:lnTo>
                    <a:lnTo>
                      <a:pt x="74" y="35"/>
                    </a:lnTo>
                    <a:lnTo>
                      <a:pt x="77" y="31"/>
                    </a:lnTo>
                    <a:lnTo>
                      <a:pt x="78" y="27"/>
                    </a:lnTo>
                    <a:lnTo>
                      <a:pt x="78" y="27"/>
                    </a:lnTo>
                    <a:lnTo>
                      <a:pt x="78" y="21"/>
                    </a:lnTo>
                    <a:lnTo>
                      <a:pt x="77" y="13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60" y="13"/>
                    </a:lnTo>
                    <a:lnTo>
                      <a:pt x="47" y="23"/>
                    </a:lnTo>
                    <a:lnTo>
                      <a:pt x="37" y="27"/>
                    </a:lnTo>
                    <a:lnTo>
                      <a:pt x="27" y="27"/>
                    </a:lnTo>
                    <a:lnTo>
                      <a:pt x="19" y="25"/>
                    </a:lnTo>
                    <a:lnTo>
                      <a:pt x="12" y="21"/>
                    </a:lnTo>
                    <a:lnTo>
                      <a:pt x="2" y="15"/>
                    </a:lnTo>
                    <a:lnTo>
                      <a:pt x="2" y="15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Freeform 7"/>
              <p:cNvSpPr>
                <a:spLocks/>
              </p:cNvSpPr>
              <p:nvPr/>
            </p:nvSpPr>
            <p:spPr bwMode="auto">
              <a:xfrm>
                <a:off x="6975475" y="5235575"/>
                <a:ext cx="503238" cy="63500"/>
              </a:xfrm>
              <a:custGeom>
                <a:avLst/>
                <a:gdLst/>
                <a:ahLst/>
                <a:cxnLst>
                  <a:cxn ang="0">
                    <a:pos x="317" y="39"/>
                  </a:cxn>
                  <a:cxn ang="0">
                    <a:pos x="317" y="39"/>
                  </a:cxn>
                  <a:cxn ang="0">
                    <a:pos x="316" y="43"/>
                  </a:cxn>
                  <a:cxn ang="0">
                    <a:pos x="313" y="47"/>
                  </a:cxn>
                  <a:cxn ang="0">
                    <a:pos x="309" y="51"/>
                  </a:cxn>
                  <a:cxn ang="0">
                    <a:pos x="305" y="55"/>
                  </a:cxn>
                  <a:cxn ang="0">
                    <a:pos x="289" y="62"/>
                  </a:cxn>
                  <a:cxn ang="0">
                    <a:pos x="270" y="68"/>
                  </a:cxn>
                  <a:cxn ang="0">
                    <a:pos x="246" y="72"/>
                  </a:cxn>
                  <a:cxn ang="0">
                    <a:pos x="220" y="76"/>
                  </a:cxn>
                  <a:cxn ang="0">
                    <a:pos x="190" y="78"/>
                  </a:cxn>
                  <a:cxn ang="0">
                    <a:pos x="158" y="80"/>
                  </a:cxn>
                  <a:cxn ang="0">
                    <a:pos x="158" y="80"/>
                  </a:cxn>
                  <a:cxn ang="0">
                    <a:pos x="127" y="78"/>
                  </a:cxn>
                  <a:cxn ang="0">
                    <a:pos x="96" y="76"/>
                  </a:cxn>
                  <a:cxn ang="0">
                    <a:pos x="70" y="72"/>
                  </a:cxn>
                  <a:cxn ang="0">
                    <a:pos x="46" y="68"/>
                  </a:cxn>
                  <a:cxn ang="0">
                    <a:pos x="27" y="62"/>
                  </a:cxn>
                  <a:cxn ang="0">
                    <a:pos x="13" y="55"/>
                  </a:cxn>
                  <a:cxn ang="0">
                    <a:pos x="7" y="51"/>
                  </a:cxn>
                  <a:cxn ang="0">
                    <a:pos x="2" y="47"/>
                  </a:cxn>
                  <a:cxn ang="0">
                    <a:pos x="0" y="43"/>
                  </a:cxn>
                  <a:cxn ang="0">
                    <a:pos x="0" y="39"/>
                  </a:cxn>
                  <a:cxn ang="0">
                    <a:pos x="0" y="39"/>
                  </a:cxn>
                  <a:cxn ang="0">
                    <a:pos x="0" y="35"/>
                  </a:cxn>
                  <a:cxn ang="0">
                    <a:pos x="2" y="31"/>
                  </a:cxn>
                  <a:cxn ang="0">
                    <a:pos x="7" y="27"/>
                  </a:cxn>
                  <a:cxn ang="0">
                    <a:pos x="13" y="23"/>
                  </a:cxn>
                  <a:cxn ang="0">
                    <a:pos x="27" y="18"/>
                  </a:cxn>
                  <a:cxn ang="0">
                    <a:pos x="46" y="12"/>
                  </a:cxn>
                  <a:cxn ang="0">
                    <a:pos x="70" y="6"/>
                  </a:cxn>
                  <a:cxn ang="0">
                    <a:pos x="96" y="4"/>
                  </a:cxn>
                  <a:cxn ang="0">
                    <a:pos x="127" y="0"/>
                  </a:cxn>
                  <a:cxn ang="0">
                    <a:pos x="158" y="0"/>
                  </a:cxn>
                  <a:cxn ang="0">
                    <a:pos x="158" y="0"/>
                  </a:cxn>
                  <a:cxn ang="0">
                    <a:pos x="190" y="0"/>
                  </a:cxn>
                  <a:cxn ang="0">
                    <a:pos x="220" y="4"/>
                  </a:cxn>
                  <a:cxn ang="0">
                    <a:pos x="246" y="6"/>
                  </a:cxn>
                  <a:cxn ang="0">
                    <a:pos x="270" y="12"/>
                  </a:cxn>
                  <a:cxn ang="0">
                    <a:pos x="289" y="18"/>
                  </a:cxn>
                  <a:cxn ang="0">
                    <a:pos x="305" y="23"/>
                  </a:cxn>
                  <a:cxn ang="0">
                    <a:pos x="309" y="27"/>
                  </a:cxn>
                  <a:cxn ang="0">
                    <a:pos x="313" y="31"/>
                  </a:cxn>
                  <a:cxn ang="0">
                    <a:pos x="316" y="35"/>
                  </a:cxn>
                  <a:cxn ang="0">
                    <a:pos x="317" y="39"/>
                  </a:cxn>
                  <a:cxn ang="0">
                    <a:pos x="317" y="39"/>
                  </a:cxn>
                </a:cxnLst>
                <a:rect l="0" t="0" r="r" b="b"/>
                <a:pathLst>
                  <a:path w="317" h="80">
                    <a:moveTo>
                      <a:pt x="317" y="39"/>
                    </a:moveTo>
                    <a:lnTo>
                      <a:pt x="317" y="39"/>
                    </a:lnTo>
                    <a:lnTo>
                      <a:pt x="316" y="43"/>
                    </a:lnTo>
                    <a:lnTo>
                      <a:pt x="313" y="47"/>
                    </a:lnTo>
                    <a:lnTo>
                      <a:pt x="309" y="51"/>
                    </a:lnTo>
                    <a:lnTo>
                      <a:pt x="305" y="55"/>
                    </a:lnTo>
                    <a:lnTo>
                      <a:pt x="289" y="62"/>
                    </a:lnTo>
                    <a:lnTo>
                      <a:pt x="270" y="68"/>
                    </a:lnTo>
                    <a:lnTo>
                      <a:pt x="246" y="72"/>
                    </a:lnTo>
                    <a:lnTo>
                      <a:pt x="220" y="76"/>
                    </a:lnTo>
                    <a:lnTo>
                      <a:pt x="190" y="78"/>
                    </a:lnTo>
                    <a:lnTo>
                      <a:pt x="158" y="80"/>
                    </a:lnTo>
                    <a:lnTo>
                      <a:pt x="158" y="80"/>
                    </a:lnTo>
                    <a:lnTo>
                      <a:pt x="127" y="78"/>
                    </a:lnTo>
                    <a:lnTo>
                      <a:pt x="96" y="76"/>
                    </a:lnTo>
                    <a:lnTo>
                      <a:pt x="70" y="72"/>
                    </a:lnTo>
                    <a:lnTo>
                      <a:pt x="46" y="68"/>
                    </a:lnTo>
                    <a:lnTo>
                      <a:pt x="27" y="62"/>
                    </a:lnTo>
                    <a:lnTo>
                      <a:pt x="13" y="55"/>
                    </a:lnTo>
                    <a:lnTo>
                      <a:pt x="7" y="51"/>
                    </a:lnTo>
                    <a:lnTo>
                      <a:pt x="2" y="47"/>
                    </a:lnTo>
                    <a:lnTo>
                      <a:pt x="0" y="43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0" y="35"/>
                    </a:lnTo>
                    <a:lnTo>
                      <a:pt x="2" y="31"/>
                    </a:lnTo>
                    <a:lnTo>
                      <a:pt x="7" y="27"/>
                    </a:lnTo>
                    <a:lnTo>
                      <a:pt x="13" y="23"/>
                    </a:lnTo>
                    <a:lnTo>
                      <a:pt x="27" y="18"/>
                    </a:lnTo>
                    <a:lnTo>
                      <a:pt x="46" y="12"/>
                    </a:lnTo>
                    <a:lnTo>
                      <a:pt x="70" y="6"/>
                    </a:lnTo>
                    <a:lnTo>
                      <a:pt x="96" y="4"/>
                    </a:lnTo>
                    <a:lnTo>
                      <a:pt x="127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90" y="0"/>
                    </a:lnTo>
                    <a:lnTo>
                      <a:pt x="220" y="4"/>
                    </a:lnTo>
                    <a:lnTo>
                      <a:pt x="246" y="6"/>
                    </a:lnTo>
                    <a:lnTo>
                      <a:pt x="270" y="12"/>
                    </a:lnTo>
                    <a:lnTo>
                      <a:pt x="289" y="18"/>
                    </a:lnTo>
                    <a:lnTo>
                      <a:pt x="305" y="23"/>
                    </a:lnTo>
                    <a:lnTo>
                      <a:pt x="309" y="27"/>
                    </a:lnTo>
                    <a:lnTo>
                      <a:pt x="313" y="31"/>
                    </a:lnTo>
                    <a:lnTo>
                      <a:pt x="316" y="35"/>
                    </a:lnTo>
                    <a:lnTo>
                      <a:pt x="317" y="39"/>
                    </a:lnTo>
                    <a:lnTo>
                      <a:pt x="317" y="39"/>
                    </a:lnTo>
                    <a:close/>
                  </a:path>
                </a:pathLst>
              </a:custGeom>
              <a:solidFill>
                <a:srgbClr val="A5BED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Freeform 8"/>
              <p:cNvSpPr>
                <a:spLocks/>
              </p:cNvSpPr>
              <p:nvPr/>
            </p:nvSpPr>
            <p:spPr bwMode="auto">
              <a:xfrm>
                <a:off x="7310438" y="4718050"/>
                <a:ext cx="228600" cy="114300"/>
              </a:xfrm>
              <a:custGeom>
                <a:avLst/>
                <a:gdLst/>
                <a:ahLst/>
                <a:cxnLst>
                  <a:cxn ang="0">
                    <a:pos x="144" y="111"/>
                  </a:cxn>
                  <a:cxn ang="0">
                    <a:pos x="144" y="37"/>
                  </a:cxn>
                  <a:cxn ang="0">
                    <a:pos x="144" y="37"/>
                  </a:cxn>
                  <a:cxn ang="0">
                    <a:pos x="141" y="39"/>
                  </a:cxn>
                  <a:cxn ang="0">
                    <a:pos x="134" y="45"/>
                  </a:cxn>
                  <a:cxn ang="0">
                    <a:pos x="124" y="49"/>
                  </a:cxn>
                  <a:cxn ang="0">
                    <a:pos x="109" y="53"/>
                  </a:cxn>
                  <a:cxn ang="0">
                    <a:pos x="101" y="53"/>
                  </a:cxn>
                  <a:cxn ang="0">
                    <a:pos x="92" y="53"/>
                  </a:cxn>
                  <a:cxn ang="0">
                    <a:pos x="83" y="49"/>
                  </a:cxn>
                  <a:cxn ang="0">
                    <a:pos x="73" y="45"/>
                  </a:cxn>
                  <a:cxn ang="0">
                    <a:pos x="62" y="37"/>
                  </a:cxn>
                  <a:cxn ang="0">
                    <a:pos x="52" y="27"/>
                  </a:cxn>
                  <a:cxn ang="0">
                    <a:pos x="41" y="16"/>
                  </a:cxn>
                  <a:cxn ang="0">
                    <a:pos x="29" y="0"/>
                  </a:cxn>
                  <a:cxn ang="0">
                    <a:pos x="29" y="0"/>
                  </a:cxn>
                  <a:cxn ang="0">
                    <a:pos x="28" y="10"/>
                  </a:cxn>
                  <a:cxn ang="0">
                    <a:pos x="25" y="18"/>
                  </a:cxn>
                  <a:cxn ang="0">
                    <a:pos x="20" y="31"/>
                  </a:cxn>
                  <a:cxn ang="0">
                    <a:pos x="15" y="39"/>
                  </a:cxn>
                  <a:cxn ang="0">
                    <a:pos x="13" y="41"/>
                  </a:cxn>
                  <a:cxn ang="0">
                    <a:pos x="13" y="41"/>
                  </a:cxn>
                  <a:cxn ang="0">
                    <a:pos x="11" y="57"/>
                  </a:cxn>
                  <a:cxn ang="0">
                    <a:pos x="6" y="76"/>
                  </a:cxn>
                  <a:cxn ang="0">
                    <a:pos x="0" y="100"/>
                  </a:cxn>
                  <a:cxn ang="0">
                    <a:pos x="0" y="115"/>
                  </a:cxn>
                  <a:cxn ang="0">
                    <a:pos x="0" y="115"/>
                  </a:cxn>
                  <a:cxn ang="0">
                    <a:pos x="14" y="127"/>
                  </a:cxn>
                  <a:cxn ang="0">
                    <a:pos x="26" y="135"/>
                  </a:cxn>
                  <a:cxn ang="0">
                    <a:pos x="42" y="141"/>
                  </a:cxn>
                  <a:cxn ang="0">
                    <a:pos x="52" y="141"/>
                  </a:cxn>
                  <a:cxn ang="0">
                    <a:pos x="62" y="143"/>
                  </a:cxn>
                  <a:cxn ang="0">
                    <a:pos x="73" y="143"/>
                  </a:cxn>
                  <a:cxn ang="0">
                    <a:pos x="86" y="139"/>
                  </a:cxn>
                  <a:cxn ang="0">
                    <a:pos x="98" y="135"/>
                  </a:cxn>
                  <a:cxn ang="0">
                    <a:pos x="113" y="129"/>
                  </a:cxn>
                  <a:cxn ang="0">
                    <a:pos x="128" y="121"/>
                  </a:cxn>
                  <a:cxn ang="0">
                    <a:pos x="144" y="111"/>
                  </a:cxn>
                  <a:cxn ang="0">
                    <a:pos x="144" y="111"/>
                  </a:cxn>
                </a:cxnLst>
                <a:rect l="0" t="0" r="r" b="b"/>
                <a:pathLst>
                  <a:path w="144" h="143">
                    <a:moveTo>
                      <a:pt x="144" y="111"/>
                    </a:moveTo>
                    <a:lnTo>
                      <a:pt x="144" y="37"/>
                    </a:lnTo>
                    <a:lnTo>
                      <a:pt x="144" y="37"/>
                    </a:lnTo>
                    <a:lnTo>
                      <a:pt x="141" y="39"/>
                    </a:lnTo>
                    <a:lnTo>
                      <a:pt x="134" y="45"/>
                    </a:lnTo>
                    <a:lnTo>
                      <a:pt x="124" y="49"/>
                    </a:lnTo>
                    <a:lnTo>
                      <a:pt x="109" y="53"/>
                    </a:lnTo>
                    <a:lnTo>
                      <a:pt x="101" y="53"/>
                    </a:lnTo>
                    <a:lnTo>
                      <a:pt x="92" y="53"/>
                    </a:lnTo>
                    <a:lnTo>
                      <a:pt x="83" y="49"/>
                    </a:lnTo>
                    <a:lnTo>
                      <a:pt x="73" y="45"/>
                    </a:lnTo>
                    <a:lnTo>
                      <a:pt x="62" y="37"/>
                    </a:lnTo>
                    <a:lnTo>
                      <a:pt x="52" y="27"/>
                    </a:lnTo>
                    <a:lnTo>
                      <a:pt x="41" y="16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28" y="10"/>
                    </a:lnTo>
                    <a:lnTo>
                      <a:pt x="25" y="18"/>
                    </a:lnTo>
                    <a:lnTo>
                      <a:pt x="20" y="31"/>
                    </a:lnTo>
                    <a:lnTo>
                      <a:pt x="15" y="39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1" y="57"/>
                    </a:lnTo>
                    <a:lnTo>
                      <a:pt x="6" y="76"/>
                    </a:lnTo>
                    <a:lnTo>
                      <a:pt x="0" y="100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14" y="127"/>
                    </a:lnTo>
                    <a:lnTo>
                      <a:pt x="26" y="135"/>
                    </a:lnTo>
                    <a:lnTo>
                      <a:pt x="42" y="141"/>
                    </a:lnTo>
                    <a:lnTo>
                      <a:pt x="52" y="141"/>
                    </a:lnTo>
                    <a:lnTo>
                      <a:pt x="62" y="143"/>
                    </a:lnTo>
                    <a:lnTo>
                      <a:pt x="73" y="143"/>
                    </a:lnTo>
                    <a:lnTo>
                      <a:pt x="86" y="139"/>
                    </a:lnTo>
                    <a:lnTo>
                      <a:pt x="98" y="135"/>
                    </a:lnTo>
                    <a:lnTo>
                      <a:pt x="113" y="129"/>
                    </a:lnTo>
                    <a:lnTo>
                      <a:pt x="128" y="121"/>
                    </a:lnTo>
                    <a:lnTo>
                      <a:pt x="144" y="111"/>
                    </a:lnTo>
                    <a:lnTo>
                      <a:pt x="144" y="1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Freeform 9"/>
              <p:cNvSpPr>
                <a:spLocks/>
              </p:cNvSpPr>
              <p:nvPr/>
            </p:nvSpPr>
            <p:spPr bwMode="auto">
              <a:xfrm>
                <a:off x="7310438" y="4733925"/>
                <a:ext cx="196850" cy="84137"/>
              </a:xfrm>
              <a:custGeom>
                <a:avLst/>
                <a:gdLst/>
                <a:ahLst/>
                <a:cxnLst>
                  <a:cxn ang="0">
                    <a:pos x="124" y="88"/>
                  </a:cxn>
                  <a:cxn ang="0">
                    <a:pos x="121" y="42"/>
                  </a:cxn>
                  <a:cxn ang="0">
                    <a:pos x="121" y="42"/>
                  </a:cxn>
                  <a:cxn ang="0">
                    <a:pos x="116" y="45"/>
                  </a:cxn>
                  <a:cxn ang="0">
                    <a:pos x="108" y="47"/>
                  </a:cxn>
                  <a:cxn ang="0">
                    <a:pos x="99" y="49"/>
                  </a:cxn>
                  <a:cxn ang="0">
                    <a:pos x="86" y="49"/>
                  </a:cxn>
                  <a:cxn ang="0">
                    <a:pos x="71" y="43"/>
                  </a:cxn>
                  <a:cxn ang="0">
                    <a:pos x="62" y="38"/>
                  </a:cxn>
                  <a:cxn ang="0">
                    <a:pos x="53" y="32"/>
                  </a:cxn>
                  <a:cxn ang="0">
                    <a:pos x="43" y="22"/>
                  </a:cxn>
                  <a:cxn ang="0">
                    <a:pos x="33" y="12"/>
                  </a:cxn>
                  <a:cxn ang="0">
                    <a:pos x="33" y="12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21" y="10"/>
                  </a:cxn>
                  <a:cxn ang="0">
                    <a:pos x="17" y="16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1" y="38"/>
                  </a:cxn>
                  <a:cxn ang="0">
                    <a:pos x="6" y="57"/>
                  </a:cxn>
                  <a:cxn ang="0">
                    <a:pos x="0" y="81"/>
                  </a:cxn>
                  <a:cxn ang="0">
                    <a:pos x="0" y="86"/>
                  </a:cxn>
                  <a:cxn ang="0">
                    <a:pos x="4" y="77"/>
                  </a:cxn>
                  <a:cxn ang="0">
                    <a:pos x="4" y="77"/>
                  </a:cxn>
                  <a:cxn ang="0">
                    <a:pos x="7" y="79"/>
                  </a:cxn>
                  <a:cxn ang="0">
                    <a:pos x="15" y="83"/>
                  </a:cxn>
                  <a:cxn ang="0">
                    <a:pos x="26" y="90"/>
                  </a:cxn>
                  <a:cxn ang="0">
                    <a:pos x="41" y="98"/>
                  </a:cxn>
                  <a:cxn ang="0">
                    <a:pos x="58" y="104"/>
                  </a:cxn>
                  <a:cxn ang="0">
                    <a:pos x="68" y="106"/>
                  </a:cxn>
                  <a:cxn ang="0">
                    <a:pos x="78" y="106"/>
                  </a:cxn>
                  <a:cxn ang="0">
                    <a:pos x="89" y="104"/>
                  </a:cxn>
                  <a:cxn ang="0">
                    <a:pos x="100" y="100"/>
                  </a:cxn>
                  <a:cxn ang="0">
                    <a:pos x="111" y="96"/>
                  </a:cxn>
                  <a:cxn ang="0">
                    <a:pos x="124" y="88"/>
                  </a:cxn>
                  <a:cxn ang="0">
                    <a:pos x="124" y="88"/>
                  </a:cxn>
                </a:cxnLst>
                <a:rect l="0" t="0" r="r" b="b"/>
                <a:pathLst>
                  <a:path w="124" h="106">
                    <a:moveTo>
                      <a:pt x="124" y="88"/>
                    </a:moveTo>
                    <a:lnTo>
                      <a:pt x="121" y="42"/>
                    </a:lnTo>
                    <a:lnTo>
                      <a:pt x="121" y="42"/>
                    </a:lnTo>
                    <a:lnTo>
                      <a:pt x="116" y="45"/>
                    </a:lnTo>
                    <a:lnTo>
                      <a:pt x="108" y="47"/>
                    </a:lnTo>
                    <a:lnTo>
                      <a:pt x="99" y="49"/>
                    </a:lnTo>
                    <a:lnTo>
                      <a:pt x="86" y="49"/>
                    </a:lnTo>
                    <a:lnTo>
                      <a:pt x="71" y="43"/>
                    </a:lnTo>
                    <a:lnTo>
                      <a:pt x="62" y="38"/>
                    </a:lnTo>
                    <a:lnTo>
                      <a:pt x="53" y="32"/>
                    </a:lnTo>
                    <a:lnTo>
                      <a:pt x="43" y="22"/>
                    </a:lnTo>
                    <a:lnTo>
                      <a:pt x="33" y="12"/>
                    </a:lnTo>
                    <a:lnTo>
                      <a:pt x="33" y="1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1" y="10"/>
                    </a:lnTo>
                    <a:lnTo>
                      <a:pt x="17" y="16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1" y="38"/>
                    </a:lnTo>
                    <a:lnTo>
                      <a:pt x="6" y="57"/>
                    </a:lnTo>
                    <a:lnTo>
                      <a:pt x="0" y="81"/>
                    </a:lnTo>
                    <a:lnTo>
                      <a:pt x="0" y="86"/>
                    </a:lnTo>
                    <a:lnTo>
                      <a:pt x="4" y="77"/>
                    </a:lnTo>
                    <a:lnTo>
                      <a:pt x="4" y="77"/>
                    </a:lnTo>
                    <a:lnTo>
                      <a:pt x="7" y="79"/>
                    </a:lnTo>
                    <a:lnTo>
                      <a:pt x="15" y="83"/>
                    </a:lnTo>
                    <a:lnTo>
                      <a:pt x="26" y="90"/>
                    </a:lnTo>
                    <a:lnTo>
                      <a:pt x="41" y="98"/>
                    </a:lnTo>
                    <a:lnTo>
                      <a:pt x="58" y="104"/>
                    </a:lnTo>
                    <a:lnTo>
                      <a:pt x="68" y="106"/>
                    </a:lnTo>
                    <a:lnTo>
                      <a:pt x="78" y="106"/>
                    </a:lnTo>
                    <a:lnTo>
                      <a:pt x="89" y="104"/>
                    </a:lnTo>
                    <a:lnTo>
                      <a:pt x="100" y="100"/>
                    </a:lnTo>
                    <a:lnTo>
                      <a:pt x="111" y="96"/>
                    </a:lnTo>
                    <a:lnTo>
                      <a:pt x="124" y="88"/>
                    </a:lnTo>
                    <a:lnTo>
                      <a:pt x="124" y="8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Freeform 10"/>
              <p:cNvSpPr>
                <a:spLocks/>
              </p:cNvSpPr>
              <p:nvPr/>
            </p:nvSpPr>
            <p:spPr bwMode="auto">
              <a:xfrm>
                <a:off x="7310438" y="4733925"/>
                <a:ext cx="196850" cy="84137"/>
              </a:xfrm>
              <a:custGeom>
                <a:avLst/>
                <a:gdLst/>
                <a:ahLst/>
                <a:cxnLst>
                  <a:cxn ang="0">
                    <a:pos x="124" y="88"/>
                  </a:cxn>
                  <a:cxn ang="0">
                    <a:pos x="121" y="42"/>
                  </a:cxn>
                  <a:cxn ang="0">
                    <a:pos x="121" y="42"/>
                  </a:cxn>
                  <a:cxn ang="0">
                    <a:pos x="115" y="45"/>
                  </a:cxn>
                  <a:cxn ang="0">
                    <a:pos x="107" y="47"/>
                  </a:cxn>
                  <a:cxn ang="0">
                    <a:pos x="96" y="47"/>
                  </a:cxn>
                  <a:cxn ang="0">
                    <a:pos x="82" y="45"/>
                  </a:cxn>
                  <a:cxn ang="0">
                    <a:pos x="66" y="38"/>
                  </a:cxn>
                  <a:cxn ang="0">
                    <a:pos x="55" y="32"/>
                  </a:cxn>
                  <a:cxn ang="0">
                    <a:pos x="47" y="24"/>
                  </a:cxn>
                  <a:cxn ang="0">
                    <a:pos x="35" y="1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21" y="10"/>
                  </a:cxn>
                  <a:cxn ang="0">
                    <a:pos x="17" y="16"/>
                  </a:cxn>
                  <a:cxn ang="0">
                    <a:pos x="13" y="22"/>
                  </a:cxn>
                  <a:cxn ang="0">
                    <a:pos x="13" y="22"/>
                  </a:cxn>
                  <a:cxn ang="0">
                    <a:pos x="11" y="38"/>
                  </a:cxn>
                  <a:cxn ang="0">
                    <a:pos x="6" y="57"/>
                  </a:cxn>
                  <a:cxn ang="0">
                    <a:pos x="0" y="81"/>
                  </a:cxn>
                  <a:cxn ang="0">
                    <a:pos x="0" y="86"/>
                  </a:cxn>
                  <a:cxn ang="0">
                    <a:pos x="0" y="86"/>
                  </a:cxn>
                  <a:cxn ang="0">
                    <a:pos x="4" y="77"/>
                  </a:cxn>
                  <a:cxn ang="0">
                    <a:pos x="4" y="77"/>
                  </a:cxn>
                  <a:cxn ang="0">
                    <a:pos x="7" y="79"/>
                  </a:cxn>
                  <a:cxn ang="0">
                    <a:pos x="15" y="83"/>
                  </a:cxn>
                  <a:cxn ang="0">
                    <a:pos x="26" y="90"/>
                  </a:cxn>
                  <a:cxn ang="0">
                    <a:pos x="41" y="98"/>
                  </a:cxn>
                  <a:cxn ang="0">
                    <a:pos x="58" y="104"/>
                  </a:cxn>
                  <a:cxn ang="0">
                    <a:pos x="68" y="106"/>
                  </a:cxn>
                  <a:cxn ang="0">
                    <a:pos x="78" y="106"/>
                  </a:cxn>
                  <a:cxn ang="0">
                    <a:pos x="89" y="104"/>
                  </a:cxn>
                  <a:cxn ang="0">
                    <a:pos x="100" y="100"/>
                  </a:cxn>
                  <a:cxn ang="0">
                    <a:pos x="111" y="96"/>
                  </a:cxn>
                  <a:cxn ang="0">
                    <a:pos x="124" y="88"/>
                  </a:cxn>
                  <a:cxn ang="0">
                    <a:pos x="124" y="88"/>
                  </a:cxn>
                </a:cxnLst>
                <a:rect l="0" t="0" r="r" b="b"/>
                <a:pathLst>
                  <a:path w="124" h="106">
                    <a:moveTo>
                      <a:pt x="124" y="88"/>
                    </a:moveTo>
                    <a:lnTo>
                      <a:pt x="121" y="42"/>
                    </a:lnTo>
                    <a:lnTo>
                      <a:pt x="121" y="42"/>
                    </a:lnTo>
                    <a:lnTo>
                      <a:pt x="115" y="45"/>
                    </a:lnTo>
                    <a:lnTo>
                      <a:pt x="107" y="47"/>
                    </a:lnTo>
                    <a:lnTo>
                      <a:pt x="96" y="47"/>
                    </a:lnTo>
                    <a:lnTo>
                      <a:pt x="82" y="45"/>
                    </a:lnTo>
                    <a:lnTo>
                      <a:pt x="66" y="38"/>
                    </a:lnTo>
                    <a:lnTo>
                      <a:pt x="55" y="32"/>
                    </a:lnTo>
                    <a:lnTo>
                      <a:pt x="47" y="24"/>
                    </a:lnTo>
                    <a:lnTo>
                      <a:pt x="35" y="14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1" y="10"/>
                    </a:lnTo>
                    <a:lnTo>
                      <a:pt x="17" y="16"/>
                    </a:lnTo>
                    <a:lnTo>
                      <a:pt x="13" y="22"/>
                    </a:lnTo>
                    <a:lnTo>
                      <a:pt x="13" y="22"/>
                    </a:lnTo>
                    <a:lnTo>
                      <a:pt x="11" y="38"/>
                    </a:lnTo>
                    <a:lnTo>
                      <a:pt x="6" y="57"/>
                    </a:lnTo>
                    <a:lnTo>
                      <a:pt x="0" y="81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4" y="77"/>
                    </a:lnTo>
                    <a:lnTo>
                      <a:pt x="4" y="77"/>
                    </a:lnTo>
                    <a:lnTo>
                      <a:pt x="7" y="79"/>
                    </a:lnTo>
                    <a:lnTo>
                      <a:pt x="15" y="83"/>
                    </a:lnTo>
                    <a:lnTo>
                      <a:pt x="26" y="90"/>
                    </a:lnTo>
                    <a:lnTo>
                      <a:pt x="41" y="98"/>
                    </a:lnTo>
                    <a:lnTo>
                      <a:pt x="58" y="104"/>
                    </a:lnTo>
                    <a:lnTo>
                      <a:pt x="68" y="106"/>
                    </a:lnTo>
                    <a:lnTo>
                      <a:pt x="78" y="106"/>
                    </a:lnTo>
                    <a:lnTo>
                      <a:pt x="89" y="104"/>
                    </a:lnTo>
                    <a:lnTo>
                      <a:pt x="100" y="100"/>
                    </a:lnTo>
                    <a:lnTo>
                      <a:pt x="111" y="96"/>
                    </a:lnTo>
                    <a:lnTo>
                      <a:pt x="124" y="88"/>
                    </a:lnTo>
                    <a:lnTo>
                      <a:pt x="124" y="88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Freeform 11"/>
              <p:cNvSpPr>
                <a:spLocks/>
              </p:cNvSpPr>
              <p:nvPr/>
            </p:nvSpPr>
            <p:spPr bwMode="auto">
              <a:xfrm>
                <a:off x="7310438" y="4732338"/>
                <a:ext cx="196850" cy="85725"/>
              </a:xfrm>
              <a:custGeom>
                <a:avLst/>
                <a:gdLst/>
                <a:ahLst/>
                <a:cxnLst>
                  <a:cxn ang="0">
                    <a:pos x="119" y="74"/>
                  </a:cxn>
                  <a:cxn ang="0">
                    <a:pos x="119" y="74"/>
                  </a:cxn>
                  <a:cxn ang="0">
                    <a:pos x="116" y="76"/>
                  </a:cxn>
                  <a:cxn ang="0">
                    <a:pos x="106" y="84"/>
                  </a:cxn>
                  <a:cxn ang="0">
                    <a:pos x="94" y="89"/>
                  </a:cxn>
                  <a:cxn ang="0">
                    <a:pos x="86" y="93"/>
                  </a:cxn>
                  <a:cxn ang="0">
                    <a:pos x="78" y="93"/>
                  </a:cxn>
                  <a:cxn ang="0">
                    <a:pos x="70" y="93"/>
                  </a:cxn>
                  <a:cxn ang="0">
                    <a:pos x="62" y="91"/>
                  </a:cxn>
                  <a:cxn ang="0">
                    <a:pos x="54" y="87"/>
                  </a:cxn>
                  <a:cxn ang="0">
                    <a:pos x="48" y="80"/>
                  </a:cxn>
                  <a:cxn ang="0">
                    <a:pos x="42" y="68"/>
                  </a:cxn>
                  <a:cxn ang="0">
                    <a:pos x="38" y="54"/>
                  </a:cxn>
                  <a:cxn ang="0">
                    <a:pos x="34" y="35"/>
                  </a:cxn>
                  <a:cxn ang="0">
                    <a:pos x="32" y="11"/>
                  </a:cxn>
                  <a:cxn ang="0">
                    <a:pos x="25" y="0"/>
                  </a:cxn>
                  <a:cxn ang="0">
                    <a:pos x="21" y="5"/>
                  </a:cxn>
                  <a:cxn ang="0">
                    <a:pos x="15" y="17"/>
                  </a:cxn>
                  <a:cxn ang="0">
                    <a:pos x="15" y="17"/>
                  </a:cxn>
                  <a:cxn ang="0">
                    <a:pos x="10" y="43"/>
                  </a:cxn>
                  <a:cxn ang="0">
                    <a:pos x="5" y="64"/>
                  </a:cxn>
                  <a:cxn ang="0">
                    <a:pos x="0" y="82"/>
                  </a:cxn>
                  <a:cxn ang="0">
                    <a:pos x="0" y="82"/>
                  </a:cxn>
                  <a:cxn ang="0">
                    <a:pos x="12" y="89"/>
                  </a:cxn>
                  <a:cxn ang="0">
                    <a:pos x="25" y="95"/>
                  </a:cxn>
                  <a:cxn ang="0">
                    <a:pos x="42" y="103"/>
                  </a:cxn>
                  <a:cxn ang="0">
                    <a:pos x="62" y="107"/>
                  </a:cxn>
                  <a:cxn ang="0">
                    <a:pos x="72" y="107"/>
                  </a:cxn>
                  <a:cxn ang="0">
                    <a:pos x="82" y="107"/>
                  </a:cxn>
                  <a:cxn ang="0">
                    <a:pos x="92" y="105"/>
                  </a:cxn>
                  <a:cxn ang="0">
                    <a:pos x="104" y="101"/>
                  </a:cxn>
                  <a:cxn ang="0">
                    <a:pos x="114" y="97"/>
                  </a:cxn>
                  <a:cxn ang="0">
                    <a:pos x="124" y="89"/>
                  </a:cxn>
                  <a:cxn ang="0">
                    <a:pos x="119" y="74"/>
                  </a:cxn>
                </a:cxnLst>
                <a:rect l="0" t="0" r="r" b="b"/>
                <a:pathLst>
                  <a:path w="124" h="107">
                    <a:moveTo>
                      <a:pt x="119" y="74"/>
                    </a:moveTo>
                    <a:lnTo>
                      <a:pt x="119" y="74"/>
                    </a:lnTo>
                    <a:lnTo>
                      <a:pt x="116" y="76"/>
                    </a:lnTo>
                    <a:lnTo>
                      <a:pt x="106" y="84"/>
                    </a:lnTo>
                    <a:lnTo>
                      <a:pt x="94" y="89"/>
                    </a:lnTo>
                    <a:lnTo>
                      <a:pt x="86" y="93"/>
                    </a:lnTo>
                    <a:lnTo>
                      <a:pt x="78" y="93"/>
                    </a:lnTo>
                    <a:lnTo>
                      <a:pt x="70" y="93"/>
                    </a:lnTo>
                    <a:lnTo>
                      <a:pt x="62" y="91"/>
                    </a:lnTo>
                    <a:lnTo>
                      <a:pt x="54" y="87"/>
                    </a:lnTo>
                    <a:lnTo>
                      <a:pt x="48" y="80"/>
                    </a:lnTo>
                    <a:lnTo>
                      <a:pt x="42" y="68"/>
                    </a:lnTo>
                    <a:lnTo>
                      <a:pt x="38" y="54"/>
                    </a:lnTo>
                    <a:lnTo>
                      <a:pt x="34" y="35"/>
                    </a:lnTo>
                    <a:lnTo>
                      <a:pt x="32" y="11"/>
                    </a:lnTo>
                    <a:lnTo>
                      <a:pt x="25" y="0"/>
                    </a:lnTo>
                    <a:lnTo>
                      <a:pt x="21" y="5"/>
                    </a:lnTo>
                    <a:lnTo>
                      <a:pt x="15" y="17"/>
                    </a:lnTo>
                    <a:lnTo>
                      <a:pt x="15" y="17"/>
                    </a:lnTo>
                    <a:lnTo>
                      <a:pt x="10" y="43"/>
                    </a:lnTo>
                    <a:lnTo>
                      <a:pt x="5" y="64"/>
                    </a:lnTo>
                    <a:lnTo>
                      <a:pt x="0" y="82"/>
                    </a:lnTo>
                    <a:lnTo>
                      <a:pt x="0" y="82"/>
                    </a:lnTo>
                    <a:lnTo>
                      <a:pt x="12" y="89"/>
                    </a:lnTo>
                    <a:lnTo>
                      <a:pt x="25" y="95"/>
                    </a:lnTo>
                    <a:lnTo>
                      <a:pt x="42" y="103"/>
                    </a:lnTo>
                    <a:lnTo>
                      <a:pt x="62" y="107"/>
                    </a:lnTo>
                    <a:lnTo>
                      <a:pt x="72" y="107"/>
                    </a:lnTo>
                    <a:lnTo>
                      <a:pt x="82" y="107"/>
                    </a:lnTo>
                    <a:lnTo>
                      <a:pt x="92" y="105"/>
                    </a:lnTo>
                    <a:lnTo>
                      <a:pt x="104" y="101"/>
                    </a:lnTo>
                    <a:lnTo>
                      <a:pt x="114" y="97"/>
                    </a:lnTo>
                    <a:lnTo>
                      <a:pt x="124" y="89"/>
                    </a:lnTo>
                    <a:lnTo>
                      <a:pt x="119" y="74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Freeform 12"/>
              <p:cNvSpPr>
                <a:spLocks/>
              </p:cNvSpPr>
              <p:nvPr/>
            </p:nvSpPr>
            <p:spPr bwMode="auto">
              <a:xfrm>
                <a:off x="7485063" y="4733925"/>
                <a:ext cx="104775" cy="88900"/>
              </a:xfrm>
              <a:custGeom>
                <a:avLst/>
                <a:gdLst/>
                <a:ahLst/>
                <a:cxnLst>
                  <a:cxn ang="0">
                    <a:pos x="51" y="100"/>
                  </a:cxn>
                  <a:cxn ang="0">
                    <a:pos x="51" y="100"/>
                  </a:cxn>
                  <a:cxn ang="0">
                    <a:pos x="44" y="106"/>
                  </a:cxn>
                  <a:cxn ang="0">
                    <a:pos x="37" y="110"/>
                  </a:cxn>
                  <a:cxn ang="0">
                    <a:pos x="32" y="112"/>
                  </a:cxn>
                  <a:cxn ang="0">
                    <a:pos x="25" y="110"/>
                  </a:cxn>
                  <a:cxn ang="0">
                    <a:pos x="19" y="108"/>
                  </a:cxn>
                  <a:cxn ang="0">
                    <a:pos x="14" y="102"/>
                  </a:cxn>
                  <a:cxn ang="0">
                    <a:pos x="9" y="96"/>
                  </a:cxn>
                  <a:cxn ang="0">
                    <a:pos x="5" y="88"/>
                  </a:cxn>
                  <a:cxn ang="0">
                    <a:pos x="5" y="88"/>
                  </a:cxn>
                  <a:cxn ang="0">
                    <a:pos x="3" y="79"/>
                  </a:cxn>
                  <a:cxn ang="0">
                    <a:pos x="0" y="69"/>
                  </a:cxn>
                  <a:cxn ang="0">
                    <a:pos x="0" y="57"/>
                  </a:cxn>
                  <a:cxn ang="0">
                    <a:pos x="1" y="47"/>
                  </a:cxn>
                  <a:cxn ang="0">
                    <a:pos x="4" y="36"/>
                  </a:cxn>
                  <a:cxn ang="0">
                    <a:pos x="7" y="26"/>
                  </a:cxn>
                  <a:cxn ang="0">
                    <a:pos x="11" y="18"/>
                  </a:cxn>
                  <a:cxn ang="0">
                    <a:pos x="17" y="10"/>
                  </a:cxn>
                  <a:cxn ang="0">
                    <a:pos x="17" y="10"/>
                  </a:cxn>
                  <a:cxn ang="0">
                    <a:pos x="23" y="4"/>
                  </a:cxn>
                  <a:cxn ang="0">
                    <a:pos x="29" y="2"/>
                  </a:cxn>
                  <a:cxn ang="0">
                    <a:pos x="35" y="0"/>
                  </a:cxn>
                  <a:cxn ang="0">
                    <a:pos x="42" y="0"/>
                  </a:cxn>
                  <a:cxn ang="0">
                    <a:pos x="47" y="4"/>
                  </a:cxn>
                  <a:cxn ang="0">
                    <a:pos x="53" y="8"/>
                  </a:cxn>
                  <a:cxn ang="0">
                    <a:pos x="57" y="14"/>
                  </a:cxn>
                  <a:cxn ang="0">
                    <a:pos x="62" y="24"/>
                  </a:cxn>
                  <a:cxn ang="0">
                    <a:pos x="62" y="24"/>
                  </a:cxn>
                  <a:cxn ang="0">
                    <a:pos x="65" y="34"/>
                  </a:cxn>
                  <a:cxn ang="0">
                    <a:pos x="66" y="43"/>
                  </a:cxn>
                  <a:cxn ang="0">
                    <a:pos x="66" y="53"/>
                  </a:cxn>
                  <a:cxn ang="0">
                    <a:pos x="65" y="65"/>
                  </a:cxn>
                  <a:cxn ang="0">
                    <a:pos x="63" y="75"/>
                  </a:cxn>
                  <a:cxn ang="0">
                    <a:pos x="60" y="85"/>
                  </a:cxn>
                  <a:cxn ang="0">
                    <a:pos x="55" y="92"/>
                  </a:cxn>
                  <a:cxn ang="0">
                    <a:pos x="51" y="100"/>
                  </a:cxn>
                  <a:cxn ang="0">
                    <a:pos x="51" y="100"/>
                  </a:cxn>
                </a:cxnLst>
                <a:rect l="0" t="0" r="r" b="b"/>
                <a:pathLst>
                  <a:path w="66" h="112">
                    <a:moveTo>
                      <a:pt x="51" y="100"/>
                    </a:moveTo>
                    <a:lnTo>
                      <a:pt x="51" y="100"/>
                    </a:lnTo>
                    <a:lnTo>
                      <a:pt x="44" y="106"/>
                    </a:lnTo>
                    <a:lnTo>
                      <a:pt x="37" y="110"/>
                    </a:lnTo>
                    <a:lnTo>
                      <a:pt x="32" y="112"/>
                    </a:lnTo>
                    <a:lnTo>
                      <a:pt x="25" y="110"/>
                    </a:lnTo>
                    <a:lnTo>
                      <a:pt x="19" y="108"/>
                    </a:lnTo>
                    <a:lnTo>
                      <a:pt x="14" y="102"/>
                    </a:lnTo>
                    <a:lnTo>
                      <a:pt x="9" y="96"/>
                    </a:lnTo>
                    <a:lnTo>
                      <a:pt x="5" y="88"/>
                    </a:lnTo>
                    <a:lnTo>
                      <a:pt x="5" y="88"/>
                    </a:lnTo>
                    <a:lnTo>
                      <a:pt x="3" y="79"/>
                    </a:lnTo>
                    <a:lnTo>
                      <a:pt x="0" y="69"/>
                    </a:lnTo>
                    <a:lnTo>
                      <a:pt x="0" y="57"/>
                    </a:lnTo>
                    <a:lnTo>
                      <a:pt x="1" y="47"/>
                    </a:lnTo>
                    <a:lnTo>
                      <a:pt x="4" y="36"/>
                    </a:lnTo>
                    <a:lnTo>
                      <a:pt x="7" y="26"/>
                    </a:lnTo>
                    <a:lnTo>
                      <a:pt x="11" y="18"/>
                    </a:lnTo>
                    <a:lnTo>
                      <a:pt x="17" y="10"/>
                    </a:lnTo>
                    <a:lnTo>
                      <a:pt x="17" y="10"/>
                    </a:lnTo>
                    <a:lnTo>
                      <a:pt x="23" y="4"/>
                    </a:lnTo>
                    <a:lnTo>
                      <a:pt x="29" y="2"/>
                    </a:lnTo>
                    <a:lnTo>
                      <a:pt x="35" y="0"/>
                    </a:lnTo>
                    <a:lnTo>
                      <a:pt x="42" y="0"/>
                    </a:lnTo>
                    <a:lnTo>
                      <a:pt x="47" y="4"/>
                    </a:lnTo>
                    <a:lnTo>
                      <a:pt x="53" y="8"/>
                    </a:lnTo>
                    <a:lnTo>
                      <a:pt x="57" y="14"/>
                    </a:lnTo>
                    <a:lnTo>
                      <a:pt x="62" y="24"/>
                    </a:lnTo>
                    <a:lnTo>
                      <a:pt x="62" y="24"/>
                    </a:lnTo>
                    <a:lnTo>
                      <a:pt x="65" y="34"/>
                    </a:lnTo>
                    <a:lnTo>
                      <a:pt x="66" y="43"/>
                    </a:lnTo>
                    <a:lnTo>
                      <a:pt x="66" y="53"/>
                    </a:lnTo>
                    <a:lnTo>
                      <a:pt x="65" y="65"/>
                    </a:lnTo>
                    <a:lnTo>
                      <a:pt x="63" y="75"/>
                    </a:lnTo>
                    <a:lnTo>
                      <a:pt x="60" y="85"/>
                    </a:lnTo>
                    <a:lnTo>
                      <a:pt x="55" y="92"/>
                    </a:lnTo>
                    <a:lnTo>
                      <a:pt x="51" y="100"/>
                    </a:lnTo>
                    <a:lnTo>
                      <a:pt x="51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Freeform 13"/>
              <p:cNvSpPr>
                <a:spLocks/>
              </p:cNvSpPr>
              <p:nvPr/>
            </p:nvSpPr>
            <p:spPr bwMode="auto">
              <a:xfrm>
                <a:off x="7502525" y="4749800"/>
                <a:ext cx="69850" cy="57150"/>
              </a:xfrm>
              <a:custGeom>
                <a:avLst/>
                <a:gdLst/>
                <a:ahLst/>
                <a:cxnLst>
                  <a:cxn ang="0">
                    <a:pos x="33" y="65"/>
                  </a:cxn>
                  <a:cxn ang="0">
                    <a:pos x="33" y="65"/>
                  </a:cxn>
                  <a:cxn ang="0">
                    <a:pos x="30" y="68"/>
                  </a:cxn>
                  <a:cxn ang="0">
                    <a:pos x="25" y="70"/>
                  </a:cxn>
                  <a:cxn ang="0">
                    <a:pos x="21" y="72"/>
                  </a:cxn>
                  <a:cxn ang="0">
                    <a:pos x="17" y="70"/>
                  </a:cxn>
                  <a:cxn ang="0">
                    <a:pos x="13" y="68"/>
                  </a:cxn>
                  <a:cxn ang="0">
                    <a:pos x="9" y="66"/>
                  </a:cxn>
                  <a:cxn ang="0">
                    <a:pos x="6" y="63"/>
                  </a:cxn>
                  <a:cxn ang="0">
                    <a:pos x="4" y="57"/>
                  </a:cxn>
                  <a:cxn ang="0">
                    <a:pos x="4" y="57"/>
                  </a:cxn>
                  <a:cxn ang="0">
                    <a:pos x="2" y="51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2" y="29"/>
                  </a:cxn>
                  <a:cxn ang="0">
                    <a:pos x="3" y="23"/>
                  </a:cxn>
                  <a:cxn ang="0">
                    <a:pos x="5" y="18"/>
                  </a:cxn>
                  <a:cxn ang="0">
                    <a:pos x="8" y="12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5" y="2"/>
                  </a:cxn>
                  <a:cxn ang="0">
                    <a:pos x="20" y="0"/>
                  </a:cxn>
                  <a:cxn ang="0">
                    <a:pos x="24" y="0"/>
                  </a:cxn>
                  <a:cxn ang="0">
                    <a:pos x="27" y="0"/>
                  </a:cxn>
                  <a:cxn ang="0">
                    <a:pos x="32" y="2"/>
                  </a:cxn>
                  <a:cxn ang="0">
                    <a:pos x="35" y="4"/>
                  </a:cxn>
                  <a:cxn ang="0">
                    <a:pos x="39" y="10"/>
                  </a:cxn>
                  <a:cxn ang="0">
                    <a:pos x="41" y="14"/>
                  </a:cxn>
                  <a:cxn ang="0">
                    <a:pos x="41" y="14"/>
                  </a:cxn>
                  <a:cxn ang="0">
                    <a:pos x="43" y="22"/>
                  </a:cxn>
                  <a:cxn ang="0">
                    <a:pos x="44" y="27"/>
                  </a:cxn>
                  <a:cxn ang="0">
                    <a:pos x="44" y="35"/>
                  </a:cxn>
                  <a:cxn ang="0">
                    <a:pos x="43" y="41"/>
                  </a:cxn>
                  <a:cxn ang="0">
                    <a:pos x="42" y="47"/>
                  </a:cxn>
                  <a:cxn ang="0">
                    <a:pos x="40" y="55"/>
                  </a:cxn>
                  <a:cxn ang="0">
                    <a:pos x="36" y="61"/>
                  </a:cxn>
                  <a:cxn ang="0">
                    <a:pos x="33" y="65"/>
                  </a:cxn>
                  <a:cxn ang="0">
                    <a:pos x="33" y="65"/>
                  </a:cxn>
                </a:cxnLst>
                <a:rect l="0" t="0" r="r" b="b"/>
                <a:pathLst>
                  <a:path w="44" h="72">
                    <a:moveTo>
                      <a:pt x="33" y="65"/>
                    </a:moveTo>
                    <a:lnTo>
                      <a:pt x="33" y="65"/>
                    </a:lnTo>
                    <a:lnTo>
                      <a:pt x="30" y="68"/>
                    </a:lnTo>
                    <a:lnTo>
                      <a:pt x="25" y="70"/>
                    </a:lnTo>
                    <a:lnTo>
                      <a:pt x="21" y="72"/>
                    </a:lnTo>
                    <a:lnTo>
                      <a:pt x="17" y="70"/>
                    </a:lnTo>
                    <a:lnTo>
                      <a:pt x="13" y="68"/>
                    </a:lnTo>
                    <a:lnTo>
                      <a:pt x="9" y="66"/>
                    </a:lnTo>
                    <a:lnTo>
                      <a:pt x="6" y="63"/>
                    </a:lnTo>
                    <a:lnTo>
                      <a:pt x="4" y="57"/>
                    </a:lnTo>
                    <a:lnTo>
                      <a:pt x="4" y="57"/>
                    </a:lnTo>
                    <a:lnTo>
                      <a:pt x="2" y="51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2" y="29"/>
                    </a:lnTo>
                    <a:lnTo>
                      <a:pt x="3" y="23"/>
                    </a:lnTo>
                    <a:lnTo>
                      <a:pt x="5" y="18"/>
                    </a:lnTo>
                    <a:lnTo>
                      <a:pt x="8" y="12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5" y="2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32" y="2"/>
                    </a:lnTo>
                    <a:lnTo>
                      <a:pt x="35" y="4"/>
                    </a:lnTo>
                    <a:lnTo>
                      <a:pt x="39" y="10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43" y="22"/>
                    </a:lnTo>
                    <a:lnTo>
                      <a:pt x="44" y="27"/>
                    </a:lnTo>
                    <a:lnTo>
                      <a:pt x="44" y="35"/>
                    </a:lnTo>
                    <a:lnTo>
                      <a:pt x="43" y="41"/>
                    </a:lnTo>
                    <a:lnTo>
                      <a:pt x="42" y="47"/>
                    </a:lnTo>
                    <a:lnTo>
                      <a:pt x="40" y="55"/>
                    </a:lnTo>
                    <a:lnTo>
                      <a:pt x="36" y="61"/>
                    </a:lnTo>
                    <a:lnTo>
                      <a:pt x="33" y="65"/>
                    </a:lnTo>
                    <a:lnTo>
                      <a:pt x="33" y="65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Freeform 14"/>
              <p:cNvSpPr>
                <a:spLocks/>
              </p:cNvSpPr>
              <p:nvPr/>
            </p:nvSpPr>
            <p:spPr bwMode="auto">
              <a:xfrm>
                <a:off x="7178675" y="4691063"/>
                <a:ext cx="230188" cy="346075"/>
              </a:xfrm>
              <a:custGeom>
                <a:avLst/>
                <a:gdLst/>
                <a:ahLst/>
                <a:cxnLst>
                  <a:cxn ang="0">
                    <a:pos x="114" y="49"/>
                  </a:cxn>
                  <a:cxn ang="0">
                    <a:pos x="114" y="33"/>
                  </a:cxn>
                  <a:cxn ang="0">
                    <a:pos x="112" y="8"/>
                  </a:cxn>
                  <a:cxn ang="0">
                    <a:pos x="109" y="0"/>
                  </a:cxn>
                  <a:cxn ang="0">
                    <a:pos x="30" y="35"/>
                  </a:cxn>
                  <a:cxn ang="0">
                    <a:pos x="28" y="39"/>
                  </a:cxn>
                  <a:cxn ang="0">
                    <a:pos x="18" y="74"/>
                  </a:cxn>
                  <a:cxn ang="0">
                    <a:pos x="13" y="97"/>
                  </a:cxn>
                  <a:cxn ang="0">
                    <a:pos x="12" y="115"/>
                  </a:cxn>
                  <a:cxn ang="0">
                    <a:pos x="12" y="201"/>
                  </a:cxn>
                  <a:cxn ang="0">
                    <a:pos x="11" y="295"/>
                  </a:cxn>
                  <a:cxn ang="0">
                    <a:pos x="9" y="318"/>
                  </a:cxn>
                  <a:cxn ang="0">
                    <a:pos x="1" y="367"/>
                  </a:cxn>
                  <a:cxn ang="0">
                    <a:pos x="1" y="393"/>
                  </a:cxn>
                  <a:cxn ang="0">
                    <a:pos x="4" y="401"/>
                  </a:cxn>
                  <a:cxn ang="0">
                    <a:pos x="10" y="408"/>
                  </a:cxn>
                  <a:cxn ang="0">
                    <a:pos x="19" y="410"/>
                  </a:cxn>
                  <a:cxn ang="0">
                    <a:pos x="34" y="408"/>
                  </a:cxn>
                  <a:cxn ang="0">
                    <a:pos x="59" y="410"/>
                  </a:cxn>
                  <a:cxn ang="0">
                    <a:pos x="92" y="420"/>
                  </a:cxn>
                  <a:cxn ang="0">
                    <a:pos x="111" y="430"/>
                  </a:cxn>
                  <a:cxn ang="0">
                    <a:pos x="128" y="434"/>
                  </a:cxn>
                  <a:cxn ang="0">
                    <a:pos x="141" y="422"/>
                  </a:cxn>
                  <a:cxn ang="0">
                    <a:pos x="145" y="401"/>
                  </a:cxn>
                  <a:cxn ang="0">
                    <a:pos x="143" y="375"/>
                  </a:cxn>
                  <a:cxn ang="0">
                    <a:pos x="142" y="367"/>
                  </a:cxn>
                  <a:cxn ang="0">
                    <a:pos x="141" y="334"/>
                  </a:cxn>
                  <a:cxn ang="0">
                    <a:pos x="143" y="283"/>
                  </a:cxn>
                  <a:cxn ang="0">
                    <a:pos x="144" y="273"/>
                  </a:cxn>
                  <a:cxn ang="0">
                    <a:pos x="142" y="258"/>
                  </a:cxn>
                  <a:cxn ang="0">
                    <a:pos x="137" y="240"/>
                  </a:cxn>
                  <a:cxn ang="0">
                    <a:pos x="135" y="227"/>
                  </a:cxn>
                  <a:cxn ang="0">
                    <a:pos x="134" y="182"/>
                  </a:cxn>
                  <a:cxn ang="0">
                    <a:pos x="134" y="162"/>
                  </a:cxn>
                  <a:cxn ang="0">
                    <a:pos x="132" y="133"/>
                  </a:cxn>
                  <a:cxn ang="0">
                    <a:pos x="126" y="94"/>
                  </a:cxn>
                  <a:cxn ang="0">
                    <a:pos x="114" y="49"/>
                  </a:cxn>
                </a:cxnLst>
                <a:rect l="0" t="0" r="r" b="b"/>
                <a:pathLst>
                  <a:path w="145" h="436">
                    <a:moveTo>
                      <a:pt x="114" y="49"/>
                    </a:moveTo>
                    <a:lnTo>
                      <a:pt x="114" y="49"/>
                    </a:lnTo>
                    <a:lnTo>
                      <a:pt x="114" y="45"/>
                    </a:lnTo>
                    <a:lnTo>
                      <a:pt x="114" y="33"/>
                    </a:lnTo>
                    <a:lnTo>
                      <a:pt x="114" y="17"/>
                    </a:lnTo>
                    <a:lnTo>
                      <a:pt x="112" y="8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104" y="0"/>
                    </a:lnTo>
                    <a:lnTo>
                      <a:pt x="30" y="35"/>
                    </a:lnTo>
                    <a:lnTo>
                      <a:pt x="30" y="35"/>
                    </a:lnTo>
                    <a:lnTo>
                      <a:pt x="28" y="39"/>
                    </a:lnTo>
                    <a:lnTo>
                      <a:pt x="23" y="53"/>
                    </a:lnTo>
                    <a:lnTo>
                      <a:pt x="18" y="74"/>
                    </a:lnTo>
                    <a:lnTo>
                      <a:pt x="14" y="86"/>
                    </a:lnTo>
                    <a:lnTo>
                      <a:pt x="13" y="97"/>
                    </a:lnTo>
                    <a:lnTo>
                      <a:pt x="13" y="97"/>
                    </a:lnTo>
                    <a:lnTo>
                      <a:pt x="12" y="115"/>
                    </a:lnTo>
                    <a:lnTo>
                      <a:pt x="11" y="140"/>
                    </a:lnTo>
                    <a:lnTo>
                      <a:pt x="12" y="201"/>
                    </a:lnTo>
                    <a:lnTo>
                      <a:pt x="12" y="266"/>
                    </a:lnTo>
                    <a:lnTo>
                      <a:pt x="11" y="295"/>
                    </a:lnTo>
                    <a:lnTo>
                      <a:pt x="9" y="318"/>
                    </a:lnTo>
                    <a:lnTo>
                      <a:pt x="9" y="318"/>
                    </a:lnTo>
                    <a:lnTo>
                      <a:pt x="3" y="352"/>
                    </a:lnTo>
                    <a:lnTo>
                      <a:pt x="1" y="367"/>
                    </a:lnTo>
                    <a:lnTo>
                      <a:pt x="0" y="381"/>
                    </a:lnTo>
                    <a:lnTo>
                      <a:pt x="1" y="393"/>
                    </a:lnTo>
                    <a:lnTo>
                      <a:pt x="2" y="397"/>
                    </a:lnTo>
                    <a:lnTo>
                      <a:pt x="4" y="401"/>
                    </a:lnTo>
                    <a:lnTo>
                      <a:pt x="6" y="404"/>
                    </a:lnTo>
                    <a:lnTo>
                      <a:pt x="10" y="408"/>
                    </a:lnTo>
                    <a:lnTo>
                      <a:pt x="19" y="410"/>
                    </a:lnTo>
                    <a:lnTo>
                      <a:pt x="19" y="410"/>
                    </a:lnTo>
                    <a:lnTo>
                      <a:pt x="27" y="408"/>
                    </a:lnTo>
                    <a:lnTo>
                      <a:pt x="34" y="408"/>
                    </a:lnTo>
                    <a:lnTo>
                      <a:pt x="46" y="408"/>
                    </a:lnTo>
                    <a:lnTo>
                      <a:pt x="59" y="410"/>
                    </a:lnTo>
                    <a:lnTo>
                      <a:pt x="75" y="414"/>
                    </a:lnTo>
                    <a:lnTo>
                      <a:pt x="92" y="420"/>
                    </a:lnTo>
                    <a:lnTo>
                      <a:pt x="111" y="430"/>
                    </a:lnTo>
                    <a:lnTo>
                      <a:pt x="111" y="430"/>
                    </a:lnTo>
                    <a:lnTo>
                      <a:pt x="121" y="436"/>
                    </a:lnTo>
                    <a:lnTo>
                      <a:pt x="128" y="434"/>
                    </a:lnTo>
                    <a:lnTo>
                      <a:pt x="135" y="430"/>
                    </a:lnTo>
                    <a:lnTo>
                      <a:pt x="141" y="422"/>
                    </a:lnTo>
                    <a:lnTo>
                      <a:pt x="144" y="412"/>
                    </a:lnTo>
                    <a:lnTo>
                      <a:pt x="145" y="401"/>
                    </a:lnTo>
                    <a:lnTo>
                      <a:pt x="145" y="389"/>
                    </a:lnTo>
                    <a:lnTo>
                      <a:pt x="143" y="375"/>
                    </a:lnTo>
                    <a:lnTo>
                      <a:pt x="143" y="375"/>
                    </a:lnTo>
                    <a:lnTo>
                      <a:pt x="142" y="367"/>
                    </a:lnTo>
                    <a:lnTo>
                      <a:pt x="141" y="356"/>
                    </a:lnTo>
                    <a:lnTo>
                      <a:pt x="141" y="334"/>
                    </a:lnTo>
                    <a:lnTo>
                      <a:pt x="142" y="309"/>
                    </a:lnTo>
                    <a:lnTo>
                      <a:pt x="143" y="283"/>
                    </a:lnTo>
                    <a:lnTo>
                      <a:pt x="143" y="283"/>
                    </a:lnTo>
                    <a:lnTo>
                      <a:pt x="144" y="273"/>
                    </a:lnTo>
                    <a:lnTo>
                      <a:pt x="143" y="264"/>
                    </a:lnTo>
                    <a:lnTo>
                      <a:pt x="142" y="258"/>
                    </a:lnTo>
                    <a:lnTo>
                      <a:pt x="141" y="252"/>
                    </a:lnTo>
                    <a:lnTo>
                      <a:pt x="137" y="240"/>
                    </a:lnTo>
                    <a:lnTo>
                      <a:pt x="135" y="234"/>
                    </a:lnTo>
                    <a:lnTo>
                      <a:pt x="135" y="227"/>
                    </a:lnTo>
                    <a:lnTo>
                      <a:pt x="135" y="227"/>
                    </a:lnTo>
                    <a:lnTo>
                      <a:pt x="134" y="182"/>
                    </a:lnTo>
                    <a:lnTo>
                      <a:pt x="134" y="182"/>
                    </a:lnTo>
                    <a:lnTo>
                      <a:pt x="134" y="162"/>
                    </a:lnTo>
                    <a:lnTo>
                      <a:pt x="133" y="148"/>
                    </a:lnTo>
                    <a:lnTo>
                      <a:pt x="132" y="133"/>
                    </a:lnTo>
                    <a:lnTo>
                      <a:pt x="130" y="113"/>
                    </a:lnTo>
                    <a:lnTo>
                      <a:pt x="126" y="94"/>
                    </a:lnTo>
                    <a:lnTo>
                      <a:pt x="121" y="72"/>
                    </a:lnTo>
                    <a:lnTo>
                      <a:pt x="114" y="49"/>
                    </a:lnTo>
                    <a:lnTo>
                      <a:pt x="114" y="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Freeform 15"/>
              <p:cNvSpPr>
                <a:spLocks/>
              </p:cNvSpPr>
              <p:nvPr/>
            </p:nvSpPr>
            <p:spPr bwMode="auto">
              <a:xfrm>
                <a:off x="7091363" y="5102225"/>
                <a:ext cx="182563" cy="169862"/>
              </a:xfrm>
              <a:custGeom>
                <a:avLst/>
                <a:gdLst/>
                <a:ahLst/>
                <a:cxnLst>
                  <a:cxn ang="0">
                    <a:pos x="48" y="4"/>
                  </a:cxn>
                  <a:cxn ang="0">
                    <a:pos x="44" y="21"/>
                  </a:cxn>
                  <a:cxn ang="0">
                    <a:pos x="37" y="41"/>
                  </a:cxn>
                  <a:cxn ang="0">
                    <a:pos x="35" y="43"/>
                  </a:cxn>
                  <a:cxn ang="0">
                    <a:pos x="31" y="43"/>
                  </a:cxn>
                  <a:cxn ang="0">
                    <a:pos x="27" y="41"/>
                  </a:cxn>
                  <a:cxn ang="0">
                    <a:pos x="26" y="41"/>
                  </a:cxn>
                  <a:cxn ang="0">
                    <a:pos x="22" y="43"/>
                  </a:cxn>
                  <a:cxn ang="0">
                    <a:pos x="10" y="70"/>
                  </a:cxn>
                  <a:cxn ang="0">
                    <a:pos x="1" y="96"/>
                  </a:cxn>
                  <a:cxn ang="0">
                    <a:pos x="0" y="105"/>
                  </a:cxn>
                  <a:cxn ang="0">
                    <a:pos x="0" y="109"/>
                  </a:cxn>
                  <a:cxn ang="0">
                    <a:pos x="3" y="125"/>
                  </a:cxn>
                  <a:cxn ang="0">
                    <a:pos x="18" y="146"/>
                  </a:cxn>
                  <a:cxn ang="0">
                    <a:pos x="39" y="176"/>
                  </a:cxn>
                  <a:cxn ang="0">
                    <a:pos x="64" y="201"/>
                  </a:cxn>
                  <a:cxn ang="0">
                    <a:pos x="88" y="215"/>
                  </a:cxn>
                  <a:cxn ang="0">
                    <a:pos x="93" y="215"/>
                  </a:cxn>
                  <a:cxn ang="0">
                    <a:pos x="100" y="213"/>
                  </a:cxn>
                  <a:cxn ang="0">
                    <a:pos x="105" y="209"/>
                  </a:cxn>
                  <a:cxn ang="0">
                    <a:pos x="112" y="193"/>
                  </a:cxn>
                  <a:cxn ang="0">
                    <a:pos x="115" y="172"/>
                  </a:cxn>
                  <a:cxn ang="0">
                    <a:pos x="114" y="152"/>
                  </a:cxn>
                  <a:cxn ang="0">
                    <a:pos x="108" y="141"/>
                  </a:cxn>
                  <a:cxn ang="0">
                    <a:pos x="104" y="133"/>
                  </a:cxn>
                  <a:cxn ang="0">
                    <a:pos x="93" y="121"/>
                  </a:cxn>
                  <a:cxn ang="0">
                    <a:pos x="91" y="111"/>
                  </a:cxn>
                  <a:cxn ang="0">
                    <a:pos x="92" y="100"/>
                  </a:cxn>
                  <a:cxn ang="0">
                    <a:pos x="93" y="96"/>
                  </a:cxn>
                  <a:cxn ang="0">
                    <a:pos x="92" y="90"/>
                  </a:cxn>
                  <a:cxn ang="0">
                    <a:pos x="88" y="88"/>
                  </a:cxn>
                  <a:cxn ang="0">
                    <a:pos x="87" y="88"/>
                  </a:cxn>
                  <a:cxn ang="0">
                    <a:pos x="87" y="80"/>
                  </a:cxn>
                  <a:cxn ang="0">
                    <a:pos x="93" y="62"/>
                  </a:cxn>
                  <a:cxn ang="0">
                    <a:pos x="100" y="53"/>
                  </a:cxn>
                  <a:cxn ang="0">
                    <a:pos x="97" y="43"/>
                  </a:cxn>
                  <a:cxn ang="0">
                    <a:pos x="89" y="21"/>
                  </a:cxn>
                  <a:cxn ang="0">
                    <a:pos x="79" y="8"/>
                  </a:cxn>
                  <a:cxn ang="0">
                    <a:pos x="68" y="2"/>
                  </a:cxn>
                  <a:cxn ang="0">
                    <a:pos x="56" y="2"/>
                  </a:cxn>
                  <a:cxn ang="0">
                    <a:pos x="48" y="4"/>
                  </a:cxn>
                </a:cxnLst>
                <a:rect l="0" t="0" r="r" b="b"/>
                <a:pathLst>
                  <a:path w="115" h="215">
                    <a:moveTo>
                      <a:pt x="48" y="4"/>
                    </a:moveTo>
                    <a:lnTo>
                      <a:pt x="48" y="4"/>
                    </a:lnTo>
                    <a:lnTo>
                      <a:pt x="46" y="10"/>
                    </a:lnTo>
                    <a:lnTo>
                      <a:pt x="44" y="21"/>
                    </a:lnTo>
                    <a:lnTo>
                      <a:pt x="40" y="35"/>
                    </a:lnTo>
                    <a:lnTo>
                      <a:pt x="37" y="41"/>
                    </a:lnTo>
                    <a:lnTo>
                      <a:pt x="35" y="43"/>
                    </a:lnTo>
                    <a:lnTo>
                      <a:pt x="35" y="43"/>
                    </a:lnTo>
                    <a:lnTo>
                      <a:pt x="34" y="45"/>
                    </a:lnTo>
                    <a:lnTo>
                      <a:pt x="31" y="43"/>
                    </a:lnTo>
                    <a:lnTo>
                      <a:pt x="30" y="41"/>
                    </a:lnTo>
                    <a:lnTo>
                      <a:pt x="27" y="41"/>
                    </a:lnTo>
                    <a:lnTo>
                      <a:pt x="27" y="41"/>
                    </a:lnTo>
                    <a:lnTo>
                      <a:pt x="26" y="41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17" y="55"/>
                    </a:lnTo>
                    <a:lnTo>
                      <a:pt x="10" y="70"/>
                    </a:lnTo>
                    <a:lnTo>
                      <a:pt x="3" y="88"/>
                    </a:lnTo>
                    <a:lnTo>
                      <a:pt x="1" y="96"/>
                    </a:lnTo>
                    <a:lnTo>
                      <a:pt x="0" y="105"/>
                    </a:lnTo>
                    <a:lnTo>
                      <a:pt x="0" y="105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1" y="117"/>
                    </a:lnTo>
                    <a:lnTo>
                      <a:pt x="3" y="125"/>
                    </a:lnTo>
                    <a:lnTo>
                      <a:pt x="3" y="125"/>
                    </a:lnTo>
                    <a:lnTo>
                      <a:pt x="18" y="146"/>
                    </a:lnTo>
                    <a:lnTo>
                      <a:pt x="28" y="160"/>
                    </a:lnTo>
                    <a:lnTo>
                      <a:pt x="39" y="176"/>
                    </a:lnTo>
                    <a:lnTo>
                      <a:pt x="51" y="189"/>
                    </a:lnTo>
                    <a:lnTo>
                      <a:pt x="64" y="201"/>
                    </a:lnTo>
                    <a:lnTo>
                      <a:pt x="76" y="209"/>
                    </a:lnTo>
                    <a:lnTo>
                      <a:pt x="88" y="215"/>
                    </a:lnTo>
                    <a:lnTo>
                      <a:pt x="88" y="215"/>
                    </a:lnTo>
                    <a:lnTo>
                      <a:pt x="93" y="215"/>
                    </a:lnTo>
                    <a:lnTo>
                      <a:pt x="93" y="215"/>
                    </a:lnTo>
                    <a:lnTo>
                      <a:pt x="100" y="213"/>
                    </a:lnTo>
                    <a:lnTo>
                      <a:pt x="105" y="209"/>
                    </a:lnTo>
                    <a:lnTo>
                      <a:pt x="105" y="209"/>
                    </a:lnTo>
                    <a:lnTo>
                      <a:pt x="108" y="201"/>
                    </a:lnTo>
                    <a:lnTo>
                      <a:pt x="112" y="193"/>
                    </a:lnTo>
                    <a:lnTo>
                      <a:pt x="114" y="184"/>
                    </a:lnTo>
                    <a:lnTo>
                      <a:pt x="115" y="172"/>
                    </a:lnTo>
                    <a:lnTo>
                      <a:pt x="115" y="158"/>
                    </a:lnTo>
                    <a:lnTo>
                      <a:pt x="114" y="152"/>
                    </a:lnTo>
                    <a:lnTo>
                      <a:pt x="112" y="146"/>
                    </a:lnTo>
                    <a:lnTo>
                      <a:pt x="108" y="141"/>
                    </a:lnTo>
                    <a:lnTo>
                      <a:pt x="104" y="133"/>
                    </a:lnTo>
                    <a:lnTo>
                      <a:pt x="104" y="133"/>
                    </a:lnTo>
                    <a:lnTo>
                      <a:pt x="98" y="127"/>
                    </a:lnTo>
                    <a:lnTo>
                      <a:pt x="93" y="121"/>
                    </a:lnTo>
                    <a:lnTo>
                      <a:pt x="92" y="117"/>
                    </a:lnTo>
                    <a:lnTo>
                      <a:pt x="91" y="111"/>
                    </a:lnTo>
                    <a:lnTo>
                      <a:pt x="91" y="105"/>
                    </a:lnTo>
                    <a:lnTo>
                      <a:pt x="92" y="100"/>
                    </a:lnTo>
                    <a:lnTo>
                      <a:pt x="92" y="100"/>
                    </a:lnTo>
                    <a:lnTo>
                      <a:pt x="93" y="96"/>
                    </a:lnTo>
                    <a:lnTo>
                      <a:pt x="93" y="92"/>
                    </a:lnTo>
                    <a:lnTo>
                      <a:pt x="92" y="90"/>
                    </a:lnTo>
                    <a:lnTo>
                      <a:pt x="91" y="90"/>
                    </a:lnTo>
                    <a:lnTo>
                      <a:pt x="88" y="88"/>
                    </a:lnTo>
                    <a:lnTo>
                      <a:pt x="87" y="88"/>
                    </a:lnTo>
                    <a:lnTo>
                      <a:pt x="87" y="88"/>
                    </a:lnTo>
                    <a:lnTo>
                      <a:pt x="87" y="88"/>
                    </a:lnTo>
                    <a:lnTo>
                      <a:pt x="87" y="80"/>
                    </a:lnTo>
                    <a:lnTo>
                      <a:pt x="89" y="74"/>
                    </a:lnTo>
                    <a:lnTo>
                      <a:pt x="93" y="62"/>
                    </a:lnTo>
                    <a:lnTo>
                      <a:pt x="97" y="55"/>
                    </a:lnTo>
                    <a:lnTo>
                      <a:pt x="100" y="53"/>
                    </a:lnTo>
                    <a:lnTo>
                      <a:pt x="100" y="53"/>
                    </a:lnTo>
                    <a:lnTo>
                      <a:pt x="97" y="43"/>
                    </a:lnTo>
                    <a:lnTo>
                      <a:pt x="94" y="33"/>
                    </a:lnTo>
                    <a:lnTo>
                      <a:pt x="89" y="21"/>
                    </a:lnTo>
                    <a:lnTo>
                      <a:pt x="83" y="12"/>
                    </a:lnTo>
                    <a:lnTo>
                      <a:pt x="79" y="8"/>
                    </a:lnTo>
                    <a:lnTo>
                      <a:pt x="74" y="4"/>
                    </a:lnTo>
                    <a:lnTo>
                      <a:pt x="68" y="2"/>
                    </a:lnTo>
                    <a:lnTo>
                      <a:pt x="63" y="0"/>
                    </a:lnTo>
                    <a:lnTo>
                      <a:pt x="56" y="2"/>
                    </a:lnTo>
                    <a:lnTo>
                      <a:pt x="48" y="4"/>
                    </a:lnTo>
                    <a:lnTo>
                      <a:pt x="48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Freeform 16"/>
              <p:cNvSpPr>
                <a:spLocks/>
              </p:cNvSpPr>
              <p:nvPr/>
            </p:nvSpPr>
            <p:spPr bwMode="auto">
              <a:xfrm>
                <a:off x="7154863" y="5116513"/>
                <a:ext cx="76200" cy="71437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10" y="20"/>
                  </a:cxn>
                  <a:cxn ang="0">
                    <a:pos x="5" y="38"/>
                  </a:cxn>
                  <a:cxn ang="0">
                    <a:pos x="1" y="53"/>
                  </a:cxn>
                  <a:cxn ang="0">
                    <a:pos x="1" y="53"/>
                  </a:cxn>
                  <a:cxn ang="0">
                    <a:pos x="0" y="65"/>
                  </a:cxn>
                  <a:cxn ang="0">
                    <a:pos x="1" y="75"/>
                  </a:cxn>
                  <a:cxn ang="0">
                    <a:pos x="4" y="81"/>
                  </a:cxn>
                  <a:cxn ang="0">
                    <a:pos x="7" y="84"/>
                  </a:cxn>
                  <a:cxn ang="0">
                    <a:pos x="7" y="84"/>
                  </a:cxn>
                  <a:cxn ang="0">
                    <a:pos x="11" y="88"/>
                  </a:cxn>
                  <a:cxn ang="0">
                    <a:pos x="18" y="90"/>
                  </a:cxn>
                  <a:cxn ang="0">
                    <a:pos x="21" y="88"/>
                  </a:cxn>
                  <a:cxn ang="0">
                    <a:pos x="25" y="86"/>
                  </a:cxn>
                  <a:cxn ang="0">
                    <a:pos x="27" y="83"/>
                  </a:cxn>
                  <a:cxn ang="0">
                    <a:pos x="30" y="79"/>
                  </a:cxn>
                  <a:cxn ang="0">
                    <a:pos x="30" y="79"/>
                  </a:cxn>
                  <a:cxn ang="0">
                    <a:pos x="42" y="49"/>
                  </a:cxn>
                  <a:cxn ang="0">
                    <a:pos x="48" y="34"/>
                  </a:cxn>
                  <a:cxn ang="0">
                    <a:pos x="48" y="34"/>
                  </a:cxn>
                  <a:cxn ang="0">
                    <a:pos x="46" y="28"/>
                  </a:cxn>
                  <a:cxn ang="0">
                    <a:pos x="44" y="22"/>
                  </a:cxn>
                  <a:cxn ang="0">
                    <a:pos x="42" y="14"/>
                  </a:cxn>
                  <a:cxn ang="0">
                    <a:pos x="37" y="8"/>
                  </a:cxn>
                  <a:cxn ang="0">
                    <a:pos x="32" y="2"/>
                  </a:cxn>
                  <a:cxn ang="0">
                    <a:pos x="25" y="0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48" h="90">
                    <a:moveTo>
                      <a:pt x="17" y="0"/>
                    </a:moveTo>
                    <a:lnTo>
                      <a:pt x="17" y="0"/>
                    </a:lnTo>
                    <a:lnTo>
                      <a:pt x="10" y="20"/>
                    </a:lnTo>
                    <a:lnTo>
                      <a:pt x="5" y="38"/>
                    </a:lnTo>
                    <a:lnTo>
                      <a:pt x="1" y="53"/>
                    </a:lnTo>
                    <a:lnTo>
                      <a:pt x="1" y="53"/>
                    </a:lnTo>
                    <a:lnTo>
                      <a:pt x="0" y="65"/>
                    </a:lnTo>
                    <a:lnTo>
                      <a:pt x="1" y="75"/>
                    </a:lnTo>
                    <a:lnTo>
                      <a:pt x="4" y="81"/>
                    </a:lnTo>
                    <a:lnTo>
                      <a:pt x="7" y="84"/>
                    </a:lnTo>
                    <a:lnTo>
                      <a:pt x="7" y="84"/>
                    </a:lnTo>
                    <a:lnTo>
                      <a:pt x="11" y="88"/>
                    </a:lnTo>
                    <a:lnTo>
                      <a:pt x="18" y="90"/>
                    </a:lnTo>
                    <a:lnTo>
                      <a:pt x="21" y="88"/>
                    </a:lnTo>
                    <a:lnTo>
                      <a:pt x="25" y="86"/>
                    </a:lnTo>
                    <a:lnTo>
                      <a:pt x="27" y="83"/>
                    </a:lnTo>
                    <a:lnTo>
                      <a:pt x="30" y="79"/>
                    </a:lnTo>
                    <a:lnTo>
                      <a:pt x="30" y="79"/>
                    </a:lnTo>
                    <a:lnTo>
                      <a:pt x="42" y="49"/>
                    </a:lnTo>
                    <a:lnTo>
                      <a:pt x="48" y="34"/>
                    </a:lnTo>
                    <a:lnTo>
                      <a:pt x="48" y="34"/>
                    </a:lnTo>
                    <a:lnTo>
                      <a:pt x="46" y="28"/>
                    </a:lnTo>
                    <a:lnTo>
                      <a:pt x="44" y="22"/>
                    </a:lnTo>
                    <a:lnTo>
                      <a:pt x="42" y="14"/>
                    </a:lnTo>
                    <a:lnTo>
                      <a:pt x="37" y="8"/>
                    </a:lnTo>
                    <a:lnTo>
                      <a:pt x="32" y="2"/>
                    </a:lnTo>
                    <a:lnTo>
                      <a:pt x="25" y="0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Freeform 17"/>
              <p:cNvSpPr>
                <a:spLocks/>
              </p:cNvSpPr>
              <p:nvPr/>
            </p:nvSpPr>
            <p:spPr bwMode="auto">
              <a:xfrm>
                <a:off x="7146925" y="5226050"/>
                <a:ext cx="109538" cy="34925"/>
              </a:xfrm>
              <a:custGeom>
                <a:avLst/>
                <a:gdLst/>
                <a:ahLst/>
                <a:cxnLst>
                  <a:cxn ang="0">
                    <a:pos x="50" y="30"/>
                  </a:cxn>
                  <a:cxn ang="0">
                    <a:pos x="50" y="30"/>
                  </a:cxn>
                  <a:cxn ang="0">
                    <a:pos x="58" y="30"/>
                  </a:cxn>
                  <a:cxn ang="0">
                    <a:pos x="60" y="28"/>
                  </a:cxn>
                  <a:cxn ang="0">
                    <a:pos x="62" y="26"/>
                  </a:cxn>
                  <a:cxn ang="0">
                    <a:pos x="65" y="22"/>
                  </a:cxn>
                  <a:cxn ang="0">
                    <a:pos x="66" y="16"/>
                  </a:cxn>
                  <a:cxn ang="0">
                    <a:pos x="68" y="2"/>
                  </a:cxn>
                  <a:cxn ang="0">
                    <a:pos x="68" y="2"/>
                  </a:cxn>
                  <a:cxn ang="0">
                    <a:pos x="69" y="8"/>
                  </a:cxn>
                  <a:cxn ang="0">
                    <a:pos x="69" y="22"/>
                  </a:cxn>
                  <a:cxn ang="0">
                    <a:pos x="68" y="30"/>
                  </a:cxn>
                  <a:cxn ang="0">
                    <a:pos x="67" y="35"/>
                  </a:cxn>
                  <a:cxn ang="0">
                    <a:pos x="63" y="41"/>
                  </a:cxn>
                  <a:cxn ang="0">
                    <a:pos x="59" y="43"/>
                  </a:cxn>
                  <a:cxn ang="0">
                    <a:pos x="59" y="43"/>
                  </a:cxn>
                  <a:cxn ang="0">
                    <a:pos x="52" y="43"/>
                  </a:cxn>
                  <a:cxn ang="0">
                    <a:pos x="52" y="43"/>
                  </a:cxn>
                  <a:cxn ang="0">
                    <a:pos x="46" y="41"/>
                  </a:cxn>
                  <a:cxn ang="0">
                    <a:pos x="38" y="35"/>
                  </a:cxn>
                  <a:cxn ang="0">
                    <a:pos x="21" y="22"/>
                  </a:cxn>
                  <a:cxn ang="0">
                    <a:pos x="7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2"/>
                  </a:cxn>
                  <a:cxn ang="0">
                    <a:pos x="16" y="14"/>
                  </a:cxn>
                  <a:cxn ang="0">
                    <a:pos x="24" y="20"/>
                  </a:cxn>
                  <a:cxn ang="0">
                    <a:pos x="33" y="26"/>
                  </a:cxn>
                  <a:cxn ang="0">
                    <a:pos x="42" y="30"/>
                  </a:cxn>
                  <a:cxn ang="0">
                    <a:pos x="50" y="30"/>
                  </a:cxn>
                  <a:cxn ang="0">
                    <a:pos x="50" y="30"/>
                  </a:cxn>
                </a:cxnLst>
                <a:rect l="0" t="0" r="r" b="b"/>
                <a:pathLst>
                  <a:path w="69" h="43">
                    <a:moveTo>
                      <a:pt x="50" y="30"/>
                    </a:moveTo>
                    <a:lnTo>
                      <a:pt x="50" y="30"/>
                    </a:lnTo>
                    <a:lnTo>
                      <a:pt x="58" y="30"/>
                    </a:lnTo>
                    <a:lnTo>
                      <a:pt x="60" y="28"/>
                    </a:lnTo>
                    <a:lnTo>
                      <a:pt x="62" y="26"/>
                    </a:lnTo>
                    <a:lnTo>
                      <a:pt x="65" y="22"/>
                    </a:lnTo>
                    <a:lnTo>
                      <a:pt x="66" y="16"/>
                    </a:lnTo>
                    <a:lnTo>
                      <a:pt x="68" y="2"/>
                    </a:lnTo>
                    <a:lnTo>
                      <a:pt x="68" y="2"/>
                    </a:lnTo>
                    <a:lnTo>
                      <a:pt x="69" y="8"/>
                    </a:lnTo>
                    <a:lnTo>
                      <a:pt x="69" y="22"/>
                    </a:lnTo>
                    <a:lnTo>
                      <a:pt x="68" y="30"/>
                    </a:lnTo>
                    <a:lnTo>
                      <a:pt x="67" y="35"/>
                    </a:lnTo>
                    <a:lnTo>
                      <a:pt x="63" y="41"/>
                    </a:lnTo>
                    <a:lnTo>
                      <a:pt x="59" y="43"/>
                    </a:lnTo>
                    <a:lnTo>
                      <a:pt x="59" y="43"/>
                    </a:lnTo>
                    <a:lnTo>
                      <a:pt x="52" y="43"/>
                    </a:lnTo>
                    <a:lnTo>
                      <a:pt x="52" y="43"/>
                    </a:lnTo>
                    <a:lnTo>
                      <a:pt x="46" y="41"/>
                    </a:lnTo>
                    <a:lnTo>
                      <a:pt x="38" y="35"/>
                    </a:lnTo>
                    <a:lnTo>
                      <a:pt x="21" y="22"/>
                    </a:lnTo>
                    <a:lnTo>
                      <a:pt x="7" y="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16" y="14"/>
                    </a:lnTo>
                    <a:lnTo>
                      <a:pt x="24" y="20"/>
                    </a:lnTo>
                    <a:lnTo>
                      <a:pt x="33" y="26"/>
                    </a:lnTo>
                    <a:lnTo>
                      <a:pt x="42" y="30"/>
                    </a:lnTo>
                    <a:lnTo>
                      <a:pt x="50" y="30"/>
                    </a:lnTo>
                    <a:lnTo>
                      <a:pt x="50" y="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Freeform 18"/>
              <p:cNvSpPr>
                <a:spLocks/>
              </p:cNvSpPr>
              <p:nvPr/>
            </p:nvSpPr>
            <p:spPr bwMode="auto">
              <a:xfrm>
                <a:off x="7102475" y="5159375"/>
                <a:ext cx="15875" cy="3810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7" y="6"/>
                  </a:cxn>
                  <a:cxn ang="0">
                    <a:pos x="2" y="18"/>
                  </a:cxn>
                  <a:cxn ang="0">
                    <a:pos x="1" y="24"/>
                  </a:cxn>
                  <a:cxn ang="0">
                    <a:pos x="0" y="31"/>
                  </a:cxn>
                  <a:cxn ang="0">
                    <a:pos x="1" y="39"/>
                  </a:cxn>
                  <a:cxn ang="0">
                    <a:pos x="5" y="47"/>
                  </a:cxn>
                  <a:cxn ang="0">
                    <a:pos x="5" y="47"/>
                  </a:cxn>
                  <a:cxn ang="0">
                    <a:pos x="4" y="45"/>
                  </a:cxn>
                  <a:cxn ang="0">
                    <a:pos x="3" y="35"/>
                  </a:cxn>
                  <a:cxn ang="0">
                    <a:pos x="3" y="28"/>
                  </a:cxn>
                  <a:cxn ang="0">
                    <a:pos x="4" y="20"/>
                  </a:cxn>
                  <a:cxn ang="0">
                    <a:pos x="6" y="12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10" h="47">
                    <a:moveTo>
                      <a:pt x="10" y="0"/>
                    </a:moveTo>
                    <a:lnTo>
                      <a:pt x="10" y="0"/>
                    </a:lnTo>
                    <a:lnTo>
                      <a:pt x="7" y="6"/>
                    </a:lnTo>
                    <a:lnTo>
                      <a:pt x="2" y="18"/>
                    </a:lnTo>
                    <a:lnTo>
                      <a:pt x="1" y="24"/>
                    </a:lnTo>
                    <a:lnTo>
                      <a:pt x="0" y="31"/>
                    </a:lnTo>
                    <a:lnTo>
                      <a:pt x="1" y="39"/>
                    </a:lnTo>
                    <a:lnTo>
                      <a:pt x="5" y="47"/>
                    </a:lnTo>
                    <a:lnTo>
                      <a:pt x="5" y="47"/>
                    </a:lnTo>
                    <a:lnTo>
                      <a:pt x="4" y="45"/>
                    </a:lnTo>
                    <a:lnTo>
                      <a:pt x="3" y="35"/>
                    </a:lnTo>
                    <a:lnTo>
                      <a:pt x="3" y="28"/>
                    </a:lnTo>
                    <a:lnTo>
                      <a:pt x="4" y="20"/>
                    </a:lnTo>
                    <a:lnTo>
                      <a:pt x="6" y="12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Freeform 19"/>
              <p:cNvSpPr>
                <a:spLocks/>
              </p:cNvSpPr>
              <p:nvPr/>
            </p:nvSpPr>
            <p:spPr bwMode="auto">
              <a:xfrm>
                <a:off x="7192963" y="5199063"/>
                <a:ext cx="33338" cy="30162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0"/>
                  </a:cxn>
                  <a:cxn ang="0">
                    <a:pos x="12" y="2"/>
                  </a:cxn>
                  <a:cxn ang="0">
                    <a:pos x="8" y="10"/>
                  </a:cxn>
                  <a:cxn ang="0">
                    <a:pos x="5" y="14"/>
                  </a:cxn>
                  <a:cxn ang="0">
                    <a:pos x="4" y="18"/>
                  </a:cxn>
                  <a:cxn ang="0">
                    <a:pos x="3" y="23"/>
                  </a:cxn>
                  <a:cxn ang="0">
                    <a:pos x="5" y="29"/>
                  </a:cxn>
                  <a:cxn ang="0">
                    <a:pos x="5" y="29"/>
                  </a:cxn>
                  <a:cxn ang="0">
                    <a:pos x="9" y="31"/>
                  </a:cxn>
                  <a:cxn ang="0">
                    <a:pos x="11" y="31"/>
                  </a:cxn>
                  <a:cxn ang="0">
                    <a:pos x="13" y="27"/>
                  </a:cxn>
                  <a:cxn ang="0">
                    <a:pos x="15" y="22"/>
                  </a:cxn>
                  <a:cxn ang="0">
                    <a:pos x="19" y="12"/>
                  </a:cxn>
                  <a:cxn ang="0">
                    <a:pos x="21" y="6"/>
                  </a:cxn>
                  <a:cxn ang="0">
                    <a:pos x="21" y="6"/>
                  </a:cxn>
                  <a:cxn ang="0">
                    <a:pos x="20" y="12"/>
                  </a:cxn>
                  <a:cxn ang="0">
                    <a:pos x="17" y="25"/>
                  </a:cxn>
                  <a:cxn ang="0">
                    <a:pos x="15" y="33"/>
                  </a:cxn>
                  <a:cxn ang="0">
                    <a:pos x="12" y="37"/>
                  </a:cxn>
                  <a:cxn ang="0">
                    <a:pos x="9" y="39"/>
                  </a:cxn>
                  <a:cxn ang="0">
                    <a:pos x="4" y="35"/>
                  </a:cxn>
                  <a:cxn ang="0">
                    <a:pos x="4" y="35"/>
                  </a:cxn>
                  <a:cxn ang="0">
                    <a:pos x="1" y="31"/>
                  </a:cxn>
                  <a:cxn ang="0">
                    <a:pos x="0" y="25"/>
                  </a:cxn>
                  <a:cxn ang="0">
                    <a:pos x="1" y="20"/>
                  </a:cxn>
                  <a:cxn ang="0">
                    <a:pos x="2" y="14"/>
                  </a:cxn>
                  <a:cxn ang="0">
                    <a:pos x="5" y="10"/>
                  </a:cxn>
                  <a:cxn ang="0">
                    <a:pos x="9" y="4"/>
                  </a:cxn>
                  <a:cxn ang="0">
                    <a:pos x="12" y="2"/>
                  </a:cxn>
                  <a:cxn ang="0">
                    <a:pos x="15" y="0"/>
                  </a:cxn>
                  <a:cxn ang="0">
                    <a:pos x="15" y="0"/>
                  </a:cxn>
                </a:cxnLst>
                <a:rect l="0" t="0" r="r" b="b"/>
                <a:pathLst>
                  <a:path w="21" h="39">
                    <a:moveTo>
                      <a:pt x="15" y="0"/>
                    </a:moveTo>
                    <a:lnTo>
                      <a:pt x="15" y="0"/>
                    </a:lnTo>
                    <a:lnTo>
                      <a:pt x="12" y="2"/>
                    </a:lnTo>
                    <a:lnTo>
                      <a:pt x="8" y="10"/>
                    </a:lnTo>
                    <a:lnTo>
                      <a:pt x="5" y="14"/>
                    </a:lnTo>
                    <a:lnTo>
                      <a:pt x="4" y="18"/>
                    </a:lnTo>
                    <a:lnTo>
                      <a:pt x="3" y="23"/>
                    </a:lnTo>
                    <a:lnTo>
                      <a:pt x="5" y="29"/>
                    </a:lnTo>
                    <a:lnTo>
                      <a:pt x="5" y="29"/>
                    </a:lnTo>
                    <a:lnTo>
                      <a:pt x="9" y="31"/>
                    </a:lnTo>
                    <a:lnTo>
                      <a:pt x="11" y="31"/>
                    </a:lnTo>
                    <a:lnTo>
                      <a:pt x="13" y="27"/>
                    </a:lnTo>
                    <a:lnTo>
                      <a:pt x="15" y="22"/>
                    </a:lnTo>
                    <a:lnTo>
                      <a:pt x="19" y="12"/>
                    </a:lnTo>
                    <a:lnTo>
                      <a:pt x="21" y="6"/>
                    </a:lnTo>
                    <a:lnTo>
                      <a:pt x="21" y="6"/>
                    </a:lnTo>
                    <a:lnTo>
                      <a:pt x="20" y="12"/>
                    </a:lnTo>
                    <a:lnTo>
                      <a:pt x="17" y="25"/>
                    </a:lnTo>
                    <a:lnTo>
                      <a:pt x="15" y="33"/>
                    </a:lnTo>
                    <a:lnTo>
                      <a:pt x="12" y="37"/>
                    </a:lnTo>
                    <a:lnTo>
                      <a:pt x="9" y="39"/>
                    </a:lnTo>
                    <a:lnTo>
                      <a:pt x="4" y="35"/>
                    </a:lnTo>
                    <a:lnTo>
                      <a:pt x="4" y="35"/>
                    </a:lnTo>
                    <a:lnTo>
                      <a:pt x="1" y="31"/>
                    </a:lnTo>
                    <a:lnTo>
                      <a:pt x="0" y="25"/>
                    </a:lnTo>
                    <a:lnTo>
                      <a:pt x="1" y="20"/>
                    </a:lnTo>
                    <a:lnTo>
                      <a:pt x="2" y="14"/>
                    </a:lnTo>
                    <a:lnTo>
                      <a:pt x="5" y="10"/>
                    </a:lnTo>
                    <a:lnTo>
                      <a:pt x="9" y="4"/>
                    </a:lnTo>
                    <a:lnTo>
                      <a:pt x="12" y="2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Freeform 20"/>
              <p:cNvSpPr>
                <a:spLocks/>
              </p:cNvSpPr>
              <p:nvPr/>
            </p:nvSpPr>
            <p:spPr bwMode="auto">
              <a:xfrm>
                <a:off x="7261225" y="5129213"/>
                <a:ext cx="207963" cy="150812"/>
              </a:xfrm>
              <a:custGeom>
                <a:avLst/>
                <a:gdLst/>
                <a:ahLst/>
                <a:cxnLst>
                  <a:cxn ang="0">
                    <a:pos x="14" y="27"/>
                  </a:cxn>
                  <a:cxn ang="0">
                    <a:pos x="16" y="47"/>
                  </a:cxn>
                  <a:cxn ang="0">
                    <a:pos x="16" y="70"/>
                  </a:cxn>
                  <a:cxn ang="0">
                    <a:pos x="16" y="78"/>
                  </a:cxn>
                  <a:cxn ang="0">
                    <a:pos x="13" y="82"/>
                  </a:cxn>
                  <a:cxn ang="0">
                    <a:pos x="9" y="82"/>
                  </a:cxn>
                  <a:cxn ang="0">
                    <a:pos x="6" y="84"/>
                  </a:cxn>
                  <a:cxn ang="0">
                    <a:pos x="5" y="90"/>
                  </a:cxn>
                  <a:cxn ang="0">
                    <a:pos x="1" y="119"/>
                  </a:cxn>
                  <a:cxn ang="0">
                    <a:pos x="0" y="154"/>
                  </a:cxn>
                  <a:cxn ang="0">
                    <a:pos x="4" y="176"/>
                  </a:cxn>
                  <a:cxn ang="0">
                    <a:pos x="9" y="186"/>
                  </a:cxn>
                  <a:cxn ang="0">
                    <a:pos x="14" y="190"/>
                  </a:cxn>
                  <a:cxn ang="0">
                    <a:pos x="37" y="192"/>
                  </a:cxn>
                  <a:cxn ang="0">
                    <a:pos x="65" y="190"/>
                  </a:cxn>
                  <a:cxn ang="0">
                    <a:pos x="94" y="184"/>
                  </a:cxn>
                  <a:cxn ang="0">
                    <a:pos x="118" y="170"/>
                  </a:cxn>
                  <a:cxn ang="0">
                    <a:pos x="129" y="156"/>
                  </a:cxn>
                  <a:cxn ang="0">
                    <a:pos x="130" y="153"/>
                  </a:cxn>
                  <a:cxn ang="0">
                    <a:pos x="131" y="131"/>
                  </a:cxn>
                  <a:cxn ang="0">
                    <a:pos x="126" y="108"/>
                  </a:cxn>
                  <a:cxn ang="0">
                    <a:pos x="120" y="98"/>
                  </a:cxn>
                  <a:cxn ang="0">
                    <a:pos x="110" y="90"/>
                  </a:cxn>
                  <a:cxn ang="0">
                    <a:pos x="95" y="86"/>
                  </a:cxn>
                  <a:cxn ang="0">
                    <a:pos x="89" y="86"/>
                  </a:cxn>
                  <a:cxn ang="0">
                    <a:pos x="81" y="78"/>
                  </a:cxn>
                  <a:cxn ang="0">
                    <a:pos x="78" y="63"/>
                  </a:cxn>
                  <a:cxn ang="0">
                    <a:pos x="76" y="55"/>
                  </a:cxn>
                  <a:cxn ang="0">
                    <a:pos x="74" y="53"/>
                  </a:cxn>
                  <a:cxn ang="0">
                    <a:pos x="70" y="59"/>
                  </a:cxn>
                  <a:cxn ang="0">
                    <a:pos x="66" y="63"/>
                  </a:cxn>
                  <a:cxn ang="0">
                    <a:pos x="66" y="63"/>
                  </a:cxn>
                  <a:cxn ang="0">
                    <a:pos x="66" y="47"/>
                  </a:cxn>
                  <a:cxn ang="0">
                    <a:pos x="73" y="20"/>
                  </a:cxn>
                  <a:cxn ang="0">
                    <a:pos x="75" y="14"/>
                  </a:cxn>
                  <a:cxn ang="0">
                    <a:pos x="62" y="4"/>
                  </a:cxn>
                  <a:cxn ang="0">
                    <a:pos x="43" y="0"/>
                  </a:cxn>
                  <a:cxn ang="0">
                    <a:pos x="33" y="4"/>
                  </a:cxn>
                  <a:cxn ang="0">
                    <a:pos x="23" y="12"/>
                  </a:cxn>
                  <a:cxn ang="0">
                    <a:pos x="14" y="27"/>
                  </a:cxn>
                </a:cxnLst>
                <a:rect l="0" t="0" r="r" b="b"/>
                <a:pathLst>
                  <a:path w="131" h="192">
                    <a:moveTo>
                      <a:pt x="14" y="27"/>
                    </a:moveTo>
                    <a:lnTo>
                      <a:pt x="14" y="27"/>
                    </a:lnTo>
                    <a:lnTo>
                      <a:pt x="14" y="33"/>
                    </a:lnTo>
                    <a:lnTo>
                      <a:pt x="16" y="47"/>
                    </a:lnTo>
                    <a:lnTo>
                      <a:pt x="17" y="63"/>
                    </a:lnTo>
                    <a:lnTo>
                      <a:pt x="16" y="70"/>
                    </a:lnTo>
                    <a:lnTo>
                      <a:pt x="16" y="78"/>
                    </a:lnTo>
                    <a:lnTo>
                      <a:pt x="16" y="78"/>
                    </a:lnTo>
                    <a:lnTo>
                      <a:pt x="15" y="82"/>
                    </a:lnTo>
                    <a:lnTo>
                      <a:pt x="13" y="82"/>
                    </a:lnTo>
                    <a:lnTo>
                      <a:pt x="9" y="82"/>
                    </a:lnTo>
                    <a:lnTo>
                      <a:pt x="9" y="82"/>
                    </a:lnTo>
                    <a:lnTo>
                      <a:pt x="7" y="84"/>
                    </a:lnTo>
                    <a:lnTo>
                      <a:pt x="6" y="84"/>
                    </a:lnTo>
                    <a:lnTo>
                      <a:pt x="5" y="90"/>
                    </a:lnTo>
                    <a:lnTo>
                      <a:pt x="5" y="90"/>
                    </a:lnTo>
                    <a:lnTo>
                      <a:pt x="3" y="104"/>
                    </a:lnTo>
                    <a:lnTo>
                      <a:pt x="1" y="119"/>
                    </a:lnTo>
                    <a:lnTo>
                      <a:pt x="0" y="137"/>
                    </a:lnTo>
                    <a:lnTo>
                      <a:pt x="0" y="154"/>
                    </a:lnTo>
                    <a:lnTo>
                      <a:pt x="3" y="170"/>
                    </a:lnTo>
                    <a:lnTo>
                      <a:pt x="4" y="176"/>
                    </a:lnTo>
                    <a:lnTo>
                      <a:pt x="7" y="182"/>
                    </a:lnTo>
                    <a:lnTo>
                      <a:pt x="9" y="186"/>
                    </a:lnTo>
                    <a:lnTo>
                      <a:pt x="14" y="190"/>
                    </a:lnTo>
                    <a:lnTo>
                      <a:pt x="14" y="190"/>
                    </a:lnTo>
                    <a:lnTo>
                      <a:pt x="24" y="192"/>
                    </a:lnTo>
                    <a:lnTo>
                      <a:pt x="37" y="192"/>
                    </a:lnTo>
                    <a:lnTo>
                      <a:pt x="37" y="192"/>
                    </a:lnTo>
                    <a:lnTo>
                      <a:pt x="65" y="190"/>
                    </a:lnTo>
                    <a:lnTo>
                      <a:pt x="80" y="188"/>
                    </a:lnTo>
                    <a:lnTo>
                      <a:pt x="94" y="184"/>
                    </a:lnTo>
                    <a:lnTo>
                      <a:pt x="107" y="178"/>
                    </a:lnTo>
                    <a:lnTo>
                      <a:pt x="118" y="170"/>
                    </a:lnTo>
                    <a:lnTo>
                      <a:pt x="126" y="162"/>
                    </a:lnTo>
                    <a:lnTo>
                      <a:pt x="129" y="156"/>
                    </a:lnTo>
                    <a:lnTo>
                      <a:pt x="130" y="153"/>
                    </a:lnTo>
                    <a:lnTo>
                      <a:pt x="130" y="153"/>
                    </a:lnTo>
                    <a:lnTo>
                      <a:pt x="131" y="143"/>
                    </a:lnTo>
                    <a:lnTo>
                      <a:pt x="131" y="131"/>
                    </a:lnTo>
                    <a:lnTo>
                      <a:pt x="130" y="119"/>
                    </a:lnTo>
                    <a:lnTo>
                      <a:pt x="126" y="108"/>
                    </a:lnTo>
                    <a:lnTo>
                      <a:pt x="123" y="102"/>
                    </a:lnTo>
                    <a:lnTo>
                      <a:pt x="120" y="98"/>
                    </a:lnTo>
                    <a:lnTo>
                      <a:pt x="114" y="94"/>
                    </a:lnTo>
                    <a:lnTo>
                      <a:pt x="110" y="90"/>
                    </a:lnTo>
                    <a:lnTo>
                      <a:pt x="103" y="88"/>
                    </a:lnTo>
                    <a:lnTo>
                      <a:pt x="95" y="86"/>
                    </a:lnTo>
                    <a:lnTo>
                      <a:pt x="95" y="86"/>
                    </a:lnTo>
                    <a:lnTo>
                      <a:pt x="89" y="86"/>
                    </a:lnTo>
                    <a:lnTo>
                      <a:pt x="84" y="82"/>
                    </a:lnTo>
                    <a:lnTo>
                      <a:pt x="81" y="78"/>
                    </a:lnTo>
                    <a:lnTo>
                      <a:pt x="79" y="72"/>
                    </a:lnTo>
                    <a:lnTo>
                      <a:pt x="78" y="63"/>
                    </a:lnTo>
                    <a:lnTo>
                      <a:pt x="76" y="59"/>
                    </a:lnTo>
                    <a:lnTo>
                      <a:pt x="76" y="55"/>
                    </a:lnTo>
                    <a:lnTo>
                      <a:pt x="76" y="55"/>
                    </a:lnTo>
                    <a:lnTo>
                      <a:pt x="74" y="53"/>
                    </a:lnTo>
                    <a:lnTo>
                      <a:pt x="72" y="55"/>
                    </a:lnTo>
                    <a:lnTo>
                      <a:pt x="70" y="59"/>
                    </a:lnTo>
                    <a:lnTo>
                      <a:pt x="67" y="63"/>
                    </a:lnTo>
                    <a:lnTo>
                      <a:pt x="66" y="63"/>
                    </a:lnTo>
                    <a:lnTo>
                      <a:pt x="66" y="63"/>
                    </a:lnTo>
                    <a:lnTo>
                      <a:pt x="66" y="63"/>
                    </a:lnTo>
                    <a:lnTo>
                      <a:pt x="65" y="55"/>
                    </a:lnTo>
                    <a:lnTo>
                      <a:pt x="66" y="47"/>
                    </a:lnTo>
                    <a:lnTo>
                      <a:pt x="70" y="31"/>
                    </a:lnTo>
                    <a:lnTo>
                      <a:pt x="73" y="20"/>
                    </a:lnTo>
                    <a:lnTo>
                      <a:pt x="75" y="14"/>
                    </a:lnTo>
                    <a:lnTo>
                      <a:pt x="75" y="14"/>
                    </a:lnTo>
                    <a:lnTo>
                      <a:pt x="69" y="8"/>
                    </a:lnTo>
                    <a:lnTo>
                      <a:pt x="62" y="4"/>
                    </a:lnTo>
                    <a:lnTo>
                      <a:pt x="53" y="2"/>
                    </a:lnTo>
                    <a:lnTo>
                      <a:pt x="43" y="0"/>
                    </a:lnTo>
                    <a:lnTo>
                      <a:pt x="37" y="2"/>
                    </a:lnTo>
                    <a:lnTo>
                      <a:pt x="33" y="4"/>
                    </a:lnTo>
                    <a:lnTo>
                      <a:pt x="27" y="8"/>
                    </a:lnTo>
                    <a:lnTo>
                      <a:pt x="23" y="12"/>
                    </a:lnTo>
                    <a:lnTo>
                      <a:pt x="18" y="20"/>
                    </a:lnTo>
                    <a:lnTo>
                      <a:pt x="14" y="27"/>
                    </a:lnTo>
                    <a:lnTo>
                      <a:pt x="14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Freeform 21"/>
              <p:cNvSpPr>
                <a:spLocks/>
              </p:cNvSpPr>
              <p:nvPr/>
            </p:nvSpPr>
            <p:spPr bwMode="auto">
              <a:xfrm>
                <a:off x="7302500" y="5145088"/>
                <a:ext cx="60325" cy="73025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0" y="17"/>
                  </a:cxn>
                  <a:cxn ang="0">
                    <a:pos x="1" y="37"/>
                  </a:cxn>
                  <a:cxn ang="0">
                    <a:pos x="2" y="54"/>
                  </a:cxn>
                  <a:cxn ang="0">
                    <a:pos x="3" y="72"/>
                  </a:cxn>
                  <a:cxn ang="0">
                    <a:pos x="3" y="72"/>
                  </a:cxn>
                  <a:cxn ang="0">
                    <a:pos x="6" y="78"/>
                  </a:cxn>
                  <a:cxn ang="0">
                    <a:pos x="7" y="82"/>
                  </a:cxn>
                  <a:cxn ang="0">
                    <a:pos x="11" y="88"/>
                  </a:cxn>
                  <a:cxn ang="0">
                    <a:pos x="16" y="89"/>
                  </a:cxn>
                  <a:cxn ang="0">
                    <a:pos x="21" y="91"/>
                  </a:cxn>
                  <a:cxn ang="0">
                    <a:pos x="21" y="91"/>
                  </a:cxn>
                  <a:cxn ang="0">
                    <a:pos x="27" y="89"/>
                  </a:cxn>
                  <a:cxn ang="0">
                    <a:pos x="33" y="84"/>
                  </a:cxn>
                  <a:cxn ang="0">
                    <a:pos x="35" y="80"/>
                  </a:cxn>
                  <a:cxn ang="0">
                    <a:pos x="36" y="74"/>
                  </a:cxn>
                  <a:cxn ang="0">
                    <a:pos x="38" y="68"/>
                  </a:cxn>
                  <a:cxn ang="0">
                    <a:pos x="38" y="60"/>
                  </a:cxn>
                  <a:cxn ang="0">
                    <a:pos x="38" y="60"/>
                  </a:cxn>
                  <a:cxn ang="0">
                    <a:pos x="38" y="5"/>
                  </a:cxn>
                  <a:cxn ang="0">
                    <a:pos x="38" y="5"/>
                  </a:cxn>
                  <a:cxn ang="0">
                    <a:pos x="35" y="3"/>
                  </a:cxn>
                  <a:cxn ang="0">
                    <a:pos x="30" y="1"/>
                  </a:cxn>
                  <a:cxn ang="0">
                    <a:pos x="26" y="0"/>
                  </a:cxn>
                  <a:cxn ang="0">
                    <a:pos x="19" y="0"/>
                  </a:cxn>
                  <a:cxn ang="0">
                    <a:pos x="14" y="1"/>
                  </a:cxn>
                  <a:cxn ang="0">
                    <a:pos x="7" y="7"/>
                  </a:cxn>
                  <a:cxn ang="0">
                    <a:pos x="0" y="17"/>
                  </a:cxn>
                  <a:cxn ang="0">
                    <a:pos x="0" y="17"/>
                  </a:cxn>
                </a:cxnLst>
                <a:rect l="0" t="0" r="r" b="b"/>
                <a:pathLst>
                  <a:path w="38" h="91">
                    <a:moveTo>
                      <a:pt x="0" y="17"/>
                    </a:moveTo>
                    <a:lnTo>
                      <a:pt x="0" y="17"/>
                    </a:lnTo>
                    <a:lnTo>
                      <a:pt x="1" y="37"/>
                    </a:lnTo>
                    <a:lnTo>
                      <a:pt x="2" y="54"/>
                    </a:lnTo>
                    <a:lnTo>
                      <a:pt x="3" y="72"/>
                    </a:lnTo>
                    <a:lnTo>
                      <a:pt x="3" y="72"/>
                    </a:lnTo>
                    <a:lnTo>
                      <a:pt x="6" y="78"/>
                    </a:lnTo>
                    <a:lnTo>
                      <a:pt x="7" y="82"/>
                    </a:lnTo>
                    <a:lnTo>
                      <a:pt x="11" y="88"/>
                    </a:lnTo>
                    <a:lnTo>
                      <a:pt x="16" y="89"/>
                    </a:lnTo>
                    <a:lnTo>
                      <a:pt x="21" y="91"/>
                    </a:lnTo>
                    <a:lnTo>
                      <a:pt x="21" y="91"/>
                    </a:lnTo>
                    <a:lnTo>
                      <a:pt x="27" y="89"/>
                    </a:lnTo>
                    <a:lnTo>
                      <a:pt x="33" y="84"/>
                    </a:lnTo>
                    <a:lnTo>
                      <a:pt x="35" y="80"/>
                    </a:lnTo>
                    <a:lnTo>
                      <a:pt x="36" y="74"/>
                    </a:lnTo>
                    <a:lnTo>
                      <a:pt x="38" y="68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38" y="5"/>
                    </a:lnTo>
                    <a:lnTo>
                      <a:pt x="38" y="5"/>
                    </a:lnTo>
                    <a:lnTo>
                      <a:pt x="35" y="3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19" y="0"/>
                    </a:lnTo>
                    <a:lnTo>
                      <a:pt x="14" y="1"/>
                    </a:lnTo>
                    <a:lnTo>
                      <a:pt x="7" y="7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Freeform 22"/>
              <p:cNvSpPr>
                <a:spLocks/>
              </p:cNvSpPr>
              <p:nvPr/>
            </p:nvSpPr>
            <p:spPr bwMode="auto">
              <a:xfrm>
                <a:off x="7346950" y="5210175"/>
                <a:ext cx="112713" cy="60325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62" y="0"/>
                  </a:cxn>
                  <a:cxn ang="0">
                    <a:pos x="64" y="4"/>
                  </a:cxn>
                  <a:cxn ang="0">
                    <a:pos x="68" y="17"/>
                  </a:cxn>
                  <a:cxn ang="0">
                    <a:pos x="71" y="25"/>
                  </a:cxn>
                  <a:cxn ang="0">
                    <a:pos x="71" y="35"/>
                  </a:cxn>
                  <a:cxn ang="0">
                    <a:pos x="69" y="43"/>
                  </a:cxn>
                  <a:cxn ang="0">
                    <a:pos x="66" y="50"/>
                  </a:cxn>
                  <a:cxn ang="0">
                    <a:pos x="66" y="50"/>
                  </a:cxn>
                  <a:cxn ang="0">
                    <a:pos x="60" y="58"/>
                  </a:cxn>
                  <a:cxn ang="0">
                    <a:pos x="52" y="64"/>
                  </a:cxn>
                  <a:cxn ang="0">
                    <a:pos x="41" y="68"/>
                  </a:cxn>
                  <a:cxn ang="0">
                    <a:pos x="31" y="72"/>
                  </a:cxn>
                  <a:cxn ang="0">
                    <a:pos x="11" y="76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0" y="72"/>
                  </a:cxn>
                  <a:cxn ang="0">
                    <a:pos x="22" y="68"/>
                  </a:cxn>
                  <a:cxn ang="0">
                    <a:pos x="36" y="62"/>
                  </a:cxn>
                  <a:cxn ang="0">
                    <a:pos x="44" y="58"/>
                  </a:cxn>
                  <a:cxn ang="0">
                    <a:pos x="49" y="52"/>
                  </a:cxn>
                  <a:cxn ang="0">
                    <a:pos x="55" y="47"/>
                  </a:cxn>
                  <a:cxn ang="0">
                    <a:pos x="60" y="39"/>
                  </a:cxn>
                  <a:cxn ang="0">
                    <a:pos x="63" y="31"/>
                  </a:cxn>
                  <a:cxn ang="0">
                    <a:pos x="65" y="21"/>
                  </a:cxn>
                  <a:cxn ang="0">
                    <a:pos x="64" y="11"/>
                  </a:cxn>
                  <a:cxn ang="0">
                    <a:pos x="62" y="0"/>
                  </a:cxn>
                  <a:cxn ang="0">
                    <a:pos x="62" y="0"/>
                  </a:cxn>
                </a:cxnLst>
                <a:rect l="0" t="0" r="r" b="b"/>
                <a:pathLst>
                  <a:path w="71" h="76">
                    <a:moveTo>
                      <a:pt x="62" y="0"/>
                    </a:moveTo>
                    <a:lnTo>
                      <a:pt x="62" y="0"/>
                    </a:lnTo>
                    <a:lnTo>
                      <a:pt x="64" y="4"/>
                    </a:lnTo>
                    <a:lnTo>
                      <a:pt x="68" y="17"/>
                    </a:lnTo>
                    <a:lnTo>
                      <a:pt x="71" y="25"/>
                    </a:lnTo>
                    <a:lnTo>
                      <a:pt x="71" y="35"/>
                    </a:lnTo>
                    <a:lnTo>
                      <a:pt x="69" y="43"/>
                    </a:lnTo>
                    <a:lnTo>
                      <a:pt x="66" y="50"/>
                    </a:lnTo>
                    <a:lnTo>
                      <a:pt x="66" y="50"/>
                    </a:lnTo>
                    <a:lnTo>
                      <a:pt x="60" y="58"/>
                    </a:lnTo>
                    <a:lnTo>
                      <a:pt x="52" y="64"/>
                    </a:lnTo>
                    <a:lnTo>
                      <a:pt x="41" y="68"/>
                    </a:lnTo>
                    <a:lnTo>
                      <a:pt x="31" y="72"/>
                    </a:lnTo>
                    <a:lnTo>
                      <a:pt x="11" y="76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10" y="72"/>
                    </a:lnTo>
                    <a:lnTo>
                      <a:pt x="22" y="68"/>
                    </a:lnTo>
                    <a:lnTo>
                      <a:pt x="36" y="62"/>
                    </a:lnTo>
                    <a:lnTo>
                      <a:pt x="44" y="58"/>
                    </a:lnTo>
                    <a:lnTo>
                      <a:pt x="49" y="52"/>
                    </a:lnTo>
                    <a:lnTo>
                      <a:pt x="55" y="47"/>
                    </a:lnTo>
                    <a:lnTo>
                      <a:pt x="60" y="39"/>
                    </a:lnTo>
                    <a:lnTo>
                      <a:pt x="63" y="31"/>
                    </a:lnTo>
                    <a:lnTo>
                      <a:pt x="65" y="21"/>
                    </a:lnTo>
                    <a:lnTo>
                      <a:pt x="64" y="11"/>
                    </a:lnTo>
                    <a:lnTo>
                      <a:pt x="62" y="0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Freeform 23"/>
              <p:cNvSpPr>
                <a:spLocks/>
              </p:cNvSpPr>
              <p:nvPr/>
            </p:nvSpPr>
            <p:spPr bwMode="auto">
              <a:xfrm>
                <a:off x="7367588" y="5205413"/>
                <a:ext cx="30163" cy="3492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1" y="4"/>
                  </a:cxn>
                  <a:cxn ang="0">
                    <a:pos x="6" y="13"/>
                  </a:cxn>
                  <a:cxn ang="0">
                    <a:pos x="4" y="17"/>
                  </a:cxn>
                  <a:cxn ang="0">
                    <a:pos x="4" y="23"/>
                  </a:cxn>
                  <a:cxn ang="0">
                    <a:pos x="4" y="29"/>
                  </a:cxn>
                  <a:cxn ang="0">
                    <a:pos x="6" y="35"/>
                  </a:cxn>
                  <a:cxn ang="0">
                    <a:pos x="6" y="35"/>
                  </a:cxn>
                  <a:cxn ang="0">
                    <a:pos x="9" y="37"/>
                  </a:cxn>
                  <a:cxn ang="0">
                    <a:pos x="13" y="35"/>
                  </a:cxn>
                  <a:cxn ang="0">
                    <a:pos x="15" y="29"/>
                  </a:cxn>
                  <a:cxn ang="0">
                    <a:pos x="16" y="23"/>
                  </a:cxn>
                  <a:cxn ang="0">
                    <a:pos x="18" y="10"/>
                  </a:cxn>
                  <a:cxn ang="0">
                    <a:pos x="19" y="4"/>
                  </a:cxn>
                  <a:cxn ang="0">
                    <a:pos x="19" y="4"/>
                  </a:cxn>
                  <a:cxn ang="0">
                    <a:pos x="19" y="12"/>
                  </a:cxn>
                  <a:cxn ang="0">
                    <a:pos x="18" y="25"/>
                  </a:cxn>
                  <a:cxn ang="0">
                    <a:pos x="17" y="33"/>
                  </a:cxn>
                  <a:cxn ang="0">
                    <a:pos x="15" y="39"/>
                  </a:cxn>
                  <a:cxn ang="0">
                    <a:pos x="12" y="43"/>
                  </a:cxn>
                  <a:cxn ang="0">
                    <a:pos x="6" y="43"/>
                  </a:cxn>
                  <a:cxn ang="0">
                    <a:pos x="6" y="43"/>
                  </a:cxn>
                  <a:cxn ang="0">
                    <a:pos x="3" y="39"/>
                  </a:cxn>
                  <a:cxn ang="0">
                    <a:pos x="0" y="33"/>
                  </a:cxn>
                  <a:cxn ang="0">
                    <a:pos x="0" y="27"/>
                  </a:cxn>
                  <a:cxn ang="0">
                    <a:pos x="2" y="21"/>
                  </a:cxn>
                  <a:cxn ang="0">
                    <a:pos x="4" y="13"/>
                  </a:cxn>
                  <a:cxn ang="0">
                    <a:pos x="6" y="8"/>
                  </a:cxn>
                  <a:cxn ang="0">
                    <a:pos x="9" y="4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9" h="43">
                    <a:moveTo>
                      <a:pt x="13" y="0"/>
                    </a:moveTo>
                    <a:lnTo>
                      <a:pt x="13" y="0"/>
                    </a:lnTo>
                    <a:lnTo>
                      <a:pt x="11" y="4"/>
                    </a:lnTo>
                    <a:lnTo>
                      <a:pt x="6" y="13"/>
                    </a:lnTo>
                    <a:lnTo>
                      <a:pt x="4" y="17"/>
                    </a:lnTo>
                    <a:lnTo>
                      <a:pt x="4" y="23"/>
                    </a:lnTo>
                    <a:lnTo>
                      <a:pt x="4" y="29"/>
                    </a:lnTo>
                    <a:lnTo>
                      <a:pt x="6" y="35"/>
                    </a:lnTo>
                    <a:lnTo>
                      <a:pt x="6" y="35"/>
                    </a:lnTo>
                    <a:lnTo>
                      <a:pt x="9" y="37"/>
                    </a:lnTo>
                    <a:lnTo>
                      <a:pt x="13" y="35"/>
                    </a:lnTo>
                    <a:lnTo>
                      <a:pt x="15" y="29"/>
                    </a:lnTo>
                    <a:lnTo>
                      <a:pt x="16" y="23"/>
                    </a:lnTo>
                    <a:lnTo>
                      <a:pt x="18" y="10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9" y="12"/>
                    </a:lnTo>
                    <a:lnTo>
                      <a:pt x="18" y="25"/>
                    </a:lnTo>
                    <a:lnTo>
                      <a:pt x="17" y="33"/>
                    </a:lnTo>
                    <a:lnTo>
                      <a:pt x="15" y="39"/>
                    </a:lnTo>
                    <a:lnTo>
                      <a:pt x="12" y="43"/>
                    </a:lnTo>
                    <a:lnTo>
                      <a:pt x="6" y="43"/>
                    </a:lnTo>
                    <a:lnTo>
                      <a:pt x="6" y="43"/>
                    </a:lnTo>
                    <a:lnTo>
                      <a:pt x="3" y="39"/>
                    </a:lnTo>
                    <a:lnTo>
                      <a:pt x="0" y="33"/>
                    </a:lnTo>
                    <a:lnTo>
                      <a:pt x="0" y="27"/>
                    </a:lnTo>
                    <a:lnTo>
                      <a:pt x="2" y="21"/>
                    </a:lnTo>
                    <a:lnTo>
                      <a:pt x="4" y="13"/>
                    </a:lnTo>
                    <a:lnTo>
                      <a:pt x="6" y="8"/>
                    </a:lnTo>
                    <a:lnTo>
                      <a:pt x="9" y="4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Freeform 24"/>
              <p:cNvSpPr>
                <a:spLocks/>
              </p:cNvSpPr>
              <p:nvPr/>
            </p:nvSpPr>
            <p:spPr bwMode="auto">
              <a:xfrm>
                <a:off x="7131050" y="4973638"/>
                <a:ext cx="261938" cy="255587"/>
              </a:xfrm>
              <a:custGeom>
                <a:avLst/>
                <a:gdLst/>
                <a:ahLst/>
                <a:cxnLst>
                  <a:cxn ang="0">
                    <a:pos x="161" y="50"/>
                  </a:cxn>
                  <a:cxn ang="0">
                    <a:pos x="157" y="91"/>
                  </a:cxn>
                  <a:cxn ang="0">
                    <a:pos x="156" y="121"/>
                  </a:cxn>
                  <a:cxn ang="0">
                    <a:pos x="156" y="162"/>
                  </a:cxn>
                  <a:cxn ang="0">
                    <a:pos x="161" y="215"/>
                  </a:cxn>
                  <a:cxn ang="0">
                    <a:pos x="163" y="228"/>
                  </a:cxn>
                  <a:cxn ang="0">
                    <a:pos x="165" y="256"/>
                  </a:cxn>
                  <a:cxn ang="0">
                    <a:pos x="162" y="273"/>
                  </a:cxn>
                  <a:cxn ang="0">
                    <a:pos x="156" y="289"/>
                  </a:cxn>
                  <a:cxn ang="0">
                    <a:pos x="148" y="299"/>
                  </a:cxn>
                  <a:cxn ang="0">
                    <a:pos x="133" y="316"/>
                  </a:cxn>
                  <a:cxn ang="0">
                    <a:pos x="118" y="322"/>
                  </a:cxn>
                  <a:cxn ang="0">
                    <a:pos x="105" y="320"/>
                  </a:cxn>
                  <a:cxn ang="0">
                    <a:pos x="91" y="312"/>
                  </a:cxn>
                  <a:cxn ang="0">
                    <a:pos x="88" y="310"/>
                  </a:cxn>
                  <a:cxn ang="0">
                    <a:pos x="83" y="301"/>
                  </a:cxn>
                  <a:cxn ang="0">
                    <a:pos x="82" y="285"/>
                  </a:cxn>
                  <a:cxn ang="0">
                    <a:pos x="87" y="254"/>
                  </a:cxn>
                  <a:cxn ang="0">
                    <a:pos x="91" y="217"/>
                  </a:cxn>
                  <a:cxn ang="0">
                    <a:pos x="90" y="193"/>
                  </a:cxn>
                  <a:cxn ang="0">
                    <a:pos x="90" y="193"/>
                  </a:cxn>
                  <a:cxn ang="0">
                    <a:pos x="87" y="197"/>
                  </a:cxn>
                  <a:cxn ang="0">
                    <a:pos x="73" y="238"/>
                  </a:cxn>
                  <a:cxn ang="0">
                    <a:pos x="70" y="256"/>
                  </a:cxn>
                  <a:cxn ang="0">
                    <a:pos x="62" y="281"/>
                  </a:cxn>
                  <a:cxn ang="0">
                    <a:pos x="54" y="287"/>
                  </a:cxn>
                  <a:cxn ang="0">
                    <a:pos x="48" y="287"/>
                  </a:cxn>
                  <a:cxn ang="0">
                    <a:pos x="35" y="283"/>
                  </a:cxn>
                  <a:cxn ang="0">
                    <a:pos x="24" y="273"/>
                  </a:cxn>
                  <a:cxn ang="0">
                    <a:pos x="14" y="258"/>
                  </a:cxn>
                  <a:cxn ang="0">
                    <a:pos x="4" y="230"/>
                  </a:cxn>
                  <a:cxn ang="0">
                    <a:pos x="0" y="201"/>
                  </a:cxn>
                  <a:cxn ang="0">
                    <a:pos x="1" y="183"/>
                  </a:cxn>
                  <a:cxn ang="0">
                    <a:pos x="2" y="175"/>
                  </a:cxn>
                  <a:cxn ang="0">
                    <a:pos x="7" y="162"/>
                  </a:cxn>
                  <a:cxn ang="0">
                    <a:pos x="20" y="144"/>
                  </a:cxn>
                  <a:cxn ang="0">
                    <a:pos x="28" y="129"/>
                  </a:cxn>
                  <a:cxn ang="0">
                    <a:pos x="43" y="88"/>
                  </a:cxn>
                  <a:cxn ang="0">
                    <a:pos x="48" y="46"/>
                  </a:cxn>
                  <a:cxn ang="0">
                    <a:pos x="49" y="37"/>
                  </a:cxn>
                  <a:cxn ang="0">
                    <a:pos x="53" y="23"/>
                  </a:cxn>
                  <a:cxn ang="0">
                    <a:pos x="61" y="11"/>
                  </a:cxn>
                  <a:cxn ang="0">
                    <a:pos x="77" y="1"/>
                  </a:cxn>
                  <a:cxn ang="0">
                    <a:pos x="101" y="0"/>
                  </a:cxn>
                  <a:cxn ang="0">
                    <a:pos x="124" y="7"/>
                  </a:cxn>
                  <a:cxn ang="0">
                    <a:pos x="139" y="23"/>
                  </a:cxn>
                  <a:cxn ang="0">
                    <a:pos x="158" y="46"/>
                  </a:cxn>
                  <a:cxn ang="0">
                    <a:pos x="161" y="50"/>
                  </a:cxn>
                </a:cxnLst>
                <a:rect l="0" t="0" r="r" b="b"/>
                <a:pathLst>
                  <a:path w="165" h="322">
                    <a:moveTo>
                      <a:pt x="161" y="50"/>
                    </a:moveTo>
                    <a:lnTo>
                      <a:pt x="161" y="50"/>
                    </a:lnTo>
                    <a:lnTo>
                      <a:pt x="158" y="70"/>
                    </a:lnTo>
                    <a:lnTo>
                      <a:pt x="157" y="91"/>
                    </a:lnTo>
                    <a:lnTo>
                      <a:pt x="156" y="121"/>
                    </a:lnTo>
                    <a:lnTo>
                      <a:pt x="156" y="121"/>
                    </a:lnTo>
                    <a:lnTo>
                      <a:pt x="155" y="142"/>
                    </a:lnTo>
                    <a:lnTo>
                      <a:pt x="156" y="162"/>
                    </a:lnTo>
                    <a:lnTo>
                      <a:pt x="158" y="193"/>
                    </a:lnTo>
                    <a:lnTo>
                      <a:pt x="161" y="215"/>
                    </a:lnTo>
                    <a:lnTo>
                      <a:pt x="163" y="228"/>
                    </a:lnTo>
                    <a:lnTo>
                      <a:pt x="163" y="228"/>
                    </a:lnTo>
                    <a:lnTo>
                      <a:pt x="165" y="244"/>
                    </a:lnTo>
                    <a:lnTo>
                      <a:pt x="165" y="256"/>
                    </a:lnTo>
                    <a:lnTo>
                      <a:pt x="164" y="265"/>
                    </a:lnTo>
                    <a:lnTo>
                      <a:pt x="162" y="273"/>
                    </a:lnTo>
                    <a:lnTo>
                      <a:pt x="160" y="281"/>
                    </a:lnTo>
                    <a:lnTo>
                      <a:pt x="156" y="289"/>
                    </a:lnTo>
                    <a:lnTo>
                      <a:pt x="148" y="299"/>
                    </a:lnTo>
                    <a:lnTo>
                      <a:pt x="148" y="299"/>
                    </a:lnTo>
                    <a:lnTo>
                      <a:pt x="141" y="308"/>
                    </a:lnTo>
                    <a:lnTo>
                      <a:pt x="133" y="316"/>
                    </a:lnTo>
                    <a:lnTo>
                      <a:pt x="126" y="320"/>
                    </a:lnTo>
                    <a:lnTo>
                      <a:pt x="118" y="322"/>
                    </a:lnTo>
                    <a:lnTo>
                      <a:pt x="111" y="322"/>
                    </a:lnTo>
                    <a:lnTo>
                      <a:pt x="105" y="320"/>
                    </a:lnTo>
                    <a:lnTo>
                      <a:pt x="98" y="318"/>
                    </a:lnTo>
                    <a:lnTo>
                      <a:pt x="91" y="312"/>
                    </a:lnTo>
                    <a:lnTo>
                      <a:pt x="91" y="312"/>
                    </a:lnTo>
                    <a:lnTo>
                      <a:pt x="88" y="310"/>
                    </a:lnTo>
                    <a:lnTo>
                      <a:pt x="86" y="306"/>
                    </a:lnTo>
                    <a:lnTo>
                      <a:pt x="83" y="301"/>
                    </a:lnTo>
                    <a:lnTo>
                      <a:pt x="82" y="297"/>
                    </a:lnTo>
                    <a:lnTo>
                      <a:pt x="82" y="285"/>
                    </a:lnTo>
                    <a:lnTo>
                      <a:pt x="85" y="271"/>
                    </a:lnTo>
                    <a:lnTo>
                      <a:pt x="87" y="254"/>
                    </a:lnTo>
                    <a:lnTo>
                      <a:pt x="90" y="236"/>
                    </a:lnTo>
                    <a:lnTo>
                      <a:pt x="91" y="217"/>
                    </a:lnTo>
                    <a:lnTo>
                      <a:pt x="91" y="205"/>
                    </a:lnTo>
                    <a:lnTo>
                      <a:pt x="90" y="193"/>
                    </a:lnTo>
                    <a:lnTo>
                      <a:pt x="90" y="193"/>
                    </a:lnTo>
                    <a:lnTo>
                      <a:pt x="90" y="193"/>
                    </a:lnTo>
                    <a:lnTo>
                      <a:pt x="89" y="193"/>
                    </a:lnTo>
                    <a:lnTo>
                      <a:pt x="87" y="197"/>
                    </a:lnTo>
                    <a:lnTo>
                      <a:pt x="80" y="215"/>
                    </a:lnTo>
                    <a:lnTo>
                      <a:pt x="73" y="238"/>
                    </a:lnTo>
                    <a:lnTo>
                      <a:pt x="70" y="256"/>
                    </a:lnTo>
                    <a:lnTo>
                      <a:pt x="70" y="256"/>
                    </a:lnTo>
                    <a:lnTo>
                      <a:pt x="67" y="273"/>
                    </a:lnTo>
                    <a:lnTo>
                      <a:pt x="62" y="281"/>
                    </a:lnTo>
                    <a:lnTo>
                      <a:pt x="58" y="285"/>
                    </a:lnTo>
                    <a:lnTo>
                      <a:pt x="54" y="287"/>
                    </a:lnTo>
                    <a:lnTo>
                      <a:pt x="54" y="287"/>
                    </a:lnTo>
                    <a:lnTo>
                      <a:pt x="48" y="287"/>
                    </a:lnTo>
                    <a:lnTo>
                      <a:pt x="41" y="287"/>
                    </a:lnTo>
                    <a:lnTo>
                      <a:pt x="35" y="283"/>
                    </a:lnTo>
                    <a:lnTo>
                      <a:pt x="29" y="279"/>
                    </a:lnTo>
                    <a:lnTo>
                      <a:pt x="24" y="273"/>
                    </a:lnTo>
                    <a:lnTo>
                      <a:pt x="19" y="265"/>
                    </a:lnTo>
                    <a:lnTo>
                      <a:pt x="14" y="258"/>
                    </a:lnTo>
                    <a:lnTo>
                      <a:pt x="11" y="250"/>
                    </a:lnTo>
                    <a:lnTo>
                      <a:pt x="4" y="230"/>
                    </a:lnTo>
                    <a:lnTo>
                      <a:pt x="1" y="211"/>
                    </a:lnTo>
                    <a:lnTo>
                      <a:pt x="0" y="201"/>
                    </a:lnTo>
                    <a:lnTo>
                      <a:pt x="0" y="191"/>
                    </a:lnTo>
                    <a:lnTo>
                      <a:pt x="1" y="183"/>
                    </a:lnTo>
                    <a:lnTo>
                      <a:pt x="2" y="175"/>
                    </a:lnTo>
                    <a:lnTo>
                      <a:pt x="2" y="175"/>
                    </a:lnTo>
                    <a:lnTo>
                      <a:pt x="5" y="168"/>
                    </a:lnTo>
                    <a:lnTo>
                      <a:pt x="7" y="162"/>
                    </a:lnTo>
                    <a:lnTo>
                      <a:pt x="13" y="154"/>
                    </a:lnTo>
                    <a:lnTo>
                      <a:pt x="20" y="144"/>
                    </a:lnTo>
                    <a:lnTo>
                      <a:pt x="28" y="129"/>
                    </a:lnTo>
                    <a:lnTo>
                      <a:pt x="28" y="129"/>
                    </a:lnTo>
                    <a:lnTo>
                      <a:pt x="38" y="105"/>
                    </a:lnTo>
                    <a:lnTo>
                      <a:pt x="43" y="88"/>
                    </a:lnTo>
                    <a:lnTo>
                      <a:pt x="47" y="70"/>
                    </a:lnTo>
                    <a:lnTo>
                      <a:pt x="48" y="46"/>
                    </a:lnTo>
                    <a:lnTo>
                      <a:pt x="48" y="46"/>
                    </a:lnTo>
                    <a:lnTo>
                      <a:pt x="49" y="37"/>
                    </a:lnTo>
                    <a:lnTo>
                      <a:pt x="51" y="29"/>
                    </a:lnTo>
                    <a:lnTo>
                      <a:pt x="53" y="23"/>
                    </a:lnTo>
                    <a:lnTo>
                      <a:pt x="57" y="17"/>
                    </a:lnTo>
                    <a:lnTo>
                      <a:pt x="61" y="11"/>
                    </a:lnTo>
                    <a:lnTo>
                      <a:pt x="66" y="7"/>
                    </a:lnTo>
                    <a:lnTo>
                      <a:pt x="77" y="1"/>
                    </a:lnTo>
                    <a:lnTo>
                      <a:pt x="89" y="0"/>
                    </a:lnTo>
                    <a:lnTo>
                      <a:pt x="101" y="0"/>
                    </a:lnTo>
                    <a:lnTo>
                      <a:pt x="114" y="3"/>
                    </a:lnTo>
                    <a:lnTo>
                      <a:pt x="124" y="7"/>
                    </a:lnTo>
                    <a:lnTo>
                      <a:pt x="124" y="7"/>
                    </a:lnTo>
                    <a:lnTo>
                      <a:pt x="139" y="23"/>
                    </a:lnTo>
                    <a:lnTo>
                      <a:pt x="151" y="37"/>
                    </a:lnTo>
                    <a:lnTo>
                      <a:pt x="158" y="46"/>
                    </a:lnTo>
                    <a:lnTo>
                      <a:pt x="161" y="50"/>
                    </a:lnTo>
                    <a:lnTo>
                      <a:pt x="161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Freeform 25"/>
              <p:cNvSpPr>
                <a:spLocks/>
              </p:cNvSpPr>
              <p:nvPr/>
            </p:nvSpPr>
            <p:spPr bwMode="auto">
              <a:xfrm>
                <a:off x="7150100" y="4983163"/>
                <a:ext cx="230188" cy="231775"/>
              </a:xfrm>
              <a:custGeom>
                <a:avLst/>
                <a:gdLst/>
                <a:ahLst/>
                <a:cxnLst>
                  <a:cxn ang="0">
                    <a:pos x="140" y="206"/>
                  </a:cxn>
                  <a:cxn ang="0">
                    <a:pos x="137" y="184"/>
                  </a:cxn>
                  <a:cxn ang="0">
                    <a:pos x="137" y="116"/>
                  </a:cxn>
                  <a:cxn ang="0">
                    <a:pos x="137" y="92"/>
                  </a:cxn>
                  <a:cxn ang="0">
                    <a:pos x="142" y="34"/>
                  </a:cxn>
                  <a:cxn ang="0">
                    <a:pos x="136" y="34"/>
                  </a:cxn>
                  <a:cxn ang="0">
                    <a:pos x="130" y="28"/>
                  </a:cxn>
                  <a:cxn ang="0">
                    <a:pos x="126" y="24"/>
                  </a:cxn>
                  <a:cxn ang="0">
                    <a:pos x="116" y="6"/>
                  </a:cxn>
                  <a:cxn ang="0">
                    <a:pos x="107" y="0"/>
                  </a:cxn>
                  <a:cxn ang="0">
                    <a:pos x="104" y="0"/>
                  </a:cxn>
                  <a:cxn ang="0">
                    <a:pos x="93" y="8"/>
                  </a:cxn>
                  <a:cxn ang="0">
                    <a:pos x="84" y="20"/>
                  </a:cxn>
                  <a:cxn ang="0">
                    <a:pos x="71" y="30"/>
                  </a:cxn>
                  <a:cxn ang="0">
                    <a:pos x="71" y="28"/>
                  </a:cxn>
                  <a:cxn ang="0">
                    <a:pos x="64" y="22"/>
                  </a:cxn>
                  <a:cxn ang="0">
                    <a:pos x="47" y="4"/>
                  </a:cxn>
                  <a:cxn ang="0">
                    <a:pos x="46" y="18"/>
                  </a:cxn>
                  <a:cxn ang="0">
                    <a:pos x="45" y="39"/>
                  </a:cxn>
                  <a:cxn ang="0">
                    <a:pos x="41" y="69"/>
                  </a:cxn>
                  <a:cxn ang="0">
                    <a:pos x="39" y="78"/>
                  </a:cxn>
                  <a:cxn ang="0">
                    <a:pos x="23" y="121"/>
                  </a:cxn>
                  <a:cxn ang="0">
                    <a:pos x="11" y="147"/>
                  </a:cxn>
                  <a:cxn ang="0">
                    <a:pos x="1" y="164"/>
                  </a:cxn>
                  <a:cxn ang="0">
                    <a:pos x="0" y="168"/>
                  </a:cxn>
                  <a:cxn ang="0">
                    <a:pos x="2" y="176"/>
                  </a:cxn>
                  <a:cxn ang="0">
                    <a:pos x="7" y="180"/>
                  </a:cxn>
                  <a:cxn ang="0">
                    <a:pos x="16" y="182"/>
                  </a:cxn>
                  <a:cxn ang="0">
                    <a:pos x="18" y="184"/>
                  </a:cxn>
                  <a:cxn ang="0">
                    <a:pos x="29" y="207"/>
                  </a:cxn>
                  <a:cxn ang="0">
                    <a:pos x="33" y="239"/>
                  </a:cxn>
                  <a:cxn ang="0">
                    <a:pos x="35" y="241"/>
                  </a:cxn>
                  <a:cxn ang="0">
                    <a:pos x="39" y="239"/>
                  </a:cxn>
                  <a:cxn ang="0">
                    <a:pos x="49" y="221"/>
                  </a:cxn>
                  <a:cxn ang="0">
                    <a:pos x="70" y="166"/>
                  </a:cxn>
                  <a:cxn ang="0">
                    <a:pos x="74" y="161"/>
                  </a:cxn>
                  <a:cxn ang="0">
                    <a:pos x="77" y="157"/>
                  </a:cxn>
                  <a:cxn ang="0">
                    <a:pos x="77" y="157"/>
                  </a:cxn>
                  <a:cxn ang="0">
                    <a:pos x="82" y="163"/>
                  </a:cxn>
                  <a:cxn ang="0">
                    <a:pos x="85" y="176"/>
                  </a:cxn>
                  <a:cxn ang="0">
                    <a:pos x="86" y="202"/>
                  </a:cxn>
                  <a:cxn ang="0">
                    <a:pos x="85" y="219"/>
                  </a:cxn>
                  <a:cxn ang="0">
                    <a:pos x="82" y="256"/>
                  </a:cxn>
                  <a:cxn ang="0">
                    <a:pos x="79" y="270"/>
                  </a:cxn>
                  <a:cxn ang="0">
                    <a:pos x="79" y="280"/>
                  </a:cxn>
                  <a:cxn ang="0">
                    <a:pos x="80" y="284"/>
                  </a:cxn>
                  <a:cxn ang="0">
                    <a:pos x="92" y="292"/>
                  </a:cxn>
                  <a:cxn ang="0">
                    <a:pos x="110" y="292"/>
                  </a:cxn>
                  <a:cxn ang="0">
                    <a:pos x="122" y="288"/>
                  </a:cxn>
                  <a:cxn ang="0">
                    <a:pos x="134" y="276"/>
                  </a:cxn>
                  <a:cxn ang="0">
                    <a:pos x="139" y="270"/>
                  </a:cxn>
                  <a:cxn ang="0">
                    <a:pos x="143" y="258"/>
                  </a:cxn>
                  <a:cxn ang="0">
                    <a:pos x="144" y="251"/>
                  </a:cxn>
                  <a:cxn ang="0">
                    <a:pos x="144" y="233"/>
                  </a:cxn>
                  <a:cxn ang="0">
                    <a:pos x="140" y="206"/>
                  </a:cxn>
                </a:cxnLst>
                <a:rect l="0" t="0" r="r" b="b"/>
                <a:pathLst>
                  <a:path w="145" h="294">
                    <a:moveTo>
                      <a:pt x="140" y="206"/>
                    </a:moveTo>
                    <a:lnTo>
                      <a:pt x="140" y="206"/>
                    </a:lnTo>
                    <a:lnTo>
                      <a:pt x="139" y="198"/>
                    </a:lnTo>
                    <a:lnTo>
                      <a:pt x="137" y="184"/>
                    </a:lnTo>
                    <a:lnTo>
                      <a:pt x="136" y="149"/>
                    </a:lnTo>
                    <a:lnTo>
                      <a:pt x="137" y="116"/>
                    </a:lnTo>
                    <a:lnTo>
                      <a:pt x="137" y="92"/>
                    </a:lnTo>
                    <a:lnTo>
                      <a:pt x="137" y="92"/>
                    </a:lnTo>
                    <a:lnTo>
                      <a:pt x="142" y="34"/>
                    </a:lnTo>
                    <a:lnTo>
                      <a:pt x="142" y="34"/>
                    </a:lnTo>
                    <a:lnTo>
                      <a:pt x="141" y="34"/>
                    </a:lnTo>
                    <a:lnTo>
                      <a:pt x="136" y="34"/>
                    </a:lnTo>
                    <a:lnTo>
                      <a:pt x="132" y="32"/>
                    </a:lnTo>
                    <a:lnTo>
                      <a:pt x="130" y="28"/>
                    </a:lnTo>
                    <a:lnTo>
                      <a:pt x="126" y="24"/>
                    </a:lnTo>
                    <a:lnTo>
                      <a:pt x="126" y="24"/>
                    </a:lnTo>
                    <a:lnTo>
                      <a:pt x="122" y="14"/>
                    </a:lnTo>
                    <a:lnTo>
                      <a:pt x="116" y="6"/>
                    </a:lnTo>
                    <a:lnTo>
                      <a:pt x="111" y="0"/>
                    </a:lnTo>
                    <a:lnTo>
                      <a:pt x="107" y="0"/>
                    </a:lnTo>
                    <a:lnTo>
                      <a:pt x="104" y="0"/>
                    </a:lnTo>
                    <a:lnTo>
                      <a:pt x="104" y="0"/>
                    </a:lnTo>
                    <a:lnTo>
                      <a:pt x="98" y="2"/>
                    </a:lnTo>
                    <a:lnTo>
                      <a:pt x="93" y="8"/>
                    </a:lnTo>
                    <a:lnTo>
                      <a:pt x="84" y="20"/>
                    </a:lnTo>
                    <a:lnTo>
                      <a:pt x="84" y="20"/>
                    </a:lnTo>
                    <a:lnTo>
                      <a:pt x="78" y="26"/>
                    </a:lnTo>
                    <a:lnTo>
                      <a:pt x="71" y="30"/>
                    </a:lnTo>
                    <a:lnTo>
                      <a:pt x="71" y="30"/>
                    </a:lnTo>
                    <a:lnTo>
                      <a:pt x="71" y="28"/>
                    </a:lnTo>
                    <a:lnTo>
                      <a:pt x="71" y="28"/>
                    </a:lnTo>
                    <a:lnTo>
                      <a:pt x="64" y="22"/>
                    </a:lnTo>
                    <a:lnTo>
                      <a:pt x="55" y="14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18"/>
                    </a:lnTo>
                    <a:lnTo>
                      <a:pt x="45" y="39"/>
                    </a:lnTo>
                    <a:lnTo>
                      <a:pt x="45" y="39"/>
                    </a:lnTo>
                    <a:lnTo>
                      <a:pt x="44" y="59"/>
                    </a:lnTo>
                    <a:lnTo>
                      <a:pt x="41" y="69"/>
                    </a:lnTo>
                    <a:lnTo>
                      <a:pt x="39" y="78"/>
                    </a:lnTo>
                    <a:lnTo>
                      <a:pt x="39" y="78"/>
                    </a:lnTo>
                    <a:lnTo>
                      <a:pt x="31" y="102"/>
                    </a:lnTo>
                    <a:lnTo>
                      <a:pt x="23" y="121"/>
                    </a:lnTo>
                    <a:lnTo>
                      <a:pt x="17" y="137"/>
                    </a:lnTo>
                    <a:lnTo>
                      <a:pt x="11" y="147"/>
                    </a:lnTo>
                    <a:lnTo>
                      <a:pt x="3" y="161"/>
                    </a:lnTo>
                    <a:lnTo>
                      <a:pt x="1" y="164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4"/>
                    </a:lnTo>
                    <a:lnTo>
                      <a:pt x="2" y="176"/>
                    </a:lnTo>
                    <a:lnTo>
                      <a:pt x="4" y="178"/>
                    </a:lnTo>
                    <a:lnTo>
                      <a:pt x="7" y="180"/>
                    </a:lnTo>
                    <a:lnTo>
                      <a:pt x="13" y="180"/>
                    </a:lnTo>
                    <a:lnTo>
                      <a:pt x="16" y="182"/>
                    </a:lnTo>
                    <a:lnTo>
                      <a:pt x="18" y="184"/>
                    </a:lnTo>
                    <a:lnTo>
                      <a:pt x="18" y="184"/>
                    </a:lnTo>
                    <a:lnTo>
                      <a:pt x="23" y="194"/>
                    </a:lnTo>
                    <a:lnTo>
                      <a:pt x="29" y="207"/>
                    </a:lnTo>
                    <a:lnTo>
                      <a:pt x="32" y="223"/>
                    </a:lnTo>
                    <a:lnTo>
                      <a:pt x="33" y="239"/>
                    </a:lnTo>
                    <a:lnTo>
                      <a:pt x="33" y="239"/>
                    </a:lnTo>
                    <a:lnTo>
                      <a:pt x="35" y="241"/>
                    </a:lnTo>
                    <a:lnTo>
                      <a:pt x="36" y="243"/>
                    </a:lnTo>
                    <a:lnTo>
                      <a:pt x="39" y="239"/>
                    </a:lnTo>
                    <a:lnTo>
                      <a:pt x="44" y="231"/>
                    </a:lnTo>
                    <a:lnTo>
                      <a:pt x="49" y="221"/>
                    </a:lnTo>
                    <a:lnTo>
                      <a:pt x="60" y="194"/>
                    </a:lnTo>
                    <a:lnTo>
                      <a:pt x="70" y="166"/>
                    </a:lnTo>
                    <a:lnTo>
                      <a:pt x="70" y="166"/>
                    </a:lnTo>
                    <a:lnTo>
                      <a:pt x="74" y="161"/>
                    </a:lnTo>
                    <a:lnTo>
                      <a:pt x="75" y="159"/>
                    </a:lnTo>
                    <a:lnTo>
                      <a:pt x="77" y="157"/>
                    </a:lnTo>
                    <a:lnTo>
                      <a:pt x="77" y="157"/>
                    </a:lnTo>
                    <a:lnTo>
                      <a:pt x="77" y="157"/>
                    </a:lnTo>
                    <a:lnTo>
                      <a:pt x="79" y="159"/>
                    </a:lnTo>
                    <a:lnTo>
                      <a:pt x="82" y="163"/>
                    </a:lnTo>
                    <a:lnTo>
                      <a:pt x="83" y="168"/>
                    </a:lnTo>
                    <a:lnTo>
                      <a:pt x="85" y="176"/>
                    </a:lnTo>
                    <a:lnTo>
                      <a:pt x="86" y="188"/>
                    </a:lnTo>
                    <a:lnTo>
                      <a:pt x="86" y="202"/>
                    </a:lnTo>
                    <a:lnTo>
                      <a:pt x="85" y="219"/>
                    </a:lnTo>
                    <a:lnTo>
                      <a:pt x="85" y="219"/>
                    </a:lnTo>
                    <a:lnTo>
                      <a:pt x="84" y="237"/>
                    </a:lnTo>
                    <a:lnTo>
                      <a:pt x="82" y="256"/>
                    </a:lnTo>
                    <a:lnTo>
                      <a:pt x="82" y="256"/>
                    </a:lnTo>
                    <a:lnTo>
                      <a:pt x="79" y="270"/>
                    </a:lnTo>
                    <a:lnTo>
                      <a:pt x="78" y="278"/>
                    </a:lnTo>
                    <a:lnTo>
                      <a:pt x="79" y="280"/>
                    </a:lnTo>
                    <a:lnTo>
                      <a:pt x="80" y="284"/>
                    </a:lnTo>
                    <a:lnTo>
                      <a:pt x="80" y="284"/>
                    </a:lnTo>
                    <a:lnTo>
                      <a:pt x="85" y="288"/>
                    </a:lnTo>
                    <a:lnTo>
                      <a:pt x="92" y="292"/>
                    </a:lnTo>
                    <a:lnTo>
                      <a:pt x="99" y="294"/>
                    </a:lnTo>
                    <a:lnTo>
                      <a:pt x="110" y="292"/>
                    </a:lnTo>
                    <a:lnTo>
                      <a:pt x="110" y="292"/>
                    </a:lnTo>
                    <a:lnTo>
                      <a:pt x="122" y="288"/>
                    </a:lnTo>
                    <a:lnTo>
                      <a:pt x="127" y="282"/>
                    </a:lnTo>
                    <a:lnTo>
                      <a:pt x="134" y="276"/>
                    </a:lnTo>
                    <a:lnTo>
                      <a:pt x="134" y="276"/>
                    </a:lnTo>
                    <a:lnTo>
                      <a:pt x="139" y="270"/>
                    </a:lnTo>
                    <a:lnTo>
                      <a:pt x="141" y="264"/>
                    </a:lnTo>
                    <a:lnTo>
                      <a:pt x="143" y="258"/>
                    </a:lnTo>
                    <a:lnTo>
                      <a:pt x="144" y="251"/>
                    </a:lnTo>
                    <a:lnTo>
                      <a:pt x="144" y="251"/>
                    </a:lnTo>
                    <a:lnTo>
                      <a:pt x="145" y="243"/>
                    </a:lnTo>
                    <a:lnTo>
                      <a:pt x="144" y="233"/>
                    </a:lnTo>
                    <a:lnTo>
                      <a:pt x="143" y="219"/>
                    </a:lnTo>
                    <a:lnTo>
                      <a:pt x="140" y="206"/>
                    </a:lnTo>
                    <a:lnTo>
                      <a:pt x="140" y="206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Freeform 26"/>
              <p:cNvSpPr>
                <a:spLocks/>
              </p:cNvSpPr>
              <p:nvPr/>
            </p:nvSpPr>
            <p:spPr bwMode="auto">
              <a:xfrm>
                <a:off x="7265988" y="4994275"/>
                <a:ext cx="106363" cy="212725"/>
              </a:xfrm>
              <a:custGeom>
                <a:avLst/>
                <a:gdLst/>
                <a:ahLst/>
                <a:cxnLst>
                  <a:cxn ang="0">
                    <a:pos x="38" y="217"/>
                  </a:cxn>
                  <a:cxn ang="0">
                    <a:pos x="48" y="213"/>
                  </a:cxn>
                  <a:cxn ang="0">
                    <a:pos x="60" y="211"/>
                  </a:cxn>
                  <a:cxn ang="0">
                    <a:pos x="66" y="207"/>
                  </a:cxn>
                  <a:cxn ang="0">
                    <a:pos x="67" y="199"/>
                  </a:cxn>
                  <a:cxn ang="0">
                    <a:pos x="62" y="174"/>
                  </a:cxn>
                  <a:cxn ang="0">
                    <a:pos x="61" y="172"/>
                  </a:cxn>
                  <a:cxn ang="0">
                    <a:pos x="60" y="168"/>
                  </a:cxn>
                  <a:cxn ang="0">
                    <a:pos x="61" y="147"/>
                  </a:cxn>
                  <a:cxn ang="0">
                    <a:pos x="61" y="115"/>
                  </a:cxn>
                  <a:cxn ang="0">
                    <a:pos x="59" y="98"/>
                  </a:cxn>
                  <a:cxn ang="0">
                    <a:pos x="58" y="45"/>
                  </a:cxn>
                  <a:cxn ang="0">
                    <a:pos x="58" y="37"/>
                  </a:cxn>
                  <a:cxn ang="0">
                    <a:pos x="53" y="21"/>
                  </a:cxn>
                  <a:cxn ang="0">
                    <a:pos x="47" y="8"/>
                  </a:cxn>
                  <a:cxn ang="0">
                    <a:pos x="38" y="0"/>
                  </a:cxn>
                  <a:cxn ang="0">
                    <a:pos x="32" y="0"/>
                  </a:cxn>
                  <a:cxn ang="0">
                    <a:pos x="24" y="8"/>
                  </a:cxn>
                  <a:cxn ang="0">
                    <a:pos x="15" y="23"/>
                  </a:cxn>
                  <a:cxn ang="0">
                    <a:pos x="6" y="29"/>
                  </a:cxn>
                  <a:cxn ang="0">
                    <a:pos x="0" y="29"/>
                  </a:cxn>
                  <a:cxn ang="0">
                    <a:pos x="7" y="68"/>
                  </a:cxn>
                  <a:cxn ang="0">
                    <a:pos x="13" y="88"/>
                  </a:cxn>
                  <a:cxn ang="0">
                    <a:pos x="16" y="100"/>
                  </a:cxn>
                  <a:cxn ang="0">
                    <a:pos x="20" y="133"/>
                  </a:cxn>
                  <a:cxn ang="0">
                    <a:pos x="20" y="190"/>
                  </a:cxn>
                  <a:cxn ang="0">
                    <a:pos x="17" y="213"/>
                  </a:cxn>
                  <a:cxn ang="0">
                    <a:pos x="17" y="219"/>
                  </a:cxn>
                  <a:cxn ang="0">
                    <a:pos x="24" y="217"/>
                  </a:cxn>
                  <a:cxn ang="0">
                    <a:pos x="26" y="221"/>
                  </a:cxn>
                  <a:cxn ang="0">
                    <a:pos x="25" y="225"/>
                  </a:cxn>
                  <a:cxn ang="0">
                    <a:pos x="21" y="233"/>
                  </a:cxn>
                  <a:cxn ang="0">
                    <a:pos x="12" y="246"/>
                  </a:cxn>
                  <a:cxn ang="0">
                    <a:pos x="9" y="252"/>
                  </a:cxn>
                  <a:cxn ang="0">
                    <a:pos x="7" y="264"/>
                  </a:cxn>
                  <a:cxn ang="0">
                    <a:pos x="10" y="268"/>
                  </a:cxn>
                  <a:cxn ang="0">
                    <a:pos x="13" y="266"/>
                  </a:cxn>
                  <a:cxn ang="0">
                    <a:pos x="17" y="256"/>
                  </a:cxn>
                  <a:cxn ang="0">
                    <a:pos x="23" y="238"/>
                  </a:cxn>
                  <a:cxn ang="0">
                    <a:pos x="33" y="221"/>
                  </a:cxn>
                  <a:cxn ang="0">
                    <a:pos x="38" y="217"/>
                  </a:cxn>
                </a:cxnLst>
                <a:rect l="0" t="0" r="r" b="b"/>
                <a:pathLst>
                  <a:path w="67" h="268">
                    <a:moveTo>
                      <a:pt x="38" y="217"/>
                    </a:moveTo>
                    <a:lnTo>
                      <a:pt x="38" y="217"/>
                    </a:lnTo>
                    <a:lnTo>
                      <a:pt x="42" y="215"/>
                    </a:lnTo>
                    <a:lnTo>
                      <a:pt x="48" y="213"/>
                    </a:lnTo>
                    <a:lnTo>
                      <a:pt x="57" y="213"/>
                    </a:lnTo>
                    <a:lnTo>
                      <a:pt x="60" y="211"/>
                    </a:lnTo>
                    <a:lnTo>
                      <a:pt x="63" y="209"/>
                    </a:lnTo>
                    <a:lnTo>
                      <a:pt x="66" y="207"/>
                    </a:lnTo>
                    <a:lnTo>
                      <a:pt x="67" y="199"/>
                    </a:lnTo>
                    <a:lnTo>
                      <a:pt x="67" y="199"/>
                    </a:lnTo>
                    <a:lnTo>
                      <a:pt x="64" y="188"/>
                    </a:lnTo>
                    <a:lnTo>
                      <a:pt x="62" y="174"/>
                    </a:lnTo>
                    <a:lnTo>
                      <a:pt x="62" y="174"/>
                    </a:lnTo>
                    <a:lnTo>
                      <a:pt x="61" y="172"/>
                    </a:lnTo>
                    <a:lnTo>
                      <a:pt x="61" y="172"/>
                    </a:lnTo>
                    <a:lnTo>
                      <a:pt x="60" y="168"/>
                    </a:lnTo>
                    <a:lnTo>
                      <a:pt x="60" y="162"/>
                    </a:lnTo>
                    <a:lnTo>
                      <a:pt x="61" y="147"/>
                    </a:lnTo>
                    <a:lnTo>
                      <a:pt x="61" y="129"/>
                    </a:lnTo>
                    <a:lnTo>
                      <a:pt x="61" y="115"/>
                    </a:lnTo>
                    <a:lnTo>
                      <a:pt x="61" y="115"/>
                    </a:lnTo>
                    <a:lnTo>
                      <a:pt x="59" y="98"/>
                    </a:lnTo>
                    <a:lnTo>
                      <a:pt x="59" y="80"/>
                    </a:lnTo>
                    <a:lnTo>
                      <a:pt x="58" y="45"/>
                    </a:lnTo>
                    <a:lnTo>
                      <a:pt x="58" y="45"/>
                    </a:lnTo>
                    <a:lnTo>
                      <a:pt x="58" y="37"/>
                    </a:lnTo>
                    <a:lnTo>
                      <a:pt x="56" y="29"/>
                    </a:lnTo>
                    <a:lnTo>
                      <a:pt x="53" y="21"/>
                    </a:lnTo>
                    <a:lnTo>
                      <a:pt x="50" y="14"/>
                    </a:lnTo>
                    <a:lnTo>
                      <a:pt x="47" y="8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29" y="2"/>
                    </a:lnTo>
                    <a:lnTo>
                      <a:pt x="24" y="8"/>
                    </a:lnTo>
                    <a:lnTo>
                      <a:pt x="19" y="18"/>
                    </a:lnTo>
                    <a:lnTo>
                      <a:pt x="15" y="23"/>
                    </a:lnTo>
                    <a:lnTo>
                      <a:pt x="11" y="27"/>
                    </a:lnTo>
                    <a:lnTo>
                      <a:pt x="6" y="29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3" y="51"/>
                    </a:lnTo>
                    <a:lnTo>
                      <a:pt x="7" y="68"/>
                    </a:lnTo>
                    <a:lnTo>
                      <a:pt x="10" y="78"/>
                    </a:lnTo>
                    <a:lnTo>
                      <a:pt x="13" y="88"/>
                    </a:lnTo>
                    <a:lnTo>
                      <a:pt x="13" y="88"/>
                    </a:lnTo>
                    <a:lnTo>
                      <a:pt x="16" y="100"/>
                    </a:lnTo>
                    <a:lnTo>
                      <a:pt x="19" y="115"/>
                    </a:lnTo>
                    <a:lnTo>
                      <a:pt x="20" y="133"/>
                    </a:lnTo>
                    <a:lnTo>
                      <a:pt x="21" y="152"/>
                    </a:lnTo>
                    <a:lnTo>
                      <a:pt x="20" y="190"/>
                    </a:lnTo>
                    <a:lnTo>
                      <a:pt x="17" y="213"/>
                    </a:lnTo>
                    <a:lnTo>
                      <a:pt x="17" y="213"/>
                    </a:lnTo>
                    <a:lnTo>
                      <a:pt x="17" y="217"/>
                    </a:lnTo>
                    <a:lnTo>
                      <a:pt x="17" y="219"/>
                    </a:lnTo>
                    <a:lnTo>
                      <a:pt x="21" y="219"/>
                    </a:lnTo>
                    <a:lnTo>
                      <a:pt x="24" y="217"/>
                    </a:lnTo>
                    <a:lnTo>
                      <a:pt x="25" y="219"/>
                    </a:lnTo>
                    <a:lnTo>
                      <a:pt x="26" y="221"/>
                    </a:lnTo>
                    <a:lnTo>
                      <a:pt x="26" y="221"/>
                    </a:lnTo>
                    <a:lnTo>
                      <a:pt x="25" y="225"/>
                    </a:lnTo>
                    <a:lnTo>
                      <a:pt x="24" y="227"/>
                    </a:lnTo>
                    <a:lnTo>
                      <a:pt x="21" y="233"/>
                    </a:lnTo>
                    <a:lnTo>
                      <a:pt x="16" y="238"/>
                    </a:lnTo>
                    <a:lnTo>
                      <a:pt x="12" y="246"/>
                    </a:lnTo>
                    <a:lnTo>
                      <a:pt x="12" y="246"/>
                    </a:lnTo>
                    <a:lnTo>
                      <a:pt x="9" y="252"/>
                    </a:lnTo>
                    <a:lnTo>
                      <a:pt x="7" y="258"/>
                    </a:lnTo>
                    <a:lnTo>
                      <a:pt x="7" y="264"/>
                    </a:lnTo>
                    <a:lnTo>
                      <a:pt x="10" y="268"/>
                    </a:lnTo>
                    <a:lnTo>
                      <a:pt x="10" y="268"/>
                    </a:lnTo>
                    <a:lnTo>
                      <a:pt x="12" y="268"/>
                    </a:lnTo>
                    <a:lnTo>
                      <a:pt x="13" y="266"/>
                    </a:lnTo>
                    <a:lnTo>
                      <a:pt x="17" y="256"/>
                    </a:lnTo>
                    <a:lnTo>
                      <a:pt x="17" y="256"/>
                    </a:lnTo>
                    <a:lnTo>
                      <a:pt x="20" y="248"/>
                    </a:lnTo>
                    <a:lnTo>
                      <a:pt x="23" y="238"/>
                    </a:lnTo>
                    <a:lnTo>
                      <a:pt x="29" y="227"/>
                    </a:lnTo>
                    <a:lnTo>
                      <a:pt x="33" y="221"/>
                    </a:lnTo>
                    <a:lnTo>
                      <a:pt x="38" y="217"/>
                    </a:lnTo>
                    <a:lnTo>
                      <a:pt x="38" y="217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Freeform 27"/>
              <p:cNvSpPr>
                <a:spLocks/>
              </p:cNvSpPr>
              <p:nvPr/>
            </p:nvSpPr>
            <p:spPr bwMode="auto">
              <a:xfrm>
                <a:off x="7145338" y="5011738"/>
                <a:ext cx="127000" cy="180975"/>
              </a:xfrm>
              <a:custGeom>
                <a:avLst/>
                <a:gdLst/>
                <a:ahLst/>
                <a:cxnLst>
                  <a:cxn ang="0">
                    <a:pos x="50" y="194"/>
                  </a:cxn>
                  <a:cxn ang="0">
                    <a:pos x="50" y="194"/>
                  </a:cxn>
                  <a:cxn ang="0">
                    <a:pos x="44" y="172"/>
                  </a:cxn>
                  <a:cxn ang="0">
                    <a:pos x="41" y="161"/>
                  </a:cxn>
                  <a:cxn ang="0">
                    <a:pos x="35" y="149"/>
                  </a:cxn>
                  <a:cxn ang="0">
                    <a:pos x="35" y="149"/>
                  </a:cxn>
                  <a:cxn ang="0">
                    <a:pos x="33" y="145"/>
                  </a:cxn>
                  <a:cxn ang="0">
                    <a:pos x="38" y="149"/>
                  </a:cxn>
                  <a:cxn ang="0">
                    <a:pos x="50" y="169"/>
                  </a:cxn>
                  <a:cxn ang="0">
                    <a:pos x="50" y="169"/>
                  </a:cxn>
                  <a:cxn ang="0">
                    <a:pos x="51" y="169"/>
                  </a:cxn>
                  <a:cxn ang="0">
                    <a:pos x="52" y="165"/>
                  </a:cxn>
                  <a:cxn ang="0">
                    <a:pos x="55" y="153"/>
                  </a:cxn>
                  <a:cxn ang="0">
                    <a:pos x="63" y="116"/>
                  </a:cxn>
                  <a:cxn ang="0">
                    <a:pos x="68" y="96"/>
                  </a:cxn>
                  <a:cxn ang="0">
                    <a:pos x="72" y="79"/>
                  </a:cxn>
                  <a:cxn ang="0">
                    <a:pos x="74" y="73"/>
                  </a:cxn>
                  <a:cxn ang="0">
                    <a:pos x="77" y="69"/>
                  </a:cxn>
                  <a:cxn ang="0">
                    <a:pos x="78" y="69"/>
                  </a:cxn>
                  <a:cxn ang="0">
                    <a:pos x="80" y="69"/>
                  </a:cxn>
                  <a:cxn ang="0">
                    <a:pos x="80" y="69"/>
                  </a:cxn>
                  <a:cxn ang="0">
                    <a:pos x="69" y="47"/>
                  </a:cxn>
                  <a:cxn ang="0">
                    <a:pos x="59" y="26"/>
                  </a:cxn>
                  <a:cxn ang="0">
                    <a:pos x="52" y="8"/>
                  </a:cxn>
                  <a:cxn ang="0">
                    <a:pos x="48" y="0"/>
                  </a:cxn>
                  <a:cxn ang="0">
                    <a:pos x="48" y="0"/>
                  </a:cxn>
                  <a:cxn ang="0">
                    <a:pos x="48" y="2"/>
                  </a:cxn>
                  <a:cxn ang="0">
                    <a:pos x="48" y="2"/>
                  </a:cxn>
                  <a:cxn ang="0">
                    <a:pos x="45" y="20"/>
                  </a:cxn>
                  <a:cxn ang="0">
                    <a:pos x="41" y="40"/>
                  </a:cxn>
                  <a:cxn ang="0">
                    <a:pos x="41" y="40"/>
                  </a:cxn>
                  <a:cxn ang="0">
                    <a:pos x="36" y="53"/>
                  </a:cxn>
                  <a:cxn ang="0">
                    <a:pos x="31" y="71"/>
                  </a:cxn>
                  <a:cxn ang="0">
                    <a:pos x="23" y="92"/>
                  </a:cxn>
                  <a:cxn ang="0">
                    <a:pos x="17" y="102"/>
                  </a:cxn>
                  <a:cxn ang="0">
                    <a:pos x="11" y="114"/>
                  </a:cxn>
                  <a:cxn ang="0">
                    <a:pos x="11" y="114"/>
                  </a:cxn>
                  <a:cxn ang="0">
                    <a:pos x="4" y="124"/>
                  </a:cxn>
                  <a:cxn ang="0">
                    <a:pos x="2" y="127"/>
                  </a:cxn>
                  <a:cxn ang="0">
                    <a:pos x="0" y="135"/>
                  </a:cxn>
                  <a:cxn ang="0">
                    <a:pos x="0" y="135"/>
                  </a:cxn>
                  <a:cxn ang="0">
                    <a:pos x="0" y="149"/>
                  </a:cxn>
                  <a:cxn ang="0">
                    <a:pos x="1" y="163"/>
                  </a:cxn>
                  <a:cxn ang="0">
                    <a:pos x="4" y="180"/>
                  </a:cxn>
                  <a:cxn ang="0">
                    <a:pos x="11" y="196"/>
                  </a:cxn>
                  <a:cxn ang="0">
                    <a:pos x="11" y="196"/>
                  </a:cxn>
                  <a:cxn ang="0">
                    <a:pos x="15" y="206"/>
                  </a:cxn>
                  <a:cxn ang="0">
                    <a:pos x="23" y="215"/>
                  </a:cxn>
                  <a:cxn ang="0">
                    <a:pos x="31" y="223"/>
                  </a:cxn>
                  <a:cxn ang="0">
                    <a:pos x="35" y="227"/>
                  </a:cxn>
                  <a:cxn ang="0">
                    <a:pos x="40" y="227"/>
                  </a:cxn>
                  <a:cxn ang="0">
                    <a:pos x="40" y="227"/>
                  </a:cxn>
                  <a:cxn ang="0">
                    <a:pos x="47" y="223"/>
                  </a:cxn>
                  <a:cxn ang="0">
                    <a:pos x="47" y="223"/>
                  </a:cxn>
                  <a:cxn ang="0">
                    <a:pos x="49" y="215"/>
                  </a:cxn>
                  <a:cxn ang="0">
                    <a:pos x="50" y="208"/>
                  </a:cxn>
                  <a:cxn ang="0">
                    <a:pos x="50" y="200"/>
                  </a:cxn>
                  <a:cxn ang="0">
                    <a:pos x="50" y="194"/>
                  </a:cxn>
                  <a:cxn ang="0">
                    <a:pos x="50" y="194"/>
                  </a:cxn>
                </a:cxnLst>
                <a:rect l="0" t="0" r="r" b="b"/>
                <a:pathLst>
                  <a:path w="80" h="227">
                    <a:moveTo>
                      <a:pt x="50" y="194"/>
                    </a:moveTo>
                    <a:lnTo>
                      <a:pt x="50" y="194"/>
                    </a:lnTo>
                    <a:lnTo>
                      <a:pt x="44" y="172"/>
                    </a:lnTo>
                    <a:lnTo>
                      <a:pt x="41" y="161"/>
                    </a:lnTo>
                    <a:lnTo>
                      <a:pt x="35" y="149"/>
                    </a:lnTo>
                    <a:lnTo>
                      <a:pt x="35" y="149"/>
                    </a:lnTo>
                    <a:lnTo>
                      <a:pt x="33" y="145"/>
                    </a:lnTo>
                    <a:lnTo>
                      <a:pt x="38" y="149"/>
                    </a:lnTo>
                    <a:lnTo>
                      <a:pt x="50" y="169"/>
                    </a:lnTo>
                    <a:lnTo>
                      <a:pt x="50" y="169"/>
                    </a:lnTo>
                    <a:lnTo>
                      <a:pt x="51" y="169"/>
                    </a:lnTo>
                    <a:lnTo>
                      <a:pt x="52" y="165"/>
                    </a:lnTo>
                    <a:lnTo>
                      <a:pt x="55" y="153"/>
                    </a:lnTo>
                    <a:lnTo>
                      <a:pt x="63" y="116"/>
                    </a:lnTo>
                    <a:lnTo>
                      <a:pt x="68" y="96"/>
                    </a:lnTo>
                    <a:lnTo>
                      <a:pt x="72" y="79"/>
                    </a:lnTo>
                    <a:lnTo>
                      <a:pt x="74" y="73"/>
                    </a:lnTo>
                    <a:lnTo>
                      <a:pt x="77" y="69"/>
                    </a:lnTo>
                    <a:lnTo>
                      <a:pt x="78" y="69"/>
                    </a:lnTo>
                    <a:lnTo>
                      <a:pt x="80" y="69"/>
                    </a:lnTo>
                    <a:lnTo>
                      <a:pt x="80" y="69"/>
                    </a:lnTo>
                    <a:lnTo>
                      <a:pt x="69" y="47"/>
                    </a:lnTo>
                    <a:lnTo>
                      <a:pt x="59" y="26"/>
                    </a:lnTo>
                    <a:lnTo>
                      <a:pt x="52" y="8"/>
                    </a:lnTo>
                    <a:lnTo>
                      <a:pt x="48" y="0"/>
                    </a:lnTo>
                    <a:lnTo>
                      <a:pt x="48" y="0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45" y="20"/>
                    </a:lnTo>
                    <a:lnTo>
                      <a:pt x="41" y="40"/>
                    </a:lnTo>
                    <a:lnTo>
                      <a:pt x="41" y="40"/>
                    </a:lnTo>
                    <a:lnTo>
                      <a:pt x="36" y="53"/>
                    </a:lnTo>
                    <a:lnTo>
                      <a:pt x="31" y="71"/>
                    </a:lnTo>
                    <a:lnTo>
                      <a:pt x="23" y="92"/>
                    </a:lnTo>
                    <a:lnTo>
                      <a:pt x="17" y="102"/>
                    </a:lnTo>
                    <a:lnTo>
                      <a:pt x="11" y="114"/>
                    </a:lnTo>
                    <a:lnTo>
                      <a:pt x="11" y="114"/>
                    </a:lnTo>
                    <a:lnTo>
                      <a:pt x="4" y="124"/>
                    </a:lnTo>
                    <a:lnTo>
                      <a:pt x="2" y="127"/>
                    </a:lnTo>
                    <a:lnTo>
                      <a:pt x="0" y="135"/>
                    </a:lnTo>
                    <a:lnTo>
                      <a:pt x="0" y="135"/>
                    </a:lnTo>
                    <a:lnTo>
                      <a:pt x="0" y="149"/>
                    </a:lnTo>
                    <a:lnTo>
                      <a:pt x="1" y="163"/>
                    </a:lnTo>
                    <a:lnTo>
                      <a:pt x="4" y="180"/>
                    </a:lnTo>
                    <a:lnTo>
                      <a:pt x="11" y="196"/>
                    </a:lnTo>
                    <a:lnTo>
                      <a:pt x="11" y="196"/>
                    </a:lnTo>
                    <a:lnTo>
                      <a:pt x="15" y="206"/>
                    </a:lnTo>
                    <a:lnTo>
                      <a:pt x="23" y="215"/>
                    </a:lnTo>
                    <a:lnTo>
                      <a:pt x="31" y="223"/>
                    </a:lnTo>
                    <a:lnTo>
                      <a:pt x="35" y="227"/>
                    </a:lnTo>
                    <a:lnTo>
                      <a:pt x="40" y="227"/>
                    </a:lnTo>
                    <a:lnTo>
                      <a:pt x="40" y="227"/>
                    </a:lnTo>
                    <a:lnTo>
                      <a:pt x="47" y="223"/>
                    </a:lnTo>
                    <a:lnTo>
                      <a:pt x="47" y="223"/>
                    </a:lnTo>
                    <a:lnTo>
                      <a:pt x="49" y="215"/>
                    </a:lnTo>
                    <a:lnTo>
                      <a:pt x="50" y="208"/>
                    </a:lnTo>
                    <a:lnTo>
                      <a:pt x="50" y="200"/>
                    </a:lnTo>
                    <a:lnTo>
                      <a:pt x="50" y="194"/>
                    </a:lnTo>
                    <a:lnTo>
                      <a:pt x="50" y="194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Freeform 28"/>
              <p:cNvSpPr>
                <a:spLocks/>
              </p:cNvSpPr>
              <p:nvPr/>
            </p:nvSpPr>
            <p:spPr bwMode="auto">
              <a:xfrm>
                <a:off x="7185025" y="4975225"/>
                <a:ext cx="190500" cy="231775"/>
              </a:xfrm>
              <a:custGeom>
                <a:avLst/>
                <a:gdLst/>
                <a:ahLst/>
                <a:cxnLst>
                  <a:cxn ang="0">
                    <a:pos x="70" y="264"/>
                  </a:cxn>
                  <a:cxn ang="0">
                    <a:pos x="77" y="247"/>
                  </a:cxn>
                  <a:cxn ang="0">
                    <a:pos x="75" y="243"/>
                  </a:cxn>
                  <a:cxn ang="0">
                    <a:pos x="68" y="243"/>
                  </a:cxn>
                  <a:cxn ang="0">
                    <a:pos x="70" y="229"/>
                  </a:cxn>
                  <a:cxn ang="0">
                    <a:pos x="65" y="157"/>
                  </a:cxn>
                  <a:cxn ang="0">
                    <a:pos x="55" y="112"/>
                  </a:cxn>
                  <a:cxn ang="0">
                    <a:pos x="48" y="92"/>
                  </a:cxn>
                  <a:cxn ang="0">
                    <a:pos x="48" y="53"/>
                  </a:cxn>
                  <a:cxn ang="0">
                    <a:pos x="56" y="47"/>
                  </a:cxn>
                  <a:cxn ang="0">
                    <a:pos x="70" y="40"/>
                  </a:cxn>
                  <a:cxn ang="0">
                    <a:pos x="83" y="26"/>
                  </a:cxn>
                  <a:cxn ang="0">
                    <a:pos x="93" y="28"/>
                  </a:cxn>
                  <a:cxn ang="0">
                    <a:pos x="102" y="49"/>
                  </a:cxn>
                  <a:cxn ang="0">
                    <a:pos x="107" y="79"/>
                  </a:cxn>
                  <a:cxn ang="0">
                    <a:pos x="109" y="173"/>
                  </a:cxn>
                  <a:cxn ang="0">
                    <a:pos x="112" y="204"/>
                  </a:cxn>
                  <a:cxn ang="0">
                    <a:pos x="118" y="216"/>
                  </a:cxn>
                  <a:cxn ang="0">
                    <a:pos x="114" y="157"/>
                  </a:cxn>
                  <a:cxn ang="0">
                    <a:pos x="115" y="102"/>
                  </a:cxn>
                  <a:cxn ang="0">
                    <a:pos x="117" y="38"/>
                  </a:cxn>
                  <a:cxn ang="0">
                    <a:pos x="93" y="10"/>
                  </a:cxn>
                  <a:cxn ang="0">
                    <a:pos x="72" y="2"/>
                  </a:cxn>
                  <a:cxn ang="0">
                    <a:pos x="45" y="2"/>
                  </a:cxn>
                  <a:cxn ang="0">
                    <a:pos x="24" y="16"/>
                  </a:cxn>
                  <a:cxn ang="0">
                    <a:pos x="32" y="26"/>
                  </a:cxn>
                  <a:cxn ang="0">
                    <a:pos x="38" y="44"/>
                  </a:cxn>
                  <a:cxn ang="0">
                    <a:pos x="43" y="88"/>
                  </a:cxn>
                  <a:cxn ang="0">
                    <a:pos x="51" y="122"/>
                  </a:cxn>
                  <a:cxn ang="0">
                    <a:pos x="47" y="159"/>
                  </a:cxn>
                  <a:cxn ang="0">
                    <a:pos x="33" y="208"/>
                  </a:cxn>
                  <a:cxn ang="0">
                    <a:pos x="24" y="225"/>
                  </a:cxn>
                  <a:cxn ang="0">
                    <a:pos x="15" y="223"/>
                  </a:cxn>
                  <a:cxn ang="0">
                    <a:pos x="2" y="194"/>
                  </a:cxn>
                  <a:cxn ang="0">
                    <a:pos x="0" y="196"/>
                  </a:cxn>
                  <a:cxn ang="0">
                    <a:pos x="10" y="233"/>
                  </a:cxn>
                  <a:cxn ang="0">
                    <a:pos x="22" y="251"/>
                  </a:cxn>
                  <a:cxn ang="0">
                    <a:pos x="17" y="266"/>
                  </a:cxn>
                  <a:cxn ang="0">
                    <a:pos x="14" y="276"/>
                  </a:cxn>
                  <a:cxn ang="0">
                    <a:pos x="23" y="274"/>
                  </a:cxn>
                  <a:cxn ang="0">
                    <a:pos x="28" y="253"/>
                  </a:cxn>
                  <a:cxn ang="0">
                    <a:pos x="33" y="231"/>
                  </a:cxn>
                  <a:cxn ang="0">
                    <a:pos x="55" y="167"/>
                  </a:cxn>
                  <a:cxn ang="0">
                    <a:pos x="57" y="169"/>
                  </a:cxn>
                  <a:cxn ang="0">
                    <a:pos x="62" y="214"/>
                  </a:cxn>
                  <a:cxn ang="0">
                    <a:pos x="62" y="249"/>
                  </a:cxn>
                  <a:cxn ang="0">
                    <a:pos x="56" y="280"/>
                  </a:cxn>
                  <a:cxn ang="0">
                    <a:pos x="58" y="294"/>
                  </a:cxn>
                  <a:cxn ang="0">
                    <a:pos x="61" y="294"/>
                  </a:cxn>
                  <a:cxn ang="0">
                    <a:pos x="62" y="278"/>
                  </a:cxn>
                </a:cxnLst>
                <a:rect l="0" t="0" r="r" b="b"/>
                <a:pathLst>
                  <a:path w="120" h="294">
                    <a:moveTo>
                      <a:pt x="65" y="272"/>
                    </a:moveTo>
                    <a:lnTo>
                      <a:pt x="65" y="272"/>
                    </a:lnTo>
                    <a:lnTo>
                      <a:pt x="70" y="264"/>
                    </a:lnTo>
                    <a:lnTo>
                      <a:pt x="73" y="259"/>
                    </a:lnTo>
                    <a:lnTo>
                      <a:pt x="76" y="253"/>
                    </a:lnTo>
                    <a:lnTo>
                      <a:pt x="77" y="247"/>
                    </a:lnTo>
                    <a:lnTo>
                      <a:pt x="77" y="247"/>
                    </a:lnTo>
                    <a:lnTo>
                      <a:pt x="76" y="245"/>
                    </a:lnTo>
                    <a:lnTo>
                      <a:pt x="75" y="243"/>
                    </a:lnTo>
                    <a:lnTo>
                      <a:pt x="72" y="245"/>
                    </a:lnTo>
                    <a:lnTo>
                      <a:pt x="68" y="245"/>
                    </a:lnTo>
                    <a:lnTo>
                      <a:pt x="68" y="243"/>
                    </a:lnTo>
                    <a:lnTo>
                      <a:pt x="68" y="239"/>
                    </a:lnTo>
                    <a:lnTo>
                      <a:pt x="68" y="239"/>
                    </a:lnTo>
                    <a:lnTo>
                      <a:pt x="70" y="229"/>
                    </a:lnTo>
                    <a:lnTo>
                      <a:pt x="70" y="216"/>
                    </a:lnTo>
                    <a:lnTo>
                      <a:pt x="67" y="176"/>
                    </a:lnTo>
                    <a:lnTo>
                      <a:pt x="65" y="157"/>
                    </a:lnTo>
                    <a:lnTo>
                      <a:pt x="62" y="137"/>
                    </a:lnTo>
                    <a:lnTo>
                      <a:pt x="58" y="122"/>
                    </a:lnTo>
                    <a:lnTo>
                      <a:pt x="55" y="112"/>
                    </a:lnTo>
                    <a:lnTo>
                      <a:pt x="55" y="112"/>
                    </a:lnTo>
                    <a:lnTo>
                      <a:pt x="51" y="102"/>
                    </a:lnTo>
                    <a:lnTo>
                      <a:pt x="48" y="92"/>
                    </a:lnTo>
                    <a:lnTo>
                      <a:pt x="47" y="83"/>
                    </a:lnTo>
                    <a:lnTo>
                      <a:pt x="47" y="71"/>
                    </a:lnTo>
                    <a:lnTo>
                      <a:pt x="48" y="53"/>
                    </a:lnTo>
                    <a:lnTo>
                      <a:pt x="49" y="47"/>
                    </a:lnTo>
                    <a:lnTo>
                      <a:pt x="49" y="47"/>
                    </a:lnTo>
                    <a:lnTo>
                      <a:pt x="56" y="47"/>
                    </a:lnTo>
                    <a:lnTo>
                      <a:pt x="62" y="45"/>
                    </a:lnTo>
                    <a:lnTo>
                      <a:pt x="66" y="44"/>
                    </a:lnTo>
                    <a:lnTo>
                      <a:pt x="70" y="40"/>
                    </a:lnTo>
                    <a:lnTo>
                      <a:pt x="75" y="32"/>
                    </a:lnTo>
                    <a:lnTo>
                      <a:pt x="80" y="28"/>
                    </a:lnTo>
                    <a:lnTo>
                      <a:pt x="83" y="26"/>
                    </a:lnTo>
                    <a:lnTo>
                      <a:pt x="83" y="26"/>
                    </a:lnTo>
                    <a:lnTo>
                      <a:pt x="89" y="26"/>
                    </a:lnTo>
                    <a:lnTo>
                      <a:pt x="93" y="28"/>
                    </a:lnTo>
                    <a:lnTo>
                      <a:pt x="96" y="34"/>
                    </a:lnTo>
                    <a:lnTo>
                      <a:pt x="100" y="42"/>
                    </a:lnTo>
                    <a:lnTo>
                      <a:pt x="102" y="49"/>
                    </a:lnTo>
                    <a:lnTo>
                      <a:pt x="104" y="59"/>
                    </a:lnTo>
                    <a:lnTo>
                      <a:pt x="105" y="69"/>
                    </a:lnTo>
                    <a:lnTo>
                      <a:pt x="107" y="79"/>
                    </a:lnTo>
                    <a:lnTo>
                      <a:pt x="107" y="79"/>
                    </a:lnTo>
                    <a:lnTo>
                      <a:pt x="108" y="137"/>
                    </a:lnTo>
                    <a:lnTo>
                      <a:pt x="109" y="173"/>
                    </a:lnTo>
                    <a:lnTo>
                      <a:pt x="111" y="196"/>
                    </a:lnTo>
                    <a:lnTo>
                      <a:pt x="111" y="196"/>
                    </a:lnTo>
                    <a:lnTo>
                      <a:pt x="112" y="204"/>
                    </a:lnTo>
                    <a:lnTo>
                      <a:pt x="114" y="208"/>
                    </a:lnTo>
                    <a:lnTo>
                      <a:pt x="118" y="216"/>
                    </a:lnTo>
                    <a:lnTo>
                      <a:pt x="118" y="216"/>
                    </a:lnTo>
                    <a:lnTo>
                      <a:pt x="117" y="206"/>
                    </a:lnTo>
                    <a:lnTo>
                      <a:pt x="115" y="192"/>
                    </a:lnTo>
                    <a:lnTo>
                      <a:pt x="114" y="157"/>
                    </a:lnTo>
                    <a:lnTo>
                      <a:pt x="115" y="124"/>
                    </a:lnTo>
                    <a:lnTo>
                      <a:pt x="115" y="102"/>
                    </a:lnTo>
                    <a:lnTo>
                      <a:pt x="115" y="102"/>
                    </a:lnTo>
                    <a:lnTo>
                      <a:pt x="120" y="44"/>
                    </a:lnTo>
                    <a:lnTo>
                      <a:pt x="120" y="44"/>
                    </a:lnTo>
                    <a:lnTo>
                      <a:pt x="117" y="38"/>
                    </a:lnTo>
                    <a:lnTo>
                      <a:pt x="108" y="26"/>
                    </a:lnTo>
                    <a:lnTo>
                      <a:pt x="101" y="18"/>
                    </a:lnTo>
                    <a:lnTo>
                      <a:pt x="93" y="10"/>
                    </a:lnTo>
                    <a:lnTo>
                      <a:pt x="83" y="4"/>
                    </a:lnTo>
                    <a:lnTo>
                      <a:pt x="72" y="2"/>
                    </a:lnTo>
                    <a:lnTo>
                      <a:pt x="72" y="2"/>
                    </a:lnTo>
                    <a:lnTo>
                      <a:pt x="58" y="0"/>
                    </a:lnTo>
                    <a:lnTo>
                      <a:pt x="45" y="2"/>
                    </a:lnTo>
                    <a:lnTo>
                      <a:pt x="45" y="2"/>
                    </a:lnTo>
                    <a:lnTo>
                      <a:pt x="34" y="6"/>
                    </a:lnTo>
                    <a:lnTo>
                      <a:pt x="27" y="12"/>
                    </a:lnTo>
                    <a:lnTo>
                      <a:pt x="24" y="16"/>
                    </a:lnTo>
                    <a:lnTo>
                      <a:pt x="23" y="20"/>
                    </a:lnTo>
                    <a:lnTo>
                      <a:pt x="23" y="20"/>
                    </a:lnTo>
                    <a:lnTo>
                      <a:pt x="32" y="26"/>
                    </a:lnTo>
                    <a:lnTo>
                      <a:pt x="36" y="32"/>
                    </a:lnTo>
                    <a:lnTo>
                      <a:pt x="38" y="38"/>
                    </a:lnTo>
                    <a:lnTo>
                      <a:pt x="38" y="44"/>
                    </a:lnTo>
                    <a:lnTo>
                      <a:pt x="38" y="53"/>
                    </a:lnTo>
                    <a:lnTo>
                      <a:pt x="39" y="69"/>
                    </a:lnTo>
                    <a:lnTo>
                      <a:pt x="43" y="88"/>
                    </a:lnTo>
                    <a:lnTo>
                      <a:pt x="51" y="118"/>
                    </a:lnTo>
                    <a:lnTo>
                      <a:pt x="51" y="118"/>
                    </a:lnTo>
                    <a:lnTo>
                      <a:pt x="51" y="122"/>
                    </a:lnTo>
                    <a:lnTo>
                      <a:pt x="52" y="128"/>
                    </a:lnTo>
                    <a:lnTo>
                      <a:pt x="51" y="141"/>
                    </a:lnTo>
                    <a:lnTo>
                      <a:pt x="47" y="159"/>
                    </a:lnTo>
                    <a:lnTo>
                      <a:pt x="43" y="176"/>
                    </a:lnTo>
                    <a:lnTo>
                      <a:pt x="38" y="192"/>
                    </a:lnTo>
                    <a:lnTo>
                      <a:pt x="33" y="208"/>
                    </a:lnTo>
                    <a:lnTo>
                      <a:pt x="28" y="219"/>
                    </a:lnTo>
                    <a:lnTo>
                      <a:pt x="24" y="225"/>
                    </a:lnTo>
                    <a:lnTo>
                      <a:pt x="24" y="225"/>
                    </a:lnTo>
                    <a:lnTo>
                      <a:pt x="22" y="227"/>
                    </a:lnTo>
                    <a:lnTo>
                      <a:pt x="19" y="227"/>
                    </a:lnTo>
                    <a:lnTo>
                      <a:pt x="15" y="223"/>
                    </a:lnTo>
                    <a:lnTo>
                      <a:pt x="10" y="217"/>
                    </a:lnTo>
                    <a:lnTo>
                      <a:pt x="8" y="208"/>
                    </a:lnTo>
                    <a:lnTo>
                      <a:pt x="2" y="194"/>
                    </a:lnTo>
                    <a:lnTo>
                      <a:pt x="1" y="192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1" y="208"/>
                    </a:lnTo>
                    <a:lnTo>
                      <a:pt x="5" y="219"/>
                    </a:lnTo>
                    <a:lnTo>
                      <a:pt x="10" y="233"/>
                    </a:lnTo>
                    <a:lnTo>
                      <a:pt x="20" y="249"/>
                    </a:lnTo>
                    <a:lnTo>
                      <a:pt x="20" y="249"/>
                    </a:lnTo>
                    <a:lnTo>
                      <a:pt x="22" y="251"/>
                    </a:lnTo>
                    <a:lnTo>
                      <a:pt x="22" y="253"/>
                    </a:lnTo>
                    <a:lnTo>
                      <a:pt x="20" y="261"/>
                    </a:lnTo>
                    <a:lnTo>
                      <a:pt x="17" y="266"/>
                    </a:lnTo>
                    <a:lnTo>
                      <a:pt x="11" y="272"/>
                    </a:lnTo>
                    <a:lnTo>
                      <a:pt x="11" y="272"/>
                    </a:lnTo>
                    <a:lnTo>
                      <a:pt x="14" y="276"/>
                    </a:lnTo>
                    <a:lnTo>
                      <a:pt x="17" y="276"/>
                    </a:lnTo>
                    <a:lnTo>
                      <a:pt x="20" y="276"/>
                    </a:lnTo>
                    <a:lnTo>
                      <a:pt x="23" y="274"/>
                    </a:lnTo>
                    <a:lnTo>
                      <a:pt x="24" y="270"/>
                    </a:lnTo>
                    <a:lnTo>
                      <a:pt x="26" y="264"/>
                    </a:lnTo>
                    <a:lnTo>
                      <a:pt x="28" y="253"/>
                    </a:lnTo>
                    <a:lnTo>
                      <a:pt x="28" y="253"/>
                    </a:lnTo>
                    <a:lnTo>
                      <a:pt x="29" y="243"/>
                    </a:lnTo>
                    <a:lnTo>
                      <a:pt x="33" y="231"/>
                    </a:lnTo>
                    <a:lnTo>
                      <a:pt x="42" y="204"/>
                    </a:lnTo>
                    <a:lnTo>
                      <a:pt x="51" y="178"/>
                    </a:lnTo>
                    <a:lnTo>
                      <a:pt x="55" y="167"/>
                    </a:lnTo>
                    <a:lnTo>
                      <a:pt x="55" y="167"/>
                    </a:lnTo>
                    <a:lnTo>
                      <a:pt x="55" y="167"/>
                    </a:lnTo>
                    <a:lnTo>
                      <a:pt x="57" y="169"/>
                    </a:lnTo>
                    <a:lnTo>
                      <a:pt x="60" y="180"/>
                    </a:lnTo>
                    <a:lnTo>
                      <a:pt x="62" y="200"/>
                    </a:lnTo>
                    <a:lnTo>
                      <a:pt x="62" y="214"/>
                    </a:lnTo>
                    <a:lnTo>
                      <a:pt x="62" y="233"/>
                    </a:lnTo>
                    <a:lnTo>
                      <a:pt x="62" y="233"/>
                    </a:lnTo>
                    <a:lnTo>
                      <a:pt x="62" y="249"/>
                    </a:lnTo>
                    <a:lnTo>
                      <a:pt x="60" y="266"/>
                    </a:lnTo>
                    <a:lnTo>
                      <a:pt x="60" y="266"/>
                    </a:lnTo>
                    <a:lnTo>
                      <a:pt x="56" y="280"/>
                    </a:lnTo>
                    <a:lnTo>
                      <a:pt x="56" y="288"/>
                    </a:lnTo>
                    <a:lnTo>
                      <a:pt x="57" y="292"/>
                    </a:lnTo>
                    <a:lnTo>
                      <a:pt x="58" y="294"/>
                    </a:lnTo>
                    <a:lnTo>
                      <a:pt x="58" y="294"/>
                    </a:lnTo>
                    <a:lnTo>
                      <a:pt x="61" y="294"/>
                    </a:lnTo>
                    <a:lnTo>
                      <a:pt x="61" y="294"/>
                    </a:lnTo>
                    <a:lnTo>
                      <a:pt x="58" y="290"/>
                    </a:lnTo>
                    <a:lnTo>
                      <a:pt x="60" y="284"/>
                    </a:lnTo>
                    <a:lnTo>
                      <a:pt x="62" y="278"/>
                    </a:lnTo>
                    <a:lnTo>
                      <a:pt x="65" y="272"/>
                    </a:lnTo>
                    <a:lnTo>
                      <a:pt x="65" y="272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Freeform 29"/>
              <p:cNvSpPr>
                <a:spLocks/>
              </p:cNvSpPr>
              <p:nvPr/>
            </p:nvSpPr>
            <p:spPr bwMode="auto">
              <a:xfrm>
                <a:off x="7331075" y="5173663"/>
                <a:ext cx="41275" cy="28575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6" y="0"/>
                  </a:cxn>
                  <a:cxn ang="0">
                    <a:pos x="21" y="10"/>
                  </a:cxn>
                  <a:cxn ang="0">
                    <a:pos x="17" y="17"/>
                  </a:cxn>
                  <a:cxn ang="0">
                    <a:pos x="9" y="27"/>
                  </a:cxn>
                  <a:cxn ang="0">
                    <a:pos x="9" y="27"/>
                  </a:cxn>
                  <a:cxn ang="0">
                    <a:pos x="3" y="31"/>
                  </a:cxn>
                  <a:cxn ang="0">
                    <a:pos x="1" y="33"/>
                  </a:cxn>
                  <a:cxn ang="0">
                    <a:pos x="0" y="35"/>
                  </a:cxn>
                  <a:cxn ang="0">
                    <a:pos x="0" y="35"/>
                  </a:cxn>
                  <a:cxn ang="0">
                    <a:pos x="1" y="37"/>
                  </a:cxn>
                  <a:cxn ang="0">
                    <a:pos x="2" y="37"/>
                  </a:cxn>
                  <a:cxn ang="0">
                    <a:pos x="6" y="35"/>
                  </a:cxn>
                  <a:cxn ang="0">
                    <a:pos x="13" y="27"/>
                  </a:cxn>
                  <a:cxn ang="0">
                    <a:pos x="13" y="27"/>
                  </a:cxn>
                  <a:cxn ang="0">
                    <a:pos x="19" y="19"/>
                  </a:cxn>
                  <a:cxn ang="0">
                    <a:pos x="23" y="10"/>
                  </a:cxn>
                  <a:cxn ang="0">
                    <a:pos x="26" y="0"/>
                  </a:cxn>
                  <a:cxn ang="0">
                    <a:pos x="26" y="0"/>
                  </a:cxn>
                </a:cxnLst>
                <a:rect l="0" t="0" r="r" b="b"/>
                <a:pathLst>
                  <a:path w="26" h="37">
                    <a:moveTo>
                      <a:pt x="26" y="0"/>
                    </a:moveTo>
                    <a:lnTo>
                      <a:pt x="26" y="0"/>
                    </a:lnTo>
                    <a:lnTo>
                      <a:pt x="21" y="10"/>
                    </a:lnTo>
                    <a:lnTo>
                      <a:pt x="17" y="17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3" y="31"/>
                    </a:lnTo>
                    <a:lnTo>
                      <a:pt x="1" y="33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1" y="37"/>
                    </a:lnTo>
                    <a:lnTo>
                      <a:pt x="2" y="37"/>
                    </a:lnTo>
                    <a:lnTo>
                      <a:pt x="6" y="35"/>
                    </a:lnTo>
                    <a:lnTo>
                      <a:pt x="13" y="27"/>
                    </a:lnTo>
                    <a:lnTo>
                      <a:pt x="13" y="27"/>
                    </a:lnTo>
                    <a:lnTo>
                      <a:pt x="19" y="19"/>
                    </a:lnTo>
                    <a:lnTo>
                      <a:pt x="23" y="10"/>
                    </a:lnTo>
                    <a:lnTo>
                      <a:pt x="26" y="0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Freeform 30"/>
              <p:cNvSpPr>
                <a:spLocks/>
              </p:cNvSpPr>
              <p:nvPr/>
            </p:nvSpPr>
            <p:spPr bwMode="auto">
              <a:xfrm>
                <a:off x="7150100" y="5026025"/>
                <a:ext cx="74613" cy="152400"/>
              </a:xfrm>
              <a:custGeom>
                <a:avLst/>
                <a:gdLst/>
                <a:ahLst/>
                <a:cxnLst>
                  <a:cxn ang="0">
                    <a:pos x="38" y="192"/>
                  </a:cxn>
                  <a:cxn ang="0">
                    <a:pos x="38" y="192"/>
                  </a:cxn>
                  <a:cxn ang="0">
                    <a:pos x="36" y="190"/>
                  </a:cxn>
                  <a:cxn ang="0">
                    <a:pos x="29" y="186"/>
                  </a:cxn>
                  <a:cxn ang="0">
                    <a:pos x="24" y="180"/>
                  </a:cxn>
                  <a:cxn ang="0">
                    <a:pos x="20" y="174"/>
                  </a:cxn>
                  <a:cxn ang="0">
                    <a:pos x="16" y="166"/>
                  </a:cxn>
                  <a:cxn ang="0">
                    <a:pos x="10" y="156"/>
                  </a:cxn>
                  <a:cxn ang="0">
                    <a:pos x="10" y="156"/>
                  </a:cxn>
                  <a:cxn ang="0">
                    <a:pos x="8" y="149"/>
                  </a:cxn>
                  <a:cxn ang="0">
                    <a:pos x="7" y="139"/>
                  </a:cxn>
                  <a:cxn ang="0">
                    <a:pos x="5" y="131"/>
                  </a:cxn>
                  <a:cxn ang="0">
                    <a:pos x="5" y="123"/>
                  </a:cxn>
                  <a:cxn ang="0">
                    <a:pos x="5" y="123"/>
                  </a:cxn>
                  <a:cxn ang="0">
                    <a:pos x="7" y="115"/>
                  </a:cxn>
                  <a:cxn ang="0">
                    <a:pos x="8" y="109"/>
                  </a:cxn>
                  <a:cxn ang="0">
                    <a:pos x="12" y="100"/>
                  </a:cxn>
                  <a:cxn ang="0">
                    <a:pos x="12" y="100"/>
                  </a:cxn>
                  <a:cxn ang="0">
                    <a:pos x="23" y="78"/>
                  </a:cxn>
                  <a:cxn ang="0">
                    <a:pos x="36" y="51"/>
                  </a:cxn>
                  <a:cxn ang="0">
                    <a:pos x="40" y="37"/>
                  </a:cxn>
                  <a:cxn ang="0">
                    <a:pos x="45" y="23"/>
                  </a:cxn>
                  <a:cxn ang="0">
                    <a:pos x="47" y="12"/>
                  </a:cxn>
                  <a:cxn ang="0">
                    <a:pos x="47" y="0"/>
                  </a:cxn>
                  <a:cxn ang="0">
                    <a:pos x="47" y="0"/>
                  </a:cxn>
                  <a:cxn ang="0">
                    <a:pos x="46" y="8"/>
                  </a:cxn>
                  <a:cxn ang="0">
                    <a:pos x="40" y="31"/>
                  </a:cxn>
                  <a:cxn ang="0">
                    <a:pos x="36" y="45"/>
                  </a:cxn>
                  <a:cxn ang="0">
                    <a:pos x="29" y="63"/>
                  </a:cxn>
                  <a:cxn ang="0">
                    <a:pos x="20" y="78"/>
                  </a:cxn>
                  <a:cxn ang="0">
                    <a:pos x="10" y="98"/>
                  </a:cxn>
                  <a:cxn ang="0">
                    <a:pos x="10" y="98"/>
                  </a:cxn>
                  <a:cxn ang="0">
                    <a:pos x="4" y="108"/>
                  </a:cxn>
                  <a:cxn ang="0">
                    <a:pos x="1" y="113"/>
                  </a:cxn>
                  <a:cxn ang="0">
                    <a:pos x="0" y="119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0" y="135"/>
                  </a:cxn>
                  <a:cxn ang="0">
                    <a:pos x="2" y="145"/>
                  </a:cxn>
                  <a:cxn ang="0">
                    <a:pos x="4" y="156"/>
                  </a:cxn>
                  <a:cxn ang="0">
                    <a:pos x="9" y="168"/>
                  </a:cxn>
                  <a:cxn ang="0">
                    <a:pos x="13" y="178"/>
                  </a:cxn>
                  <a:cxn ang="0">
                    <a:pos x="20" y="186"/>
                  </a:cxn>
                  <a:cxn ang="0">
                    <a:pos x="29" y="192"/>
                  </a:cxn>
                  <a:cxn ang="0">
                    <a:pos x="33" y="192"/>
                  </a:cxn>
                  <a:cxn ang="0">
                    <a:pos x="38" y="192"/>
                  </a:cxn>
                  <a:cxn ang="0">
                    <a:pos x="38" y="192"/>
                  </a:cxn>
                </a:cxnLst>
                <a:rect l="0" t="0" r="r" b="b"/>
                <a:pathLst>
                  <a:path w="47" h="192">
                    <a:moveTo>
                      <a:pt x="38" y="192"/>
                    </a:moveTo>
                    <a:lnTo>
                      <a:pt x="38" y="192"/>
                    </a:lnTo>
                    <a:lnTo>
                      <a:pt x="36" y="190"/>
                    </a:lnTo>
                    <a:lnTo>
                      <a:pt x="29" y="186"/>
                    </a:lnTo>
                    <a:lnTo>
                      <a:pt x="24" y="180"/>
                    </a:lnTo>
                    <a:lnTo>
                      <a:pt x="20" y="174"/>
                    </a:lnTo>
                    <a:lnTo>
                      <a:pt x="16" y="166"/>
                    </a:lnTo>
                    <a:lnTo>
                      <a:pt x="10" y="156"/>
                    </a:lnTo>
                    <a:lnTo>
                      <a:pt x="10" y="156"/>
                    </a:lnTo>
                    <a:lnTo>
                      <a:pt x="8" y="149"/>
                    </a:lnTo>
                    <a:lnTo>
                      <a:pt x="7" y="139"/>
                    </a:lnTo>
                    <a:lnTo>
                      <a:pt x="5" y="131"/>
                    </a:lnTo>
                    <a:lnTo>
                      <a:pt x="5" y="123"/>
                    </a:lnTo>
                    <a:lnTo>
                      <a:pt x="5" y="123"/>
                    </a:lnTo>
                    <a:lnTo>
                      <a:pt x="7" y="115"/>
                    </a:lnTo>
                    <a:lnTo>
                      <a:pt x="8" y="109"/>
                    </a:lnTo>
                    <a:lnTo>
                      <a:pt x="12" y="100"/>
                    </a:lnTo>
                    <a:lnTo>
                      <a:pt x="12" y="100"/>
                    </a:lnTo>
                    <a:lnTo>
                      <a:pt x="23" y="78"/>
                    </a:lnTo>
                    <a:lnTo>
                      <a:pt x="36" y="51"/>
                    </a:lnTo>
                    <a:lnTo>
                      <a:pt x="40" y="37"/>
                    </a:lnTo>
                    <a:lnTo>
                      <a:pt x="45" y="23"/>
                    </a:lnTo>
                    <a:lnTo>
                      <a:pt x="47" y="12"/>
                    </a:lnTo>
                    <a:lnTo>
                      <a:pt x="47" y="0"/>
                    </a:lnTo>
                    <a:lnTo>
                      <a:pt x="47" y="0"/>
                    </a:lnTo>
                    <a:lnTo>
                      <a:pt x="46" y="8"/>
                    </a:lnTo>
                    <a:lnTo>
                      <a:pt x="40" y="31"/>
                    </a:lnTo>
                    <a:lnTo>
                      <a:pt x="36" y="45"/>
                    </a:lnTo>
                    <a:lnTo>
                      <a:pt x="29" y="63"/>
                    </a:lnTo>
                    <a:lnTo>
                      <a:pt x="20" y="78"/>
                    </a:lnTo>
                    <a:lnTo>
                      <a:pt x="10" y="98"/>
                    </a:lnTo>
                    <a:lnTo>
                      <a:pt x="10" y="98"/>
                    </a:lnTo>
                    <a:lnTo>
                      <a:pt x="4" y="108"/>
                    </a:lnTo>
                    <a:lnTo>
                      <a:pt x="1" y="113"/>
                    </a:lnTo>
                    <a:lnTo>
                      <a:pt x="0" y="119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0" y="135"/>
                    </a:lnTo>
                    <a:lnTo>
                      <a:pt x="2" y="145"/>
                    </a:lnTo>
                    <a:lnTo>
                      <a:pt x="4" y="156"/>
                    </a:lnTo>
                    <a:lnTo>
                      <a:pt x="9" y="168"/>
                    </a:lnTo>
                    <a:lnTo>
                      <a:pt x="13" y="178"/>
                    </a:lnTo>
                    <a:lnTo>
                      <a:pt x="20" y="186"/>
                    </a:lnTo>
                    <a:lnTo>
                      <a:pt x="29" y="192"/>
                    </a:lnTo>
                    <a:lnTo>
                      <a:pt x="33" y="192"/>
                    </a:lnTo>
                    <a:lnTo>
                      <a:pt x="38" y="192"/>
                    </a:lnTo>
                    <a:lnTo>
                      <a:pt x="38" y="192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Freeform 31"/>
              <p:cNvSpPr>
                <a:spLocks/>
              </p:cNvSpPr>
              <p:nvPr/>
            </p:nvSpPr>
            <p:spPr bwMode="auto">
              <a:xfrm>
                <a:off x="7292975" y="5033963"/>
                <a:ext cx="53975" cy="5238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3" y="6"/>
                  </a:cxn>
                  <a:cxn ang="0">
                    <a:pos x="7" y="17"/>
                  </a:cxn>
                  <a:cxn ang="0">
                    <a:pos x="12" y="25"/>
                  </a:cxn>
                  <a:cxn ang="0">
                    <a:pos x="16" y="35"/>
                  </a:cxn>
                  <a:cxn ang="0">
                    <a:pos x="22" y="43"/>
                  </a:cxn>
                  <a:cxn ang="0">
                    <a:pos x="28" y="51"/>
                  </a:cxn>
                  <a:cxn ang="0">
                    <a:pos x="28" y="51"/>
                  </a:cxn>
                  <a:cxn ang="0">
                    <a:pos x="32" y="55"/>
                  </a:cxn>
                  <a:cxn ang="0">
                    <a:pos x="34" y="60"/>
                  </a:cxn>
                  <a:cxn ang="0">
                    <a:pos x="34" y="62"/>
                  </a:cxn>
                  <a:cxn ang="0">
                    <a:pos x="33" y="66"/>
                  </a:cxn>
                  <a:cxn ang="0">
                    <a:pos x="31" y="66"/>
                  </a:cxn>
                  <a:cxn ang="0">
                    <a:pos x="26" y="66"/>
                  </a:cxn>
                  <a:cxn ang="0">
                    <a:pos x="22" y="62"/>
                  </a:cxn>
                  <a:cxn ang="0">
                    <a:pos x="17" y="55"/>
                  </a:cxn>
                  <a:cxn ang="0">
                    <a:pos x="17" y="55"/>
                  </a:cxn>
                  <a:cxn ang="0">
                    <a:pos x="12" y="47"/>
                  </a:cxn>
                  <a:cxn ang="0">
                    <a:pos x="8" y="39"/>
                  </a:cxn>
                  <a:cxn ang="0">
                    <a:pos x="5" y="29"/>
                  </a:cxn>
                  <a:cxn ang="0">
                    <a:pos x="3" y="21"/>
                  </a:cxn>
                  <a:cxn ang="0">
                    <a:pos x="0" y="13"/>
                  </a:cxn>
                  <a:cxn ang="0">
                    <a:pos x="0" y="8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34" h="66">
                    <a:moveTo>
                      <a:pt x="2" y="0"/>
                    </a:moveTo>
                    <a:lnTo>
                      <a:pt x="2" y="0"/>
                    </a:lnTo>
                    <a:lnTo>
                      <a:pt x="3" y="6"/>
                    </a:lnTo>
                    <a:lnTo>
                      <a:pt x="7" y="17"/>
                    </a:lnTo>
                    <a:lnTo>
                      <a:pt x="12" y="25"/>
                    </a:lnTo>
                    <a:lnTo>
                      <a:pt x="16" y="35"/>
                    </a:lnTo>
                    <a:lnTo>
                      <a:pt x="22" y="43"/>
                    </a:lnTo>
                    <a:lnTo>
                      <a:pt x="28" y="51"/>
                    </a:lnTo>
                    <a:lnTo>
                      <a:pt x="28" y="51"/>
                    </a:lnTo>
                    <a:lnTo>
                      <a:pt x="32" y="55"/>
                    </a:lnTo>
                    <a:lnTo>
                      <a:pt x="34" y="60"/>
                    </a:lnTo>
                    <a:lnTo>
                      <a:pt x="34" y="62"/>
                    </a:lnTo>
                    <a:lnTo>
                      <a:pt x="33" y="66"/>
                    </a:lnTo>
                    <a:lnTo>
                      <a:pt x="31" y="66"/>
                    </a:lnTo>
                    <a:lnTo>
                      <a:pt x="26" y="66"/>
                    </a:lnTo>
                    <a:lnTo>
                      <a:pt x="22" y="62"/>
                    </a:lnTo>
                    <a:lnTo>
                      <a:pt x="17" y="55"/>
                    </a:lnTo>
                    <a:lnTo>
                      <a:pt x="17" y="55"/>
                    </a:lnTo>
                    <a:lnTo>
                      <a:pt x="12" y="47"/>
                    </a:lnTo>
                    <a:lnTo>
                      <a:pt x="8" y="39"/>
                    </a:lnTo>
                    <a:lnTo>
                      <a:pt x="5" y="29"/>
                    </a:lnTo>
                    <a:lnTo>
                      <a:pt x="3" y="21"/>
                    </a:lnTo>
                    <a:lnTo>
                      <a:pt x="0" y="13"/>
                    </a:lnTo>
                    <a:lnTo>
                      <a:pt x="0" y="8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Freeform 32"/>
              <p:cNvSpPr>
                <a:spLocks/>
              </p:cNvSpPr>
              <p:nvPr/>
            </p:nvSpPr>
            <p:spPr bwMode="auto">
              <a:xfrm>
                <a:off x="7312025" y="5075238"/>
                <a:ext cx="39688" cy="285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7"/>
                  </a:cxn>
                  <a:cxn ang="0">
                    <a:pos x="10" y="15"/>
                  </a:cxn>
                  <a:cxn ang="0">
                    <a:pos x="19" y="21"/>
                  </a:cxn>
                  <a:cxn ang="0">
                    <a:pos x="19" y="21"/>
                  </a:cxn>
                  <a:cxn ang="0">
                    <a:pos x="23" y="25"/>
                  </a:cxn>
                  <a:cxn ang="0">
                    <a:pos x="25" y="31"/>
                  </a:cxn>
                  <a:cxn ang="0">
                    <a:pos x="25" y="33"/>
                  </a:cxn>
                  <a:cxn ang="0">
                    <a:pos x="24" y="35"/>
                  </a:cxn>
                  <a:cxn ang="0">
                    <a:pos x="23" y="35"/>
                  </a:cxn>
                  <a:cxn ang="0">
                    <a:pos x="22" y="35"/>
                  </a:cxn>
                  <a:cxn ang="0">
                    <a:pos x="22" y="35"/>
                  </a:cxn>
                  <a:cxn ang="0">
                    <a:pos x="15" y="31"/>
                  </a:cxn>
                  <a:cxn ang="0">
                    <a:pos x="10" y="23"/>
                  </a:cxn>
                  <a:cxn ang="0">
                    <a:pos x="3" y="11"/>
                  </a:cxn>
                  <a:cxn ang="0">
                    <a:pos x="1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" h="35">
                    <a:moveTo>
                      <a:pt x="0" y="0"/>
                    </a:moveTo>
                    <a:lnTo>
                      <a:pt x="0" y="0"/>
                    </a:lnTo>
                    <a:lnTo>
                      <a:pt x="4" y="7"/>
                    </a:lnTo>
                    <a:lnTo>
                      <a:pt x="10" y="15"/>
                    </a:lnTo>
                    <a:lnTo>
                      <a:pt x="19" y="21"/>
                    </a:lnTo>
                    <a:lnTo>
                      <a:pt x="19" y="21"/>
                    </a:lnTo>
                    <a:lnTo>
                      <a:pt x="23" y="25"/>
                    </a:lnTo>
                    <a:lnTo>
                      <a:pt x="25" y="31"/>
                    </a:lnTo>
                    <a:lnTo>
                      <a:pt x="25" y="33"/>
                    </a:lnTo>
                    <a:lnTo>
                      <a:pt x="24" y="35"/>
                    </a:lnTo>
                    <a:lnTo>
                      <a:pt x="23" y="35"/>
                    </a:lnTo>
                    <a:lnTo>
                      <a:pt x="22" y="35"/>
                    </a:lnTo>
                    <a:lnTo>
                      <a:pt x="22" y="35"/>
                    </a:lnTo>
                    <a:lnTo>
                      <a:pt x="15" y="31"/>
                    </a:lnTo>
                    <a:lnTo>
                      <a:pt x="10" y="23"/>
                    </a:lnTo>
                    <a:lnTo>
                      <a:pt x="3" y="11"/>
                    </a:lnTo>
                    <a:lnTo>
                      <a:pt x="1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Freeform 33"/>
              <p:cNvSpPr>
                <a:spLocks/>
              </p:cNvSpPr>
              <p:nvPr/>
            </p:nvSpPr>
            <p:spPr bwMode="auto">
              <a:xfrm>
                <a:off x="7180263" y="5105400"/>
                <a:ext cx="42863" cy="2063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14" y="8"/>
                  </a:cxn>
                  <a:cxn ang="0">
                    <a:pos x="21" y="13"/>
                  </a:cxn>
                  <a:cxn ang="0">
                    <a:pos x="25" y="17"/>
                  </a:cxn>
                  <a:cxn ang="0">
                    <a:pos x="26" y="21"/>
                  </a:cxn>
                  <a:cxn ang="0">
                    <a:pos x="26" y="21"/>
                  </a:cxn>
                  <a:cxn ang="0">
                    <a:pos x="27" y="23"/>
                  </a:cxn>
                  <a:cxn ang="0">
                    <a:pos x="26" y="25"/>
                  </a:cxn>
                  <a:cxn ang="0">
                    <a:pos x="21" y="23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2" y="8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27" h="25">
                    <a:moveTo>
                      <a:pt x="4" y="0"/>
                    </a:moveTo>
                    <a:lnTo>
                      <a:pt x="4" y="0"/>
                    </a:lnTo>
                    <a:lnTo>
                      <a:pt x="14" y="8"/>
                    </a:lnTo>
                    <a:lnTo>
                      <a:pt x="21" y="13"/>
                    </a:lnTo>
                    <a:lnTo>
                      <a:pt x="25" y="17"/>
                    </a:lnTo>
                    <a:lnTo>
                      <a:pt x="26" y="21"/>
                    </a:lnTo>
                    <a:lnTo>
                      <a:pt x="26" y="21"/>
                    </a:lnTo>
                    <a:lnTo>
                      <a:pt x="27" y="23"/>
                    </a:lnTo>
                    <a:lnTo>
                      <a:pt x="26" y="25"/>
                    </a:lnTo>
                    <a:lnTo>
                      <a:pt x="21" y="2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Freeform 34"/>
              <p:cNvSpPr>
                <a:spLocks/>
              </p:cNvSpPr>
              <p:nvPr/>
            </p:nvSpPr>
            <p:spPr bwMode="auto">
              <a:xfrm>
                <a:off x="7197725" y="4706938"/>
                <a:ext cx="195263" cy="311150"/>
              </a:xfrm>
              <a:custGeom>
                <a:avLst/>
                <a:gdLst/>
                <a:ahLst/>
                <a:cxnLst>
                  <a:cxn ang="0">
                    <a:pos x="102" y="12"/>
                  </a:cxn>
                  <a:cxn ang="0">
                    <a:pos x="27" y="34"/>
                  </a:cxn>
                  <a:cxn ang="0">
                    <a:pos x="27" y="34"/>
                  </a:cxn>
                  <a:cxn ang="0">
                    <a:pos x="27" y="34"/>
                  </a:cxn>
                  <a:cxn ang="0">
                    <a:pos x="26" y="35"/>
                  </a:cxn>
                  <a:cxn ang="0">
                    <a:pos x="25" y="37"/>
                  </a:cxn>
                  <a:cxn ang="0">
                    <a:pos x="25" y="39"/>
                  </a:cxn>
                  <a:cxn ang="0">
                    <a:pos x="22" y="41"/>
                  </a:cxn>
                  <a:cxn ang="0">
                    <a:pos x="22" y="43"/>
                  </a:cxn>
                  <a:cxn ang="0">
                    <a:pos x="19" y="49"/>
                  </a:cxn>
                  <a:cxn ang="0">
                    <a:pos x="18" y="53"/>
                  </a:cxn>
                  <a:cxn ang="0">
                    <a:pos x="17" y="57"/>
                  </a:cxn>
                  <a:cxn ang="0">
                    <a:pos x="15" y="69"/>
                  </a:cxn>
                  <a:cxn ang="0">
                    <a:pos x="11" y="120"/>
                  </a:cxn>
                  <a:cxn ang="0">
                    <a:pos x="12" y="208"/>
                  </a:cxn>
                  <a:cxn ang="0">
                    <a:pos x="12" y="213"/>
                  </a:cxn>
                  <a:cxn ang="0">
                    <a:pos x="12" y="221"/>
                  </a:cxn>
                  <a:cxn ang="0">
                    <a:pos x="12" y="227"/>
                  </a:cxn>
                  <a:cxn ang="0">
                    <a:pos x="12" y="235"/>
                  </a:cxn>
                  <a:cxn ang="0">
                    <a:pos x="12" y="243"/>
                  </a:cxn>
                  <a:cxn ang="0">
                    <a:pos x="12" y="249"/>
                  </a:cxn>
                  <a:cxn ang="0">
                    <a:pos x="12" y="254"/>
                  </a:cxn>
                  <a:cxn ang="0">
                    <a:pos x="11" y="262"/>
                  </a:cxn>
                  <a:cxn ang="0">
                    <a:pos x="11" y="266"/>
                  </a:cxn>
                  <a:cxn ang="0">
                    <a:pos x="11" y="272"/>
                  </a:cxn>
                  <a:cxn ang="0">
                    <a:pos x="11" y="278"/>
                  </a:cxn>
                  <a:cxn ang="0">
                    <a:pos x="10" y="282"/>
                  </a:cxn>
                  <a:cxn ang="0">
                    <a:pos x="9" y="290"/>
                  </a:cxn>
                  <a:cxn ang="0">
                    <a:pos x="8" y="297"/>
                  </a:cxn>
                  <a:cxn ang="0">
                    <a:pos x="7" y="303"/>
                  </a:cxn>
                  <a:cxn ang="0">
                    <a:pos x="1" y="342"/>
                  </a:cxn>
                  <a:cxn ang="0">
                    <a:pos x="8" y="370"/>
                  </a:cxn>
                  <a:cxn ang="0">
                    <a:pos x="37" y="372"/>
                  </a:cxn>
                  <a:cxn ang="0">
                    <a:pos x="95" y="389"/>
                  </a:cxn>
                  <a:cxn ang="0">
                    <a:pos x="107" y="393"/>
                  </a:cxn>
                  <a:cxn ang="0">
                    <a:pos x="122" y="382"/>
                  </a:cxn>
                  <a:cxn ang="0">
                    <a:pos x="121" y="360"/>
                  </a:cxn>
                  <a:cxn ang="0">
                    <a:pos x="121" y="358"/>
                  </a:cxn>
                  <a:cxn ang="0">
                    <a:pos x="120" y="356"/>
                  </a:cxn>
                  <a:cxn ang="0">
                    <a:pos x="120" y="354"/>
                  </a:cxn>
                  <a:cxn ang="0">
                    <a:pos x="120" y="350"/>
                  </a:cxn>
                  <a:cxn ang="0">
                    <a:pos x="120" y="348"/>
                  </a:cxn>
                  <a:cxn ang="0">
                    <a:pos x="120" y="344"/>
                  </a:cxn>
                  <a:cxn ang="0">
                    <a:pos x="119" y="340"/>
                  </a:cxn>
                  <a:cxn ang="0">
                    <a:pos x="119" y="329"/>
                  </a:cxn>
                  <a:cxn ang="0">
                    <a:pos x="119" y="325"/>
                  </a:cxn>
                  <a:cxn ang="0">
                    <a:pos x="119" y="307"/>
                  </a:cxn>
                  <a:cxn ang="0">
                    <a:pos x="120" y="264"/>
                  </a:cxn>
                  <a:cxn ang="0">
                    <a:pos x="122" y="221"/>
                  </a:cxn>
                  <a:cxn ang="0">
                    <a:pos x="114" y="178"/>
                  </a:cxn>
                  <a:cxn ang="0">
                    <a:pos x="104" y="67"/>
                  </a:cxn>
                </a:cxnLst>
                <a:rect l="0" t="0" r="r" b="b"/>
                <a:pathLst>
                  <a:path w="123" h="393">
                    <a:moveTo>
                      <a:pt x="96" y="34"/>
                    </a:moveTo>
                    <a:lnTo>
                      <a:pt x="96" y="34"/>
                    </a:lnTo>
                    <a:lnTo>
                      <a:pt x="100" y="24"/>
                    </a:lnTo>
                    <a:lnTo>
                      <a:pt x="102" y="12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91" y="2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5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6" y="35"/>
                    </a:lnTo>
                    <a:lnTo>
                      <a:pt x="25" y="37"/>
                    </a:lnTo>
                    <a:lnTo>
                      <a:pt x="25" y="37"/>
                    </a:lnTo>
                    <a:lnTo>
                      <a:pt x="25" y="37"/>
                    </a:lnTo>
                    <a:lnTo>
                      <a:pt x="25" y="37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5" y="39"/>
                    </a:lnTo>
                    <a:lnTo>
                      <a:pt x="22" y="41"/>
                    </a:lnTo>
                    <a:lnTo>
                      <a:pt x="22" y="41"/>
                    </a:lnTo>
                    <a:lnTo>
                      <a:pt x="22" y="41"/>
                    </a:lnTo>
                    <a:lnTo>
                      <a:pt x="22" y="41"/>
                    </a:lnTo>
                    <a:lnTo>
                      <a:pt x="22" y="43"/>
                    </a:lnTo>
                    <a:lnTo>
                      <a:pt x="22" y="43"/>
                    </a:lnTo>
                    <a:lnTo>
                      <a:pt x="21" y="43"/>
                    </a:lnTo>
                    <a:lnTo>
                      <a:pt x="21" y="43"/>
                    </a:lnTo>
                    <a:lnTo>
                      <a:pt x="19" y="49"/>
                    </a:lnTo>
                    <a:lnTo>
                      <a:pt x="19" y="49"/>
                    </a:lnTo>
                    <a:lnTo>
                      <a:pt x="19" y="51"/>
                    </a:lnTo>
                    <a:lnTo>
                      <a:pt x="19" y="51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18" y="55"/>
                    </a:lnTo>
                    <a:lnTo>
                      <a:pt x="18" y="55"/>
                    </a:lnTo>
                    <a:lnTo>
                      <a:pt x="17" y="57"/>
                    </a:lnTo>
                    <a:lnTo>
                      <a:pt x="17" y="57"/>
                    </a:lnTo>
                    <a:lnTo>
                      <a:pt x="17" y="59"/>
                    </a:lnTo>
                    <a:lnTo>
                      <a:pt x="17" y="59"/>
                    </a:lnTo>
                    <a:lnTo>
                      <a:pt x="15" y="69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2" y="98"/>
                    </a:lnTo>
                    <a:lnTo>
                      <a:pt x="11" y="120"/>
                    </a:lnTo>
                    <a:lnTo>
                      <a:pt x="12" y="178"/>
                    </a:lnTo>
                    <a:lnTo>
                      <a:pt x="12" y="178"/>
                    </a:lnTo>
                    <a:lnTo>
                      <a:pt x="12" y="208"/>
                    </a:lnTo>
                    <a:lnTo>
                      <a:pt x="12" y="208"/>
                    </a:lnTo>
                    <a:lnTo>
                      <a:pt x="12" y="209"/>
                    </a:lnTo>
                    <a:lnTo>
                      <a:pt x="12" y="209"/>
                    </a:lnTo>
                    <a:lnTo>
                      <a:pt x="12" y="213"/>
                    </a:lnTo>
                    <a:lnTo>
                      <a:pt x="12" y="213"/>
                    </a:lnTo>
                    <a:lnTo>
                      <a:pt x="12" y="215"/>
                    </a:lnTo>
                    <a:lnTo>
                      <a:pt x="12" y="215"/>
                    </a:lnTo>
                    <a:lnTo>
                      <a:pt x="12" y="221"/>
                    </a:lnTo>
                    <a:lnTo>
                      <a:pt x="12" y="221"/>
                    </a:lnTo>
                    <a:lnTo>
                      <a:pt x="12" y="223"/>
                    </a:lnTo>
                    <a:lnTo>
                      <a:pt x="12" y="223"/>
                    </a:lnTo>
                    <a:lnTo>
                      <a:pt x="12" y="227"/>
                    </a:lnTo>
                    <a:lnTo>
                      <a:pt x="12" y="227"/>
                    </a:lnTo>
                    <a:lnTo>
                      <a:pt x="12" y="231"/>
                    </a:lnTo>
                    <a:lnTo>
                      <a:pt x="12" y="231"/>
                    </a:lnTo>
                    <a:lnTo>
                      <a:pt x="12" y="235"/>
                    </a:lnTo>
                    <a:lnTo>
                      <a:pt x="12" y="235"/>
                    </a:lnTo>
                    <a:lnTo>
                      <a:pt x="12" y="239"/>
                    </a:lnTo>
                    <a:lnTo>
                      <a:pt x="12" y="239"/>
                    </a:lnTo>
                    <a:lnTo>
                      <a:pt x="12" y="243"/>
                    </a:lnTo>
                    <a:lnTo>
                      <a:pt x="12" y="243"/>
                    </a:lnTo>
                    <a:lnTo>
                      <a:pt x="12" y="245"/>
                    </a:lnTo>
                    <a:lnTo>
                      <a:pt x="12" y="245"/>
                    </a:lnTo>
                    <a:lnTo>
                      <a:pt x="12" y="249"/>
                    </a:lnTo>
                    <a:lnTo>
                      <a:pt x="12" y="249"/>
                    </a:lnTo>
                    <a:lnTo>
                      <a:pt x="12" y="251"/>
                    </a:lnTo>
                    <a:lnTo>
                      <a:pt x="12" y="251"/>
                    </a:lnTo>
                    <a:lnTo>
                      <a:pt x="12" y="254"/>
                    </a:lnTo>
                    <a:lnTo>
                      <a:pt x="12" y="254"/>
                    </a:lnTo>
                    <a:lnTo>
                      <a:pt x="12" y="258"/>
                    </a:lnTo>
                    <a:lnTo>
                      <a:pt x="12" y="258"/>
                    </a:lnTo>
                    <a:lnTo>
                      <a:pt x="11" y="262"/>
                    </a:lnTo>
                    <a:lnTo>
                      <a:pt x="11" y="262"/>
                    </a:lnTo>
                    <a:lnTo>
                      <a:pt x="11" y="264"/>
                    </a:lnTo>
                    <a:lnTo>
                      <a:pt x="11" y="264"/>
                    </a:lnTo>
                    <a:lnTo>
                      <a:pt x="11" y="266"/>
                    </a:lnTo>
                    <a:lnTo>
                      <a:pt x="11" y="266"/>
                    </a:lnTo>
                    <a:lnTo>
                      <a:pt x="11" y="268"/>
                    </a:lnTo>
                    <a:lnTo>
                      <a:pt x="11" y="268"/>
                    </a:lnTo>
                    <a:lnTo>
                      <a:pt x="11" y="272"/>
                    </a:lnTo>
                    <a:lnTo>
                      <a:pt x="11" y="272"/>
                    </a:lnTo>
                    <a:lnTo>
                      <a:pt x="11" y="274"/>
                    </a:lnTo>
                    <a:lnTo>
                      <a:pt x="11" y="274"/>
                    </a:lnTo>
                    <a:lnTo>
                      <a:pt x="11" y="278"/>
                    </a:lnTo>
                    <a:lnTo>
                      <a:pt x="11" y="278"/>
                    </a:lnTo>
                    <a:lnTo>
                      <a:pt x="11" y="278"/>
                    </a:lnTo>
                    <a:lnTo>
                      <a:pt x="11" y="278"/>
                    </a:lnTo>
                    <a:lnTo>
                      <a:pt x="10" y="282"/>
                    </a:lnTo>
                    <a:lnTo>
                      <a:pt x="10" y="282"/>
                    </a:lnTo>
                    <a:lnTo>
                      <a:pt x="9" y="290"/>
                    </a:lnTo>
                    <a:lnTo>
                      <a:pt x="9" y="290"/>
                    </a:lnTo>
                    <a:lnTo>
                      <a:pt x="9" y="290"/>
                    </a:lnTo>
                    <a:lnTo>
                      <a:pt x="9" y="290"/>
                    </a:lnTo>
                    <a:lnTo>
                      <a:pt x="9" y="295"/>
                    </a:lnTo>
                    <a:lnTo>
                      <a:pt x="9" y="295"/>
                    </a:lnTo>
                    <a:lnTo>
                      <a:pt x="8" y="297"/>
                    </a:lnTo>
                    <a:lnTo>
                      <a:pt x="8" y="297"/>
                    </a:lnTo>
                    <a:lnTo>
                      <a:pt x="7" y="303"/>
                    </a:lnTo>
                    <a:lnTo>
                      <a:pt x="7" y="303"/>
                    </a:lnTo>
                    <a:lnTo>
                      <a:pt x="7" y="303"/>
                    </a:lnTo>
                    <a:lnTo>
                      <a:pt x="7" y="303"/>
                    </a:lnTo>
                    <a:lnTo>
                      <a:pt x="6" y="311"/>
                    </a:lnTo>
                    <a:lnTo>
                      <a:pt x="6" y="311"/>
                    </a:lnTo>
                    <a:lnTo>
                      <a:pt x="2" y="333"/>
                    </a:lnTo>
                    <a:lnTo>
                      <a:pt x="1" y="342"/>
                    </a:lnTo>
                    <a:lnTo>
                      <a:pt x="0" y="352"/>
                    </a:lnTo>
                    <a:lnTo>
                      <a:pt x="1" y="360"/>
                    </a:lnTo>
                    <a:lnTo>
                      <a:pt x="3" y="366"/>
                    </a:lnTo>
                    <a:lnTo>
                      <a:pt x="8" y="370"/>
                    </a:lnTo>
                    <a:lnTo>
                      <a:pt x="14" y="372"/>
                    </a:lnTo>
                    <a:lnTo>
                      <a:pt x="14" y="372"/>
                    </a:lnTo>
                    <a:lnTo>
                      <a:pt x="20" y="372"/>
                    </a:lnTo>
                    <a:lnTo>
                      <a:pt x="37" y="372"/>
                    </a:lnTo>
                    <a:lnTo>
                      <a:pt x="49" y="374"/>
                    </a:lnTo>
                    <a:lnTo>
                      <a:pt x="63" y="376"/>
                    </a:lnTo>
                    <a:lnTo>
                      <a:pt x="78" y="382"/>
                    </a:lnTo>
                    <a:lnTo>
                      <a:pt x="95" y="389"/>
                    </a:lnTo>
                    <a:lnTo>
                      <a:pt x="95" y="389"/>
                    </a:lnTo>
                    <a:lnTo>
                      <a:pt x="100" y="391"/>
                    </a:lnTo>
                    <a:lnTo>
                      <a:pt x="100" y="391"/>
                    </a:lnTo>
                    <a:lnTo>
                      <a:pt x="107" y="393"/>
                    </a:lnTo>
                    <a:lnTo>
                      <a:pt x="113" y="393"/>
                    </a:lnTo>
                    <a:lnTo>
                      <a:pt x="118" y="391"/>
                    </a:lnTo>
                    <a:lnTo>
                      <a:pt x="120" y="387"/>
                    </a:lnTo>
                    <a:lnTo>
                      <a:pt x="122" y="382"/>
                    </a:lnTo>
                    <a:lnTo>
                      <a:pt x="122" y="374"/>
                    </a:lnTo>
                    <a:lnTo>
                      <a:pt x="121" y="362"/>
                    </a:lnTo>
                    <a:lnTo>
                      <a:pt x="121" y="362"/>
                    </a:lnTo>
                    <a:lnTo>
                      <a:pt x="121" y="360"/>
                    </a:lnTo>
                    <a:lnTo>
                      <a:pt x="121" y="360"/>
                    </a:lnTo>
                    <a:lnTo>
                      <a:pt x="121" y="360"/>
                    </a:lnTo>
                    <a:lnTo>
                      <a:pt x="121" y="360"/>
                    </a:lnTo>
                    <a:lnTo>
                      <a:pt x="121" y="358"/>
                    </a:lnTo>
                    <a:lnTo>
                      <a:pt x="121" y="358"/>
                    </a:lnTo>
                    <a:lnTo>
                      <a:pt x="120" y="358"/>
                    </a:lnTo>
                    <a:lnTo>
                      <a:pt x="120" y="358"/>
                    </a:lnTo>
                    <a:lnTo>
                      <a:pt x="120" y="356"/>
                    </a:lnTo>
                    <a:lnTo>
                      <a:pt x="120" y="356"/>
                    </a:lnTo>
                    <a:lnTo>
                      <a:pt x="120" y="356"/>
                    </a:lnTo>
                    <a:lnTo>
                      <a:pt x="120" y="356"/>
                    </a:lnTo>
                    <a:lnTo>
                      <a:pt x="120" y="354"/>
                    </a:lnTo>
                    <a:lnTo>
                      <a:pt x="120" y="354"/>
                    </a:lnTo>
                    <a:lnTo>
                      <a:pt x="120" y="354"/>
                    </a:lnTo>
                    <a:lnTo>
                      <a:pt x="120" y="354"/>
                    </a:lnTo>
                    <a:lnTo>
                      <a:pt x="120" y="350"/>
                    </a:lnTo>
                    <a:lnTo>
                      <a:pt x="120" y="350"/>
                    </a:lnTo>
                    <a:lnTo>
                      <a:pt x="120" y="350"/>
                    </a:lnTo>
                    <a:lnTo>
                      <a:pt x="120" y="350"/>
                    </a:lnTo>
                    <a:lnTo>
                      <a:pt x="120" y="348"/>
                    </a:lnTo>
                    <a:lnTo>
                      <a:pt x="120" y="348"/>
                    </a:lnTo>
                    <a:lnTo>
                      <a:pt x="120" y="346"/>
                    </a:lnTo>
                    <a:lnTo>
                      <a:pt x="120" y="346"/>
                    </a:lnTo>
                    <a:lnTo>
                      <a:pt x="120" y="344"/>
                    </a:lnTo>
                    <a:lnTo>
                      <a:pt x="120" y="344"/>
                    </a:lnTo>
                    <a:lnTo>
                      <a:pt x="119" y="344"/>
                    </a:lnTo>
                    <a:lnTo>
                      <a:pt x="119" y="344"/>
                    </a:lnTo>
                    <a:lnTo>
                      <a:pt x="119" y="340"/>
                    </a:lnTo>
                    <a:lnTo>
                      <a:pt x="119" y="340"/>
                    </a:lnTo>
                    <a:lnTo>
                      <a:pt x="119" y="340"/>
                    </a:lnTo>
                    <a:lnTo>
                      <a:pt x="119" y="340"/>
                    </a:lnTo>
                    <a:lnTo>
                      <a:pt x="119" y="329"/>
                    </a:lnTo>
                    <a:lnTo>
                      <a:pt x="119" y="329"/>
                    </a:lnTo>
                    <a:lnTo>
                      <a:pt x="119" y="329"/>
                    </a:lnTo>
                    <a:lnTo>
                      <a:pt x="119" y="329"/>
                    </a:lnTo>
                    <a:lnTo>
                      <a:pt x="119" y="325"/>
                    </a:lnTo>
                    <a:lnTo>
                      <a:pt x="119" y="325"/>
                    </a:lnTo>
                    <a:lnTo>
                      <a:pt x="119" y="325"/>
                    </a:lnTo>
                    <a:lnTo>
                      <a:pt x="119" y="325"/>
                    </a:lnTo>
                    <a:lnTo>
                      <a:pt x="119" y="307"/>
                    </a:lnTo>
                    <a:lnTo>
                      <a:pt x="119" y="307"/>
                    </a:lnTo>
                    <a:lnTo>
                      <a:pt x="119" y="284"/>
                    </a:lnTo>
                    <a:lnTo>
                      <a:pt x="120" y="264"/>
                    </a:lnTo>
                    <a:lnTo>
                      <a:pt x="120" y="264"/>
                    </a:lnTo>
                    <a:lnTo>
                      <a:pt x="121" y="247"/>
                    </a:lnTo>
                    <a:lnTo>
                      <a:pt x="123" y="235"/>
                    </a:lnTo>
                    <a:lnTo>
                      <a:pt x="123" y="229"/>
                    </a:lnTo>
                    <a:lnTo>
                      <a:pt x="122" y="221"/>
                    </a:lnTo>
                    <a:lnTo>
                      <a:pt x="116" y="200"/>
                    </a:lnTo>
                    <a:lnTo>
                      <a:pt x="116" y="200"/>
                    </a:lnTo>
                    <a:lnTo>
                      <a:pt x="114" y="190"/>
                    </a:lnTo>
                    <a:lnTo>
                      <a:pt x="114" y="178"/>
                    </a:lnTo>
                    <a:lnTo>
                      <a:pt x="114" y="145"/>
                    </a:lnTo>
                    <a:lnTo>
                      <a:pt x="112" y="123"/>
                    </a:lnTo>
                    <a:lnTo>
                      <a:pt x="110" y="96"/>
                    </a:lnTo>
                    <a:lnTo>
                      <a:pt x="104" y="67"/>
                    </a:lnTo>
                    <a:lnTo>
                      <a:pt x="96" y="34"/>
                    </a:lnTo>
                    <a:lnTo>
                      <a:pt x="96" y="34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Freeform 35"/>
              <p:cNvSpPr>
                <a:spLocks/>
              </p:cNvSpPr>
              <p:nvPr/>
            </p:nvSpPr>
            <p:spPr bwMode="auto">
              <a:xfrm>
                <a:off x="7197725" y="4706938"/>
                <a:ext cx="206375" cy="311150"/>
              </a:xfrm>
              <a:custGeom>
                <a:avLst/>
                <a:gdLst/>
                <a:ahLst/>
                <a:cxnLst>
                  <a:cxn ang="0">
                    <a:pos x="95" y="34"/>
                  </a:cxn>
                  <a:cxn ang="0">
                    <a:pos x="101" y="12"/>
                  </a:cxn>
                  <a:cxn ang="0">
                    <a:pos x="102" y="0"/>
                  </a:cxn>
                  <a:cxn ang="0">
                    <a:pos x="91" y="2"/>
                  </a:cxn>
                  <a:cxn ang="0">
                    <a:pos x="27" y="34"/>
                  </a:cxn>
                  <a:cxn ang="0">
                    <a:pos x="21" y="45"/>
                  </a:cxn>
                  <a:cxn ang="0">
                    <a:pos x="15" y="71"/>
                  </a:cxn>
                  <a:cxn ang="0">
                    <a:pos x="12" y="80"/>
                  </a:cxn>
                  <a:cxn ang="0">
                    <a:pos x="11" y="120"/>
                  </a:cxn>
                  <a:cxn ang="0">
                    <a:pos x="12" y="239"/>
                  </a:cxn>
                  <a:cxn ang="0">
                    <a:pos x="10" y="282"/>
                  </a:cxn>
                  <a:cxn ang="0">
                    <a:pos x="8" y="299"/>
                  </a:cxn>
                  <a:cxn ang="0">
                    <a:pos x="2" y="329"/>
                  </a:cxn>
                  <a:cxn ang="0">
                    <a:pos x="0" y="354"/>
                  </a:cxn>
                  <a:cxn ang="0">
                    <a:pos x="2" y="362"/>
                  </a:cxn>
                  <a:cxn ang="0">
                    <a:pos x="6" y="370"/>
                  </a:cxn>
                  <a:cxn ang="0">
                    <a:pos x="14" y="372"/>
                  </a:cxn>
                  <a:cxn ang="0">
                    <a:pos x="20" y="372"/>
                  </a:cxn>
                  <a:cxn ang="0">
                    <a:pos x="52" y="374"/>
                  </a:cxn>
                  <a:cxn ang="0">
                    <a:pos x="82" y="383"/>
                  </a:cxn>
                  <a:cxn ang="0">
                    <a:pos x="100" y="391"/>
                  </a:cxn>
                  <a:cxn ang="0">
                    <a:pos x="113" y="393"/>
                  </a:cxn>
                  <a:cxn ang="0">
                    <a:pos x="120" y="387"/>
                  </a:cxn>
                  <a:cxn ang="0">
                    <a:pos x="122" y="374"/>
                  </a:cxn>
                  <a:cxn ang="0">
                    <a:pos x="121" y="362"/>
                  </a:cxn>
                  <a:cxn ang="0">
                    <a:pos x="119" y="319"/>
                  </a:cxn>
                  <a:cxn ang="0">
                    <a:pos x="120" y="264"/>
                  </a:cxn>
                  <a:cxn ang="0">
                    <a:pos x="121" y="252"/>
                  </a:cxn>
                  <a:cxn ang="0">
                    <a:pos x="129" y="217"/>
                  </a:cxn>
                  <a:cxn ang="0">
                    <a:pos x="129" y="206"/>
                  </a:cxn>
                  <a:cxn ang="0">
                    <a:pos x="126" y="200"/>
                  </a:cxn>
                  <a:cxn ang="0">
                    <a:pos x="118" y="198"/>
                  </a:cxn>
                  <a:cxn ang="0">
                    <a:pos x="115" y="196"/>
                  </a:cxn>
                  <a:cxn ang="0">
                    <a:pos x="111" y="184"/>
                  </a:cxn>
                  <a:cxn ang="0">
                    <a:pos x="105" y="151"/>
                  </a:cxn>
                  <a:cxn ang="0">
                    <a:pos x="99" y="65"/>
                  </a:cxn>
                  <a:cxn ang="0">
                    <a:pos x="95" y="34"/>
                  </a:cxn>
                </a:cxnLst>
                <a:rect l="0" t="0" r="r" b="b"/>
                <a:pathLst>
                  <a:path w="130" h="393">
                    <a:moveTo>
                      <a:pt x="95" y="34"/>
                    </a:moveTo>
                    <a:lnTo>
                      <a:pt x="95" y="34"/>
                    </a:lnTo>
                    <a:lnTo>
                      <a:pt x="100" y="22"/>
                    </a:lnTo>
                    <a:lnTo>
                      <a:pt x="101" y="12"/>
                    </a:lnTo>
                    <a:lnTo>
                      <a:pt x="102" y="6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91" y="2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6" y="37"/>
                    </a:lnTo>
                    <a:lnTo>
                      <a:pt x="21" y="45"/>
                    </a:lnTo>
                    <a:lnTo>
                      <a:pt x="17" y="61"/>
                    </a:lnTo>
                    <a:lnTo>
                      <a:pt x="15" y="71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2" y="98"/>
                    </a:lnTo>
                    <a:lnTo>
                      <a:pt x="11" y="120"/>
                    </a:lnTo>
                    <a:lnTo>
                      <a:pt x="12" y="178"/>
                    </a:lnTo>
                    <a:lnTo>
                      <a:pt x="12" y="239"/>
                    </a:lnTo>
                    <a:lnTo>
                      <a:pt x="11" y="264"/>
                    </a:lnTo>
                    <a:lnTo>
                      <a:pt x="10" y="282"/>
                    </a:lnTo>
                    <a:lnTo>
                      <a:pt x="10" y="282"/>
                    </a:lnTo>
                    <a:lnTo>
                      <a:pt x="8" y="299"/>
                    </a:lnTo>
                    <a:lnTo>
                      <a:pt x="6" y="313"/>
                    </a:lnTo>
                    <a:lnTo>
                      <a:pt x="2" y="329"/>
                    </a:lnTo>
                    <a:lnTo>
                      <a:pt x="1" y="342"/>
                    </a:lnTo>
                    <a:lnTo>
                      <a:pt x="0" y="354"/>
                    </a:lnTo>
                    <a:lnTo>
                      <a:pt x="1" y="358"/>
                    </a:lnTo>
                    <a:lnTo>
                      <a:pt x="2" y="362"/>
                    </a:lnTo>
                    <a:lnTo>
                      <a:pt x="3" y="366"/>
                    </a:lnTo>
                    <a:lnTo>
                      <a:pt x="6" y="370"/>
                    </a:lnTo>
                    <a:lnTo>
                      <a:pt x="9" y="372"/>
                    </a:lnTo>
                    <a:lnTo>
                      <a:pt x="14" y="372"/>
                    </a:lnTo>
                    <a:lnTo>
                      <a:pt x="14" y="372"/>
                    </a:lnTo>
                    <a:lnTo>
                      <a:pt x="20" y="372"/>
                    </a:lnTo>
                    <a:lnTo>
                      <a:pt x="38" y="372"/>
                    </a:lnTo>
                    <a:lnTo>
                      <a:pt x="52" y="374"/>
                    </a:lnTo>
                    <a:lnTo>
                      <a:pt x="66" y="378"/>
                    </a:lnTo>
                    <a:lnTo>
                      <a:pt x="82" y="383"/>
                    </a:lnTo>
                    <a:lnTo>
                      <a:pt x="100" y="391"/>
                    </a:lnTo>
                    <a:lnTo>
                      <a:pt x="100" y="391"/>
                    </a:lnTo>
                    <a:lnTo>
                      <a:pt x="107" y="393"/>
                    </a:lnTo>
                    <a:lnTo>
                      <a:pt x="113" y="393"/>
                    </a:lnTo>
                    <a:lnTo>
                      <a:pt x="118" y="391"/>
                    </a:lnTo>
                    <a:lnTo>
                      <a:pt x="120" y="387"/>
                    </a:lnTo>
                    <a:lnTo>
                      <a:pt x="122" y="382"/>
                    </a:lnTo>
                    <a:lnTo>
                      <a:pt x="122" y="374"/>
                    </a:lnTo>
                    <a:lnTo>
                      <a:pt x="121" y="362"/>
                    </a:lnTo>
                    <a:lnTo>
                      <a:pt x="121" y="362"/>
                    </a:lnTo>
                    <a:lnTo>
                      <a:pt x="120" y="346"/>
                    </a:lnTo>
                    <a:lnTo>
                      <a:pt x="119" y="319"/>
                    </a:lnTo>
                    <a:lnTo>
                      <a:pt x="119" y="290"/>
                    </a:lnTo>
                    <a:lnTo>
                      <a:pt x="120" y="264"/>
                    </a:lnTo>
                    <a:lnTo>
                      <a:pt x="120" y="264"/>
                    </a:lnTo>
                    <a:lnTo>
                      <a:pt x="121" y="252"/>
                    </a:lnTo>
                    <a:lnTo>
                      <a:pt x="123" y="241"/>
                    </a:lnTo>
                    <a:lnTo>
                      <a:pt x="129" y="217"/>
                    </a:lnTo>
                    <a:lnTo>
                      <a:pt x="130" y="209"/>
                    </a:lnTo>
                    <a:lnTo>
                      <a:pt x="129" y="206"/>
                    </a:lnTo>
                    <a:lnTo>
                      <a:pt x="129" y="202"/>
                    </a:lnTo>
                    <a:lnTo>
                      <a:pt x="126" y="200"/>
                    </a:lnTo>
                    <a:lnTo>
                      <a:pt x="124" y="198"/>
                    </a:lnTo>
                    <a:lnTo>
                      <a:pt x="118" y="198"/>
                    </a:lnTo>
                    <a:lnTo>
                      <a:pt x="118" y="198"/>
                    </a:lnTo>
                    <a:lnTo>
                      <a:pt x="115" y="196"/>
                    </a:lnTo>
                    <a:lnTo>
                      <a:pt x="113" y="192"/>
                    </a:lnTo>
                    <a:lnTo>
                      <a:pt x="111" y="184"/>
                    </a:lnTo>
                    <a:lnTo>
                      <a:pt x="109" y="174"/>
                    </a:lnTo>
                    <a:lnTo>
                      <a:pt x="105" y="151"/>
                    </a:lnTo>
                    <a:lnTo>
                      <a:pt x="103" y="121"/>
                    </a:lnTo>
                    <a:lnTo>
                      <a:pt x="99" y="65"/>
                    </a:lnTo>
                    <a:lnTo>
                      <a:pt x="97" y="43"/>
                    </a:lnTo>
                    <a:lnTo>
                      <a:pt x="95" y="34"/>
                    </a:lnTo>
                    <a:lnTo>
                      <a:pt x="95" y="34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Freeform 36"/>
              <p:cNvSpPr>
                <a:spLocks/>
              </p:cNvSpPr>
              <p:nvPr/>
            </p:nvSpPr>
            <p:spPr bwMode="auto">
              <a:xfrm>
                <a:off x="7224713" y="4708525"/>
                <a:ext cx="136525" cy="47625"/>
              </a:xfrm>
              <a:custGeom>
                <a:avLst/>
                <a:gdLst/>
                <a:ahLst/>
                <a:cxnLst>
                  <a:cxn ang="0">
                    <a:pos x="86" y="18"/>
                  </a:cxn>
                  <a:cxn ang="0">
                    <a:pos x="86" y="18"/>
                  </a:cxn>
                  <a:cxn ang="0">
                    <a:pos x="84" y="18"/>
                  </a:cxn>
                  <a:cxn ang="0">
                    <a:pos x="82" y="16"/>
                  </a:cxn>
                  <a:cxn ang="0">
                    <a:pos x="80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7" y="2"/>
                  </a:cxn>
                  <a:cxn ang="0">
                    <a:pos x="74" y="0"/>
                  </a:cxn>
                  <a:cxn ang="0">
                    <a:pos x="10" y="32"/>
                  </a:cxn>
                  <a:cxn ang="0">
                    <a:pos x="10" y="32"/>
                  </a:cxn>
                  <a:cxn ang="0">
                    <a:pos x="7" y="37"/>
                  </a:cxn>
                  <a:cxn ang="0">
                    <a:pos x="3" y="4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19" y="61"/>
                  </a:cxn>
                  <a:cxn ang="0">
                    <a:pos x="35" y="61"/>
                  </a:cxn>
                  <a:cxn ang="0">
                    <a:pos x="48" y="59"/>
                  </a:cxn>
                  <a:cxn ang="0">
                    <a:pos x="59" y="55"/>
                  </a:cxn>
                  <a:cxn ang="0">
                    <a:pos x="68" y="47"/>
                  </a:cxn>
                  <a:cxn ang="0">
                    <a:pos x="76" y="39"/>
                  </a:cxn>
                  <a:cxn ang="0">
                    <a:pos x="82" y="30"/>
                  </a:cxn>
                  <a:cxn ang="0">
                    <a:pos x="86" y="18"/>
                  </a:cxn>
                  <a:cxn ang="0">
                    <a:pos x="86" y="18"/>
                  </a:cxn>
                </a:cxnLst>
                <a:rect l="0" t="0" r="r" b="b"/>
                <a:pathLst>
                  <a:path w="86" h="61">
                    <a:moveTo>
                      <a:pt x="86" y="18"/>
                    </a:moveTo>
                    <a:lnTo>
                      <a:pt x="86" y="18"/>
                    </a:lnTo>
                    <a:lnTo>
                      <a:pt x="84" y="18"/>
                    </a:lnTo>
                    <a:lnTo>
                      <a:pt x="82" y="16"/>
                    </a:lnTo>
                    <a:lnTo>
                      <a:pt x="80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7" y="2"/>
                    </a:lnTo>
                    <a:lnTo>
                      <a:pt x="74" y="0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7" y="37"/>
                    </a:lnTo>
                    <a:lnTo>
                      <a:pt x="3" y="45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19" y="61"/>
                    </a:lnTo>
                    <a:lnTo>
                      <a:pt x="35" y="61"/>
                    </a:lnTo>
                    <a:lnTo>
                      <a:pt x="48" y="59"/>
                    </a:lnTo>
                    <a:lnTo>
                      <a:pt x="59" y="55"/>
                    </a:lnTo>
                    <a:lnTo>
                      <a:pt x="68" y="47"/>
                    </a:lnTo>
                    <a:lnTo>
                      <a:pt x="76" y="39"/>
                    </a:lnTo>
                    <a:lnTo>
                      <a:pt x="82" y="30"/>
                    </a:lnTo>
                    <a:lnTo>
                      <a:pt x="86" y="18"/>
                    </a:lnTo>
                    <a:lnTo>
                      <a:pt x="86" y="18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Freeform 37"/>
              <p:cNvSpPr>
                <a:spLocks/>
              </p:cNvSpPr>
              <p:nvPr/>
            </p:nvSpPr>
            <p:spPr bwMode="auto">
              <a:xfrm>
                <a:off x="7207250" y="4848225"/>
                <a:ext cx="23813" cy="10477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6" y="61"/>
                  </a:cxn>
                  <a:cxn ang="0">
                    <a:pos x="5" y="86"/>
                  </a:cxn>
                  <a:cxn ang="0">
                    <a:pos x="4" y="104"/>
                  </a:cxn>
                  <a:cxn ang="0">
                    <a:pos x="4" y="104"/>
                  </a:cxn>
                  <a:cxn ang="0">
                    <a:pos x="0" y="133"/>
                  </a:cxn>
                  <a:cxn ang="0">
                    <a:pos x="0" y="133"/>
                  </a:cxn>
                  <a:cxn ang="0">
                    <a:pos x="10" y="98"/>
                  </a:cxn>
                  <a:cxn ang="0">
                    <a:pos x="13" y="80"/>
                  </a:cxn>
                  <a:cxn ang="0">
                    <a:pos x="15" y="65"/>
                  </a:cxn>
                  <a:cxn ang="0">
                    <a:pos x="15" y="65"/>
                  </a:cxn>
                  <a:cxn ang="0">
                    <a:pos x="15" y="45"/>
                  </a:cxn>
                  <a:cxn ang="0">
                    <a:pos x="14" y="28"/>
                  </a:cxn>
                  <a:cxn ang="0">
                    <a:pos x="11" y="12"/>
                  </a:cxn>
                  <a:cxn ang="0">
                    <a:pos x="9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15" h="133">
                    <a:moveTo>
                      <a:pt x="6" y="0"/>
                    </a:moveTo>
                    <a:lnTo>
                      <a:pt x="6" y="0"/>
                    </a:lnTo>
                    <a:lnTo>
                      <a:pt x="6" y="61"/>
                    </a:lnTo>
                    <a:lnTo>
                      <a:pt x="5" y="86"/>
                    </a:lnTo>
                    <a:lnTo>
                      <a:pt x="4" y="104"/>
                    </a:lnTo>
                    <a:lnTo>
                      <a:pt x="4" y="104"/>
                    </a:lnTo>
                    <a:lnTo>
                      <a:pt x="0" y="133"/>
                    </a:lnTo>
                    <a:lnTo>
                      <a:pt x="0" y="133"/>
                    </a:lnTo>
                    <a:lnTo>
                      <a:pt x="10" y="98"/>
                    </a:lnTo>
                    <a:lnTo>
                      <a:pt x="13" y="80"/>
                    </a:lnTo>
                    <a:lnTo>
                      <a:pt x="15" y="65"/>
                    </a:lnTo>
                    <a:lnTo>
                      <a:pt x="15" y="65"/>
                    </a:lnTo>
                    <a:lnTo>
                      <a:pt x="15" y="45"/>
                    </a:lnTo>
                    <a:lnTo>
                      <a:pt x="14" y="28"/>
                    </a:lnTo>
                    <a:lnTo>
                      <a:pt x="11" y="12"/>
                    </a:lnTo>
                    <a:lnTo>
                      <a:pt x="9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6272B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Freeform 38"/>
              <p:cNvSpPr>
                <a:spLocks/>
              </p:cNvSpPr>
              <p:nvPr/>
            </p:nvSpPr>
            <p:spPr bwMode="auto">
              <a:xfrm>
                <a:off x="7277100" y="4806950"/>
                <a:ext cx="114300" cy="211137"/>
              </a:xfrm>
              <a:custGeom>
                <a:avLst/>
                <a:gdLst/>
                <a:ahLst/>
                <a:cxnLst>
                  <a:cxn ang="0">
                    <a:pos x="51" y="112"/>
                  </a:cxn>
                  <a:cxn ang="0">
                    <a:pos x="51" y="112"/>
                  </a:cxn>
                  <a:cxn ang="0">
                    <a:pos x="44" y="106"/>
                  </a:cxn>
                  <a:cxn ang="0">
                    <a:pos x="37" y="96"/>
                  </a:cxn>
                  <a:cxn ang="0">
                    <a:pos x="32" y="88"/>
                  </a:cxn>
                  <a:cxn ang="0">
                    <a:pos x="26" y="79"/>
                  </a:cxn>
                  <a:cxn ang="0">
                    <a:pos x="18" y="61"/>
                  </a:cxn>
                  <a:cxn ang="0">
                    <a:pos x="14" y="41"/>
                  </a:cxn>
                  <a:cxn ang="0">
                    <a:pos x="10" y="26"/>
                  </a:cxn>
                  <a:cxn ang="0">
                    <a:pos x="8" y="12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14"/>
                  </a:cxn>
                  <a:cxn ang="0">
                    <a:pos x="2" y="26"/>
                  </a:cxn>
                  <a:cxn ang="0">
                    <a:pos x="0" y="37"/>
                  </a:cxn>
                  <a:cxn ang="0">
                    <a:pos x="0" y="49"/>
                  </a:cxn>
                  <a:cxn ang="0">
                    <a:pos x="2" y="61"/>
                  </a:cxn>
                  <a:cxn ang="0">
                    <a:pos x="4" y="71"/>
                  </a:cxn>
                  <a:cxn ang="0">
                    <a:pos x="10" y="90"/>
                  </a:cxn>
                  <a:cxn ang="0">
                    <a:pos x="17" y="108"/>
                  </a:cxn>
                  <a:cxn ang="0">
                    <a:pos x="24" y="124"/>
                  </a:cxn>
                  <a:cxn ang="0">
                    <a:pos x="30" y="139"/>
                  </a:cxn>
                  <a:cxn ang="0">
                    <a:pos x="31" y="145"/>
                  </a:cxn>
                  <a:cxn ang="0">
                    <a:pos x="31" y="151"/>
                  </a:cxn>
                  <a:cxn ang="0">
                    <a:pos x="31" y="151"/>
                  </a:cxn>
                  <a:cxn ang="0">
                    <a:pos x="31" y="163"/>
                  </a:cxn>
                  <a:cxn ang="0">
                    <a:pos x="32" y="172"/>
                  </a:cxn>
                  <a:cxn ang="0">
                    <a:pos x="35" y="180"/>
                  </a:cxn>
                  <a:cxn ang="0">
                    <a:pos x="37" y="188"/>
                  </a:cxn>
                  <a:cxn ang="0">
                    <a:pos x="45" y="202"/>
                  </a:cxn>
                  <a:cxn ang="0">
                    <a:pos x="52" y="215"/>
                  </a:cxn>
                  <a:cxn ang="0">
                    <a:pos x="52" y="215"/>
                  </a:cxn>
                  <a:cxn ang="0">
                    <a:pos x="55" y="223"/>
                  </a:cxn>
                  <a:cxn ang="0">
                    <a:pos x="56" y="229"/>
                  </a:cxn>
                  <a:cxn ang="0">
                    <a:pos x="56" y="235"/>
                  </a:cxn>
                  <a:cxn ang="0">
                    <a:pos x="56" y="243"/>
                  </a:cxn>
                  <a:cxn ang="0">
                    <a:pos x="55" y="249"/>
                  </a:cxn>
                  <a:cxn ang="0">
                    <a:pos x="52" y="256"/>
                  </a:cxn>
                  <a:cxn ang="0">
                    <a:pos x="45" y="262"/>
                  </a:cxn>
                  <a:cxn ang="0">
                    <a:pos x="45" y="262"/>
                  </a:cxn>
                  <a:cxn ang="0">
                    <a:pos x="50" y="264"/>
                  </a:cxn>
                  <a:cxn ang="0">
                    <a:pos x="50" y="264"/>
                  </a:cxn>
                  <a:cxn ang="0">
                    <a:pos x="57" y="266"/>
                  </a:cxn>
                  <a:cxn ang="0">
                    <a:pos x="63" y="266"/>
                  </a:cxn>
                  <a:cxn ang="0">
                    <a:pos x="68" y="264"/>
                  </a:cxn>
                  <a:cxn ang="0">
                    <a:pos x="70" y="260"/>
                  </a:cxn>
                  <a:cxn ang="0">
                    <a:pos x="72" y="255"/>
                  </a:cxn>
                  <a:cxn ang="0">
                    <a:pos x="72" y="247"/>
                  </a:cxn>
                  <a:cxn ang="0">
                    <a:pos x="71" y="235"/>
                  </a:cxn>
                  <a:cxn ang="0">
                    <a:pos x="71" y="235"/>
                  </a:cxn>
                  <a:cxn ang="0">
                    <a:pos x="70" y="225"/>
                  </a:cxn>
                  <a:cxn ang="0">
                    <a:pos x="70" y="210"/>
                  </a:cxn>
                  <a:cxn ang="0">
                    <a:pos x="70" y="170"/>
                  </a:cxn>
                  <a:cxn ang="0">
                    <a:pos x="70" y="170"/>
                  </a:cxn>
                  <a:cxn ang="0">
                    <a:pos x="63" y="165"/>
                  </a:cxn>
                  <a:cxn ang="0">
                    <a:pos x="57" y="157"/>
                  </a:cxn>
                  <a:cxn ang="0">
                    <a:pos x="54" y="147"/>
                  </a:cxn>
                  <a:cxn ang="0">
                    <a:pos x="52" y="137"/>
                  </a:cxn>
                  <a:cxn ang="0">
                    <a:pos x="51" y="127"/>
                  </a:cxn>
                  <a:cxn ang="0">
                    <a:pos x="51" y="120"/>
                  </a:cxn>
                  <a:cxn ang="0">
                    <a:pos x="51" y="112"/>
                  </a:cxn>
                  <a:cxn ang="0">
                    <a:pos x="51" y="112"/>
                  </a:cxn>
                </a:cxnLst>
                <a:rect l="0" t="0" r="r" b="b"/>
                <a:pathLst>
                  <a:path w="72" h="266">
                    <a:moveTo>
                      <a:pt x="51" y="112"/>
                    </a:moveTo>
                    <a:lnTo>
                      <a:pt x="51" y="112"/>
                    </a:lnTo>
                    <a:lnTo>
                      <a:pt x="44" y="106"/>
                    </a:lnTo>
                    <a:lnTo>
                      <a:pt x="37" y="96"/>
                    </a:lnTo>
                    <a:lnTo>
                      <a:pt x="32" y="88"/>
                    </a:lnTo>
                    <a:lnTo>
                      <a:pt x="26" y="79"/>
                    </a:lnTo>
                    <a:lnTo>
                      <a:pt x="18" y="61"/>
                    </a:lnTo>
                    <a:lnTo>
                      <a:pt x="14" y="41"/>
                    </a:lnTo>
                    <a:lnTo>
                      <a:pt x="10" y="26"/>
                    </a:lnTo>
                    <a:lnTo>
                      <a:pt x="8" y="1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14"/>
                    </a:lnTo>
                    <a:lnTo>
                      <a:pt x="2" y="26"/>
                    </a:lnTo>
                    <a:lnTo>
                      <a:pt x="0" y="37"/>
                    </a:lnTo>
                    <a:lnTo>
                      <a:pt x="0" y="49"/>
                    </a:lnTo>
                    <a:lnTo>
                      <a:pt x="2" y="61"/>
                    </a:lnTo>
                    <a:lnTo>
                      <a:pt x="4" y="71"/>
                    </a:lnTo>
                    <a:lnTo>
                      <a:pt x="10" y="90"/>
                    </a:lnTo>
                    <a:lnTo>
                      <a:pt x="17" y="108"/>
                    </a:lnTo>
                    <a:lnTo>
                      <a:pt x="24" y="124"/>
                    </a:lnTo>
                    <a:lnTo>
                      <a:pt x="30" y="139"/>
                    </a:lnTo>
                    <a:lnTo>
                      <a:pt x="31" y="145"/>
                    </a:lnTo>
                    <a:lnTo>
                      <a:pt x="31" y="151"/>
                    </a:lnTo>
                    <a:lnTo>
                      <a:pt x="31" y="151"/>
                    </a:lnTo>
                    <a:lnTo>
                      <a:pt x="31" y="163"/>
                    </a:lnTo>
                    <a:lnTo>
                      <a:pt x="32" y="172"/>
                    </a:lnTo>
                    <a:lnTo>
                      <a:pt x="35" y="180"/>
                    </a:lnTo>
                    <a:lnTo>
                      <a:pt x="37" y="188"/>
                    </a:lnTo>
                    <a:lnTo>
                      <a:pt x="45" y="202"/>
                    </a:lnTo>
                    <a:lnTo>
                      <a:pt x="52" y="215"/>
                    </a:lnTo>
                    <a:lnTo>
                      <a:pt x="52" y="215"/>
                    </a:lnTo>
                    <a:lnTo>
                      <a:pt x="55" y="223"/>
                    </a:lnTo>
                    <a:lnTo>
                      <a:pt x="56" y="229"/>
                    </a:lnTo>
                    <a:lnTo>
                      <a:pt x="56" y="235"/>
                    </a:lnTo>
                    <a:lnTo>
                      <a:pt x="56" y="243"/>
                    </a:lnTo>
                    <a:lnTo>
                      <a:pt x="55" y="249"/>
                    </a:lnTo>
                    <a:lnTo>
                      <a:pt x="52" y="256"/>
                    </a:lnTo>
                    <a:lnTo>
                      <a:pt x="45" y="262"/>
                    </a:lnTo>
                    <a:lnTo>
                      <a:pt x="45" y="262"/>
                    </a:lnTo>
                    <a:lnTo>
                      <a:pt x="50" y="264"/>
                    </a:lnTo>
                    <a:lnTo>
                      <a:pt x="50" y="264"/>
                    </a:lnTo>
                    <a:lnTo>
                      <a:pt x="57" y="266"/>
                    </a:lnTo>
                    <a:lnTo>
                      <a:pt x="63" y="266"/>
                    </a:lnTo>
                    <a:lnTo>
                      <a:pt x="68" y="264"/>
                    </a:lnTo>
                    <a:lnTo>
                      <a:pt x="70" y="260"/>
                    </a:lnTo>
                    <a:lnTo>
                      <a:pt x="72" y="255"/>
                    </a:lnTo>
                    <a:lnTo>
                      <a:pt x="72" y="247"/>
                    </a:lnTo>
                    <a:lnTo>
                      <a:pt x="71" y="235"/>
                    </a:lnTo>
                    <a:lnTo>
                      <a:pt x="71" y="235"/>
                    </a:lnTo>
                    <a:lnTo>
                      <a:pt x="70" y="225"/>
                    </a:lnTo>
                    <a:lnTo>
                      <a:pt x="70" y="210"/>
                    </a:lnTo>
                    <a:lnTo>
                      <a:pt x="70" y="170"/>
                    </a:lnTo>
                    <a:lnTo>
                      <a:pt x="70" y="170"/>
                    </a:lnTo>
                    <a:lnTo>
                      <a:pt x="63" y="165"/>
                    </a:lnTo>
                    <a:lnTo>
                      <a:pt x="57" y="157"/>
                    </a:lnTo>
                    <a:lnTo>
                      <a:pt x="54" y="147"/>
                    </a:lnTo>
                    <a:lnTo>
                      <a:pt x="52" y="137"/>
                    </a:lnTo>
                    <a:lnTo>
                      <a:pt x="51" y="127"/>
                    </a:lnTo>
                    <a:lnTo>
                      <a:pt x="51" y="120"/>
                    </a:lnTo>
                    <a:lnTo>
                      <a:pt x="51" y="112"/>
                    </a:lnTo>
                    <a:lnTo>
                      <a:pt x="51" y="112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Freeform 39"/>
              <p:cNvSpPr>
                <a:spLocks/>
              </p:cNvSpPr>
              <p:nvPr/>
            </p:nvSpPr>
            <p:spPr bwMode="auto">
              <a:xfrm>
                <a:off x="7216775" y="4683125"/>
                <a:ext cx="149225" cy="61912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83" y="0"/>
                  </a:cxn>
                  <a:cxn ang="0">
                    <a:pos x="85" y="6"/>
                  </a:cxn>
                  <a:cxn ang="0">
                    <a:pos x="90" y="18"/>
                  </a:cxn>
                  <a:cxn ang="0">
                    <a:pos x="93" y="33"/>
                  </a:cxn>
                  <a:cxn ang="0">
                    <a:pos x="94" y="41"/>
                  </a:cxn>
                  <a:cxn ang="0">
                    <a:pos x="93" y="49"/>
                  </a:cxn>
                  <a:cxn ang="0">
                    <a:pos x="93" y="49"/>
                  </a:cxn>
                  <a:cxn ang="0">
                    <a:pos x="91" y="55"/>
                  </a:cxn>
                  <a:cxn ang="0">
                    <a:pos x="88" y="61"/>
                  </a:cxn>
                  <a:cxn ang="0">
                    <a:pos x="84" y="66"/>
                  </a:cxn>
                  <a:cxn ang="0">
                    <a:pos x="79" y="70"/>
                  </a:cxn>
                  <a:cxn ang="0">
                    <a:pos x="68" y="74"/>
                  </a:cxn>
                  <a:cxn ang="0">
                    <a:pos x="55" y="78"/>
                  </a:cxn>
                  <a:cxn ang="0">
                    <a:pos x="43" y="78"/>
                  </a:cxn>
                  <a:cxn ang="0">
                    <a:pos x="32" y="76"/>
                  </a:cxn>
                  <a:cxn ang="0">
                    <a:pos x="22" y="74"/>
                  </a:cxn>
                  <a:cxn ang="0">
                    <a:pos x="15" y="70"/>
                  </a:cxn>
                  <a:cxn ang="0">
                    <a:pos x="15" y="70"/>
                  </a:cxn>
                  <a:cxn ang="0">
                    <a:pos x="9" y="66"/>
                  </a:cxn>
                  <a:cxn ang="0">
                    <a:pos x="6" y="61"/>
                  </a:cxn>
                  <a:cxn ang="0">
                    <a:pos x="3" y="53"/>
                  </a:cxn>
                  <a:cxn ang="0">
                    <a:pos x="0" y="43"/>
                  </a:cxn>
                  <a:cxn ang="0">
                    <a:pos x="0" y="33"/>
                  </a:cxn>
                  <a:cxn ang="0">
                    <a:pos x="3" y="21"/>
                  </a:cxn>
                  <a:cxn ang="0">
                    <a:pos x="8" y="12"/>
                  </a:cxn>
                  <a:cxn ang="0">
                    <a:pos x="16" y="2"/>
                  </a:cxn>
                  <a:cxn ang="0">
                    <a:pos x="83" y="0"/>
                  </a:cxn>
                </a:cxnLst>
                <a:rect l="0" t="0" r="r" b="b"/>
                <a:pathLst>
                  <a:path w="94" h="78">
                    <a:moveTo>
                      <a:pt x="83" y="0"/>
                    </a:moveTo>
                    <a:lnTo>
                      <a:pt x="83" y="0"/>
                    </a:lnTo>
                    <a:lnTo>
                      <a:pt x="85" y="6"/>
                    </a:lnTo>
                    <a:lnTo>
                      <a:pt x="90" y="18"/>
                    </a:lnTo>
                    <a:lnTo>
                      <a:pt x="93" y="33"/>
                    </a:lnTo>
                    <a:lnTo>
                      <a:pt x="94" y="41"/>
                    </a:lnTo>
                    <a:lnTo>
                      <a:pt x="93" y="49"/>
                    </a:lnTo>
                    <a:lnTo>
                      <a:pt x="93" y="49"/>
                    </a:lnTo>
                    <a:lnTo>
                      <a:pt x="91" y="55"/>
                    </a:lnTo>
                    <a:lnTo>
                      <a:pt x="88" y="61"/>
                    </a:lnTo>
                    <a:lnTo>
                      <a:pt x="84" y="66"/>
                    </a:lnTo>
                    <a:lnTo>
                      <a:pt x="79" y="70"/>
                    </a:lnTo>
                    <a:lnTo>
                      <a:pt x="68" y="74"/>
                    </a:lnTo>
                    <a:lnTo>
                      <a:pt x="55" y="78"/>
                    </a:lnTo>
                    <a:lnTo>
                      <a:pt x="43" y="78"/>
                    </a:lnTo>
                    <a:lnTo>
                      <a:pt x="32" y="76"/>
                    </a:lnTo>
                    <a:lnTo>
                      <a:pt x="22" y="74"/>
                    </a:lnTo>
                    <a:lnTo>
                      <a:pt x="15" y="70"/>
                    </a:lnTo>
                    <a:lnTo>
                      <a:pt x="15" y="70"/>
                    </a:lnTo>
                    <a:lnTo>
                      <a:pt x="9" y="66"/>
                    </a:lnTo>
                    <a:lnTo>
                      <a:pt x="6" y="61"/>
                    </a:lnTo>
                    <a:lnTo>
                      <a:pt x="3" y="53"/>
                    </a:lnTo>
                    <a:lnTo>
                      <a:pt x="0" y="43"/>
                    </a:lnTo>
                    <a:lnTo>
                      <a:pt x="0" y="33"/>
                    </a:lnTo>
                    <a:lnTo>
                      <a:pt x="3" y="21"/>
                    </a:lnTo>
                    <a:lnTo>
                      <a:pt x="8" y="12"/>
                    </a:lnTo>
                    <a:lnTo>
                      <a:pt x="16" y="2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Freeform 40"/>
              <p:cNvSpPr>
                <a:spLocks/>
              </p:cNvSpPr>
              <p:nvPr/>
            </p:nvSpPr>
            <p:spPr bwMode="auto">
              <a:xfrm>
                <a:off x="7237413" y="4692650"/>
                <a:ext cx="114300" cy="41275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63" y="0"/>
                  </a:cxn>
                  <a:cxn ang="0">
                    <a:pos x="69" y="11"/>
                  </a:cxn>
                  <a:cxn ang="0">
                    <a:pos x="72" y="23"/>
                  </a:cxn>
                  <a:cxn ang="0">
                    <a:pos x="72" y="29"/>
                  </a:cxn>
                  <a:cxn ang="0">
                    <a:pos x="72" y="33"/>
                  </a:cxn>
                  <a:cxn ang="0">
                    <a:pos x="72" y="33"/>
                  </a:cxn>
                  <a:cxn ang="0">
                    <a:pos x="71" y="37"/>
                  </a:cxn>
                  <a:cxn ang="0">
                    <a:pos x="69" y="41"/>
                  </a:cxn>
                  <a:cxn ang="0">
                    <a:pos x="63" y="45"/>
                  </a:cxn>
                  <a:cxn ang="0">
                    <a:pos x="56" y="49"/>
                  </a:cxn>
                  <a:cxn ang="0">
                    <a:pos x="47" y="51"/>
                  </a:cxn>
                  <a:cxn ang="0">
                    <a:pos x="28" y="52"/>
                  </a:cxn>
                  <a:cxn ang="0">
                    <a:pos x="15" y="49"/>
                  </a:cxn>
                  <a:cxn ang="0">
                    <a:pos x="15" y="49"/>
                  </a:cxn>
                  <a:cxn ang="0">
                    <a:pos x="6" y="45"/>
                  </a:cxn>
                  <a:cxn ang="0">
                    <a:pos x="3" y="41"/>
                  </a:cxn>
                  <a:cxn ang="0">
                    <a:pos x="1" y="37"/>
                  </a:cxn>
                  <a:cxn ang="0">
                    <a:pos x="0" y="31"/>
                  </a:cxn>
                  <a:cxn ang="0">
                    <a:pos x="1" y="23"/>
                  </a:cxn>
                  <a:cxn ang="0">
                    <a:pos x="3" y="13"/>
                  </a:cxn>
                  <a:cxn ang="0">
                    <a:pos x="10" y="2"/>
                  </a:cxn>
                  <a:cxn ang="0">
                    <a:pos x="63" y="0"/>
                  </a:cxn>
                </a:cxnLst>
                <a:rect l="0" t="0" r="r" b="b"/>
                <a:pathLst>
                  <a:path w="72" h="52">
                    <a:moveTo>
                      <a:pt x="63" y="0"/>
                    </a:moveTo>
                    <a:lnTo>
                      <a:pt x="63" y="0"/>
                    </a:lnTo>
                    <a:lnTo>
                      <a:pt x="69" y="11"/>
                    </a:lnTo>
                    <a:lnTo>
                      <a:pt x="72" y="23"/>
                    </a:lnTo>
                    <a:lnTo>
                      <a:pt x="72" y="29"/>
                    </a:lnTo>
                    <a:lnTo>
                      <a:pt x="72" y="33"/>
                    </a:lnTo>
                    <a:lnTo>
                      <a:pt x="72" y="33"/>
                    </a:lnTo>
                    <a:lnTo>
                      <a:pt x="71" y="37"/>
                    </a:lnTo>
                    <a:lnTo>
                      <a:pt x="69" y="41"/>
                    </a:lnTo>
                    <a:lnTo>
                      <a:pt x="63" y="45"/>
                    </a:lnTo>
                    <a:lnTo>
                      <a:pt x="56" y="49"/>
                    </a:lnTo>
                    <a:lnTo>
                      <a:pt x="47" y="51"/>
                    </a:lnTo>
                    <a:lnTo>
                      <a:pt x="28" y="52"/>
                    </a:lnTo>
                    <a:lnTo>
                      <a:pt x="15" y="49"/>
                    </a:lnTo>
                    <a:lnTo>
                      <a:pt x="15" y="49"/>
                    </a:lnTo>
                    <a:lnTo>
                      <a:pt x="6" y="45"/>
                    </a:lnTo>
                    <a:lnTo>
                      <a:pt x="3" y="41"/>
                    </a:lnTo>
                    <a:lnTo>
                      <a:pt x="1" y="37"/>
                    </a:lnTo>
                    <a:lnTo>
                      <a:pt x="0" y="31"/>
                    </a:lnTo>
                    <a:lnTo>
                      <a:pt x="1" y="23"/>
                    </a:lnTo>
                    <a:lnTo>
                      <a:pt x="3" y="13"/>
                    </a:lnTo>
                    <a:lnTo>
                      <a:pt x="10" y="2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Freeform 41"/>
              <p:cNvSpPr>
                <a:spLocks/>
              </p:cNvSpPr>
              <p:nvPr/>
            </p:nvSpPr>
            <p:spPr bwMode="auto">
              <a:xfrm>
                <a:off x="7239000" y="4692650"/>
                <a:ext cx="106363" cy="26987"/>
              </a:xfrm>
              <a:custGeom>
                <a:avLst/>
                <a:gdLst/>
                <a:ahLst/>
                <a:cxnLst>
                  <a:cxn ang="0">
                    <a:pos x="67" y="7"/>
                  </a:cxn>
                  <a:cxn ang="0">
                    <a:pos x="67" y="7"/>
                  </a:cxn>
                  <a:cxn ang="0">
                    <a:pos x="62" y="0"/>
                  </a:cxn>
                  <a:cxn ang="0">
                    <a:pos x="9" y="2"/>
                  </a:cxn>
                  <a:cxn ang="0">
                    <a:pos x="9" y="2"/>
                  </a:cxn>
                  <a:cxn ang="0">
                    <a:pos x="3" y="13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3" y="27"/>
                  </a:cxn>
                  <a:cxn ang="0">
                    <a:pos x="9" y="31"/>
                  </a:cxn>
                  <a:cxn ang="0">
                    <a:pos x="15" y="33"/>
                  </a:cxn>
                  <a:cxn ang="0">
                    <a:pos x="23" y="35"/>
                  </a:cxn>
                  <a:cxn ang="0">
                    <a:pos x="33" y="33"/>
                  </a:cxn>
                  <a:cxn ang="0">
                    <a:pos x="43" y="29"/>
                  </a:cxn>
                  <a:cxn ang="0">
                    <a:pos x="55" y="21"/>
                  </a:cxn>
                  <a:cxn ang="0">
                    <a:pos x="67" y="7"/>
                  </a:cxn>
                  <a:cxn ang="0">
                    <a:pos x="67" y="7"/>
                  </a:cxn>
                </a:cxnLst>
                <a:rect l="0" t="0" r="r" b="b"/>
                <a:pathLst>
                  <a:path w="67" h="35">
                    <a:moveTo>
                      <a:pt x="67" y="7"/>
                    </a:moveTo>
                    <a:lnTo>
                      <a:pt x="67" y="7"/>
                    </a:lnTo>
                    <a:lnTo>
                      <a:pt x="62" y="0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3" y="13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3" y="27"/>
                    </a:lnTo>
                    <a:lnTo>
                      <a:pt x="9" y="31"/>
                    </a:lnTo>
                    <a:lnTo>
                      <a:pt x="15" y="33"/>
                    </a:lnTo>
                    <a:lnTo>
                      <a:pt x="23" y="35"/>
                    </a:lnTo>
                    <a:lnTo>
                      <a:pt x="33" y="33"/>
                    </a:lnTo>
                    <a:lnTo>
                      <a:pt x="43" y="29"/>
                    </a:lnTo>
                    <a:lnTo>
                      <a:pt x="55" y="21"/>
                    </a:lnTo>
                    <a:lnTo>
                      <a:pt x="67" y="7"/>
                    </a:lnTo>
                    <a:lnTo>
                      <a:pt x="67" y="7"/>
                    </a:lnTo>
                    <a:close/>
                  </a:path>
                </a:pathLst>
              </a:custGeom>
              <a:solidFill>
                <a:srgbClr val="C1D6D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Freeform 42"/>
              <p:cNvSpPr>
                <a:spLocks/>
              </p:cNvSpPr>
              <p:nvPr/>
            </p:nvSpPr>
            <p:spPr bwMode="auto">
              <a:xfrm>
                <a:off x="7235825" y="4699000"/>
                <a:ext cx="119063" cy="34925"/>
              </a:xfrm>
              <a:custGeom>
                <a:avLst/>
                <a:gdLst/>
                <a:ahLst/>
                <a:cxnLst>
                  <a:cxn ang="0">
                    <a:pos x="1" y="14"/>
                  </a:cxn>
                  <a:cxn ang="0">
                    <a:pos x="1" y="14"/>
                  </a:cxn>
                  <a:cxn ang="0">
                    <a:pos x="0" y="22"/>
                  </a:cxn>
                  <a:cxn ang="0">
                    <a:pos x="0" y="26"/>
                  </a:cxn>
                  <a:cxn ang="0">
                    <a:pos x="2" y="30"/>
                  </a:cxn>
                  <a:cxn ang="0">
                    <a:pos x="3" y="34"/>
                  </a:cxn>
                  <a:cxn ang="0">
                    <a:pos x="9" y="40"/>
                  </a:cxn>
                  <a:cxn ang="0">
                    <a:pos x="15" y="44"/>
                  </a:cxn>
                  <a:cxn ang="0">
                    <a:pos x="15" y="44"/>
                  </a:cxn>
                  <a:cxn ang="0">
                    <a:pos x="29" y="45"/>
                  </a:cxn>
                  <a:cxn ang="0">
                    <a:pos x="48" y="44"/>
                  </a:cxn>
                  <a:cxn ang="0">
                    <a:pos x="57" y="42"/>
                  </a:cxn>
                  <a:cxn ang="0">
                    <a:pos x="64" y="38"/>
                  </a:cxn>
                  <a:cxn ang="0">
                    <a:pos x="71" y="34"/>
                  </a:cxn>
                  <a:cxn ang="0">
                    <a:pos x="73" y="30"/>
                  </a:cxn>
                  <a:cxn ang="0">
                    <a:pos x="75" y="26"/>
                  </a:cxn>
                  <a:cxn ang="0">
                    <a:pos x="75" y="26"/>
                  </a:cxn>
                  <a:cxn ang="0">
                    <a:pos x="75" y="20"/>
                  </a:cxn>
                  <a:cxn ang="0">
                    <a:pos x="73" y="12"/>
                  </a:cxn>
                  <a:cxn ang="0">
                    <a:pos x="69" y="0"/>
                  </a:cxn>
                  <a:cxn ang="0">
                    <a:pos x="69" y="0"/>
                  </a:cxn>
                  <a:cxn ang="0">
                    <a:pos x="57" y="14"/>
                  </a:cxn>
                  <a:cxn ang="0">
                    <a:pos x="45" y="22"/>
                  </a:cxn>
                  <a:cxn ang="0">
                    <a:pos x="35" y="26"/>
                  </a:cxn>
                  <a:cxn ang="0">
                    <a:pos x="26" y="26"/>
                  </a:cxn>
                  <a:cxn ang="0">
                    <a:pos x="17" y="24"/>
                  </a:cxn>
                  <a:cxn ang="0">
                    <a:pos x="11" y="20"/>
                  </a:cxn>
                  <a:cxn ang="0">
                    <a:pos x="1" y="14"/>
                  </a:cxn>
                  <a:cxn ang="0">
                    <a:pos x="1" y="14"/>
                  </a:cxn>
                </a:cxnLst>
                <a:rect l="0" t="0" r="r" b="b"/>
                <a:pathLst>
                  <a:path w="75" h="45">
                    <a:moveTo>
                      <a:pt x="1" y="14"/>
                    </a:moveTo>
                    <a:lnTo>
                      <a:pt x="1" y="14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9" y="40"/>
                    </a:lnTo>
                    <a:lnTo>
                      <a:pt x="15" y="44"/>
                    </a:lnTo>
                    <a:lnTo>
                      <a:pt x="15" y="44"/>
                    </a:lnTo>
                    <a:lnTo>
                      <a:pt x="29" y="45"/>
                    </a:lnTo>
                    <a:lnTo>
                      <a:pt x="48" y="44"/>
                    </a:lnTo>
                    <a:lnTo>
                      <a:pt x="57" y="42"/>
                    </a:lnTo>
                    <a:lnTo>
                      <a:pt x="64" y="38"/>
                    </a:lnTo>
                    <a:lnTo>
                      <a:pt x="71" y="34"/>
                    </a:lnTo>
                    <a:lnTo>
                      <a:pt x="73" y="30"/>
                    </a:lnTo>
                    <a:lnTo>
                      <a:pt x="75" y="26"/>
                    </a:lnTo>
                    <a:lnTo>
                      <a:pt x="75" y="26"/>
                    </a:lnTo>
                    <a:lnTo>
                      <a:pt x="75" y="20"/>
                    </a:lnTo>
                    <a:lnTo>
                      <a:pt x="73" y="12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57" y="14"/>
                    </a:lnTo>
                    <a:lnTo>
                      <a:pt x="45" y="22"/>
                    </a:lnTo>
                    <a:lnTo>
                      <a:pt x="35" y="26"/>
                    </a:lnTo>
                    <a:lnTo>
                      <a:pt x="26" y="26"/>
                    </a:lnTo>
                    <a:lnTo>
                      <a:pt x="17" y="24"/>
                    </a:lnTo>
                    <a:lnTo>
                      <a:pt x="11" y="20"/>
                    </a:lnTo>
                    <a:lnTo>
                      <a:pt x="1" y="14"/>
                    </a:lnTo>
                    <a:lnTo>
                      <a:pt x="1" y="14"/>
                    </a:lnTo>
                    <a:close/>
                  </a:path>
                </a:pathLst>
              </a:custGeom>
              <a:solidFill>
                <a:srgbClr val="2B499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Freeform 43"/>
              <p:cNvSpPr>
                <a:spLocks/>
              </p:cNvSpPr>
              <p:nvPr/>
            </p:nvSpPr>
            <p:spPr bwMode="auto">
              <a:xfrm>
                <a:off x="7277100" y="5229225"/>
                <a:ext cx="14288" cy="3651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3" y="6"/>
                  </a:cxn>
                  <a:cxn ang="0">
                    <a:pos x="0" y="20"/>
                  </a:cxn>
                  <a:cxn ang="0">
                    <a:pos x="0" y="27"/>
                  </a:cxn>
                  <a:cxn ang="0">
                    <a:pos x="2" y="35"/>
                  </a:cxn>
                  <a:cxn ang="0">
                    <a:pos x="5" y="41"/>
                  </a:cxn>
                  <a:cxn ang="0">
                    <a:pos x="9" y="45"/>
                  </a:cxn>
                  <a:cxn ang="0">
                    <a:pos x="9" y="45"/>
                  </a:cxn>
                  <a:cxn ang="0">
                    <a:pos x="8" y="43"/>
                  </a:cxn>
                  <a:cxn ang="0">
                    <a:pos x="6" y="35"/>
                  </a:cxn>
                  <a:cxn ang="0">
                    <a:pos x="4" y="29"/>
                  </a:cxn>
                  <a:cxn ang="0">
                    <a:pos x="4" y="22"/>
                  </a:cxn>
                  <a:cxn ang="0">
                    <a:pos x="3" y="12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9" h="45">
                    <a:moveTo>
                      <a:pt x="4" y="0"/>
                    </a:moveTo>
                    <a:lnTo>
                      <a:pt x="4" y="0"/>
                    </a:lnTo>
                    <a:lnTo>
                      <a:pt x="3" y="6"/>
                    </a:lnTo>
                    <a:lnTo>
                      <a:pt x="0" y="20"/>
                    </a:lnTo>
                    <a:lnTo>
                      <a:pt x="0" y="27"/>
                    </a:lnTo>
                    <a:lnTo>
                      <a:pt x="2" y="35"/>
                    </a:lnTo>
                    <a:lnTo>
                      <a:pt x="5" y="41"/>
                    </a:lnTo>
                    <a:lnTo>
                      <a:pt x="9" y="45"/>
                    </a:lnTo>
                    <a:lnTo>
                      <a:pt x="9" y="45"/>
                    </a:lnTo>
                    <a:lnTo>
                      <a:pt x="8" y="43"/>
                    </a:lnTo>
                    <a:lnTo>
                      <a:pt x="6" y="35"/>
                    </a:lnTo>
                    <a:lnTo>
                      <a:pt x="4" y="29"/>
                    </a:lnTo>
                    <a:lnTo>
                      <a:pt x="4" y="22"/>
                    </a:lnTo>
                    <a:lnTo>
                      <a:pt x="3" y="1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Freeform 44"/>
              <p:cNvSpPr>
                <a:spLocks/>
              </p:cNvSpPr>
              <p:nvPr/>
            </p:nvSpPr>
            <p:spPr bwMode="auto">
              <a:xfrm>
                <a:off x="7158038" y="4494213"/>
                <a:ext cx="258763" cy="225425"/>
              </a:xfrm>
              <a:custGeom>
                <a:avLst/>
                <a:gdLst/>
                <a:ahLst/>
                <a:cxnLst>
                  <a:cxn ang="0">
                    <a:pos x="71" y="0"/>
                  </a:cxn>
                  <a:cxn ang="0">
                    <a:pos x="81" y="0"/>
                  </a:cxn>
                  <a:cxn ang="0">
                    <a:pos x="98" y="2"/>
                  </a:cxn>
                  <a:cxn ang="0">
                    <a:pos x="112" y="10"/>
                  </a:cxn>
                  <a:cxn ang="0">
                    <a:pos x="127" y="24"/>
                  </a:cxn>
                  <a:cxn ang="0">
                    <a:pos x="138" y="41"/>
                  </a:cxn>
                  <a:cxn ang="0">
                    <a:pos x="148" y="63"/>
                  </a:cxn>
                  <a:cxn ang="0">
                    <a:pos x="156" y="86"/>
                  </a:cxn>
                  <a:cxn ang="0">
                    <a:pos x="160" y="114"/>
                  </a:cxn>
                  <a:cxn ang="0">
                    <a:pos x="163" y="143"/>
                  </a:cxn>
                  <a:cxn ang="0">
                    <a:pos x="162" y="163"/>
                  </a:cxn>
                  <a:cxn ang="0">
                    <a:pos x="156" y="200"/>
                  </a:cxn>
                  <a:cxn ang="0">
                    <a:pos x="145" y="233"/>
                  </a:cxn>
                  <a:cxn ang="0">
                    <a:pos x="129" y="258"/>
                  </a:cxn>
                  <a:cxn ang="0">
                    <a:pos x="120" y="268"/>
                  </a:cxn>
                  <a:cxn ang="0">
                    <a:pos x="101" y="280"/>
                  </a:cxn>
                  <a:cxn ang="0">
                    <a:pos x="81" y="286"/>
                  </a:cxn>
                  <a:cxn ang="0">
                    <a:pos x="73" y="284"/>
                  </a:cxn>
                  <a:cxn ang="0">
                    <a:pos x="58" y="278"/>
                  </a:cxn>
                  <a:cxn ang="0">
                    <a:pos x="43" y="268"/>
                  </a:cxn>
                  <a:cxn ang="0">
                    <a:pos x="30" y="253"/>
                  </a:cxn>
                  <a:cxn ang="0">
                    <a:pos x="18" y="233"/>
                  </a:cxn>
                  <a:cxn ang="0">
                    <a:pos x="11" y="212"/>
                  </a:cxn>
                  <a:cxn ang="0">
                    <a:pos x="4" y="184"/>
                  </a:cxn>
                  <a:cxn ang="0">
                    <a:pos x="0" y="157"/>
                  </a:cxn>
                  <a:cxn ang="0">
                    <a:pos x="0" y="143"/>
                  </a:cxn>
                  <a:cxn ang="0">
                    <a:pos x="2" y="116"/>
                  </a:cxn>
                  <a:cxn ang="0">
                    <a:pos x="6" y="90"/>
                  </a:cxn>
                  <a:cxn ang="0">
                    <a:pos x="21" y="47"/>
                  </a:cxn>
                  <a:cxn ang="0">
                    <a:pos x="43" y="16"/>
                  </a:cxn>
                  <a:cxn ang="0">
                    <a:pos x="63" y="2"/>
                  </a:cxn>
                  <a:cxn ang="0">
                    <a:pos x="71" y="0"/>
                  </a:cxn>
                </a:cxnLst>
                <a:rect l="0" t="0" r="r" b="b"/>
                <a:pathLst>
                  <a:path w="163" h="286">
                    <a:moveTo>
                      <a:pt x="71" y="0"/>
                    </a:moveTo>
                    <a:lnTo>
                      <a:pt x="71" y="0"/>
                    </a:lnTo>
                    <a:lnTo>
                      <a:pt x="81" y="0"/>
                    </a:lnTo>
                    <a:lnTo>
                      <a:pt x="81" y="0"/>
                    </a:lnTo>
                    <a:lnTo>
                      <a:pt x="90" y="0"/>
                    </a:lnTo>
                    <a:lnTo>
                      <a:pt x="98" y="2"/>
                    </a:lnTo>
                    <a:lnTo>
                      <a:pt x="106" y="6"/>
                    </a:lnTo>
                    <a:lnTo>
                      <a:pt x="112" y="10"/>
                    </a:lnTo>
                    <a:lnTo>
                      <a:pt x="120" y="16"/>
                    </a:lnTo>
                    <a:lnTo>
                      <a:pt x="127" y="24"/>
                    </a:lnTo>
                    <a:lnTo>
                      <a:pt x="132" y="32"/>
                    </a:lnTo>
                    <a:lnTo>
                      <a:pt x="138" y="41"/>
                    </a:lnTo>
                    <a:lnTo>
                      <a:pt x="144" y="51"/>
                    </a:lnTo>
                    <a:lnTo>
                      <a:pt x="148" y="63"/>
                    </a:lnTo>
                    <a:lnTo>
                      <a:pt x="153" y="75"/>
                    </a:lnTo>
                    <a:lnTo>
                      <a:pt x="156" y="86"/>
                    </a:lnTo>
                    <a:lnTo>
                      <a:pt x="158" y="100"/>
                    </a:lnTo>
                    <a:lnTo>
                      <a:pt x="160" y="114"/>
                    </a:lnTo>
                    <a:lnTo>
                      <a:pt x="162" y="128"/>
                    </a:lnTo>
                    <a:lnTo>
                      <a:pt x="163" y="143"/>
                    </a:lnTo>
                    <a:lnTo>
                      <a:pt x="163" y="143"/>
                    </a:lnTo>
                    <a:lnTo>
                      <a:pt x="162" y="163"/>
                    </a:lnTo>
                    <a:lnTo>
                      <a:pt x="159" y="182"/>
                    </a:lnTo>
                    <a:lnTo>
                      <a:pt x="156" y="200"/>
                    </a:lnTo>
                    <a:lnTo>
                      <a:pt x="150" y="217"/>
                    </a:lnTo>
                    <a:lnTo>
                      <a:pt x="145" y="233"/>
                    </a:lnTo>
                    <a:lnTo>
                      <a:pt x="137" y="247"/>
                    </a:lnTo>
                    <a:lnTo>
                      <a:pt x="129" y="258"/>
                    </a:lnTo>
                    <a:lnTo>
                      <a:pt x="120" y="268"/>
                    </a:lnTo>
                    <a:lnTo>
                      <a:pt x="120" y="268"/>
                    </a:lnTo>
                    <a:lnTo>
                      <a:pt x="111" y="276"/>
                    </a:lnTo>
                    <a:lnTo>
                      <a:pt x="101" y="280"/>
                    </a:lnTo>
                    <a:lnTo>
                      <a:pt x="91" y="284"/>
                    </a:lnTo>
                    <a:lnTo>
                      <a:pt x="81" y="286"/>
                    </a:lnTo>
                    <a:lnTo>
                      <a:pt x="81" y="286"/>
                    </a:lnTo>
                    <a:lnTo>
                      <a:pt x="73" y="284"/>
                    </a:lnTo>
                    <a:lnTo>
                      <a:pt x="65" y="282"/>
                    </a:lnTo>
                    <a:lnTo>
                      <a:pt x="58" y="278"/>
                    </a:lnTo>
                    <a:lnTo>
                      <a:pt x="50" y="274"/>
                    </a:lnTo>
                    <a:lnTo>
                      <a:pt x="43" y="268"/>
                    </a:lnTo>
                    <a:lnTo>
                      <a:pt x="36" y="260"/>
                    </a:lnTo>
                    <a:lnTo>
                      <a:pt x="30" y="253"/>
                    </a:lnTo>
                    <a:lnTo>
                      <a:pt x="24" y="243"/>
                    </a:lnTo>
                    <a:lnTo>
                      <a:pt x="18" y="233"/>
                    </a:lnTo>
                    <a:lnTo>
                      <a:pt x="14" y="223"/>
                    </a:lnTo>
                    <a:lnTo>
                      <a:pt x="11" y="212"/>
                    </a:lnTo>
                    <a:lnTo>
                      <a:pt x="6" y="198"/>
                    </a:lnTo>
                    <a:lnTo>
                      <a:pt x="4" y="184"/>
                    </a:lnTo>
                    <a:lnTo>
                      <a:pt x="2" y="171"/>
                    </a:lnTo>
                    <a:lnTo>
                      <a:pt x="0" y="157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0" y="129"/>
                    </a:lnTo>
                    <a:lnTo>
                      <a:pt x="2" y="116"/>
                    </a:lnTo>
                    <a:lnTo>
                      <a:pt x="4" y="104"/>
                    </a:lnTo>
                    <a:lnTo>
                      <a:pt x="6" y="90"/>
                    </a:lnTo>
                    <a:lnTo>
                      <a:pt x="12" y="69"/>
                    </a:lnTo>
                    <a:lnTo>
                      <a:pt x="21" y="47"/>
                    </a:lnTo>
                    <a:lnTo>
                      <a:pt x="31" y="30"/>
                    </a:lnTo>
                    <a:lnTo>
                      <a:pt x="43" y="16"/>
                    </a:lnTo>
                    <a:lnTo>
                      <a:pt x="56" y="6"/>
                    </a:lnTo>
                    <a:lnTo>
                      <a:pt x="63" y="2"/>
                    </a:lnTo>
                    <a:lnTo>
                      <a:pt x="71" y="0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Freeform 45"/>
              <p:cNvSpPr>
                <a:spLocks/>
              </p:cNvSpPr>
              <p:nvPr/>
            </p:nvSpPr>
            <p:spPr bwMode="auto">
              <a:xfrm>
                <a:off x="7170738" y="4505325"/>
                <a:ext cx="231775" cy="203200"/>
              </a:xfrm>
              <a:custGeom>
                <a:avLst/>
                <a:gdLst/>
                <a:ahLst/>
                <a:cxnLst>
                  <a:cxn ang="0">
                    <a:pos x="64" y="2"/>
                  </a:cxn>
                  <a:cxn ang="0">
                    <a:pos x="64" y="2"/>
                  </a:cxn>
                  <a:cxn ang="0">
                    <a:pos x="73" y="0"/>
                  </a:cxn>
                  <a:cxn ang="0">
                    <a:pos x="73" y="0"/>
                  </a:cxn>
                  <a:cxn ang="0">
                    <a:pos x="81" y="2"/>
                  </a:cxn>
                  <a:cxn ang="0">
                    <a:pos x="88" y="4"/>
                  </a:cxn>
                  <a:cxn ang="0">
                    <a:pos x="95" y="6"/>
                  </a:cxn>
                  <a:cxn ang="0">
                    <a:pos x="102" y="10"/>
                  </a:cxn>
                  <a:cxn ang="0">
                    <a:pos x="108" y="16"/>
                  </a:cxn>
                  <a:cxn ang="0">
                    <a:pos x="114" y="22"/>
                  </a:cxn>
                  <a:cxn ang="0">
                    <a:pos x="120" y="29"/>
                  </a:cxn>
                  <a:cxn ang="0">
                    <a:pos x="124" y="37"/>
                  </a:cxn>
                  <a:cxn ang="0">
                    <a:pos x="133" y="57"/>
                  </a:cxn>
                  <a:cxn ang="0">
                    <a:pos x="137" y="69"/>
                  </a:cxn>
                  <a:cxn ang="0">
                    <a:pos x="140" y="78"/>
                  </a:cxn>
                  <a:cxn ang="0">
                    <a:pos x="142" y="90"/>
                  </a:cxn>
                  <a:cxn ang="0">
                    <a:pos x="145" y="104"/>
                  </a:cxn>
                  <a:cxn ang="0">
                    <a:pos x="146" y="115"/>
                  </a:cxn>
                  <a:cxn ang="0">
                    <a:pos x="146" y="129"/>
                  </a:cxn>
                  <a:cxn ang="0">
                    <a:pos x="146" y="129"/>
                  </a:cxn>
                  <a:cxn ang="0">
                    <a:pos x="146" y="147"/>
                  </a:cxn>
                  <a:cxn ang="0">
                    <a:pos x="143" y="164"/>
                  </a:cxn>
                  <a:cxn ang="0">
                    <a:pos x="140" y="180"/>
                  </a:cxn>
                  <a:cxn ang="0">
                    <a:pos x="136" y="196"/>
                  </a:cxn>
                  <a:cxn ang="0">
                    <a:pos x="130" y="209"/>
                  </a:cxn>
                  <a:cxn ang="0">
                    <a:pos x="123" y="221"/>
                  </a:cxn>
                  <a:cxn ang="0">
                    <a:pos x="116" y="233"/>
                  </a:cxn>
                  <a:cxn ang="0">
                    <a:pos x="108" y="241"/>
                  </a:cxn>
                  <a:cxn ang="0">
                    <a:pos x="108" y="241"/>
                  </a:cxn>
                  <a:cxn ang="0">
                    <a:pos x="100" y="248"/>
                  </a:cxn>
                  <a:cxn ang="0">
                    <a:pos x="91" y="252"/>
                  </a:cxn>
                  <a:cxn ang="0">
                    <a:pos x="82" y="256"/>
                  </a:cxn>
                  <a:cxn ang="0">
                    <a:pos x="73" y="256"/>
                  </a:cxn>
                  <a:cxn ang="0">
                    <a:pos x="73" y="256"/>
                  </a:cxn>
                  <a:cxn ang="0">
                    <a:pos x="66" y="256"/>
                  </a:cxn>
                  <a:cxn ang="0">
                    <a:pos x="58" y="254"/>
                  </a:cxn>
                  <a:cxn ang="0">
                    <a:pos x="52" y="250"/>
                  </a:cxn>
                  <a:cxn ang="0">
                    <a:pos x="45" y="246"/>
                  </a:cxn>
                  <a:cxn ang="0">
                    <a:pos x="38" y="241"/>
                  </a:cxn>
                  <a:cxn ang="0">
                    <a:pos x="33" y="235"/>
                  </a:cxn>
                  <a:cxn ang="0">
                    <a:pos x="27" y="227"/>
                  </a:cxn>
                  <a:cxn ang="0">
                    <a:pos x="22" y="219"/>
                  </a:cxn>
                  <a:cxn ang="0">
                    <a:pos x="13" y="200"/>
                  </a:cxn>
                  <a:cxn ang="0">
                    <a:pos x="9" y="190"/>
                  </a:cxn>
                  <a:cxn ang="0">
                    <a:pos x="6" y="178"/>
                  </a:cxn>
                  <a:cxn ang="0">
                    <a:pos x="4" y="166"/>
                  </a:cxn>
                  <a:cxn ang="0">
                    <a:pos x="3" y="155"/>
                  </a:cxn>
                  <a:cxn ang="0">
                    <a:pos x="1" y="141"/>
                  </a:cxn>
                  <a:cxn ang="0">
                    <a:pos x="0" y="129"/>
                  </a:cxn>
                  <a:cxn ang="0">
                    <a:pos x="0" y="129"/>
                  </a:cxn>
                  <a:cxn ang="0">
                    <a:pos x="1" y="106"/>
                  </a:cxn>
                  <a:cxn ang="0">
                    <a:pos x="6" y="82"/>
                  </a:cxn>
                  <a:cxn ang="0">
                    <a:pos x="11" y="63"/>
                  </a:cxn>
                  <a:cxn ang="0">
                    <a:pos x="19" y="43"/>
                  </a:cxn>
                  <a:cxn ang="0">
                    <a:pos x="28" y="27"/>
                  </a:cxn>
                  <a:cxn ang="0">
                    <a:pos x="39" y="16"/>
                  </a:cxn>
                  <a:cxn ang="0">
                    <a:pos x="51" y="6"/>
                  </a:cxn>
                  <a:cxn ang="0">
                    <a:pos x="64" y="2"/>
                  </a:cxn>
                  <a:cxn ang="0">
                    <a:pos x="64" y="2"/>
                  </a:cxn>
                </a:cxnLst>
                <a:rect l="0" t="0" r="r" b="b"/>
                <a:pathLst>
                  <a:path w="146" h="256">
                    <a:moveTo>
                      <a:pt x="64" y="2"/>
                    </a:moveTo>
                    <a:lnTo>
                      <a:pt x="64" y="2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81" y="2"/>
                    </a:lnTo>
                    <a:lnTo>
                      <a:pt x="88" y="4"/>
                    </a:lnTo>
                    <a:lnTo>
                      <a:pt x="95" y="6"/>
                    </a:lnTo>
                    <a:lnTo>
                      <a:pt x="102" y="10"/>
                    </a:lnTo>
                    <a:lnTo>
                      <a:pt x="108" y="16"/>
                    </a:lnTo>
                    <a:lnTo>
                      <a:pt x="114" y="22"/>
                    </a:lnTo>
                    <a:lnTo>
                      <a:pt x="120" y="29"/>
                    </a:lnTo>
                    <a:lnTo>
                      <a:pt x="124" y="37"/>
                    </a:lnTo>
                    <a:lnTo>
                      <a:pt x="133" y="57"/>
                    </a:lnTo>
                    <a:lnTo>
                      <a:pt x="137" y="69"/>
                    </a:lnTo>
                    <a:lnTo>
                      <a:pt x="140" y="78"/>
                    </a:lnTo>
                    <a:lnTo>
                      <a:pt x="142" y="90"/>
                    </a:lnTo>
                    <a:lnTo>
                      <a:pt x="145" y="104"/>
                    </a:lnTo>
                    <a:lnTo>
                      <a:pt x="146" y="115"/>
                    </a:lnTo>
                    <a:lnTo>
                      <a:pt x="146" y="129"/>
                    </a:lnTo>
                    <a:lnTo>
                      <a:pt x="146" y="129"/>
                    </a:lnTo>
                    <a:lnTo>
                      <a:pt x="146" y="147"/>
                    </a:lnTo>
                    <a:lnTo>
                      <a:pt x="143" y="164"/>
                    </a:lnTo>
                    <a:lnTo>
                      <a:pt x="140" y="180"/>
                    </a:lnTo>
                    <a:lnTo>
                      <a:pt x="136" y="196"/>
                    </a:lnTo>
                    <a:lnTo>
                      <a:pt x="130" y="209"/>
                    </a:lnTo>
                    <a:lnTo>
                      <a:pt x="123" y="221"/>
                    </a:lnTo>
                    <a:lnTo>
                      <a:pt x="116" y="233"/>
                    </a:lnTo>
                    <a:lnTo>
                      <a:pt x="108" y="241"/>
                    </a:lnTo>
                    <a:lnTo>
                      <a:pt x="108" y="241"/>
                    </a:lnTo>
                    <a:lnTo>
                      <a:pt x="100" y="248"/>
                    </a:lnTo>
                    <a:lnTo>
                      <a:pt x="91" y="252"/>
                    </a:lnTo>
                    <a:lnTo>
                      <a:pt x="82" y="256"/>
                    </a:lnTo>
                    <a:lnTo>
                      <a:pt x="73" y="256"/>
                    </a:lnTo>
                    <a:lnTo>
                      <a:pt x="73" y="256"/>
                    </a:lnTo>
                    <a:lnTo>
                      <a:pt x="66" y="256"/>
                    </a:lnTo>
                    <a:lnTo>
                      <a:pt x="58" y="254"/>
                    </a:lnTo>
                    <a:lnTo>
                      <a:pt x="52" y="250"/>
                    </a:lnTo>
                    <a:lnTo>
                      <a:pt x="45" y="246"/>
                    </a:lnTo>
                    <a:lnTo>
                      <a:pt x="38" y="241"/>
                    </a:lnTo>
                    <a:lnTo>
                      <a:pt x="33" y="235"/>
                    </a:lnTo>
                    <a:lnTo>
                      <a:pt x="27" y="227"/>
                    </a:lnTo>
                    <a:lnTo>
                      <a:pt x="22" y="219"/>
                    </a:lnTo>
                    <a:lnTo>
                      <a:pt x="13" y="200"/>
                    </a:lnTo>
                    <a:lnTo>
                      <a:pt x="9" y="190"/>
                    </a:lnTo>
                    <a:lnTo>
                      <a:pt x="6" y="178"/>
                    </a:lnTo>
                    <a:lnTo>
                      <a:pt x="4" y="166"/>
                    </a:lnTo>
                    <a:lnTo>
                      <a:pt x="3" y="155"/>
                    </a:lnTo>
                    <a:lnTo>
                      <a:pt x="1" y="141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1" y="106"/>
                    </a:lnTo>
                    <a:lnTo>
                      <a:pt x="6" y="82"/>
                    </a:lnTo>
                    <a:lnTo>
                      <a:pt x="11" y="63"/>
                    </a:lnTo>
                    <a:lnTo>
                      <a:pt x="19" y="43"/>
                    </a:lnTo>
                    <a:lnTo>
                      <a:pt x="28" y="27"/>
                    </a:lnTo>
                    <a:lnTo>
                      <a:pt x="39" y="16"/>
                    </a:lnTo>
                    <a:lnTo>
                      <a:pt x="51" y="6"/>
                    </a:lnTo>
                    <a:lnTo>
                      <a:pt x="64" y="2"/>
                    </a:lnTo>
                    <a:lnTo>
                      <a:pt x="64" y="2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Freeform 46"/>
              <p:cNvSpPr>
                <a:spLocks/>
              </p:cNvSpPr>
              <p:nvPr/>
            </p:nvSpPr>
            <p:spPr bwMode="auto">
              <a:xfrm>
                <a:off x="7170738" y="4506913"/>
                <a:ext cx="171450" cy="201612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64" y="0"/>
                  </a:cxn>
                  <a:cxn ang="0">
                    <a:pos x="56" y="8"/>
                  </a:cxn>
                  <a:cxn ang="0">
                    <a:pos x="48" y="20"/>
                  </a:cxn>
                  <a:cxn ang="0">
                    <a:pos x="42" y="31"/>
                  </a:cxn>
                  <a:cxn ang="0">
                    <a:pos x="36" y="45"/>
                  </a:cxn>
                  <a:cxn ang="0">
                    <a:pos x="32" y="61"/>
                  </a:cxn>
                  <a:cxn ang="0">
                    <a:pos x="28" y="76"/>
                  </a:cxn>
                  <a:cxn ang="0">
                    <a:pos x="26" y="94"/>
                  </a:cxn>
                  <a:cxn ang="0">
                    <a:pos x="26" y="112"/>
                  </a:cxn>
                  <a:cxn ang="0">
                    <a:pos x="26" y="112"/>
                  </a:cxn>
                  <a:cxn ang="0">
                    <a:pos x="26" y="125"/>
                  </a:cxn>
                  <a:cxn ang="0">
                    <a:pos x="27" y="139"/>
                  </a:cxn>
                  <a:cxn ang="0">
                    <a:pos x="29" y="151"/>
                  </a:cxn>
                  <a:cxn ang="0">
                    <a:pos x="32" y="162"/>
                  </a:cxn>
                  <a:cxn ang="0">
                    <a:pos x="35" y="174"/>
                  </a:cxn>
                  <a:cxn ang="0">
                    <a:pos x="38" y="184"/>
                  </a:cxn>
                  <a:cxn ang="0">
                    <a:pos x="47" y="203"/>
                  </a:cxn>
                  <a:cxn ang="0">
                    <a:pos x="57" y="219"/>
                  </a:cxn>
                  <a:cxn ang="0">
                    <a:pos x="64" y="225"/>
                  </a:cxn>
                  <a:cxn ang="0">
                    <a:pos x="71" y="231"/>
                  </a:cxn>
                  <a:cxn ang="0">
                    <a:pos x="76" y="235"/>
                  </a:cxn>
                  <a:cxn ang="0">
                    <a:pos x="84" y="239"/>
                  </a:cxn>
                  <a:cxn ang="0">
                    <a:pos x="91" y="241"/>
                  </a:cxn>
                  <a:cxn ang="0">
                    <a:pos x="99" y="241"/>
                  </a:cxn>
                  <a:cxn ang="0">
                    <a:pos x="99" y="241"/>
                  </a:cxn>
                  <a:cxn ang="0">
                    <a:pos x="108" y="239"/>
                  </a:cxn>
                  <a:cxn ang="0">
                    <a:pos x="108" y="239"/>
                  </a:cxn>
                  <a:cxn ang="0">
                    <a:pos x="100" y="246"/>
                  </a:cxn>
                  <a:cxn ang="0">
                    <a:pos x="91" y="250"/>
                  </a:cxn>
                  <a:cxn ang="0">
                    <a:pos x="82" y="254"/>
                  </a:cxn>
                  <a:cxn ang="0">
                    <a:pos x="73" y="254"/>
                  </a:cxn>
                  <a:cxn ang="0">
                    <a:pos x="73" y="254"/>
                  </a:cxn>
                  <a:cxn ang="0">
                    <a:pos x="66" y="254"/>
                  </a:cxn>
                  <a:cxn ang="0">
                    <a:pos x="58" y="252"/>
                  </a:cxn>
                  <a:cxn ang="0">
                    <a:pos x="52" y="248"/>
                  </a:cxn>
                  <a:cxn ang="0">
                    <a:pos x="45" y="244"/>
                  </a:cxn>
                  <a:cxn ang="0">
                    <a:pos x="38" y="239"/>
                  </a:cxn>
                  <a:cxn ang="0">
                    <a:pos x="33" y="233"/>
                  </a:cxn>
                  <a:cxn ang="0">
                    <a:pos x="27" y="225"/>
                  </a:cxn>
                  <a:cxn ang="0">
                    <a:pos x="22" y="217"/>
                  </a:cxn>
                  <a:cxn ang="0">
                    <a:pos x="13" y="198"/>
                  </a:cxn>
                  <a:cxn ang="0">
                    <a:pos x="9" y="188"/>
                  </a:cxn>
                  <a:cxn ang="0">
                    <a:pos x="6" y="176"/>
                  </a:cxn>
                  <a:cxn ang="0">
                    <a:pos x="4" y="164"/>
                  </a:cxn>
                  <a:cxn ang="0">
                    <a:pos x="3" y="153"/>
                  </a:cxn>
                  <a:cxn ang="0">
                    <a:pos x="1" y="139"/>
                  </a:cxn>
                  <a:cxn ang="0">
                    <a:pos x="0" y="127"/>
                  </a:cxn>
                  <a:cxn ang="0">
                    <a:pos x="0" y="127"/>
                  </a:cxn>
                  <a:cxn ang="0">
                    <a:pos x="1" y="104"/>
                  </a:cxn>
                  <a:cxn ang="0">
                    <a:pos x="6" y="80"/>
                  </a:cxn>
                  <a:cxn ang="0">
                    <a:pos x="11" y="61"/>
                  </a:cxn>
                  <a:cxn ang="0">
                    <a:pos x="19" y="41"/>
                  </a:cxn>
                  <a:cxn ang="0">
                    <a:pos x="28" y="25"/>
                  </a:cxn>
                  <a:cxn ang="0">
                    <a:pos x="39" y="14"/>
                  </a:cxn>
                  <a:cxn ang="0">
                    <a:pos x="51" y="4"/>
                  </a:cxn>
                  <a:cxn ang="0">
                    <a:pos x="64" y="0"/>
                  </a:cxn>
                  <a:cxn ang="0">
                    <a:pos x="64" y="0"/>
                  </a:cxn>
                </a:cxnLst>
                <a:rect l="0" t="0" r="r" b="b"/>
                <a:pathLst>
                  <a:path w="108" h="254">
                    <a:moveTo>
                      <a:pt x="64" y="0"/>
                    </a:moveTo>
                    <a:lnTo>
                      <a:pt x="64" y="0"/>
                    </a:lnTo>
                    <a:lnTo>
                      <a:pt x="56" y="8"/>
                    </a:lnTo>
                    <a:lnTo>
                      <a:pt x="48" y="20"/>
                    </a:lnTo>
                    <a:lnTo>
                      <a:pt x="42" y="31"/>
                    </a:lnTo>
                    <a:lnTo>
                      <a:pt x="36" y="45"/>
                    </a:lnTo>
                    <a:lnTo>
                      <a:pt x="32" y="61"/>
                    </a:lnTo>
                    <a:lnTo>
                      <a:pt x="28" y="76"/>
                    </a:lnTo>
                    <a:lnTo>
                      <a:pt x="26" y="94"/>
                    </a:lnTo>
                    <a:lnTo>
                      <a:pt x="26" y="112"/>
                    </a:lnTo>
                    <a:lnTo>
                      <a:pt x="26" y="112"/>
                    </a:lnTo>
                    <a:lnTo>
                      <a:pt x="26" y="125"/>
                    </a:lnTo>
                    <a:lnTo>
                      <a:pt x="27" y="139"/>
                    </a:lnTo>
                    <a:lnTo>
                      <a:pt x="29" y="151"/>
                    </a:lnTo>
                    <a:lnTo>
                      <a:pt x="32" y="162"/>
                    </a:lnTo>
                    <a:lnTo>
                      <a:pt x="35" y="174"/>
                    </a:lnTo>
                    <a:lnTo>
                      <a:pt x="38" y="184"/>
                    </a:lnTo>
                    <a:lnTo>
                      <a:pt x="47" y="203"/>
                    </a:lnTo>
                    <a:lnTo>
                      <a:pt x="57" y="219"/>
                    </a:lnTo>
                    <a:lnTo>
                      <a:pt x="64" y="225"/>
                    </a:lnTo>
                    <a:lnTo>
                      <a:pt x="71" y="231"/>
                    </a:lnTo>
                    <a:lnTo>
                      <a:pt x="76" y="235"/>
                    </a:lnTo>
                    <a:lnTo>
                      <a:pt x="84" y="239"/>
                    </a:lnTo>
                    <a:lnTo>
                      <a:pt x="91" y="241"/>
                    </a:lnTo>
                    <a:lnTo>
                      <a:pt x="99" y="241"/>
                    </a:lnTo>
                    <a:lnTo>
                      <a:pt x="99" y="241"/>
                    </a:lnTo>
                    <a:lnTo>
                      <a:pt x="108" y="239"/>
                    </a:lnTo>
                    <a:lnTo>
                      <a:pt x="108" y="239"/>
                    </a:lnTo>
                    <a:lnTo>
                      <a:pt x="100" y="246"/>
                    </a:lnTo>
                    <a:lnTo>
                      <a:pt x="91" y="250"/>
                    </a:lnTo>
                    <a:lnTo>
                      <a:pt x="82" y="254"/>
                    </a:lnTo>
                    <a:lnTo>
                      <a:pt x="73" y="254"/>
                    </a:lnTo>
                    <a:lnTo>
                      <a:pt x="73" y="254"/>
                    </a:lnTo>
                    <a:lnTo>
                      <a:pt x="66" y="254"/>
                    </a:lnTo>
                    <a:lnTo>
                      <a:pt x="58" y="252"/>
                    </a:lnTo>
                    <a:lnTo>
                      <a:pt x="52" y="248"/>
                    </a:lnTo>
                    <a:lnTo>
                      <a:pt x="45" y="244"/>
                    </a:lnTo>
                    <a:lnTo>
                      <a:pt x="38" y="239"/>
                    </a:lnTo>
                    <a:lnTo>
                      <a:pt x="33" y="233"/>
                    </a:lnTo>
                    <a:lnTo>
                      <a:pt x="27" y="225"/>
                    </a:lnTo>
                    <a:lnTo>
                      <a:pt x="22" y="217"/>
                    </a:lnTo>
                    <a:lnTo>
                      <a:pt x="13" y="198"/>
                    </a:lnTo>
                    <a:lnTo>
                      <a:pt x="9" y="188"/>
                    </a:lnTo>
                    <a:lnTo>
                      <a:pt x="6" y="176"/>
                    </a:lnTo>
                    <a:lnTo>
                      <a:pt x="4" y="164"/>
                    </a:lnTo>
                    <a:lnTo>
                      <a:pt x="3" y="153"/>
                    </a:lnTo>
                    <a:lnTo>
                      <a:pt x="1" y="139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1" y="104"/>
                    </a:lnTo>
                    <a:lnTo>
                      <a:pt x="6" y="80"/>
                    </a:lnTo>
                    <a:lnTo>
                      <a:pt x="11" y="61"/>
                    </a:lnTo>
                    <a:lnTo>
                      <a:pt x="19" y="41"/>
                    </a:lnTo>
                    <a:lnTo>
                      <a:pt x="28" y="25"/>
                    </a:lnTo>
                    <a:lnTo>
                      <a:pt x="39" y="14"/>
                    </a:lnTo>
                    <a:lnTo>
                      <a:pt x="51" y="4"/>
                    </a:lnTo>
                    <a:lnTo>
                      <a:pt x="64" y="0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D6C19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2" name="Freeform 47"/>
              <p:cNvSpPr>
                <a:spLocks/>
              </p:cNvSpPr>
              <p:nvPr/>
            </p:nvSpPr>
            <p:spPr bwMode="auto">
              <a:xfrm>
                <a:off x="7212013" y="4505325"/>
                <a:ext cx="190500" cy="192087"/>
              </a:xfrm>
              <a:custGeom>
                <a:avLst/>
                <a:gdLst/>
                <a:ahLst/>
                <a:cxnLst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96"/>
                  </a:cxn>
                  <a:cxn ang="0">
                    <a:pos x="2" y="78"/>
                  </a:cxn>
                  <a:cxn ang="0">
                    <a:pos x="6" y="63"/>
                  </a:cxn>
                  <a:cxn ang="0">
                    <a:pos x="10" y="47"/>
                  </a:cxn>
                  <a:cxn ang="0">
                    <a:pos x="16" y="33"/>
                  </a:cxn>
                  <a:cxn ang="0">
                    <a:pos x="22" y="22"/>
                  </a:cxn>
                  <a:cxn ang="0">
                    <a:pos x="30" y="10"/>
                  </a:cxn>
                  <a:cxn ang="0">
                    <a:pos x="38" y="2"/>
                  </a:cxn>
                  <a:cxn ang="0">
                    <a:pos x="38" y="2"/>
                  </a:cxn>
                  <a:cxn ang="0">
                    <a:pos x="47" y="0"/>
                  </a:cxn>
                  <a:cxn ang="0">
                    <a:pos x="47" y="0"/>
                  </a:cxn>
                  <a:cxn ang="0">
                    <a:pos x="55" y="2"/>
                  </a:cxn>
                  <a:cxn ang="0">
                    <a:pos x="62" y="4"/>
                  </a:cxn>
                  <a:cxn ang="0">
                    <a:pos x="69" y="6"/>
                  </a:cxn>
                  <a:cxn ang="0">
                    <a:pos x="76" y="10"/>
                  </a:cxn>
                  <a:cxn ang="0">
                    <a:pos x="82" y="16"/>
                  </a:cxn>
                  <a:cxn ang="0">
                    <a:pos x="88" y="22"/>
                  </a:cxn>
                  <a:cxn ang="0">
                    <a:pos x="94" y="29"/>
                  </a:cxn>
                  <a:cxn ang="0">
                    <a:pos x="98" y="37"/>
                  </a:cxn>
                  <a:cxn ang="0">
                    <a:pos x="107" y="57"/>
                  </a:cxn>
                  <a:cxn ang="0">
                    <a:pos x="111" y="69"/>
                  </a:cxn>
                  <a:cxn ang="0">
                    <a:pos x="114" y="78"/>
                  </a:cxn>
                  <a:cxn ang="0">
                    <a:pos x="116" y="90"/>
                  </a:cxn>
                  <a:cxn ang="0">
                    <a:pos x="119" y="104"/>
                  </a:cxn>
                  <a:cxn ang="0">
                    <a:pos x="120" y="115"/>
                  </a:cxn>
                  <a:cxn ang="0">
                    <a:pos x="120" y="129"/>
                  </a:cxn>
                  <a:cxn ang="0">
                    <a:pos x="120" y="129"/>
                  </a:cxn>
                  <a:cxn ang="0">
                    <a:pos x="120" y="147"/>
                  </a:cxn>
                  <a:cxn ang="0">
                    <a:pos x="117" y="164"/>
                  </a:cxn>
                  <a:cxn ang="0">
                    <a:pos x="114" y="180"/>
                  </a:cxn>
                  <a:cxn ang="0">
                    <a:pos x="110" y="196"/>
                  </a:cxn>
                  <a:cxn ang="0">
                    <a:pos x="104" y="209"/>
                  </a:cxn>
                  <a:cxn ang="0">
                    <a:pos x="97" y="221"/>
                  </a:cxn>
                  <a:cxn ang="0">
                    <a:pos x="90" y="233"/>
                  </a:cxn>
                  <a:cxn ang="0">
                    <a:pos x="82" y="241"/>
                  </a:cxn>
                  <a:cxn ang="0">
                    <a:pos x="82" y="241"/>
                  </a:cxn>
                  <a:cxn ang="0">
                    <a:pos x="73" y="243"/>
                  </a:cxn>
                  <a:cxn ang="0">
                    <a:pos x="73" y="243"/>
                  </a:cxn>
                  <a:cxn ang="0">
                    <a:pos x="65" y="243"/>
                  </a:cxn>
                  <a:cxn ang="0">
                    <a:pos x="58" y="241"/>
                  </a:cxn>
                  <a:cxn ang="0">
                    <a:pos x="50" y="237"/>
                  </a:cxn>
                  <a:cxn ang="0">
                    <a:pos x="45" y="233"/>
                  </a:cxn>
                  <a:cxn ang="0">
                    <a:pos x="38" y="227"/>
                  </a:cxn>
                  <a:cxn ang="0">
                    <a:pos x="31" y="221"/>
                  </a:cxn>
                  <a:cxn ang="0">
                    <a:pos x="21" y="205"/>
                  </a:cxn>
                  <a:cxn ang="0">
                    <a:pos x="12" y="186"/>
                  </a:cxn>
                  <a:cxn ang="0">
                    <a:pos x="9" y="176"/>
                  </a:cxn>
                  <a:cxn ang="0">
                    <a:pos x="6" y="164"/>
                  </a:cxn>
                  <a:cxn ang="0">
                    <a:pos x="3" y="153"/>
                  </a:cxn>
                  <a:cxn ang="0">
                    <a:pos x="1" y="141"/>
                  </a:cxn>
                  <a:cxn ang="0">
                    <a:pos x="0" y="127"/>
                  </a:cxn>
                  <a:cxn ang="0">
                    <a:pos x="0" y="114"/>
                  </a:cxn>
                  <a:cxn ang="0">
                    <a:pos x="0" y="114"/>
                  </a:cxn>
                </a:cxnLst>
                <a:rect l="0" t="0" r="r" b="b"/>
                <a:pathLst>
                  <a:path w="120" h="243">
                    <a:moveTo>
                      <a:pt x="0" y="114"/>
                    </a:moveTo>
                    <a:lnTo>
                      <a:pt x="0" y="114"/>
                    </a:lnTo>
                    <a:lnTo>
                      <a:pt x="0" y="96"/>
                    </a:lnTo>
                    <a:lnTo>
                      <a:pt x="2" y="78"/>
                    </a:lnTo>
                    <a:lnTo>
                      <a:pt x="6" y="63"/>
                    </a:lnTo>
                    <a:lnTo>
                      <a:pt x="10" y="47"/>
                    </a:lnTo>
                    <a:lnTo>
                      <a:pt x="16" y="33"/>
                    </a:lnTo>
                    <a:lnTo>
                      <a:pt x="22" y="22"/>
                    </a:lnTo>
                    <a:lnTo>
                      <a:pt x="30" y="10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lnTo>
                      <a:pt x="55" y="2"/>
                    </a:lnTo>
                    <a:lnTo>
                      <a:pt x="62" y="4"/>
                    </a:lnTo>
                    <a:lnTo>
                      <a:pt x="69" y="6"/>
                    </a:lnTo>
                    <a:lnTo>
                      <a:pt x="76" y="10"/>
                    </a:lnTo>
                    <a:lnTo>
                      <a:pt x="82" y="16"/>
                    </a:lnTo>
                    <a:lnTo>
                      <a:pt x="88" y="22"/>
                    </a:lnTo>
                    <a:lnTo>
                      <a:pt x="94" y="29"/>
                    </a:lnTo>
                    <a:lnTo>
                      <a:pt x="98" y="37"/>
                    </a:lnTo>
                    <a:lnTo>
                      <a:pt x="107" y="57"/>
                    </a:lnTo>
                    <a:lnTo>
                      <a:pt x="111" y="69"/>
                    </a:lnTo>
                    <a:lnTo>
                      <a:pt x="114" y="78"/>
                    </a:lnTo>
                    <a:lnTo>
                      <a:pt x="116" y="90"/>
                    </a:lnTo>
                    <a:lnTo>
                      <a:pt x="119" y="104"/>
                    </a:lnTo>
                    <a:lnTo>
                      <a:pt x="120" y="115"/>
                    </a:lnTo>
                    <a:lnTo>
                      <a:pt x="120" y="129"/>
                    </a:lnTo>
                    <a:lnTo>
                      <a:pt x="120" y="129"/>
                    </a:lnTo>
                    <a:lnTo>
                      <a:pt x="120" y="147"/>
                    </a:lnTo>
                    <a:lnTo>
                      <a:pt x="117" y="164"/>
                    </a:lnTo>
                    <a:lnTo>
                      <a:pt x="114" y="180"/>
                    </a:lnTo>
                    <a:lnTo>
                      <a:pt x="110" y="196"/>
                    </a:lnTo>
                    <a:lnTo>
                      <a:pt x="104" y="209"/>
                    </a:lnTo>
                    <a:lnTo>
                      <a:pt x="97" y="221"/>
                    </a:lnTo>
                    <a:lnTo>
                      <a:pt x="90" y="233"/>
                    </a:lnTo>
                    <a:lnTo>
                      <a:pt x="82" y="241"/>
                    </a:lnTo>
                    <a:lnTo>
                      <a:pt x="82" y="241"/>
                    </a:lnTo>
                    <a:lnTo>
                      <a:pt x="73" y="243"/>
                    </a:lnTo>
                    <a:lnTo>
                      <a:pt x="73" y="243"/>
                    </a:lnTo>
                    <a:lnTo>
                      <a:pt x="65" y="243"/>
                    </a:lnTo>
                    <a:lnTo>
                      <a:pt x="58" y="241"/>
                    </a:lnTo>
                    <a:lnTo>
                      <a:pt x="50" y="237"/>
                    </a:lnTo>
                    <a:lnTo>
                      <a:pt x="45" y="233"/>
                    </a:lnTo>
                    <a:lnTo>
                      <a:pt x="38" y="227"/>
                    </a:lnTo>
                    <a:lnTo>
                      <a:pt x="31" y="221"/>
                    </a:lnTo>
                    <a:lnTo>
                      <a:pt x="21" y="205"/>
                    </a:lnTo>
                    <a:lnTo>
                      <a:pt x="12" y="186"/>
                    </a:lnTo>
                    <a:lnTo>
                      <a:pt x="9" y="176"/>
                    </a:lnTo>
                    <a:lnTo>
                      <a:pt x="6" y="164"/>
                    </a:lnTo>
                    <a:lnTo>
                      <a:pt x="3" y="153"/>
                    </a:lnTo>
                    <a:lnTo>
                      <a:pt x="1" y="141"/>
                    </a:lnTo>
                    <a:lnTo>
                      <a:pt x="0" y="127"/>
                    </a:lnTo>
                    <a:lnTo>
                      <a:pt x="0" y="114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Freeform 48"/>
              <p:cNvSpPr>
                <a:spLocks/>
              </p:cNvSpPr>
              <p:nvPr/>
            </p:nvSpPr>
            <p:spPr bwMode="auto">
              <a:xfrm>
                <a:off x="7250113" y="4541838"/>
                <a:ext cx="136525" cy="144462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86" y="16"/>
                  </a:cxn>
                  <a:cxn ang="0">
                    <a:pos x="86" y="16"/>
                  </a:cxn>
                  <a:cxn ang="0">
                    <a:pos x="81" y="22"/>
                  </a:cxn>
                  <a:cxn ang="0">
                    <a:pos x="68" y="31"/>
                  </a:cxn>
                  <a:cxn ang="0">
                    <a:pos x="59" y="37"/>
                  </a:cxn>
                  <a:cxn ang="0">
                    <a:pos x="48" y="43"/>
                  </a:cxn>
                  <a:cxn ang="0">
                    <a:pos x="34" y="47"/>
                  </a:cxn>
                  <a:cxn ang="0">
                    <a:pos x="20" y="49"/>
                  </a:cxn>
                  <a:cxn ang="0">
                    <a:pos x="20" y="49"/>
                  </a:cxn>
                  <a:cxn ang="0">
                    <a:pos x="19" y="53"/>
                  </a:cxn>
                  <a:cxn ang="0">
                    <a:pos x="17" y="68"/>
                  </a:cxn>
                  <a:cxn ang="0">
                    <a:pos x="17" y="80"/>
                  </a:cxn>
                  <a:cxn ang="0">
                    <a:pos x="19" y="94"/>
                  </a:cxn>
                  <a:cxn ang="0">
                    <a:pos x="21" y="110"/>
                  </a:cxn>
                  <a:cxn ang="0">
                    <a:pos x="25" y="129"/>
                  </a:cxn>
                  <a:cxn ang="0">
                    <a:pos x="25" y="129"/>
                  </a:cxn>
                  <a:cxn ang="0">
                    <a:pos x="24" y="135"/>
                  </a:cxn>
                  <a:cxn ang="0">
                    <a:pos x="21" y="149"/>
                  </a:cxn>
                  <a:cxn ang="0">
                    <a:pos x="17" y="158"/>
                  </a:cxn>
                  <a:cxn ang="0">
                    <a:pos x="14" y="166"/>
                  </a:cxn>
                  <a:cxn ang="0">
                    <a:pos x="10" y="174"/>
                  </a:cxn>
                  <a:cxn ang="0">
                    <a:pos x="4" y="182"/>
                  </a:cxn>
                  <a:cxn ang="0">
                    <a:pos x="0" y="172"/>
                  </a:cxn>
                  <a:cxn ang="0">
                    <a:pos x="7" y="29"/>
                  </a:cxn>
                  <a:cxn ang="0">
                    <a:pos x="80" y="0"/>
                  </a:cxn>
                </a:cxnLst>
                <a:rect l="0" t="0" r="r" b="b"/>
                <a:pathLst>
                  <a:path w="86" h="182">
                    <a:moveTo>
                      <a:pt x="80" y="0"/>
                    </a:moveTo>
                    <a:lnTo>
                      <a:pt x="86" y="16"/>
                    </a:lnTo>
                    <a:lnTo>
                      <a:pt x="86" y="16"/>
                    </a:lnTo>
                    <a:lnTo>
                      <a:pt x="81" y="22"/>
                    </a:lnTo>
                    <a:lnTo>
                      <a:pt x="68" y="31"/>
                    </a:lnTo>
                    <a:lnTo>
                      <a:pt x="59" y="37"/>
                    </a:lnTo>
                    <a:lnTo>
                      <a:pt x="48" y="43"/>
                    </a:lnTo>
                    <a:lnTo>
                      <a:pt x="34" y="47"/>
                    </a:lnTo>
                    <a:lnTo>
                      <a:pt x="20" y="49"/>
                    </a:lnTo>
                    <a:lnTo>
                      <a:pt x="20" y="49"/>
                    </a:lnTo>
                    <a:lnTo>
                      <a:pt x="19" y="53"/>
                    </a:lnTo>
                    <a:lnTo>
                      <a:pt x="17" y="68"/>
                    </a:lnTo>
                    <a:lnTo>
                      <a:pt x="17" y="80"/>
                    </a:lnTo>
                    <a:lnTo>
                      <a:pt x="19" y="94"/>
                    </a:lnTo>
                    <a:lnTo>
                      <a:pt x="21" y="110"/>
                    </a:lnTo>
                    <a:lnTo>
                      <a:pt x="25" y="129"/>
                    </a:lnTo>
                    <a:lnTo>
                      <a:pt x="25" y="129"/>
                    </a:lnTo>
                    <a:lnTo>
                      <a:pt x="24" y="135"/>
                    </a:lnTo>
                    <a:lnTo>
                      <a:pt x="21" y="149"/>
                    </a:lnTo>
                    <a:lnTo>
                      <a:pt x="17" y="158"/>
                    </a:lnTo>
                    <a:lnTo>
                      <a:pt x="14" y="166"/>
                    </a:lnTo>
                    <a:lnTo>
                      <a:pt x="10" y="174"/>
                    </a:lnTo>
                    <a:lnTo>
                      <a:pt x="4" y="182"/>
                    </a:lnTo>
                    <a:lnTo>
                      <a:pt x="0" y="172"/>
                    </a:lnTo>
                    <a:lnTo>
                      <a:pt x="7" y="29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D6C19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Freeform 49"/>
              <p:cNvSpPr>
                <a:spLocks/>
              </p:cNvSpPr>
              <p:nvPr/>
            </p:nvSpPr>
            <p:spPr bwMode="auto">
              <a:xfrm>
                <a:off x="7327900" y="4652963"/>
                <a:ext cx="47625" cy="2698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3" y="4"/>
                  </a:cxn>
                  <a:cxn ang="0">
                    <a:pos x="9" y="15"/>
                  </a:cxn>
                  <a:cxn ang="0">
                    <a:pos x="12" y="21"/>
                  </a:cxn>
                  <a:cxn ang="0">
                    <a:pos x="18" y="25"/>
                  </a:cxn>
                  <a:cxn ang="0">
                    <a:pos x="23" y="27"/>
                  </a:cxn>
                  <a:cxn ang="0">
                    <a:pos x="30" y="27"/>
                  </a:cxn>
                  <a:cxn ang="0">
                    <a:pos x="27" y="33"/>
                  </a:cxn>
                  <a:cxn ang="0">
                    <a:pos x="27" y="33"/>
                  </a:cxn>
                  <a:cxn ang="0">
                    <a:pos x="23" y="33"/>
                  </a:cxn>
                  <a:cxn ang="0">
                    <a:pos x="17" y="31"/>
                  </a:cxn>
                  <a:cxn ang="0">
                    <a:pos x="12" y="27"/>
                  </a:cxn>
                  <a:cxn ang="0">
                    <a:pos x="8" y="21"/>
                  </a:cxn>
                  <a:cxn ang="0">
                    <a:pos x="3" y="13"/>
                  </a:cxn>
                  <a:cxn ang="0">
                    <a:pos x="0" y="2"/>
                  </a:cxn>
                  <a:cxn ang="0">
                    <a:pos x="2" y="0"/>
                  </a:cxn>
                </a:cxnLst>
                <a:rect l="0" t="0" r="r" b="b"/>
                <a:pathLst>
                  <a:path w="30" h="33">
                    <a:moveTo>
                      <a:pt x="2" y="0"/>
                    </a:moveTo>
                    <a:lnTo>
                      <a:pt x="2" y="0"/>
                    </a:lnTo>
                    <a:lnTo>
                      <a:pt x="3" y="4"/>
                    </a:lnTo>
                    <a:lnTo>
                      <a:pt x="9" y="15"/>
                    </a:lnTo>
                    <a:lnTo>
                      <a:pt x="12" y="21"/>
                    </a:lnTo>
                    <a:lnTo>
                      <a:pt x="18" y="25"/>
                    </a:lnTo>
                    <a:lnTo>
                      <a:pt x="23" y="27"/>
                    </a:lnTo>
                    <a:lnTo>
                      <a:pt x="30" y="27"/>
                    </a:lnTo>
                    <a:lnTo>
                      <a:pt x="27" y="33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17" y="31"/>
                    </a:lnTo>
                    <a:lnTo>
                      <a:pt x="12" y="27"/>
                    </a:lnTo>
                    <a:lnTo>
                      <a:pt x="8" y="21"/>
                    </a:lnTo>
                    <a:lnTo>
                      <a:pt x="3" y="13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Freeform 50"/>
              <p:cNvSpPr>
                <a:spLocks/>
              </p:cNvSpPr>
              <p:nvPr/>
            </p:nvSpPr>
            <p:spPr bwMode="auto">
              <a:xfrm>
                <a:off x="7316788" y="4645025"/>
                <a:ext cx="20638" cy="1111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0" y="6"/>
                  </a:cxn>
                  <a:cxn ang="0">
                    <a:pos x="7" y="12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2" y="16"/>
                  </a:cxn>
                  <a:cxn ang="0">
                    <a:pos x="6" y="16"/>
                  </a:cxn>
                  <a:cxn ang="0">
                    <a:pos x="8" y="16"/>
                  </a:cxn>
                  <a:cxn ang="0">
                    <a:pos x="10" y="14"/>
                  </a:cxn>
                  <a:cxn ang="0">
                    <a:pos x="12" y="8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16">
                    <a:moveTo>
                      <a:pt x="13" y="0"/>
                    </a:moveTo>
                    <a:lnTo>
                      <a:pt x="13" y="0"/>
                    </a:lnTo>
                    <a:lnTo>
                      <a:pt x="10" y="6"/>
                    </a:lnTo>
                    <a:lnTo>
                      <a:pt x="7" y="12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0" y="14"/>
                    </a:lnTo>
                    <a:lnTo>
                      <a:pt x="12" y="8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Freeform 51"/>
              <p:cNvSpPr>
                <a:spLocks/>
              </p:cNvSpPr>
              <p:nvPr/>
            </p:nvSpPr>
            <p:spPr bwMode="auto">
              <a:xfrm>
                <a:off x="7351713" y="4595813"/>
                <a:ext cx="22225" cy="222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3" y="24"/>
                  </a:cxn>
                  <a:cxn ang="0">
                    <a:pos x="5" y="26"/>
                  </a:cxn>
                  <a:cxn ang="0">
                    <a:pos x="7" y="28"/>
                  </a:cxn>
                  <a:cxn ang="0">
                    <a:pos x="7" y="28"/>
                  </a:cxn>
                  <a:cxn ang="0">
                    <a:pos x="10" y="26"/>
                  </a:cxn>
                  <a:cxn ang="0">
                    <a:pos x="13" y="24"/>
                  </a:cxn>
                  <a:cxn ang="0">
                    <a:pos x="14" y="18"/>
                  </a:cxn>
                  <a:cxn ang="0">
                    <a:pos x="14" y="14"/>
                  </a:cxn>
                  <a:cxn ang="0">
                    <a:pos x="14" y="14"/>
                  </a:cxn>
                  <a:cxn ang="0">
                    <a:pos x="14" y="8"/>
                  </a:cxn>
                  <a:cxn ang="0">
                    <a:pos x="13" y="4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4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0" y="14"/>
                  </a:cxn>
                </a:cxnLst>
                <a:rect l="0" t="0" r="r" b="b"/>
                <a:pathLst>
                  <a:path w="14" h="28">
                    <a:moveTo>
                      <a:pt x="0" y="14"/>
                    </a:moveTo>
                    <a:lnTo>
                      <a:pt x="0" y="14"/>
                    </a:lnTo>
                    <a:lnTo>
                      <a:pt x="0" y="18"/>
                    </a:lnTo>
                    <a:lnTo>
                      <a:pt x="3" y="24"/>
                    </a:lnTo>
                    <a:lnTo>
                      <a:pt x="5" y="26"/>
                    </a:lnTo>
                    <a:lnTo>
                      <a:pt x="7" y="28"/>
                    </a:lnTo>
                    <a:lnTo>
                      <a:pt x="7" y="28"/>
                    </a:lnTo>
                    <a:lnTo>
                      <a:pt x="10" y="26"/>
                    </a:lnTo>
                    <a:lnTo>
                      <a:pt x="13" y="24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8"/>
                    </a:lnTo>
                    <a:lnTo>
                      <a:pt x="13" y="4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4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Freeform 52"/>
              <p:cNvSpPr>
                <a:spLocks/>
              </p:cNvSpPr>
              <p:nvPr/>
            </p:nvSpPr>
            <p:spPr bwMode="auto">
              <a:xfrm>
                <a:off x="7361238" y="4575175"/>
                <a:ext cx="14288" cy="23812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4"/>
                  </a:cxn>
                  <a:cxn ang="0">
                    <a:pos x="9" y="14"/>
                  </a:cxn>
                  <a:cxn ang="0">
                    <a:pos x="9" y="18"/>
                  </a:cxn>
                  <a:cxn ang="0">
                    <a:pos x="8" y="24"/>
                  </a:cxn>
                  <a:cxn ang="0">
                    <a:pos x="6" y="27"/>
                  </a:cxn>
                  <a:cxn ang="0">
                    <a:pos x="3" y="31"/>
                  </a:cxn>
                  <a:cxn ang="0">
                    <a:pos x="0" y="29"/>
                  </a:cxn>
                  <a:cxn ang="0">
                    <a:pos x="0" y="29"/>
                  </a:cxn>
                  <a:cxn ang="0">
                    <a:pos x="2" y="27"/>
                  </a:cxn>
                  <a:cxn ang="0">
                    <a:pos x="4" y="24"/>
                  </a:cxn>
                  <a:cxn ang="0">
                    <a:pos x="8" y="14"/>
                  </a:cxn>
                  <a:cxn ang="0">
                    <a:pos x="8" y="8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31">
                    <a:moveTo>
                      <a:pt x="9" y="0"/>
                    </a:moveTo>
                    <a:lnTo>
                      <a:pt x="9" y="0"/>
                    </a:lnTo>
                    <a:lnTo>
                      <a:pt x="9" y="4"/>
                    </a:lnTo>
                    <a:lnTo>
                      <a:pt x="9" y="14"/>
                    </a:lnTo>
                    <a:lnTo>
                      <a:pt x="9" y="18"/>
                    </a:lnTo>
                    <a:lnTo>
                      <a:pt x="8" y="24"/>
                    </a:lnTo>
                    <a:lnTo>
                      <a:pt x="6" y="27"/>
                    </a:lnTo>
                    <a:lnTo>
                      <a:pt x="3" y="31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2" y="27"/>
                    </a:lnTo>
                    <a:lnTo>
                      <a:pt x="4" y="24"/>
                    </a:lnTo>
                    <a:lnTo>
                      <a:pt x="8" y="14"/>
                    </a:lnTo>
                    <a:lnTo>
                      <a:pt x="8" y="8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Freeform 53"/>
              <p:cNvSpPr>
                <a:spLocks/>
              </p:cNvSpPr>
              <p:nvPr/>
            </p:nvSpPr>
            <p:spPr bwMode="auto">
              <a:xfrm>
                <a:off x="7350125" y="4576763"/>
                <a:ext cx="14288" cy="2381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9" y="4"/>
                  </a:cxn>
                  <a:cxn ang="0">
                    <a:pos x="9" y="14"/>
                  </a:cxn>
                  <a:cxn ang="0">
                    <a:pos x="9" y="20"/>
                  </a:cxn>
                  <a:cxn ang="0">
                    <a:pos x="8" y="25"/>
                  </a:cxn>
                  <a:cxn ang="0">
                    <a:pos x="6" y="29"/>
                  </a:cxn>
                  <a:cxn ang="0">
                    <a:pos x="3" y="31"/>
                  </a:cxn>
                  <a:cxn ang="0">
                    <a:pos x="0" y="31"/>
                  </a:cxn>
                  <a:cxn ang="0">
                    <a:pos x="0" y="31"/>
                  </a:cxn>
                  <a:cxn ang="0">
                    <a:pos x="1" y="29"/>
                  </a:cxn>
                  <a:cxn ang="0">
                    <a:pos x="5" y="25"/>
                  </a:cxn>
                  <a:cxn ang="0">
                    <a:pos x="7" y="16"/>
                  </a:cxn>
                  <a:cxn ang="0">
                    <a:pos x="8" y="10"/>
                  </a:cxn>
                  <a:cxn ang="0">
                    <a:pos x="8" y="0"/>
                  </a:cxn>
                  <a:cxn ang="0">
                    <a:pos x="8" y="0"/>
                  </a:cxn>
                </a:cxnLst>
                <a:rect l="0" t="0" r="r" b="b"/>
                <a:pathLst>
                  <a:path w="9" h="31">
                    <a:moveTo>
                      <a:pt x="8" y="0"/>
                    </a:moveTo>
                    <a:lnTo>
                      <a:pt x="8" y="0"/>
                    </a:lnTo>
                    <a:lnTo>
                      <a:pt x="9" y="4"/>
                    </a:lnTo>
                    <a:lnTo>
                      <a:pt x="9" y="14"/>
                    </a:lnTo>
                    <a:lnTo>
                      <a:pt x="9" y="20"/>
                    </a:lnTo>
                    <a:lnTo>
                      <a:pt x="8" y="25"/>
                    </a:lnTo>
                    <a:lnTo>
                      <a:pt x="6" y="29"/>
                    </a:lnTo>
                    <a:lnTo>
                      <a:pt x="3" y="31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9"/>
                    </a:lnTo>
                    <a:lnTo>
                      <a:pt x="5" y="25"/>
                    </a:lnTo>
                    <a:lnTo>
                      <a:pt x="7" y="16"/>
                    </a:lnTo>
                    <a:lnTo>
                      <a:pt x="8" y="1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Freeform 54"/>
              <p:cNvSpPr>
                <a:spLocks/>
              </p:cNvSpPr>
              <p:nvPr/>
            </p:nvSpPr>
            <p:spPr bwMode="auto">
              <a:xfrm>
                <a:off x="7367588" y="4579938"/>
                <a:ext cx="17463" cy="20637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1" y="0"/>
                  </a:cxn>
                  <a:cxn ang="0">
                    <a:pos x="11" y="4"/>
                  </a:cxn>
                  <a:cxn ang="0">
                    <a:pos x="11" y="12"/>
                  </a:cxn>
                  <a:cxn ang="0">
                    <a:pos x="9" y="18"/>
                  </a:cxn>
                  <a:cxn ang="0">
                    <a:pos x="7" y="21"/>
                  </a:cxn>
                  <a:cxn ang="0">
                    <a:pos x="5" y="23"/>
                  </a:cxn>
                  <a:cxn ang="0">
                    <a:pos x="3" y="25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2" y="23"/>
                  </a:cxn>
                  <a:cxn ang="0">
                    <a:pos x="5" y="19"/>
                  </a:cxn>
                  <a:cxn ang="0">
                    <a:pos x="8" y="14"/>
                  </a:cxn>
                  <a:cxn ang="0">
                    <a:pos x="11" y="0"/>
                  </a:cxn>
                  <a:cxn ang="0">
                    <a:pos x="11" y="0"/>
                  </a:cxn>
                </a:cxnLst>
                <a:rect l="0" t="0" r="r" b="b"/>
                <a:pathLst>
                  <a:path w="11" h="25">
                    <a:moveTo>
                      <a:pt x="11" y="0"/>
                    </a:moveTo>
                    <a:lnTo>
                      <a:pt x="11" y="0"/>
                    </a:lnTo>
                    <a:lnTo>
                      <a:pt x="11" y="4"/>
                    </a:lnTo>
                    <a:lnTo>
                      <a:pt x="11" y="12"/>
                    </a:lnTo>
                    <a:lnTo>
                      <a:pt x="9" y="18"/>
                    </a:lnTo>
                    <a:lnTo>
                      <a:pt x="7" y="21"/>
                    </a:lnTo>
                    <a:lnTo>
                      <a:pt x="5" y="23"/>
                    </a:lnTo>
                    <a:lnTo>
                      <a:pt x="3" y="25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2" y="23"/>
                    </a:lnTo>
                    <a:lnTo>
                      <a:pt x="5" y="19"/>
                    </a:lnTo>
                    <a:lnTo>
                      <a:pt x="8" y="14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Freeform 55"/>
              <p:cNvSpPr>
                <a:spLocks/>
              </p:cNvSpPr>
              <p:nvPr/>
            </p:nvSpPr>
            <p:spPr bwMode="auto">
              <a:xfrm>
                <a:off x="7364413" y="4600575"/>
                <a:ext cx="6350" cy="635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1" y="6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4" y="6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4" y="2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4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" name="Freeform 56"/>
              <p:cNvSpPr>
                <a:spLocks/>
              </p:cNvSpPr>
              <p:nvPr/>
            </p:nvSpPr>
            <p:spPr bwMode="auto">
              <a:xfrm>
                <a:off x="7346950" y="4594225"/>
                <a:ext cx="26988" cy="6350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2" y="5"/>
                  </a:cxn>
                  <a:cxn ang="0">
                    <a:pos x="6" y="3"/>
                  </a:cxn>
                  <a:cxn ang="0">
                    <a:pos x="6" y="3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2" y="1"/>
                  </a:cxn>
                  <a:cxn ang="0">
                    <a:pos x="12" y="1"/>
                  </a:cxn>
                  <a:cxn ang="0">
                    <a:pos x="16" y="5"/>
                  </a:cxn>
                  <a:cxn ang="0">
                    <a:pos x="17" y="7"/>
                  </a:cxn>
                  <a:cxn ang="0">
                    <a:pos x="17" y="7"/>
                  </a:cxn>
                  <a:cxn ang="0">
                    <a:pos x="17" y="7"/>
                  </a:cxn>
                  <a:cxn ang="0">
                    <a:pos x="12" y="5"/>
                  </a:cxn>
                  <a:cxn ang="0">
                    <a:pos x="10" y="5"/>
                  </a:cxn>
                  <a:cxn ang="0">
                    <a:pos x="8" y="5"/>
                  </a:cxn>
                  <a:cxn ang="0">
                    <a:pos x="8" y="5"/>
                  </a:cxn>
                  <a:cxn ang="0">
                    <a:pos x="3" y="7"/>
                  </a:cxn>
                  <a:cxn ang="0">
                    <a:pos x="0" y="7"/>
                  </a:cxn>
                  <a:cxn ang="0">
                    <a:pos x="0" y="7"/>
                  </a:cxn>
                </a:cxnLst>
                <a:rect l="0" t="0" r="r" b="b"/>
                <a:pathLst>
                  <a:path w="17" h="7">
                    <a:moveTo>
                      <a:pt x="0" y="7"/>
                    </a:moveTo>
                    <a:lnTo>
                      <a:pt x="0" y="7"/>
                    </a:lnTo>
                    <a:lnTo>
                      <a:pt x="2" y="5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6" y="5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Freeform 57"/>
              <p:cNvSpPr>
                <a:spLocks/>
              </p:cNvSpPr>
              <p:nvPr/>
            </p:nvSpPr>
            <p:spPr bwMode="auto">
              <a:xfrm>
                <a:off x="7305675" y="4495800"/>
                <a:ext cx="9525" cy="7937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6" y="6"/>
                  </a:cxn>
                  <a:cxn ang="0">
                    <a:pos x="6" y="2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1" y="2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6" h="10">
                    <a:moveTo>
                      <a:pt x="0" y="6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Freeform 58"/>
              <p:cNvSpPr>
                <a:spLocks/>
              </p:cNvSpPr>
              <p:nvPr/>
            </p:nvSpPr>
            <p:spPr bwMode="auto">
              <a:xfrm>
                <a:off x="7321550" y="4619625"/>
                <a:ext cx="22225" cy="2063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3" y="21"/>
                  </a:cxn>
                  <a:cxn ang="0">
                    <a:pos x="5" y="25"/>
                  </a:cxn>
                  <a:cxn ang="0">
                    <a:pos x="7" y="25"/>
                  </a:cxn>
                  <a:cxn ang="0">
                    <a:pos x="7" y="25"/>
                  </a:cxn>
                  <a:cxn ang="0">
                    <a:pos x="10" y="25"/>
                  </a:cxn>
                  <a:cxn ang="0">
                    <a:pos x="13" y="21"/>
                  </a:cxn>
                  <a:cxn ang="0">
                    <a:pos x="14" y="17"/>
                  </a:cxn>
                  <a:cxn ang="0">
                    <a:pos x="14" y="13"/>
                  </a:cxn>
                  <a:cxn ang="0">
                    <a:pos x="14" y="13"/>
                  </a:cxn>
                  <a:cxn ang="0">
                    <a:pos x="14" y="8"/>
                  </a:cxn>
                  <a:cxn ang="0">
                    <a:pos x="13" y="4"/>
                  </a:cxn>
                  <a:cxn ang="0">
                    <a:pos x="10" y="2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5" y="2"/>
                  </a:cxn>
                  <a:cxn ang="0">
                    <a:pos x="3" y="4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14" h="25">
                    <a:moveTo>
                      <a:pt x="0" y="13"/>
                    </a:moveTo>
                    <a:lnTo>
                      <a:pt x="0" y="13"/>
                    </a:lnTo>
                    <a:lnTo>
                      <a:pt x="0" y="17"/>
                    </a:lnTo>
                    <a:lnTo>
                      <a:pt x="3" y="21"/>
                    </a:lnTo>
                    <a:lnTo>
                      <a:pt x="5" y="25"/>
                    </a:lnTo>
                    <a:lnTo>
                      <a:pt x="7" y="25"/>
                    </a:lnTo>
                    <a:lnTo>
                      <a:pt x="7" y="25"/>
                    </a:lnTo>
                    <a:lnTo>
                      <a:pt x="10" y="25"/>
                    </a:lnTo>
                    <a:lnTo>
                      <a:pt x="13" y="21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4" y="8"/>
                    </a:lnTo>
                    <a:lnTo>
                      <a:pt x="13" y="4"/>
                    </a:lnTo>
                    <a:lnTo>
                      <a:pt x="10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2"/>
                    </a:lnTo>
                    <a:lnTo>
                      <a:pt x="3" y="4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0B1A8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Freeform 59"/>
              <p:cNvSpPr>
                <a:spLocks/>
              </p:cNvSpPr>
              <p:nvPr/>
            </p:nvSpPr>
            <p:spPr bwMode="auto">
              <a:xfrm>
                <a:off x="7286625" y="4508500"/>
                <a:ext cx="111125" cy="50800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65" y="0"/>
                  </a:cxn>
                  <a:cxn ang="0">
                    <a:pos x="67" y="4"/>
                  </a:cxn>
                  <a:cxn ang="0">
                    <a:pos x="69" y="6"/>
                  </a:cxn>
                  <a:cxn ang="0">
                    <a:pos x="70" y="12"/>
                  </a:cxn>
                  <a:cxn ang="0">
                    <a:pos x="70" y="12"/>
                  </a:cxn>
                  <a:cxn ang="0">
                    <a:pos x="69" y="20"/>
                  </a:cxn>
                  <a:cxn ang="0">
                    <a:pos x="65" y="27"/>
                  </a:cxn>
                  <a:cxn ang="0">
                    <a:pos x="59" y="37"/>
                  </a:cxn>
                  <a:cxn ang="0">
                    <a:pos x="50" y="47"/>
                  </a:cxn>
                  <a:cxn ang="0">
                    <a:pos x="38" y="55"/>
                  </a:cxn>
                  <a:cxn ang="0">
                    <a:pos x="21" y="61"/>
                  </a:cxn>
                  <a:cxn ang="0">
                    <a:pos x="0" y="65"/>
                  </a:cxn>
                  <a:cxn ang="0">
                    <a:pos x="0" y="65"/>
                  </a:cxn>
                  <a:cxn ang="0">
                    <a:pos x="8" y="63"/>
                  </a:cxn>
                  <a:cxn ang="0">
                    <a:pos x="17" y="61"/>
                  </a:cxn>
                  <a:cxn ang="0">
                    <a:pos x="28" y="57"/>
                  </a:cxn>
                  <a:cxn ang="0">
                    <a:pos x="39" y="51"/>
                  </a:cxn>
                  <a:cxn ang="0">
                    <a:pos x="50" y="41"/>
                  </a:cxn>
                  <a:cxn ang="0">
                    <a:pos x="55" y="35"/>
                  </a:cxn>
                  <a:cxn ang="0">
                    <a:pos x="59" y="29"/>
                  </a:cxn>
                  <a:cxn ang="0">
                    <a:pos x="64" y="22"/>
                  </a:cxn>
                  <a:cxn ang="0">
                    <a:pos x="66" y="12"/>
                  </a:cxn>
                  <a:cxn ang="0">
                    <a:pos x="65" y="0"/>
                  </a:cxn>
                </a:cxnLst>
                <a:rect l="0" t="0" r="r" b="b"/>
                <a:pathLst>
                  <a:path w="70" h="65">
                    <a:moveTo>
                      <a:pt x="65" y="0"/>
                    </a:moveTo>
                    <a:lnTo>
                      <a:pt x="65" y="0"/>
                    </a:lnTo>
                    <a:lnTo>
                      <a:pt x="67" y="4"/>
                    </a:lnTo>
                    <a:lnTo>
                      <a:pt x="69" y="6"/>
                    </a:lnTo>
                    <a:lnTo>
                      <a:pt x="70" y="12"/>
                    </a:lnTo>
                    <a:lnTo>
                      <a:pt x="70" y="12"/>
                    </a:lnTo>
                    <a:lnTo>
                      <a:pt x="69" y="20"/>
                    </a:lnTo>
                    <a:lnTo>
                      <a:pt x="65" y="27"/>
                    </a:lnTo>
                    <a:lnTo>
                      <a:pt x="59" y="37"/>
                    </a:lnTo>
                    <a:lnTo>
                      <a:pt x="50" y="47"/>
                    </a:lnTo>
                    <a:lnTo>
                      <a:pt x="38" y="55"/>
                    </a:lnTo>
                    <a:lnTo>
                      <a:pt x="21" y="61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8" y="63"/>
                    </a:lnTo>
                    <a:lnTo>
                      <a:pt x="17" y="61"/>
                    </a:lnTo>
                    <a:lnTo>
                      <a:pt x="28" y="57"/>
                    </a:lnTo>
                    <a:lnTo>
                      <a:pt x="39" y="51"/>
                    </a:lnTo>
                    <a:lnTo>
                      <a:pt x="50" y="41"/>
                    </a:lnTo>
                    <a:lnTo>
                      <a:pt x="55" y="35"/>
                    </a:lnTo>
                    <a:lnTo>
                      <a:pt x="59" y="29"/>
                    </a:lnTo>
                    <a:lnTo>
                      <a:pt x="64" y="22"/>
                    </a:lnTo>
                    <a:lnTo>
                      <a:pt x="66" y="12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Freeform 60"/>
              <p:cNvSpPr>
                <a:spLocks/>
              </p:cNvSpPr>
              <p:nvPr/>
            </p:nvSpPr>
            <p:spPr bwMode="auto">
              <a:xfrm>
                <a:off x="7151688" y="4470400"/>
                <a:ext cx="254000" cy="225425"/>
              </a:xfrm>
              <a:custGeom>
                <a:avLst/>
                <a:gdLst/>
                <a:ahLst/>
                <a:cxnLst>
                  <a:cxn ang="0">
                    <a:pos x="78" y="131"/>
                  </a:cxn>
                  <a:cxn ang="0">
                    <a:pos x="102" y="123"/>
                  </a:cxn>
                  <a:cxn ang="0">
                    <a:pos x="130" y="106"/>
                  </a:cxn>
                  <a:cxn ang="0">
                    <a:pos x="143" y="90"/>
                  </a:cxn>
                  <a:cxn ang="0">
                    <a:pos x="154" y="72"/>
                  </a:cxn>
                  <a:cxn ang="0">
                    <a:pos x="160" y="49"/>
                  </a:cxn>
                  <a:cxn ang="0">
                    <a:pos x="158" y="41"/>
                  </a:cxn>
                  <a:cxn ang="0">
                    <a:pos x="149" y="22"/>
                  </a:cxn>
                  <a:cxn ang="0">
                    <a:pos x="129" y="4"/>
                  </a:cxn>
                  <a:cxn ang="0">
                    <a:pos x="113" y="0"/>
                  </a:cxn>
                  <a:cxn ang="0">
                    <a:pos x="95" y="0"/>
                  </a:cxn>
                  <a:cxn ang="0">
                    <a:pos x="81" y="4"/>
                  </a:cxn>
                  <a:cxn ang="0">
                    <a:pos x="66" y="10"/>
                  </a:cxn>
                  <a:cxn ang="0">
                    <a:pos x="51" y="22"/>
                  </a:cxn>
                  <a:cxn ang="0">
                    <a:pos x="38" y="45"/>
                  </a:cxn>
                  <a:cxn ang="0">
                    <a:pos x="34" y="53"/>
                  </a:cxn>
                  <a:cxn ang="0">
                    <a:pos x="18" y="88"/>
                  </a:cxn>
                  <a:cxn ang="0">
                    <a:pos x="7" y="123"/>
                  </a:cxn>
                  <a:cxn ang="0">
                    <a:pos x="3" y="143"/>
                  </a:cxn>
                  <a:cxn ang="0">
                    <a:pos x="0" y="178"/>
                  </a:cxn>
                  <a:cxn ang="0">
                    <a:pos x="3" y="213"/>
                  </a:cxn>
                  <a:cxn ang="0">
                    <a:pos x="16" y="250"/>
                  </a:cxn>
                  <a:cxn ang="0">
                    <a:pos x="38" y="284"/>
                  </a:cxn>
                  <a:cxn ang="0">
                    <a:pos x="44" y="284"/>
                  </a:cxn>
                  <a:cxn ang="0">
                    <a:pos x="56" y="276"/>
                  </a:cxn>
                  <a:cxn ang="0">
                    <a:pos x="70" y="256"/>
                  </a:cxn>
                  <a:cxn ang="0">
                    <a:pos x="77" y="239"/>
                  </a:cxn>
                  <a:cxn ang="0">
                    <a:pos x="82" y="215"/>
                  </a:cxn>
                  <a:cxn ang="0">
                    <a:pos x="81" y="207"/>
                  </a:cxn>
                  <a:cxn ang="0">
                    <a:pos x="76" y="172"/>
                  </a:cxn>
                  <a:cxn ang="0">
                    <a:pos x="76" y="145"/>
                  </a:cxn>
                  <a:cxn ang="0">
                    <a:pos x="78" y="131"/>
                  </a:cxn>
                </a:cxnLst>
                <a:rect l="0" t="0" r="r" b="b"/>
                <a:pathLst>
                  <a:path w="160" h="284">
                    <a:moveTo>
                      <a:pt x="78" y="131"/>
                    </a:moveTo>
                    <a:lnTo>
                      <a:pt x="78" y="131"/>
                    </a:lnTo>
                    <a:lnTo>
                      <a:pt x="89" y="127"/>
                    </a:lnTo>
                    <a:lnTo>
                      <a:pt x="102" y="123"/>
                    </a:lnTo>
                    <a:lnTo>
                      <a:pt x="115" y="115"/>
                    </a:lnTo>
                    <a:lnTo>
                      <a:pt x="130" y="106"/>
                    </a:lnTo>
                    <a:lnTo>
                      <a:pt x="138" y="98"/>
                    </a:lnTo>
                    <a:lnTo>
                      <a:pt x="143" y="90"/>
                    </a:lnTo>
                    <a:lnTo>
                      <a:pt x="149" y="82"/>
                    </a:lnTo>
                    <a:lnTo>
                      <a:pt x="154" y="72"/>
                    </a:lnTo>
                    <a:lnTo>
                      <a:pt x="158" y="61"/>
                    </a:lnTo>
                    <a:lnTo>
                      <a:pt x="160" y="49"/>
                    </a:lnTo>
                    <a:lnTo>
                      <a:pt x="160" y="49"/>
                    </a:lnTo>
                    <a:lnTo>
                      <a:pt x="158" y="41"/>
                    </a:lnTo>
                    <a:lnTo>
                      <a:pt x="154" y="31"/>
                    </a:lnTo>
                    <a:lnTo>
                      <a:pt x="149" y="22"/>
                    </a:lnTo>
                    <a:lnTo>
                      <a:pt x="140" y="12"/>
                    </a:lnTo>
                    <a:lnTo>
                      <a:pt x="129" y="4"/>
                    </a:lnTo>
                    <a:lnTo>
                      <a:pt x="122" y="2"/>
                    </a:lnTo>
                    <a:lnTo>
                      <a:pt x="113" y="0"/>
                    </a:lnTo>
                    <a:lnTo>
                      <a:pt x="104" y="0"/>
                    </a:lnTo>
                    <a:lnTo>
                      <a:pt x="95" y="0"/>
                    </a:lnTo>
                    <a:lnTo>
                      <a:pt x="95" y="0"/>
                    </a:lnTo>
                    <a:lnTo>
                      <a:pt x="81" y="4"/>
                    </a:lnTo>
                    <a:lnTo>
                      <a:pt x="74" y="6"/>
                    </a:lnTo>
                    <a:lnTo>
                      <a:pt x="66" y="10"/>
                    </a:lnTo>
                    <a:lnTo>
                      <a:pt x="59" y="14"/>
                    </a:lnTo>
                    <a:lnTo>
                      <a:pt x="51" y="22"/>
                    </a:lnTo>
                    <a:lnTo>
                      <a:pt x="45" y="31"/>
                    </a:lnTo>
                    <a:lnTo>
                      <a:pt x="38" y="45"/>
                    </a:lnTo>
                    <a:lnTo>
                      <a:pt x="38" y="45"/>
                    </a:lnTo>
                    <a:lnTo>
                      <a:pt x="34" y="53"/>
                    </a:lnTo>
                    <a:lnTo>
                      <a:pt x="23" y="74"/>
                    </a:lnTo>
                    <a:lnTo>
                      <a:pt x="18" y="88"/>
                    </a:lnTo>
                    <a:lnTo>
                      <a:pt x="12" y="106"/>
                    </a:lnTo>
                    <a:lnTo>
                      <a:pt x="7" y="123"/>
                    </a:lnTo>
                    <a:lnTo>
                      <a:pt x="3" y="143"/>
                    </a:lnTo>
                    <a:lnTo>
                      <a:pt x="3" y="143"/>
                    </a:lnTo>
                    <a:lnTo>
                      <a:pt x="1" y="160"/>
                    </a:lnTo>
                    <a:lnTo>
                      <a:pt x="0" y="178"/>
                    </a:lnTo>
                    <a:lnTo>
                      <a:pt x="1" y="196"/>
                    </a:lnTo>
                    <a:lnTo>
                      <a:pt x="3" y="213"/>
                    </a:lnTo>
                    <a:lnTo>
                      <a:pt x="9" y="231"/>
                    </a:lnTo>
                    <a:lnTo>
                      <a:pt x="16" y="250"/>
                    </a:lnTo>
                    <a:lnTo>
                      <a:pt x="26" y="266"/>
                    </a:lnTo>
                    <a:lnTo>
                      <a:pt x="38" y="284"/>
                    </a:lnTo>
                    <a:lnTo>
                      <a:pt x="38" y="284"/>
                    </a:lnTo>
                    <a:lnTo>
                      <a:pt x="44" y="284"/>
                    </a:lnTo>
                    <a:lnTo>
                      <a:pt x="49" y="280"/>
                    </a:lnTo>
                    <a:lnTo>
                      <a:pt x="56" y="276"/>
                    </a:lnTo>
                    <a:lnTo>
                      <a:pt x="64" y="268"/>
                    </a:lnTo>
                    <a:lnTo>
                      <a:pt x="70" y="256"/>
                    </a:lnTo>
                    <a:lnTo>
                      <a:pt x="74" y="248"/>
                    </a:lnTo>
                    <a:lnTo>
                      <a:pt x="77" y="239"/>
                    </a:lnTo>
                    <a:lnTo>
                      <a:pt x="79" y="227"/>
                    </a:lnTo>
                    <a:lnTo>
                      <a:pt x="82" y="215"/>
                    </a:lnTo>
                    <a:lnTo>
                      <a:pt x="82" y="215"/>
                    </a:lnTo>
                    <a:lnTo>
                      <a:pt x="81" y="207"/>
                    </a:lnTo>
                    <a:lnTo>
                      <a:pt x="77" y="186"/>
                    </a:lnTo>
                    <a:lnTo>
                      <a:pt x="76" y="172"/>
                    </a:lnTo>
                    <a:lnTo>
                      <a:pt x="75" y="158"/>
                    </a:lnTo>
                    <a:lnTo>
                      <a:pt x="76" y="145"/>
                    </a:lnTo>
                    <a:lnTo>
                      <a:pt x="78" y="131"/>
                    </a:lnTo>
                    <a:lnTo>
                      <a:pt x="78" y="131"/>
                    </a:lnTo>
                    <a:close/>
                  </a:path>
                </a:pathLst>
              </a:custGeom>
              <a:solidFill>
                <a:srgbClr val="DBB70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Freeform 61"/>
              <p:cNvSpPr>
                <a:spLocks noEditPoints="1"/>
              </p:cNvSpPr>
              <p:nvPr/>
            </p:nvSpPr>
            <p:spPr bwMode="auto">
              <a:xfrm>
                <a:off x="7137400" y="4457700"/>
                <a:ext cx="282575" cy="250825"/>
              </a:xfrm>
              <a:custGeom>
                <a:avLst/>
                <a:gdLst/>
                <a:ahLst/>
                <a:cxnLst>
                  <a:cxn ang="0">
                    <a:pos x="102" y="0"/>
                  </a:cxn>
                  <a:cxn ang="0">
                    <a:pos x="79" y="6"/>
                  </a:cxn>
                  <a:cxn ang="0">
                    <a:pos x="56" y="24"/>
                  </a:cxn>
                  <a:cxn ang="0">
                    <a:pos x="40" y="49"/>
                  </a:cxn>
                  <a:cxn ang="0">
                    <a:pos x="19" y="98"/>
                  </a:cxn>
                  <a:cxn ang="0">
                    <a:pos x="3" y="155"/>
                  </a:cxn>
                  <a:cxn ang="0">
                    <a:pos x="0" y="194"/>
                  </a:cxn>
                  <a:cxn ang="0">
                    <a:pos x="2" y="223"/>
                  </a:cxn>
                  <a:cxn ang="0">
                    <a:pos x="15" y="268"/>
                  </a:cxn>
                  <a:cxn ang="0">
                    <a:pos x="43" y="313"/>
                  </a:cxn>
                  <a:cxn ang="0">
                    <a:pos x="47" y="315"/>
                  </a:cxn>
                  <a:cxn ang="0">
                    <a:pos x="67" y="307"/>
                  </a:cxn>
                  <a:cxn ang="0">
                    <a:pos x="90" y="274"/>
                  </a:cxn>
                  <a:cxn ang="0">
                    <a:pos x="101" y="231"/>
                  </a:cxn>
                  <a:cxn ang="0">
                    <a:pos x="95" y="204"/>
                  </a:cxn>
                  <a:cxn ang="0">
                    <a:pos x="93" y="174"/>
                  </a:cxn>
                  <a:cxn ang="0">
                    <a:pos x="114" y="155"/>
                  </a:cxn>
                  <a:cxn ang="0">
                    <a:pos x="152" y="126"/>
                  </a:cxn>
                  <a:cxn ang="0">
                    <a:pos x="168" y="102"/>
                  </a:cxn>
                  <a:cxn ang="0">
                    <a:pos x="178" y="69"/>
                  </a:cxn>
                  <a:cxn ang="0">
                    <a:pos x="178" y="61"/>
                  </a:cxn>
                  <a:cxn ang="0">
                    <a:pos x="163" y="26"/>
                  </a:cxn>
                  <a:cxn ang="0">
                    <a:pos x="141" y="6"/>
                  </a:cxn>
                  <a:cxn ang="0">
                    <a:pos x="114" y="0"/>
                  </a:cxn>
                  <a:cxn ang="0">
                    <a:pos x="18" y="194"/>
                  </a:cxn>
                  <a:cxn ang="0">
                    <a:pos x="21" y="163"/>
                  </a:cxn>
                  <a:cxn ang="0">
                    <a:pos x="29" y="128"/>
                  </a:cxn>
                  <a:cxn ang="0">
                    <a:pos x="49" y="81"/>
                  </a:cxn>
                  <a:cxn ang="0">
                    <a:pos x="54" y="71"/>
                  </a:cxn>
                  <a:cxn ang="0">
                    <a:pos x="66" y="51"/>
                  </a:cxn>
                  <a:cxn ang="0">
                    <a:pos x="84" y="38"/>
                  </a:cxn>
                  <a:cxn ang="0">
                    <a:pos x="104" y="32"/>
                  </a:cxn>
                  <a:cxn ang="0">
                    <a:pos x="129" y="34"/>
                  </a:cxn>
                  <a:cxn ang="0">
                    <a:pos x="151" y="49"/>
                  </a:cxn>
                  <a:cxn ang="0">
                    <a:pos x="159" y="65"/>
                  </a:cxn>
                  <a:cxn ang="0">
                    <a:pos x="151" y="88"/>
                  </a:cxn>
                  <a:cxn ang="0">
                    <a:pos x="126" y="114"/>
                  </a:cxn>
                  <a:cxn ang="0">
                    <a:pos x="86" y="131"/>
                  </a:cxn>
                  <a:cxn ang="0">
                    <a:pos x="79" y="141"/>
                  </a:cxn>
                  <a:cxn ang="0">
                    <a:pos x="75" y="174"/>
                  </a:cxn>
                  <a:cxn ang="0">
                    <a:pos x="82" y="231"/>
                  </a:cxn>
                  <a:cxn ang="0">
                    <a:pos x="75" y="259"/>
                  </a:cxn>
                  <a:cxn ang="0">
                    <a:pos x="62" y="278"/>
                  </a:cxn>
                  <a:cxn ang="0">
                    <a:pos x="50" y="284"/>
                  </a:cxn>
                  <a:cxn ang="0">
                    <a:pos x="30" y="253"/>
                  </a:cxn>
                  <a:cxn ang="0">
                    <a:pos x="20" y="219"/>
                  </a:cxn>
                  <a:cxn ang="0">
                    <a:pos x="18" y="194"/>
                  </a:cxn>
                </a:cxnLst>
                <a:rect l="0" t="0" r="r" b="b"/>
                <a:pathLst>
                  <a:path w="178" h="315">
                    <a:moveTo>
                      <a:pt x="103" y="0"/>
                    </a:moveTo>
                    <a:lnTo>
                      <a:pt x="103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87" y="4"/>
                    </a:lnTo>
                    <a:lnTo>
                      <a:pt x="79" y="6"/>
                    </a:lnTo>
                    <a:lnTo>
                      <a:pt x="72" y="10"/>
                    </a:lnTo>
                    <a:lnTo>
                      <a:pt x="64" y="16"/>
                    </a:lnTo>
                    <a:lnTo>
                      <a:pt x="56" y="24"/>
                    </a:lnTo>
                    <a:lnTo>
                      <a:pt x="48" y="36"/>
                    </a:lnTo>
                    <a:lnTo>
                      <a:pt x="40" y="49"/>
                    </a:lnTo>
                    <a:lnTo>
                      <a:pt x="40" y="49"/>
                    </a:lnTo>
                    <a:lnTo>
                      <a:pt x="36" y="59"/>
                    </a:lnTo>
                    <a:lnTo>
                      <a:pt x="25" y="83"/>
                    </a:lnTo>
                    <a:lnTo>
                      <a:pt x="19" y="98"/>
                    </a:lnTo>
                    <a:lnTo>
                      <a:pt x="13" y="114"/>
                    </a:lnTo>
                    <a:lnTo>
                      <a:pt x="8" y="133"/>
                    </a:lnTo>
                    <a:lnTo>
                      <a:pt x="3" y="155"/>
                    </a:lnTo>
                    <a:lnTo>
                      <a:pt x="3" y="155"/>
                    </a:lnTo>
                    <a:lnTo>
                      <a:pt x="1" y="174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" y="210"/>
                    </a:lnTo>
                    <a:lnTo>
                      <a:pt x="2" y="223"/>
                    </a:lnTo>
                    <a:lnTo>
                      <a:pt x="5" y="239"/>
                    </a:lnTo>
                    <a:lnTo>
                      <a:pt x="9" y="255"/>
                    </a:lnTo>
                    <a:lnTo>
                      <a:pt x="15" y="268"/>
                    </a:lnTo>
                    <a:lnTo>
                      <a:pt x="22" y="284"/>
                    </a:lnTo>
                    <a:lnTo>
                      <a:pt x="31" y="298"/>
                    </a:lnTo>
                    <a:lnTo>
                      <a:pt x="43" y="313"/>
                    </a:lnTo>
                    <a:lnTo>
                      <a:pt x="45" y="315"/>
                    </a:lnTo>
                    <a:lnTo>
                      <a:pt x="47" y="315"/>
                    </a:lnTo>
                    <a:lnTo>
                      <a:pt x="47" y="315"/>
                    </a:lnTo>
                    <a:lnTo>
                      <a:pt x="53" y="315"/>
                    </a:lnTo>
                    <a:lnTo>
                      <a:pt x="59" y="311"/>
                    </a:lnTo>
                    <a:lnTo>
                      <a:pt x="67" y="307"/>
                    </a:lnTo>
                    <a:lnTo>
                      <a:pt x="75" y="300"/>
                    </a:lnTo>
                    <a:lnTo>
                      <a:pt x="83" y="290"/>
                    </a:lnTo>
                    <a:lnTo>
                      <a:pt x="90" y="274"/>
                    </a:lnTo>
                    <a:lnTo>
                      <a:pt x="95" y="257"/>
                    </a:lnTo>
                    <a:lnTo>
                      <a:pt x="100" y="235"/>
                    </a:lnTo>
                    <a:lnTo>
                      <a:pt x="101" y="231"/>
                    </a:lnTo>
                    <a:lnTo>
                      <a:pt x="100" y="225"/>
                    </a:lnTo>
                    <a:lnTo>
                      <a:pt x="100" y="225"/>
                    </a:lnTo>
                    <a:lnTo>
                      <a:pt x="95" y="204"/>
                    </a:lnTo>
                    <a:lnTo>
                      <a:pt x="94" y="190"/>
                    </a:lnTo>
                    <a:lnTo>
                      <a:pt x="93" y="174"/>
                    </a:lnTo>
                    <a:lnTo>
                      <a:pt x="93" y="174"/>
                    </a:lnTo>
                    <a:lnTo>
                      <a:pt x="94" y="161"/>
                    </a:lnTo>
                    <a:lnTo>
                      <a:pt x="94" y="161"/>
                    </a:lnTo>
                    <a:lnTo>
                      <a:pt x="114" y="155"/>
                    </a:lnTo>
                    <a:lnTo>
                      <a:pt x="126" y="147"/>
                    </a:lnTo>
                    <a:lnTo>
                      <a:pt x="140" y="137"/>
                    </a:lnTo>
                    <a:lnTo>
                      <a:pt x="152" y="126"/>
                    </a:lnTo>
                    <a:lnTo>
                      <a:pt x="158" y="118"/>
                    </a:lnTo>
                    <a:lnTo>
                      <a:pt x="163" y="110"/>
                    </a:lnTo>
                    <a:lnTo>
                      <a:pt x="168" y="102"/>
                    </a:lnTo>
                    <a:lnTo>
                      <a:pt x="172" y="92"/>
                    </a:lnTo>
                    <a:lnTo>
                      <a:pt x="176" y="81"/>
                    </a:lnTo>
                    <a:lnTo>
                      <a:pt x="178" y="69"/>
                    </a:lnTo>
                    <a:lnTo>
                      <a:pt x="178" y="65"/>
                    </a:lnTo>
                    <a:lnTo>
                      <a:pt x="178" y="61"/>
                    </a:lnTo>
                    <a:lnTo>
                      <a:pt x="178" y="61"/>
                    </a:lnTo>
                    <a:lnTo>
                      <a:pt x="175" y="49"/>
                    </a:lnTo>
                    <a:lnTo>
                      <a:pt x="170" y="38"/>
                    </a:lnTo>
                    <a:lnTo>
                      <a:pt x="163" y="26"/>
                    </a:lnTo>
                    <a:lnTo>
                      <a:pt x="153" y="16"/>
                    </a:lnTo>
                    <a:lnTo>
                      <a:pt x="148" y="10"/>
                    </a:lnTo>
                    <a:lnTo>
                      <a:pt x="141" y="6"/>
                    </a:lnTo>
                    <a:lnTo>
                      <a:pt x="133" y="2"/>
                    </a:lnTo>
                    <a:lnTo>
                      <a:pt x="124" y="0"/>
                    </a:lnTo>
                    <a:lnTo>
                      <a:pt x="114" y="0"/>
                    </a:lnTo>
                    <a:lnTo>
                      <a:pt x="103" y="0"/>
                    </a:lnTo>
                    <a:lnTo>
                      <a:pt x="103" y="0"/>
                    </a:lnTo>
                    <a:close/>
                    <a:moveTo>
                      <a:pt x="18" y="194"/>
                    </a:moveTo>
                    <a:lnTo>
                      <a:pt x="18" y="194"/>
                    </a:lnTo>
                    <a:lnTo>
                      <a:pt x="19" y="180"/>
                    </a:lnTo>
                    <a:lnTo>
                      <a:pt x="21" y="163"/>
                    </a:lnTo>
                    <a:lnTo>
                      <a:pt x="21" y="163"/>
                    </a:lnTo>
                    <a:lnTo>
                      <a:pt x="25" y="145"/>
                    </a:lnTo>
                    <a:lnTo>
                      <a:pt x="29" y="128"/>
                    </a:lnTo>
                    <a:lnTo>
                      <a:pt x="35" y="114"/>
                    </a:lnTo>
                    <a:lnTo>
                      <a:pt x="40" y="100"/>
                    </a:lnTo>
                    <a:lnTo>
                      <a:pt x="49" y="81"/>
                    </a:lnTo>
                    <a:lnTo>
                      <a:pt x="54" y="73"/>
                    </a:lnTo>
                    <a:lnTo>
                      <a:pt x="54" y="71"/>
                    </a:lnTo>
                    <a:lnTo>
                      <a:pt x="54" y="71"/>
                    </a:lnTo>
                    <a:lnTo>
                      <a:pt x="54" y="71"/>
                    </a:lnTo>
                    <a:lnTo>
                      <a:pt x="59" y="59"/>
                    </a:lnTo>
                    <a:lnTo>
                      <a:pt x="66" y="51"/>
                    </a:lnTo>
                    <a:lnTo>
                      <a:pt x="72" y="43"/>
                    </a:lnTo>
                    <a:lnTo>
                      <a:pt x="77" y="40"/>
                    </a:lnTo>
                    <a:lnTo>
                      <a:pt x="84" y="38"/>
                    </a:lnTo>
                    <a:lnTo>
                      <a:pt x="91" y="34"/>
                    </a:lnTo>
                    <a:lnTo>
                      <a:pt x="103" y="32"/>
                    </a:lnTo>
                    <a:lnTo>
                      <a:pt x="104" y="32"/>
                    </a:lnTo>
                    <a:lnTo>
                      <a:pt x="104" y="32"/>
                    </a:lnTo>
                    <a:lnTo>
                      <a:pt x="118" y="32"/>
                    </a:lnTo>
                    <a:lnTo>
                      <a:pt x="129" y="34"/>
                    </a:lnTo>
                    <a:lnTo>
                      <a:pt x="138" y="38"/>
                    </a:lnTo>
                    <a:lnTo>
                      <a:pt x="145" y="43"/>
                    </a:lnTo>
                    <a:lnTo>
                      <a:pt x="151" y="49"/>
                    </a:lnTo>
                    <a:lnTo>
                      <a:pt x="154" y="55"/>
                    </a:lnTo>
                    <a:lnTo>
                      <a:pt x="159" y="65"/>
                    </a:lnTo>
                    <a:lnTo>
                      <a:pt x="159" y="65"/>
                    </a:lnTo>
                    <a:lnTo>
                      <a:pt x="158" y="73"/>
                    </a:lnTo>
                    <a:lnTo>
                      <a:pt x="154" y="81"/>
                    </a:lnTo>
                    <a:lnTo>
                      <a:pt x="151" y="88"/>
                    </a:lnTo>
                    <a:lnTo>
                      <a:pt x="147" y="94"/>
                    </a:lnTo>
                    <a:lnTo>
                      <a:pt x="138" y="104"/>
                    </a:lnTo>
                    <a:lnTo>
                      <a:pt x="126" y="114"/>
                    </a:lnTo>
                    <a:lnTo>
                      <a:pt x="115" y="122"/>
                    </a:lnTo>
                    <a:lnTo>
                      <a:pt x="104" y="126"/>
                    </a:lnTo>
                    <a:lnTo>
                      <a:pt x="86" y="131"/>
                    </a:lnTo>
                    <a:lnTo>
                      <a:pt x="81" y="133"/>
                    </a:lnTo>
                    <a:lnTo>
                      <a:pt x="79" y="141"/>
                    </a:lnTo>
                    <a:lnTo>
                      <a:pt x="79" y="141"/>
                    </a:lnTo>
                    <a:lnTo>
                      <a:pt x="76" y="157"/>
                    </a:lnTo>
                    <a:lnTo>
                      <a:pt x="75" y="174"/>
                    </a:lnTo>
                    <a:lnTo>
                      <a:pt x="75" y="174"/>
                    </a:lnTo>
                    <a:lnTo>
                      <a:pt x="76" y="192"/>
                    </a:lnTo>
                    <a:lnTo>
                      <a:pt x="77" y="208"/>
                    </a:lnTo>
                    <a:lnTo>
                      <a:pt x="82" y="231"/>
                    </a:lnTo>
                    <a:lnTo>
                      <a:pt x="82" y="231"/>
                    </a:lnTo>
                    <a:lnTo>
                      <a:pt x="78" y="247"/>
                    </a:lnTo>
                    <a:lnTo>
                      <a:pt x="75" y="259"/>
                    </a:lnTo>
                    <a:lnTo>
                      <a:pt x="71" y="266"/>
                    </a:lnTo>
                    <a:lnTo>
                      <a:pt x="66" y="274"/>
                    </a:lnTo>
                    <a:lnTo>
                      <a:pt x="62" y="278"/>
                    </a:lnTo>
                    <a:lnTo>
                      <a:pt x="57" y="280"/>
                    </a:lnTo>
                    <a:lnTo>
                      <a:pt x="50" y="284"/>
                    </a:lnTo>
                    <a:lnTo>
                      <a:pt x="50" y="284"/>
                    </a:lnTo>
                    <a:lnTo>
                      <a:pt x="43" y="274"/>
                    </a:lnTo>
                    <a:lnTo>
                      <a:pt x="36" y="264"/>
                    </a:lnTo>
                    <a:lnTo>
                      <a:pt x="30" y="253"/>
                    </a:lnTo>
                    <a:lnTo>
                      <a:pt x="26" y="243"/>
                    </a:lnTo>
                    <a:lnTo>
                      <a:pt x="22" y="231"/>
                    </a:lnTo>
                    <a:lnTo>
                      <a:pt x="20" y="219"/>
                    </a:lnTo>
                    <a:lnTo>
                      <a:pt x="19" y="208"/>
                    </a:lnTo>
                    <a:lnTo>
                      <a:pt x="18" y="194"/>
                    </a:lnTo>
                    <a:lnTo>
                      <a:pt x="18" y="1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Freeform 62"/>
              <p:cNvSpPr>
                <a:spLocks/>
              </p:cNvSpPr>
              <p:nvPr/>
            </p:nvSpPr>
            <p:spPr bwMode="auto">
              <a:xfrm>
                <a:off x="7151688" y="4470400"/>
                <a:ext cx="254000" cy="225425"/>
              </a:xfrm>
              <a:custGeom>
                <a:avLst/>
                <a:gdLst/>
                <a:ahLst/>
                <a:cxnLst>
                  <a:cxn ang="0">
                    <a:pos x="78" y="131"/>
                  </a:cxn>
                  <a:cxn ang="0">
                    <a:pos x="102" y="123"/>
                  </a:cxn>
                  <a:cxn ang="0">
                    <a:pos x="130" y="106"/>
                  </a:cxn>
                  <a:cxn ang="0">
                    <a:pos x="143" y="90"/>
                  </a:cxn>
                  <a:cxn ang="0">
                    <a:pos x="154" y="72"/>
                  </a:cxn>
                  <a:cxn ang="0">
                    <a:pos x="160" y="49"/>
                  </a:cxn>
                  <a:cxn ang="0">
                    <a:pos x="158" y="41"/>
                  </a:cxn>
                  <a:cxn ang="0">
                    <a:pos x="149" y="22"/>
                  </a:cxn>
                  <a:cxn ang="0">
                    <a:pos x="129" y="4"/>
                  </a:cxn>
                  <a:cxn ang="0">
                    <a:pos x="113" y="0"/>
                  </a:cxn>
                  <a:cxn ang="0">
                    <a:pos x="95" y="0"/>
                  </a:cxn>
                  <a:cxn ang="0">
                    <a:pos x="81" y="4"/>
                  </a:cxn>
                  <a:cxn ang="0">
                    <a:pos x="66" y="10"/>
                  </a:cxn>
                  <a:cxn ang="0">
                    <a:pos x="51" y="22"/>
                  </a:cxn>
                  <a:cxn ang="0">
                    <a:pos x="38" y="45"/>
                  </a:cxn>
                  <a:cxn ang="0">
                    <a:pos x="34" y="53"/>
                  </a:cxn>
                  <a:cxn ang="0">
                    <a:pos x="18" y="88"/>
                  </a:cxn>
                  <a:cxn ang="0">
                    <a:pos x="7" y="123"/>
                  </a:cxn>
                  <a:cxn ang="0">
                    <a:pos x="3" y="143"/>
                  </a:cxn>
                  <a:cxn ang="0">
                    <a:pos x="0" y="178"/>
                  </a:cxn>
                  <a:cxn ang="0">
                    <a:pos x="3" y="213"/>
                  </a:cxn>
                  <a:cxn ang="0">
                    <a:pos x="16" y="250"/>
                  </a:cxn>
                  <a:cxn ang="0">
                    <a:pos x="38" y="284"/>
                  </a:cxn>
                  <a:cxn ang="0">
                    <a:pos x="44" y="284"/>
                  </a:cxn>
                  <a:cxn ang="0">
                    <a:pos x="56" y="276"/>
                  </a:cxn>
                  <a:cxn ang="0">
                    <a:pos x="70" y="256"/>
                  </a:cxn>
                  <a:cxn ang="0">
                    <a:pos x="77" y="239"/>
                  </a:cxn>
                  <a:cxn ang="0">
                    <a:pos x="82" y="215"/>
                  </a:cxn>
                  <a:cxn ang="0">
                    <a:pos x="81" y="207"/>
                  </a:cxn>
                  <a:cxn ang="0">
                    <a:pos x="76" y="172"/>
                  </a:cxn>
                  <a:cxn ang="0">
                    <a:pos x="76" y="145"/>
                  </a:cxn>
                  <a:cxn ang="0">
                    <a:pos x="78" y="131"/>
                  </a:cxn>
                </a:cxnLst>
                <a:rect l="0" t="0" r="r" b="b"/>
                <a:pathLst>
                  <a:path w="160" h="284">
                    <a:moveTo>
                      <a:pt x="78" y="131"/>
                    </a:moveTo>
                    <a:lnTo>
                      <a:pt x="78" y="131"/>
                    </a:lnTo>
                    <a:lnTo>
                      <a:pt x="89" y="127"/>
                    </a:lnTo>
                    <a:lnTo>
                      <a:pt x="102" y="123"/>
                    </a:lnTo>
                    <a:lnTo>
                      <a:pt x="115" y="115"/>
                    </a:lnTo>
                    <a:lnTo>
                      <a:pt x="130" y="106"/>
                    </a:lnTo>
                    <a:lnTo>
                      <a:pt x="138" y="98"/>
                    </a:lnTo>
                    <a:lnTo>
                      <a:pt x="143" y="90"/>
                    </a:lnTo>
                    <a:lnTo>
                      <a:pt x="149" y="82"/>
                    </a:lnTo>
                    <a:lnTo>
                      <a:pt x="154" y="72"/>
                    </a:lnTo>
                    <a:lnTo>
                      <a:pt x="158" y="61"/>
                    </a:lnTo>
                    <a:lnTo>
                      <a:pt x="160" y="49"/>
                    </a:lnTo>
                    <a:lnTo>
                      <a:pt x="160" y="49"/>
                    </a:lnTo>
                    <a:lnTo>
                      <a:pt x="158" y="41"/>
                    </a:lnTo>
                    <a:lnTo>
                      <a:pt x="154" y="31"/>
                    </a:lnTo>
                    <a:lnTo>
                      <a:pt x="149" y="22"/>
                    </a:lnTo>
                    <a:lnTo>
                      <a:pt x="140" y="12"/>
                    </a:lnTo>
                    <a:lnTo>
                      <a:pt x="129" y="4"/>
                    </a:lnTo>
                    <a:lnTo>
                      <a:pt x="122" y="2"/>
                    </a:lnTo>
                    <a:lnTo>
                      <a:pt x="113" y="0"/>
                    </a:lnTo>
                    <a:lnTo>
                      <a:pt x="104" y="0"/>
                    </a:lnTo>
                    <a:lnTo>
                      <a:pt x="95" y="0"/>
                    </a:lnTo>
                    <a:lnTo>
                      <a:pt x="95" y="0"/>
                    </a:lnTo>
                    <a:lnTo>
                      <a:pt x="81" y="4"/>
                    </a:lnTo>
                    <a:lnTo>
                      <a:pt x="74" y="6"/>
                    </a:lnTo>
                    <a:lnTo>
                      <a:pt x="66" y="10"/>
                    </a:lnTo>
                    <a:lnTo>
                      <a:pt x="59" y="14"/>
                    </a:lnTo>
                    <a:lnTo>
                      <a:pt x="51" y="22"/>
                    </a:lnTo>
                    <a:lnTo>
                      <a:pt x="45" y="31"/>
                    </a:lnTo>
                    <a:lnTo>
                      <a:pt x="38" y="45"/>
                    </a:lnTo>
                    <a:lnTo>
                      <a:pt x="38" y="45"/>
                    </a:lnTo>
                    <a:lnTo>
                      <a:pt x="34" y="53"/>
                    </a:lnTo>
                    <a:lnTo>
                      <a:pt x="23" y="74"/>
                    </a:lnTo>
                    <a:lnTo>
                      <a:pt x="18" y="88"/>
                    </a:lnTo>
                    <a:lnTo>
                      <a:pt x="12" y="106"/>
                    </a:lnTo>
                    <a:lnTo>
                      <a:pt x="7" y="123"/>
                    </a:lnTo>
                    <a:lnTo>
                      <a:pt x="3" y="143"/>
                    </a:lnTo>
                    <a:lnTo>
                      <a:pt x="3" y="143"/>
                    </a:lnTo>
                    <a:lnTo>
                      <a:pt x="1" y="160"/>
                    </a:lnTo>
                    <a:lnTo>
                      <a:pt x="0" y="178"/>
                    </a:lnTo>
                    <a:lnTo>
                      <a:pt x="1" y="196"/>
                    </a:lnTo>
                    <a:lnTo>
                      <a:pt x="3" y="213"/>
                    </a:lnTo>
                    <a:lnTo>
                      <a:pt x="9" y="231"/>
                    </a:lnTo>
                    <a:lnTo>
                      <a:pt x="16" y="250"/>
                    </a:lnTo>
                    <a:lnTo>
                      <a:pt x="26" y="266"/>
                    </a:lnTo>
                    <a:lnTo>
                      <a:pt x="38" y="284"/>
                    </a:lnTo>
                    <a:lnTo>
                      <a:pt x="38" y="284"/>
                    </a:lnTo>
                    <a:lnTo>
                      <a:pt x="44" y="284"/>
                    </a:lnTo>
                    <a:lnTo>
                      <a:pt x="49" y="280"/>
                    </a:lnTo>
                    <a:lnTo>
                      <a:pt x="56" y="276"/>
                    </a:lnTo>
                    <a:lnTo>
                      <a:pt x="64" y="268"/>
                    </a:lnTo>
                    <a:lnTo>
                      <a:pt x="70" y="256"/>
                    </a:lnTo>
                    <a:lnTo>
                      <a:pt x="74" y="248"/>
                    </a:lnTo>
                    <a:lnTo>
                      <a:pt x="77" y="239"/>
                    </a:lnTo>
                    <a:lnTo>
                      <a:pt x="79" y="227"/>
                    </a:lnTo>
                    <a:lnTo>
                      <a:pt x="82" y="215"/>
                    </a:lnTo>
                    <a:lnTo>
                      <a:pt x="82" y="215"/>
                    </a:lnTo>
                    <a:lnTo>
                      <a:pt x="81" y="207"/>
                    </a:lnTo>
                    <a:lnTo>
                      <a:pt x="77" y="186"/>
                    </a:lnTo>
                    <a:lnTo>
                      <a:pt x="76" y="172"/>
                    </a:lnTo>
                    <a:lnTo>
                      <a:pt x="75" y="158"/>
                    </a:lnTo>
                    <a:lnTo>
                      <a:pt x="76" y="145"/>
                    </a:lnTo>
                    <a:lnTo>
                      <a:pt x="78" y="131"/>
                    </a:lnTo>
                    <a:lnTo>
                      <a:pt x="78" y="131"/>
                    </a:lnTo>
                    <a:close/>
                  </a:path>
                </a:pathLst>
              </a:custGeom>
              <a:solidFill>
                <a:srgbClr val="FF8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Freeform 63"/>
              <p:cNvSpPr>
                <a:spLocks/>
              </p:cNvSpPr>
              <p:nvPr/>
            </p:nvSpPr>
            <p:spPr bwMode="auto">
              <a:xfrm>
                <a:off x="7192963" y="4475163"/>
                <a:ext cx="212725" cy="215900"/>
              </a:xfrm>
              <a:custGeom>
                <a:avLst/>
                <a:gdLst/>
                <a:ahLst/>
                <a:cxnLst>
                  <a:cxn ang="0">
                    <a:pos x="6" y="215"/>
                  </a:cxn>
                  <a:cxn ang="0">
                    <a:pos x="6" y="215"/>
                  </a:cxn>
                  <a:cxn ang="0">
                    <a:pos x="11" y="235"/>
                  </a:cxn>
                  <a:cxn ang="0">
                    <a:pos x="17" y="248"/>
                  </a:cxn>
                  <a:cxn ang="0">
                    <a:pos x="28" y="272"/>
                  </a:cxn>
                  <a:cxn ang="0">
                    <a:pos x="28" y="272"/>
                  </a:cxn>
                  <a:cxn ang="0">
                    <a:pos x="36" y="264"/>
                  </a:cxn>
                  <a:cxn ang="0">
                    <a:pos x="40" y="258"/>
                  </a:cxn>
                  <a:cxn ang="0">
                    <a:pos x="43" y="252"/>
                  </a:cxn>
                  <a:cxn ang="0">
                    <a:pos x="48" y="244"/>
                  </a:cxn>
                  <a:cxn ang="0">
                    <a:pos x="51" y="235"/>
                  </a:cxn>
                  <a:cxn ang="0">
                    <a:pos x="53" y="223"/>
                  </a:cxn>
                  <a:cxn ang="0">
                    <a:pos x="56" y="209"/>
                  </a:cxn>
                  <a:cxn ang="0">
                    <a:pos x="56" y="209"/>
                  </a:cxn>
                  <a:cxn ang="0">
                    <a:pos x="55" y="201"/>
                  </a:cxn>
                  <a:cxn ang="0">
                    <a:pos x="51" y="180"/>
                  </a:cxn>
                  <a:cxn ang="0">
                    <a:pos x="50" y="166"/>
                  </a:cxn>
                  <a:cxn ang="0">
                    <a:pos x="49" y="152"/>
                  </a:cxn>
                  <a:cxn ang="0">
                    <a:pos x="50" y="139"/>
                  </a:cxn>
                  <a:cxn ang="0">
                    <a:pos x="52" y="125"/>
                  </a:cxn>
                  <a:cxn ang="0">
                    <a:pos x="52" y="125"/>
                  </a:cxn>
                  <a:cxn ang="0">
                    <a:pos x="63" y="121"/>
                  </a:cxn>
                  <a:cxn ang="0">
                    <a:pos x="76" y="117"/>
                  </a:cxn>
                  <a:cxn ang="0">
                    <a:pos x="89" y="109"/>
                  </a:cxn>
                  <a:cxn ang="0">
                    <a:pos x="104" y="100"/>
                  </a:cxn>
                  <a:cxn ang="0">
                    <a:pos x="112" y="92"/>
                  </a:cxn>
                  <a:cxn ang="0">
                    <a:pos x="117" y="84"/>
                  </a:cxn>
                  <a:cxn ang="0">
                    <a:pos x="123" y="76"/>
                  </a:cxn>
                  <a:cxn ang="0">
                    <a:pos x="128" y="66"/>
                  </a:cxn>
                  <a:cxn ang="0">
                    <a:pos x="132" y="55"/>
                  </a:cxn>
                  <a:cxn ang="0">
                    <a:pos x="134" y="43"/>
                  </a:cxn>
                  <a:cxn ang="0">
                    <a:pos x="134" y="43"/>
                  </a:cxn>
                  <a:cxn ang="0">
                    <a:pos x="133" y="37"/>
                  </a:cxn>
                  <a:cxn ang="0">
                    <a:pos x="128" y="25"/>
                  </a:cxn>
                  <a:cxn ang="0">
                    <a:pos x="124" y="20"/>
                  </a:cxn>
                  <a:cxn ang="0">
                    <a:pos x="118" y="12"/>
                  </a:cxn>
                  <a:cxn ang="0">
                    <a:pos x="112" y="6"/>
                  </a:cxn>
                  <a:cxn ang="0">
                    <a:pos x="103" y="0"/>
                  </a:cxn>
                  <a:cxn ang="0">
                    <a:pos x="103" y="0"/>
                  </a:cxn>
                  <a:cxn ang="0">
                    <a:pos x="94" y="4"/>
                  </a:cxn>
                  <a:cxn ang="0">
                    <a:pos x="94" y="4"/>
                  </a:cxn>
                  <a:cxn ang="0">
                    <a:pos x="71" y="18"/>
                  </a:cxn>
                  <a:cxn ang="0">
                    <a:pos x="60" y="27"/>
                  </a:cxn>
                  <a:cxn ang="0">
                    <a:pos x="51" y="37"/>
                  </a:cxn>
                  <a:cxn ang="0">
                    <a:pos x="41" y="47"/>
                  </a:cxn>
                  <a:cxn ang="0">
                    <a:pos x="32" y="59"/>
                  </a:cxn>
                  <a:cxn ang="0">
                    <a:pos x="24" y="70"/>
                  </a:cxn>
                  <a:cxn ang="0">
                    <a:pos x="18" y="84"/>
                  </a:cxn>
                  <a:cxn ang="0">
                    <a:pos x="12" y="98"/>
                  </a:cxn>
                  <a:cxn ang="0">
                    <a:pos x="6" y="111"/>
                  </a:cxn>
                  <a:cxn ang="0">
                    <a:pos x="3" y="127"/>
                  </a:cxn>
                  <a:cxn ang="0">
                    <a:pos x="1" y="143"/>
                  </a:cxn>
                  <a:cxn ang="0">
                    <a:pos x="0" y="160"/>
                  </a:cxn>
                  <a:cxn ang="0">
                    <a:pos x="0" y="178"/>
                  </a:cxn>
                  <a:cxn ang="0">
                    <a:pos x="2" y="197"/>
                  </a:cxn>
                  <a:cxn ang="0">
                    <a:pos x="6" y="215"/>
                  </a:cxn>
                  <a:cxn ang="0">
                    <a:pos x="6" y="215"/>
                  </a:cxn>
                </a:cxnLst>
                <a:rect l="0" t="0" r="r" b="b"/>
                <a:pathLst>
                  <a:path w="134" h="272">
                    <a:moveTo>
                      <a:pt x="6" y="215"/>
                    </a:moveTo>
                    <a:lnTo>
                      <a:pt x="6" y="215"/>
                    </a:lnTo>
                    <a:lnTo>
                      <a:pt x="11" y="235"/>
                    </a:lnTo>
                    <a:lnTo>
                      <a:pt x="17" y="248"/>
                    </a:lnTo>
                    <a:lnTo>
                      <a:pt x="28" y="272"/>
                    </a:lnTo>
                    <a:lnTo>
                      <a:pt x="28" y="272"/>
                    </a:lnTo>
                    <a:lnTo>
                      <a:pt x="36" y="264"/>
                    </a:lnTo>
                    <a:lnTo>
                      <a:pt x="40" y="258"/>
                    </a:lnTo>
                    <a:lnTo>
                      <a:pt x="43" y="252"/>
                    </a:lnTo>
                    <a:lnTo>
                      <a:pt x="48" y="244"/>
                    </a:lnTo>
                    <a:lnTo>
                      <a:pt x="51" y="235"/>
                    </a:lnTo>
                    <a:lnTo>
                      <a:pt x="53" y="223"/>
                    </a:lnTo>
                    <a:lnTo>
                      <a:pt x="56" y="209"/>
                    </a:lnTo>
                    <a:lnTo>
                      <a:pt x="56" y="209"/>
                    </a:lnTo>
                    <a:lnTo>
                      <a:pt x="55" y="201"/>
                    </a:lnTo>
                    <a:lnTo>
                      <a:pt x="51" y="180"/>
                    </a:lnTo>
                    <a:lnTo>
                      <a:pt x="50" y="166"/>
                    </a:lnTo>
                    <a:lnTo>
                      <a:pt x="49" y="152"/>
                    </a:lnTo>
                    <a:lnTo>
                      <a:pt x="50" y="139"/>
                    </a:lnTo>
                    <a:lnTo>
                      <a:pt x="52" y="125"/>
                    </a:lnTo>
                    <a:lnTo>
                      <a:pt x="52" y="125"/>
                    </a:lnTo>
                    <a:lnTo>
                      <a:pt x="63" y="121"/>
                    </a:lnTo>
                    <a:lnTo>
                      <a:pt x="76" y="117"/>
                    </a:lnTo>
                    <a:lnTo>
                      <a:pt x="89" y="109"/>
                    </a:lnTo>
                    <a:lnTo>
                      <a:pt x="104" y="100"/>
                    </a:lnTo>
                    <a:lnTo>
                      <a:pt x="112" y="92"/>
                    </a:lnTo>
                    <a:lnTo>
                      <a:pt x="117" y="84"/>
                    </a:lnTo>
                    <a:lnTo>
                      <a:pt x="123" y="76"/>
                    </a:lnTo>
                    <a:lnTo>
                      <a:pt x="128" y="66"/>
                    </a:lnTo>
                    <a:lnTo>
                      <a:pt x="132" y="55"/>
                    </a:lnTo>
                    <a:lnTo>
                      <a:pt x="134" y="43"/>
                    </a:lnTo>
                    <a:lnTo>
                      <a:pt x="134" y="43"/>
                    </a:lnTo>
                    <a:lnTo>
                      <a:pt x="133" y="37"/>
                    </a:lnTo>
                    <a:lnTo>
                      <a:pt x="128" y="25"/>
                    </a:lnTo>
                    <a:lnTo>
                      <a:pt x="124" y="20"/>
                    </a:lnTo>
                    <a:lnTo>
                      <a:pt x="118" y="12"/>
                    </a:lnTo>
                    <a:lnTo>
                      <a:pt x="112" y="6"/>
                    </a:lnTo>
                    <a:lnTo>
                      <a:pt x="103" y="0"/>
                    </a:lnTo>
                    <a:lnTo>
                      <a:pt x="103" y="0"/>
                    </a:lnTo>
                    <a:lnTo>
                      <a:pt x="94" y="4"/>
                    </a:lnTo>
                    <a:lnTo>
                      <a:pt x="94" y="4"/>
                    </a:lnTo>
                    <a:lnTo>
                      <a:pt x="71" y="18"/>
                    </a:lnTo>
                    <a:lnTo>
                      <a:pt x="60" y="27"/>
                    </a:lnTo>
                    <a:lnTo>
                      <a:pt x="51" y="37"/>
                    </a:lnTo>
                    <a:lnTo>
                      <a:pt x="41" y="47"/>
                    </a:lnTo>
                    <a:lnTo>
                      <a:pt x="32" y="59"/>
                    </a:lnTo>
                    <a:lnTo>
                      <a:pt x="24" y="70"/>
                    </a:lnTo>
                    <a:lnTo>
                      <a:pt x="18" y="84"/>
                    </a:lnTo>
                    <a:lnTo>
                      <a:pt x="12" y="98"/>
                    </a:lnTo>
                    <a:lnTo>
                      <a:pt x="6" y="111"/>
                    </a:lnTo>
                    <a:lnTo>
                      <a:pt x="3" y="127"/>
                    </a:lnTo>
                    <a:lnTo>
                      <a:pt x="1" y="143"/>
                    </a:lnTo>
                    <a:lnTo>
                      <a:pt x="0" y="160"/>
                    </a:lnTo>
                    <a:lnTo>
                      <a:pt x="0" y="178"/>
                    </a:lnTo>
                    <a:lnTo>
                      <a:pt x="2" y="197"/>
                    </a:lnTo>
                    <a:lnTo>
                      <a:pt x="6" y="215"/>
                    </a:lnTo>
                    <a:lnTo>
                      <a:pt x="6" y="215"/>
                    </a:lnTo>
                    <a:close/>
                  </a:path>
                </a:pathLst>
              </a:custGeom>
              <a:solidFill>
                <a:srgbClr val="FFAD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Freeform 64"/>
              <p:cNvSpPr>
                <a:spLocks/>
              </p:cNvSpPr>
              <p:nvPr/>
            </p:nvSpPr>
            <p:spPr bwMode="auto">
              <a:xfrm>
                <a:off x="7315200" y="4497388"/>
                <a:ext cx="61913" cy="61912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18" y="8"/>
                  </a:cxn>
                  <a:cxn ang="0">
                    <a:pos x="18" y="8"/>
                  </a:cxn>
                  <a:cxn ang="0">
                    <a:pos x="20" y="16"/>
                  </a:cxn>
                  <a:cxn ang="0">
                    <a:pos x="21" y="24"/>
                  </a:cxn>
                  <a:cxn ang="0">
                    <a:pos x="22" y="34"/>
                  </a:cxn>
                  <a:cxn ang="0">
                    <a:pos x="21" y="45"/>
                  </a:cxn>
                  <a:cxn ang="0">
                    <a:pos x="20" y="51"/>
                  </a:cxn>
                  <a:cxn ang="0">
                    <a:pos x="18" y="57"/>
                  </a:cxn>
                  <a:cxn ang="0">
                    <a:pos x="14" y="63"/>
                  </a:cxn>
                  <a:cxn ang="0">
                    <a:pos x="11" y="69"/>
                  </a:cxn>
                  <a:cxn ang="0">
                    <a:pos x="6" y="73"/>
                  </a:cxn>
                  <a:cxn ang="0">
                    <a:pos x="0" y="79"/>
                  </a:cxn>
                  <a:cxn ang="0">
                    <a:pos x="0" y="79"/>
                  </a:cxn>
                  <a:cxn ang="0">
                    <a:pos x="6" y="77"/>
                  </a:cxn>
                  <a:cxn ang="0">
                    <a:pos x="12" y="73"/>
                  </a:cxn>
                  <a:cxn ang="0">
                    <a:pos x="20" y="67"/>
                  </a:cxn>
                  <a:cxn ang="0">
                    <a:pos x="27" y="57"/>
                  </a:cxn>
                  <a:cxn ang="0">
                    <a:pos x="30" y="51"/>
                  </a:cxn>
                  <a:cxn ang="0">
                    <a:pos x="33" y="43"/>
                  </a:cxn>
                  <a:cxn ang="0">
                    <a:pos x="36" y="36"/>
                  </a:cxn>
                  <a:cxn ang="0">
                    <a:pos x="38" y="26"/>
                  </a:cxn>
                  <a:cxn ang="0">
                    <a:pos x="39" y="14"/>
                  </a:cxn>
                  <a:cxn ang="0">
                    <a:pos x="39" y="0"/>
                  </a:cxn>
                  <a:cxn ang="0">
                    <a:pos x="28" y="2"/>
                  </a:cxn>
                </a:cxnLst>
                <a:rect l="0" t="0" r="r" b="b"/>
                <a:pathLst>
                  <a:path w="39" h="79">
                    <a:moveTo>
                      <a:pt x="28" y="2"/>
                    </a:moveTo>
                    <a:lnTo>
                      <a:pt x="18" y="8"/>
                    </a:lnTo>
                    <a:lnTo>
                      <a:pt x="18" y="8"/>
                    </a:lnTo>
                    <a:lnTo>
                      <a:pt x="20" y="16"/>
                    </a:lnTo>
                    <a:lnTo>
                      <a:pt x="21" y="24"/>
                    </a:lnTo>
                    <a:lnTo>
                      <a:pt x="22" y="34"/>
                    </a:lnTo>
                    <a:lnTo>
                      <a:pt x="21" y="45"/>
                    </a:lnTo>
                    <a:lnTo>
                      <a:pt x="20" y="51"/>
                    </a:lnTo>
                    <a:lnTo>
                      <a:pt x="18" y="57"/>
                    </a:lnTo>
                    <a:lnTo>
                      <a:pt x="14" y="63"/>
                    </a:lnTo>
                    <a:lnTo>
                      <a:pt x="11" y="69"/>
                    </a:lnTo>
                    <a:lnTo>
                      <a:pt x="6" y="73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6" y="77"/>
                    </a:lnTo>
                    <a:lnTo>
                      <a:pt x="12" y="73"/>
                    </a:lnTo>
                    <a:lnTo>
                      <a:pt x="20" y="67"/>
                    </a:lnTo>
                    <a:lnTo>
                      <a:pt x="27" y="57"/>
                    </a:lnTo>
                    <a:lnTo>
                      <a:pt x="30" y="51"/>
                    </a:lnTo>
                    <a:lnTo>
                      <a:pt x="33" y="43"/>
                    </a:lnTo>
                    <a:lnTo>
                      <a:pt x="36" y="36"/>
                    </a:lnTo>
                    <a:lnTo>
                      <a:pt x="38" y="26"/>
                    </a:lnTo>
                    <a:lnTo>
                      <a:pt x="39" y="14"/>
                    </a:lnTo>
                    <a:lnTo>
                      <a:pt x="39" y="0"/>
                    </a:lnTo>
                    <a:lnTo>
                      <a:pt x="28" y="2"/>
                    </a:lnTo>
                    <a:close/>
                  </a:path>
                </a:pathLst>
              </a:custGeom>
              <a:solidFill>
                <a:srgbClr val="FF8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Freeform 65"/>
              <p:cNvSpPr>
                <a:spLocks/>
              </p:cNvSpPr>
              <p:nvPr/>
            </p:nvSpPr>
            <p:spPr bwMode="auto">
              <a:xfrm>
                <a:off x="7296150" y="4497388"/>
                <a:ext cx="7938" cy="7937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3" y="10"/>
                  </a:cxn>
                  <a:cxn ang="0">
                    <a:pos x="3" y="10"/>
                  </a:cxn>
                  <a:cxn ang="0">
                    <a:pos x="4" y="8"/>
                  </a:cxn>
                  <a:cxn ang="0">
                    <a:pos x="5" y="6"/>
                  </a:cxn>
                  <a:cxn ang="0">
                    <a:pos x="5" y="6"/>
                  </a:cxn>
                  <a:cxn ang="0">
                    <a:pos x="4" y="2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1" y="2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5" h="10">
                    <a:moveTo>
                      <a:pt x="0" y="6"/>
                    </a:moveTo>
                    <a:lnTo>
                      <a:pt x="0" y="6"/>
                    </a:lnTo>
                    <a:lnTo>
                      <a:pt x="1" y="8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4" y="8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4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Freeform 66"/>
              <p:cNvSpPr>
                <a:spLocks/>
              </p:cNvSpPr>
              <p:nvPr/>
            </p:nvSpPr>
            <p:spPr bwMode="auto">
              <a:xfrm>
                <a:off x="7131050" y="4408488"/>
                <a:ext cx="328613" cy="153987"/>
              </a:xfrm>
              <a:custGeom>
                <a:avLst/>
                <a:gdLst/>
                <a:ahLst/>
                <a:cxnLst>
                  <a:cxn ang="0">
                    <a:pos x="21" y="193"/>
                  </a:cxn>
                  <a:cxn ang="0">
                    <a:pos x="21" y="193"/>
                  </a:cxn>
                  <a:cxn ang="0">
                    <a:pos x="31" y="193"/>
                  </a:cxn>
                  <a:cxn ang="0">
                    <a:pos x="43" y="193"/>
                  </a:cxn>
                  <a:cxn ang="0">
                    <a:pos x="58" y="190"/>
                  </a:cxn>
                  <a:cxn ang="0">
                    <a:pos x="76" y="182"/>
                  </a:cxn>
                  <a:cxn ang="0">
                    <a:pos x="86" y="178"/>
                  </a:cxn>
                  <a:cxn ang="0">
                    <a:pos x="96" y="170"/>
                  </a:cxn>
                  <a:cxn ang="0">
                    <a:pos x="106" y="162"/>
                  </a:cxn>
                  <a:cxn ang="0">
                    <a:pos x="117" y="150"/>
                  </a:cxn>
                  <a:cxn ang="0">
                    <a:pos x="127" y="139"/>
                  </a:cxn>
                  <a:cxn ang="0">
                    <a:pos x="138" y="123"/>
                  </a:cxn>
                  <a:cxn ang="0">
                    <a:pos x="207" y="94"/>
                  </a:cxn>
                  <a:cxn ang="0">
                    <a:pos x="207" y="94"/>
                  </a:cxn>
                  <a:cxn ang="0">
                    <a:pos x="207" y="88"/>
                  </a:cxn>
                  <a:cxn ang="0">
                    <a:pos x="204" y="74"/>
                  </a:cxn>
                  <a:cxn ang="0">
                    <a:pos x="202" y="66"/>
                  </a:cxn>
                  <a:cxn ang="0">
                    <a:pos x="200" y="59"/>
                  </a:cxn>
                  <a:cxn ang="0">
                    <a:pos x="196" y="53"/>
                  </a:cxn>
                  <a:cxn ang="0">
                    <a:pos x="192" y="47"/>
                  </a:cxn>
                  <a:cxn ang="0">
                    <a:pos x="144" y="70"/>
                  </a:cxn>
                  <a:cxn ang="0">
                    <a:pos x="129" y="0"/>
                  </a:cxn>
                  <a:cxn ang="0">
                    <a:pos x="129" y="0"/>
                  </a:cxn>
                  <a:cxn ang="0">
                    <a:pos x="123" y="0"/>
                  </a:cxn>
                  <a:cxn ang="0">
                    <a:pos x="123" y="0"/>
                  </a:cxn>
                  <a:cxn ang="0">
                    <a:pos x="113" y="2"/>
                  </a:cxn>
                  <a:cxn ang="0">
                    <a:pos x="99" y="4"/>
                  </a:cxn>
                  <a:cxn ang="0">
                    <a:pos x="85" y="10"/>
                  </a:cxn>
                  <a:cxn ang="0">
                    <a:pos x="68" y="18"/>
                  </a:cxn>
                  <a:cxn ang="0">
                    <a:pos x="68" y="18"/>
                  </a:cxn>
                  <a:cxn ang="0">
                    <a:pos x="59" y="25"/>
                  </a:cxn>
                  <a:cxn ang="0">
                    <a:pos x="50" y="33"/>
                  </a:cxn>
                  <a:cxn ang="0">
                    <a:pos x="41" y="41"/>
                  </a:cxn>
                  <a:cxn ang="0">
                    <a:pos x="32" y="51"/>
                  </a:cxn>
                  <a:cxn ang="0">
                    <a:pos x="23" y="64"/>
                  </a:cxn>
                  <a:cxn ang="0">
                    <a:pos x="15" y="78"/>
                  </a:cxn>
                  <a:cxn ang="0">
                    <a:pos x="7" y="94"/>
                  </a:cxn>
                  <a:cxn ang="0">
                    <a:pos x="0" y="111"/>
                  </a:cxn>
                  <a:cxn ang="0">
                    <a:pos x="21" y="193"/>
                  </a:cxn>
                </a:cxnLst>
                <a:rect l="0" t="0" r="r" b="b"/>
                <a:pathLst>
                  <a:path w="207" h="193">
                    <a:moveTo>
                      <a:pt x="21" y="193"/>
                    </a:moveTo>
                    <a:lnTo>
                      <a:pt x="21" y="193"/>
                    </a:lnTo>
                    <a:lnTo>
                      <a:pt x="31" y="193"/>
                    </a:lnTo>
                    <a:lnTo>
                      <a:pt x="43" y="193"/>
                    </a:lnTo>
                    <a:lnTo>
                      <a:pt x="58" y="190"/>
                    </a:lnTo>
                    <a:lnTo>
                      <a:pt x="76" y="182"/>
                    </a:lnTo>
                    <a:lnTo>
                      <a:pt x="86" y="178"/>
                    </a:lnTo>
                    <a:lnTo>
                      <a:pt x="96" y="170"/>
                    </a:lnTo>
                    <a:lnTo>
                      <a:pt x="106" y="162"/>
                    </a:lnTo>
                    <a:lnTo>
                      <a:pt x="117" y="150"/>
                    </a:lnTo>
                    <a:lnTo>
                      <a:pt x="127" y="139"/>
                    </a:lnTo>
                    <a:lnTo>
                      <a:pt x="138" y="123"/>
                    </a:lnTo>
                    <a:lnTo>
                      <a:pt x="207" y="94"/>
                    </a:lnTo>
                    <a:lnTo>
                      <a:pt x="207" y="94"/>
                    </a:lnTo>
                    <a:lnTo>
                      <a:pt x="207" y="88"/>
                    </a:lnTo>
                    <a:lnTo>
                      <a:pt x="204" y="74"/>
                    </a:lnTo>
                    <a:lnTo>
                      <a:pt x="202" y="66"/>
                    </a:lnTo>
                    <a:lnTo>
                      <a:pt x="200" y="59"/>
                    </a:lnTo>
                    <a:lnTo>
                      <a:pt x="196" y="53"/>
                    </a:lnTo>
                    <a:lnTo>
                      <a:pt x="192" y="47"/>
                    </a:lnTo>
                    <a:lnTo>
                      <a:pt x="144" y="70"/>
                    </a:lnTo>
                    <a:lnTo>
                      <a:pt x="129" y="0"/>
                    </a:lnTo>
                    <a:lnTo>
                      <a:pt x="129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13" y="2"/>
                    </a:lnTo>
                    <a:lnTo>
                      <a:pt x="99" y="4"/>
                    </a:lnTo>
                    <a:lnTo>
                      <a:pt x="85" y="10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59" y="25"/>
                    </a:lnTo>
                    <a:lnTo>
                      <a:pt x="50" y="33"/>
                    </a:lnTo>
                    <a:lnTo>
                      <a:pt x="41" y="41"/>
                    </a:lnTo>
                    <a:lnTo>
                      <a:pt x="32" y="51"/>
                    </a:lnTo>
                    <a:lnTo>
                      <a:pt x="23" y="64"/>
                    </a:lnTo>
                    <a:lnTo>
                      <a:pt x="15" y="78"/>
                    </a:lnTo>
                    <a:lnTo>
                      <a:pt x="7" y="94"/>
                    </a:lnTo>
                    <a:lnTo>
                      <a:pt x="0" y="111"/>
                    </a:lnTo>
                    <a:lnTo>
                      <a:pt x="21" y="1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Freeform 67"/>
              <p:cNvSpPr>
                <a:spLocks/>
              </p:cNvSpPr>
              <p:nvPr/>
            </p:nvSpPr>
            <p:spPr bwMode="auto">
              <a:xfrm>
                <a:off x="7150100" y="4424363"/>
                <a:ext cx="288925" cy="127000"/>
              </a:xfrm>
              <a:custGeom>
                <a:avLst/>
                <a:gdLst/>
                <a:ahLst/>
                <a:cxnLst>
                  <a:cxn ang="0">
                    <a:pos x="17" y="161"/>
                  </a:cxn>
                  <a:cxn ang="0">
                    <a:pos x="17" y="161"/>
                  </a:cxn>
                  <a:cxn ang="0">
                    <a:pos x="27" y="161"/>
                  </a:cxn>
                  <a:cxn ang="0">
                    <a:pos x="38" y="159"/>
                  </a:cxn>
                  <a:cxn ang="0">
                    <a:pos x="52" y="153"/>
                  </a:cxn>
                  <a:cxn ang="0">
                    <a:pos x="68" y="145"/>
                  </a:cxn>
                  <a:cxn ang="0">
                    <a:pos x="86" y="133"/>
                  </a:cxn>
                  <a:cxn ang="0">
                    <a:pos x="95" y="126"/>
                  </a:cxn>
                  <a:cxn ang="0">
                    <a:pos x="104" y="116"/>
                  </a:cxn>
                  <a:cxn ang="0">
                    <a:pos x="113" y="104"/>
                  </a:cxn>
                  <a:cxn ang="0">
                    <a:pos x="122" y="92"/>
                  </a:cxn>
                  <a:cxn ang="0">
                    <a:pos x="182" y="65"/>
                  </a:cxn>
                  <a:cxn ang="0">
                    <a:pos x="182" y="65"/>
                  </a:cxn>
                  <a:cxn ang="0">
                    <a:pos x="181" y="55"/>
                  </a:cxn>
                  <a:cxn ang="0">
                    <a:pos x="179" y="49"/>
                  </a:cxn>
                  <a:cxn ang="0">
                    <a:pos x="178" y="45"/>
                  </a:cxn>
                  <a:cxn ang="0">
                    <a:pos x="176" y="43"/>
                  </a:cxn>
                  <a:cxn ang="0">
                    <a:pos x="122" y="69"/>
                  </a:cxn>
                  <a:cxn ang="0">
                    <a:pos x="108" y="0"/>
                  </a:cxn>
                  <a:cxn ang="0">
                    <a:pos x="108" y="0"/>
                  </a:cxn>
                  <a:cxn ang="0">
                    <a:pos x="95" y="2"/>
                  </a:cxn>
                  <a:cxn ang="0">
                    <a:pos x="79" y="8"/>
                  </a:cxn>
                  <a:cxn ang="0">
                    <a:pos x="61" y="16"/>
                  </a:cxn>
                  <a:cxn ang="0">
                    <a:pos x="61" y="16"/>
                  </a:cxn>
                  <a:cxn ang="0">
                    <a:pos x="45" y="28"/>
                  </a:cxn>
                  <a:cxn ang="0">
                    <a:pos x="37" y="36"/>
                  </a:cxn>
                  <a:cxn ang="0">
                    <a:pos x="29" y="43"/>
                  </a:cxn>
                  <a:cxn ang="0">
                    <a:pos x="21" y="55"/>
                  </a:cxn>
                  <a:cxn ang="0">
                    <a:pos x="13" y="65"/>
                  </a:cxn>
                  <a:cxn ang="0">
                    <a:pos x="7" y="79"/>
                  </a:cxn>
                  <a:cxn ang="0">
                    <a:pos x="0" y="94"/>
                  </a:cxn>
                  <a:cxn ang="0">
                    <a:pos x="17" y="161"/>
                  </a:cxn>
                </a:cxnLst>
                <a:rect l="0" t="0" r="r" b="b"/>
                <a:pathLst>
                  <a:path w="182" h="161">
                    <a:moveTo>
                      <a:pt x="17" y="161"/>
                    </a:moveTo>
                    <a:lnTo>
                      <a:pt x="17" y="161"/>
                    </a:lnTo>
                    <a:lnTo>
                      <a:pt x="27" y="161"/>
                    </a:lnTo>
                    <a:lnTo>
                      <a:pt x="38" y="159"/>
                    </a:lnTo>
                    <a:lnTo>
                      <a:pt x="52" y="153"/>
                    </a:lnTo>
                    <a:lnTo>
                      <a:pt x="68" y="145"/>
                    </a:lnTo>
                    <a:lnTo>
                      <a:pt x="86" y="133"/>
                    </a:lnTo>
                    <a:lnTo>
                      <a:pt x="95" y="126"/>
                    </a:lnTo>
                    <a:lnTo>
                      <a:pt x="104" y="116"/>
                    </a:lnTo>
                    <a:lnTo>
                      <a:pt x="113" y="104"/>
                    </a:lnTo>
                    <a:lnTo>
                      <a:pt x="122" y="92"/>
                    </a:lnTo>
                    <a:lnTo>
                      <a:pt x="182" y="65"/>
                    </a:lnTo>
                    <a:lnTo>
                      <a:pt x="182" y="65"/>
                    </a:lnTo>
                    <a:lnTo>
                      <a:pt x="181" y="55"/>
                    </a:lnTo>
                    <a:lnTo>
                      <a:pt x="179" y="49"/>
                    </a:lnTo>
                    <a:lnTo>
                      <a:pt x="178" y="45"/>
                    </a:lnTo>
                    <a:lnTo>
                      <a:pt x="176" y="43"/>
                    </a:lnTo>
                    <a:lnTo>
                      <a:pt x="122" y="69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95" y="2"/>
                    </a:lnTo>
                    <a:lnTo>
                      <a:pt x="79" y="8"/>
                    </a:lnTo>
                    <a:lnTo>
                      <a:pt x="61" y="16"/>
                    </a:lnTo>
                    <a:lnTo>
                      <a:pt x="61" y="16"/>
                    </a:lnTo>
                    <a:lnTo>
                      <a:pt x="45" y="28"/>
                    </a:lnTo>
                    <a:lnTo>
                      <a:pt x="37" y="36"/>
                    </a:lnTo>
                    <a:lnTo>
                      <a:pt x="29" y="43"/>
                    </a:lnTo>
                    <a:lnTo>
                      <a:pt x="21" y="55"/>
                    </a:lnTo>
                    <a:lnTo>
                      <a:pt x="13" y="65"/>
                    </a:lnTo>
                    <a:lnTo>
                      <a:pt x="7" y="79"/>
                    </a:lnTo>
                    <a:lnTo>
                      <a:pt x="0" y="94"/>
                    </a:lnTo>
                    <a:lnTo>
                      <a:pt x="17" y="161"/>
                    </a:lnTo>
                    <a:close/>
                  </a:path>
                </a:pathLst>
              </a:custGeom>
              <a:solidFill>
                <a:srgbClr val="0D3C9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Freeform 68"/>
              <p:cNvSpPr>
                <a:spLocks/>
              </p:cNvSpPr>
              <p:nvPr/>
            </p:nvSpPr>
            <p:spPr bwMode="auto">
              <a:xfrm>
                <a:off x="7315200" y="4435475"/>
                <a:ext cx="26988" cy="4127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6" y="4"/>
                  </a:cxn>
                  <a:cxn ang="0">
                    <a:pos x="2" y="12"/>
                  </a:cxn>
                  <a:cxn ang="0">
                    <a:pos x="1" y="18"/>
                  </a:cxn>
                  <a:cxn ang="0">
                    <a:pos x="0" y="26"/>
                  </a:cxn>
                  <a:cxn ang="0">
                    <a:pos x="0" y="33"/>
                  </a:cxn>
                  <a:cxn ang="0">
                    <a:pos x="1" y="43"/>
                  </a:cxn>
                  <a:cxn ang="0">
                    <a:pos x="1" y="43"/>
                  </a:cxn>
                  <a:cxn ang="0">
                    <a:pos x="3" y="49"/>
                  </a:cxn>
                  <a:cxn ang="0">
                    <a:pos x="6" y="53"/>
                  </a:cxn>
                  <a:cxn ang="0">
                    <a:pos x="8" y="53"/>
                  </a:cxn>
                  <a:cxn ang="0">
                    <a:pos x="10" y="53"/>
                  </a:cxn>
                  <a:cxn ang="0">
                    <a:pos x="14" y="47"/>
                  </a:cxn>
                  <a:cxn ang="0">
                    <a:pos x="17" y="45"/>
                  </a:cxn>
                  <a:cxn ang="0">
                    <a:pos x="8" y="0"/>
                  </a:cxn>
                </a:cxnLst>
                <a:rect l="0" t="0" r="r" b="b"/>
                <a:pathLst>
                  <a:path w="17" h="53">
                    <a:moveTo>
                      <a:pt x="8" y="0"/>
                    </a:moveTo>
                    <a:lnTo>
                      <a:pt x="8" y="0"/>
                    </a:lnTo>
                    <a:lnTo>
                      <a:pt x="6" y="4"/>
                    </a:lnTo>
                    <a:lnTo>
                      <a:pt x="2" y="12"/>
                    </a:lnTo>
                    <a:lnTo>
                      <a:pt x="1" y="18"/>
                    </a:lnTo>
                    <a:lnTo>
                      <a:pt x="0" y="26"/>
                    </a:lnTo>
                    <a:lnTo>
                      <a:pt x="0" y="33"/>
                    </a:lnTo>
                    <a:lnTo>
                      <a:pt x="1" y="43"/>
                    </a:lnTo>
                    <a:lnTo>
                      <a:pt x="1" y="43"/>
                    </a:lnTo>
                    <a:lnTo>
                      <a:pt x="3" y="49"/>
                    </a:lnTo>
                    <a:lnTo>
                      <a:pt x="6" y="53"/>
                    </a:lnTo>
                    <a:lnTo>
                      <a:pt x="8" y="53"/>
                    </a:lnTo>
                    <a:lnTo>
                      <a:pt x="10" y="53"/>
                    </a:lnTo>
                    <a:lnTo>
                      <a:pt x="14" y="47"/>
                    </a:lnTo>
                    <a:lnTo>
                      <a:pt x="17" y="4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DB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Freeform 69"/>
              <p:cNvSpPr>
                <a:spLocks/>
              </p:cNvSpPr>
              <p:nvPr/>
            </p:nvSpPr>
            <p:spPr bwMode="auto">
              <a:xfrm>
                <a:off x="7165975" y="4432300"/>
                <a:ext cx="141288" cy="60325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89" y="0"/>
                  </a:cxn>
                  <a:cxn ang="0">
                    <a:pos x="80" y="2"/>
                  </a:cxn>
                  <a:cxn ang="0">
                    <a:pos x="72" y="4"/>
                  </a:cxn>
                  <a:cxn ang="0">
                    <a:pos x="59" y="10"/>
                  </a:cxn>
                  <a:cxn ang="0">
                    <a:pos x="46" y="20"/>
                  </a:cxn>
                  <a:cxn ang="0">
                    <a:pos x="31" y="33"/>
                  </a:cxn>
                  <a:cxn ang="0">
                    <a:pos x="16" y="53"/>
                  </a:cxn>
                  <a:cxn ang="0">
                    <a:pos x="8" y="65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0" y="71"/>
                  </a:cxn>
                  <a:cxn ang="0">
                    <a:pos x="36" y="53"/>
                  </a:cxn>
                  <a:cxn ang="0">
                    <a:pos x="50" y="41"/>
                  </a:cxn>
                  <a:cxn ang="0">
                    <a:pos x="65" y="30"/>
                  </a:cxn>
                  <a:cxn ang="0">
                    <a:pos x="78" y="16"/>
                  </a:cxn>
                  <a:cxn ang="0">
                    <a:pos x="89" y="0"/>
                  </a:cxn>
                  <a:cxn ang="0">
                    <a:pos x="89" y="0"/>
                  </a:cxn>
                </a:cxnLst>
                <a:rect l="0" t="0" r="r" b="b"/>
                <a:pathLst>
                  <a:path w="89" h="76">
                    <a:moveTo>
                      <a:pt x="89" y="0"/>
                    </a:moveTo>
                    <a:lnTo>
                      <a:pt x="89" y="0"/>
                    </a:lnTo>
                    <a:lnTo>
                      <a:pt x="80" y="2"/>
                    </a:lnTo>
                    <a:lnTo>
                      <a:pt x="72" y="4"/>
                    </a:lnTo>
                    <a:lnTo>
                      <a:pt x="59" y="10"/>
                    </a:lnTo>
                    <a:lnTo>
                      <a:pt x="46" y="20"/>
                    </a:lnTo>
                    <a:lnTo>
                      <a:pt x="31" y="33"/>
                    </a:lnTo>
                    <a:lnTo>
                      <a:pt x="16" y="53"/>
                    </a:lnTo>
                    <a:lnTo>
                      <a:pt x="8" y="65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10" y="71"/>
                    </a:lnTo>
                    <a:lnTo>
                      <a:pt x="36" y="53"/>
                    </a:lnTo>
                    <a:lnTo>
                      <a:pt x="50" y="41"/>
                    </a:lnTo>
                    <a:lnTo>
                      <a:pt x="65" y="30"/>
                    </a:lnTo>
                    <a:lnTo>
                      <a:pt x="78" y="16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4E68A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Freeform 70"/>
              <p:cNvSpPr>
                <a:spLocks/>
              </p:cNvSpPr>
              <p:nvPr/>
            </p:nvSpPr>
            <p:spPr bwMode="auto">
              <a:xfrm>
                <a:off x="7185025" y="4438650"/>
                <a:ext cx="117475" cy="34925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30" y="12"/>
                  </a:cxn>
                  <a:cxn ang="0">
                    <a:pos x="0" y="45"/>
                  </a:cxn>
                  <a:cxn ang="0">
                    <a:pos x="64" y="14"/>
                  </a:cxn>
                  <a:cxn ang="0">
                    <a:pos x="74" y="0"/>
                  </a:cxn>
                </a:cxnLst>
                <a:rect l="0" t="0" r="r" b="b"/>
                <a:pathLst>
                  <a:path w="74" h="45">
                    <a:moveTo>
                      <a:pt x="74" y="0"/>
                    </a:moveTo>
                    <a:lnTo>
                      <a:pt x="30" y="12"/>
                    </a:lnTo>
                    <a:lnTo>
                      <a:pt x="0" y="45"/>
                    </a:lnTo>
                    <a:lnTo>
                      <a:pt x="64" y="14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0D3C9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Freeform 71"/>
              <p:cNvSpPr>
                <a:spLocks/>
              </p:cNvSpPr>
              <p:nvPr/>
            </p:nvSpPr>
            <p:spPr bwMode="auto">
              <a:xfrm>
                <a:off x="7158038" y="4473575"/>
                <a:ext cx="96838" cy="66675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14" y="84"/>
                  </a:cxn>
                  <a:cxn ang="0">
                    <a:pos x="14" y="84"/>
                  </a:cxn>
                  <a:cxn ang="0">
                    <a:pos x="27" y="84"/>
                  </a:cxn>
                  <a:cxn ang="0">
                    <a:pos x="40" y="82"/>
                  </a:cxn>
                  <a:cxn ang="0">
                    <a:pos x="61" y="0"/>
                  </a:cxn>
                  <a:cxn ang="0">
                    <a:pos x="61" y="0"/>
                  </a:cxn>
                  <a:cxn ang="0">
                    <a:pos x="40" y="16"/>
                  </a:cxn>
                  <a:cxn ang="0">
                    <a:pos x="19" y="27"/>
                  </a:cxn>
                  <a:cxn ang="0">
                    <a:pos x="0" y="37"/>
                  </a:cxn>
                  <a:cxn ang="0">
                    <a:pos x="0" y="37"/>
                  </a:cxn>
                </a:cxnLst>
                <a:rect l="0" t="0" r="r" b="b"/>
                <a:pathLst>
                  <a:path w="61" h="84">
                    <a:moveTo>
                      <a:pt x="0" y="37"/>
                    </a:moveTo>
                    <a:lnTo>
                      <a:pt x="14" y="84"/>
                    </a:lnTo>
                    <a:lnTo>
                      <a:pt x="14" y="84"/>
                    </a:lnTo>
                    <a:lnTo>
                      <a:pt x="27" y="84"/>
                    </a:lnTo>
                    <a:lnTo>
                      <a:pt x="40" y="82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40" y="16"/>
                    </a:lnTo>
                    <a:lnTo>
                      <a:pt x="19" y="27"/>
                    </a:lnTo>
                    <a:lnTo>
                      <a:pt x="0" y="37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4E68A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Freeform 72"/>
              <p:cNvSpPr>
                <a:spLocks/>
              </p:cNvSpPr>
              <p:nvPr/>
            </p:nvSpPr>
            <p:spPr bwMode="auto">
              <a:xfrm>
                <a:off x="7258050" y="4449763"/>
                <a:ext cx="39688" cy="79375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5" y="0"/>
                  </a:cxn>
                  <a:cxn ang="0">
                    <a:pos x="16" y="11"/>
                  </a:cxn>
                  <a:cxn ang="0">
                    <a:pos x="0" y="99"/>
                  </a:cxn>
                  <a:cxn ang="0">
                    <a:pos x="0" y="99"/>
                  </a:cxn>
                  <a:cxn ang="0">
                    <a:pos x="11" y="92"/>
                  </a:cxn>
                  <a:cxn ang="0">
                    <a:pos x="16" y="88"/>
                  </a:cxn>
                  <a:cxn ang="0">
                    <a:pos x="25" y="0"/>
                  </a:cxn>
                </a:cxnLst>
                <a:rect l="0" t="0" r="r" b="b"/>
                <a:pathLst>
                  <a:path w="25" h="99">
                    <a:moveTo>
                      <a:pt x="25" y="0"/>
                    </a:moveTo>
                    <a:lnTo>
                      <a:pt x="25" y="0"/>
                    </a:lnTo>
                    <a:lnTo>
                      <a:pt x="16" y="11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11" y="92"/>
                    </a:lnTo>
                    <a:lnTo>
                      <a:pt x="16" y="88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4E68A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Freeform 76"/>
              <p:cNvSpPr>
                <a:spLocks/>
              </p:cNvSpPr>
              <p:nvPr/>
            </p:nvSpPr>
            <p:spPr bwMode="auto">
              <a:xfrm>
                <a:off x="7567613" y="4791075"/>
                <a:ext cx="30163" cy="41275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3" y="21"/>
                  </a:cxn>
                  <a:cxn ang="0">
                    <a:pos x="6" y="37"/>
                  </a:cxn>
                  <a:cxn ang="0">
                    <a:pos x="3" y="45"/>
                  </a:cxn>
                  <a:cxn ang="0">
                    <a:pos x="0" y="51"/>
                  </a:cxn>
                  <a:cxn ang="0">
                    <a:pos x="0" y="51"/>
                  </a:cxn>
                </a:cxnLst>
                <a:rect l="0" t="0" r="r" b="b"/>
                <a:pathLst>
                  <a:path w="19" h="51">
                    <a:moveTo>
                      <a:pt x="0" y="51"/>
                    </a:moveTo>
                    <a:lnTo>
                      <a:pt x="19" y="0"/>
                    </a:lnTo>
                    <a:lnTo>
                      <a:pt x="19" y="0"/>
                    </a:lnTo>
                    <a:lnTo>
                      <a:pt x="13" y="21"/>
                    </a:lnTo>
                    <a:lnTo>
                      <a:pt x="6" y="37"/>
                    </a:lnTo>
                    <a:lnTo>
                      <a:pt x="3" y="45"/>
                    </a:lnTo>
                    <a:lnTo>
                      <a:pt x="0" y="51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Freeform 78"/>
              <p:cNvSpPr>
                <a:spLocks/>
              </p:cNvSpPr>
              <p:nvPr/>
            </p:nvSpPr>
            <p:spPr bwMode="auto">
              <a:xfrm>
                <a:off x="7524750" y="4759325"/>
                <a:ext cx="42863" cy="3333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1" y="19"/>
                  </a:cxn>
                  <a:cxn ang="0">
                    <a:pos x="2" y="25"/>
                  </a:cxn>
                  <a:cxn ang="0">
                    <a:pos x="4" y="31"/>
                  </a:cxn>
                  <a:cxn ang="0">
                    <a:pos x="8" y="37"/>
                  </a:cxn>
                  <a:cxn ang="0">
                    <a:pos x="12" y="41"/>
                  </a:cxn>
                  <a:cxn ang="0">
                    <a:pos x="18" y="43"/>
                  </a:cxn>
                  <a:cxn ang="0">
                    <a:pos x="25" y="41"/>
                  </a:cxn>
                  <a:cxn ang="0">
                    <a:pos x="25" y="41"/>
                  </a:cxn>
                  <a:cxn ang="0">
                    <a:pos x="26" y="35"/>
                  </a:cxn>
                  <a:cxn ang="0">
                    <a:pos x="27" y="27"/>
                  </a:cxn>
                  <a:cxn ang="0">
                    <a:pos x="27" y="21"/>
                  </a:cxn>
                  <a:cxn ang="0">
                    <a:pos x="26" y="13"/>
                  </a:cxn>
                  <a:cxn ang="0">
                    <a:pos x="23" y="8"/>
                  </a:cxn>
                  <a:cxn ang="0">
                    <a:pos x="18" y="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7" y="2"/>
                  </a:cxn>
                  <a:cxn ang="0">
                    <a:pos x="2" y="6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27" h="43">
                    <a:moveTo>
                      <a:pt x="0" y="13"/>
                    </a:moveTo>
                    <a:lnTo>
                      <a:pt x="0" y="13"/>
                    </a:lnTo>
                    <a:lnTo>
                      <a:pt x="1" y="19"/>
                    </a:lnTo>
                    <a:lnTo>
                      <a:pt x="2" y="25"/>
                    </a:lnTo>
                    <a:lnTo>
                      <a:pt x="4" y="31"/>
                    </a:lnTo>
                    <a:lnTo>
                      <a:pt x="8" y="37"/>
                    </a:lnTo>
                    <a:lnTo>
                      <a:pt x="12" y="41"/>
                    </a:lnTo>
                    <a:lnTo>
                      <a:pt x="18" y="43"/>
                    </a:lnTo>
                    <a:lnTo>
                      <a:pt x="25" y="41"/>
                    </a:lnTo>
                    <a:lnTo>
                      <a:pt x="25" y="41"/>
                    </a:lnTo>
                    <a:lnTo>
                      <a:pt x="26" y="35"/>
                    </a:lnTo>
                    <a:lnTo>
                      <a:pt x="27" y="27"/>
                    </a:lnTo>
                    <a:lnTo>
                      <a:pt x="27" y="21"/>
                    </a:lnTo>
                    <a:lnTo>
                      <a:pt x="26" y="13"/>
                    </a:lnTo>
                    <a:lnTo>
                      <a:pt x="23" y="8"/>
                    </a:lnTo>
                    <a:lnTo>
                      <a:pt x="18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2" y="6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Freeform 79"/>
              <p:cNvSpPr>
                <a:spLocks/>
              </p:cNvSpPr>
              <p:nvPr/>
            </p:nvSpPr>
            <p:spPr bwMode="auto">
              <a:xfrm>
                <a:off x="7524750" y="4757738"/>
                <a:ext cx="49213" cy="41275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0" y="19"/>
                  </a:cxn>
                  <a:cxn ang="0">
                    <a:pos x="2" y="23"/>
                  </a:cxn>
                  <a:cxn ang="0">
                    <a:pos x="7" y="31"/>
                  </a:cxn>
                  <a:cxn ang="0">
                    <a:pos x="10" y="35"/>
                  </a:cxn>
                  <a:cxn ang="0">
                    <a:pos x="13" y="37"/>
                  </a:cxn>
                  <a:cxn ang="0">
                    <a:pos x="18" y="37"/>
                  </a:cxn>
                  <a:cxn ang="0">
                    <a:pos x="21" y="35"/>
                  </a:cxn>
                  <a:cxn ang="0">
                    <a:pos x="21" y="35"/>
                  </a:cxn>
                  <a:cxn ang="0">
                    <a:pos x="23" y="29"/>
                  </a:cxn>
                  <a:cxn ang="0">
                    <a:pos x="23" y="23"/>
                  </a:cxn>
                  <a:cxn ang="0">
                    <a:pos x="23" y="17"/>
                  </a:cxn>
                  <a:cxn ang="0">
                    <a:pos x="21" y="12"/>
                  </a:cxn>
                  <a:cxn ang="0">
                    <a:pos x="17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7" y="2"/>
                  </a:cxn>
                  <a:cxn ang="0">
                    <a:pos x="25" y="6"/>
                  </a:cxn>
                  <a:cxn ang="0">
                    <a:pos x="28" y="12"/>
                  </a:cxn>
                  <a:cxn ang="0">
                    <a:pos x="30" y="17"/>
                  </a:cxn>
                  <a:cxn ang="0">
                    <a:pos x="31" y="25"/>
                  </a:cxn>
                  <a:cxn ang="0">
                    <a:pos x="30" y="37"/>
                  </a:cxn>
                  <a:cxn ang="0">
                    <a:pos x="30" y="37"/>
                  </a:cxn>
                  <a:cxn ang="0">
                    <a:pos x="29" y="43"/>
                  </a:cxn>
                  <a:cxn ang="0">
                    <a:pos x="28" y="47"/>
                  </a:cxn>
                  <a:cxn ang="0">
                    <a:pos x="26" y="51"/>
                  </a:cxn>
                  <a:cxn ang="0">
                    <a:pos x="23" y="53"/>
                  </a:cxn>
                  <a:cxn ang="0">
                    <a:pos x="18" y="53"/>
                  </a:cxn>
                  <a:cxn ang="0">
                    <a:pos x="12" y="51"/>
                  </a:cxn>
                  <a:cxn ang="0">
                    <a:pos x="8" y="45"/>
                  </a:cxn>
                  <a:cxn ang="0">
                    <a:pos x="3" y="37"/>
                  </a:cxn>
                  <a:cxn ang="0">
                    <a:pos x="1" y="29"/>
                  </a:cxn>
                  <a:cxn ang="0">
                    <a:pos x="0" y="19"/>
                  </a:cxn>
                  <a:cxn ang="0">
                    <a:pos x="0" y="19"/>
                  </a:cxn>
                </a:cxnLst>
                <a:rect l="0" t="0" r="r" b="b"/>
                <a:pathLst>
                  <a:path w="31" h="53">
                    <a:moveTo>
                      <a:pt x="0" y="19"/>
                    </a:moveTo>
                    <a:lnTo>
                      <a:pt x="0" y="19"/>
                    </a:lnTo>
                    <a:lnTo>
                      <a:pt x="2" y="23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3" y="37"/>
                    </a:lnTo>
                    <a:lnTo>
                      <a:pt x="18" y="37"/>
                    </a:lnTo>
                    <a:lnTo>
                      <a:pt x="21" y="35"/>
                    </a:lnTo>
                    <a:lnTo>
                      <a:pt x="21" y="35"/>
                    </a:lnTo>
                    <a:lnTo>
                      <a:pt x="23" y="29"/>
                    </a:lnTo>
                    <a:lnTo>
                      <a:pt x="23" y="23"/>
                    </a:lnTo>
                    <a:lnTo>
                      <a:pt x="23" y="17"/>
                    </a:lnTo>
                    <a:lnTo>
                      <a:pt x="21" y="12"/>
                    </a:lnTo>
                    <a:lnTo>
                      <a:pt x="17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7" y="2"/>
                    </a:lnTo>
                    <a:lnTo>
                      <a:pt x="25" y="6"/>
                    </a:lnTo>
                    <a:lnTo>
                      <a:pt x="28" y="12"/>
                    </a:lnTo>
                    <a:lnTo>
                      <a:pt x="30" y="17"/>
                    </a:lnTo>
                    <a:lnTo>
                      <a:pt x="31" y="25"/>
                    </a:lnTo>
                    <a:lnTo>
                      <a:pt x="30" y="37"/>
                    </a:lnTo>
                    <a:lnTo>
                      <a:pt x="30" y="37"/>
                    </a:lnTo>
                    <a:lnTo>
                      <a:pt x="29" y="43"/>
                    </a:lnTo>
                    <a:lnTo>
                      <a:pt x="28" y="47"/>
                    </a:lnTo>
                    <a:lnTo>
                      <a:pt x="26" y="51"/>
                    </a:lnTo>
                    <a:lnTo>
                      <a:pt x="23" y="53"/>
                    </a:lnTo>
                    <a:lnTo>
                      <a:pt x="18" y="53"/>
                    </a:lnTo>
                    <a:lnTo>
                      <a:pt x="12" y="51"/>
                    </a:lnTo>
                    <a:lnTo>
                      <a:pt x="8" y="45"/>
                    </a:lnTo>
                    <a:lnTo>
                      <a:pt x="3" y="37"/>
                    </a:lnTo>
                    <a:lnTo>
                      <a:pt x="1" y="29"/>
                    </a:lnTo>
                    <a:lnTo>
                      <a:pt x="0" y="19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Freeform 80"/>
              <p:cNvSpPr>
                <a:spLocks/>
              </p:cNvSpPr>
              <p:nvPr/>
            </p:nvSpPr>
            <p:spPr bwMode="auto">
              <a:xfrm>
                <a:off x="7196138" y="4991100"/>
                <a:ext cx="195263" cy="42862"/>
              </a:xfrm>
              <a:custGeom>
                <a:avLst/>
                <a:gdLst/>
                <a:ahLst/>
                <a:cxnLst>
                  <a:cxn ang="0">
                    <a:pos x="123" y="20"/>
                  </a:cxn>
                  <a:cxn ang="0">
                    <a:pos x="123" y="20"/>
                  </a:cxn>
                  <a:cxn ang="0">
                    <a:pos x="123" y="23"/>
                  </a:cxn>
                  <a:cxn ang="0">
                    <a:pos x="121" y="27"/>
                  </a:cxn>
                  <a:cxn ang="0">
                    <a:pos x="120" y="31"/>
                  </a:cxn>
                  <a:cxn ang="0">
                    <a:pos x="117" y="33"/>
                  </a:cxn>
                  <a:cxn ang="0">
                    <a:pos x="114" y="33"/>
                  </a:cxn>
                  <a:cxn ang="0">
                    <a:pos x="110" y="33"/>
                  </a:cxn>
                  <a:cxn ang="0">
                    <a:pos x="110" y="33"/>
                  </a:cxn>
                  <a:cxn ang="0">
                    <a:pos x="100" y="27"/>
                  </a:cxn>
                  <a:cxn ang="0">
                    <a:pos x="86" y="22"/>
                  </a:cxn>
                  <a:cxn ang="0">
                    <a:pos x="70" y="16"/>
                  </a:cxn>
                  <a:cxn ang="0">
                    <a:pos x="53" y="10"/>
                  </a:cxn>
                  <a:cxn ang="0">
                    <a:pos x="53" y="10"/>
                  </a:cxn>
                  <a:cxn ang="0">
                    <a:pos x="44" y="10"/>
                  </a:cxn>
                  <a:cxn ang="0">
                    <a:pos x="35" y="10"/>
                  </a:cxn>
                  <a:cxn ang="0">
                    <a:pos x="21" y="12"/>
                  </a:cxn>
                  <a:cxn ang="0">
                    <a:pos x="16" y="12"/>
                  </a:cxn>
                  <a:cxn ang="0">
                    <a:pos x="10" y="12"/>
                  </a:cxn>
                  <a:cxn ang="0">
                    <a:pos x="6" y="8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12"/>
                  </a:cxn>
                  <a:cxn ang="0">
                    <a:pos x="8" y="31"/>
                  </a:cxn>
                  <a:cxn ang="0">
                    <a:pos x="8" y="31"/>
                  </a:cxn>
                  <a:cxn ang="0">
                    <a:pos x="25" y="27"/>
                  </a:cxn>
                  <a:cxn ang="0">
                    <a:pos x="41" y="27"/>
                  </a:cxn>
                  <a:cxn ang="0">
                    <a:pos x="50" y="27"/>
                  </a:cxn>
                  <a:cxn ang="0">
                    <a:pos x="59" y="29"/>
                  </a:cxn>
                  <a:cxn ang="0">
                    <a:pos x="59" y="29"/>
                  </a:cxn>
                  <a:cxn ang="0">
                    <a:pos x="81" y="37"/>
                  </a:cxn>
                  <a:cxn ang="0">
                    <a:pos x="97" y="45"/>
                  </a:cxn>
                  <a:cxn ang="0">
                    <a:pos x="110" y="51"/>
                  </a:cxn>
                  <a:cxn ang="0">
                    <a:pos x="114" y="53"/>
                  </a:cxn>
                  <a:cxn ang="0">
                    <a:pos x="117" y="53"/>
                  </a:cxn>
                  <a:cxn ang="0">
                    <a:pos x="117" y="53"/>
                  </a:cxn>
                  <a:cxn ang="0">
                    <a:pos x="120" y="51"/>
                  </a:cxn>
                  <a:cxn ang="0">
                    <a:pos x="122" y="47"/>
                  </a:cxn>
                  <a:cxn ang="0">
                    <a:pos x="123" y="35"/>
                  </a:cxn>
                  <a:cxn ang="0">
                    <a:pos x="123" y="25"/>
                  </a:cxn>
                  <a:cxn ang="0">
                    <a:pos x="123" y="20"/>
                  </a:cxn>
                  <a:cxn ang="0">
                    <a:pos x="123" y="20"/>
                  </a:cxn>
                </a:cxnLst>
                <a:rect l="0" t="0" r="r" b="b"/>
                <a:pathLst>
                  <a:path w="123" h="53">
                    <a:moveTo>
                      <a:pt x="123" y="20"/>
                    </a:moveTo>
                    <a:lnTo>
                      <a:pt x="123" y="20"/>
                    </a:lnTo>
                    <a:lnTo>
                      <a:pt x="123" y="23"/>
                    </a:lnTo>
                    <a:lnTo>
                      <a:pt x="121" y="27"/>
                    </a:lnTo>
                    <a:lnTo>
                      <a:pt x="120" y="31"/>
                    </a:lnTo>
                    <a:lnTo>
                      <a:pt x="117" y="33"/>
                    </a:lnTo>
                    <a:lnTo>
                      <a:pt x="114" y="33"/>
                    </a:lnTo>
                    <a:lnTo>
                      <a:pt x="110" y="33"/>
                    </a:lnTo>
                    <a:lnTo>
                      <a:pt x="110" y="33"/>
                    </a:lnTo>
                    <a:lnTo>
                      <a:pt x="100" y="27"/>
                    </a:lnTo>
                    <a:lnTo>
                      <a:pt x="86" y="22"/>
                    </a:lnTo>
                    <a:lnTo>
                      <a:pt x="70" y="16"/>
                    </a:lnTo>
                    <a:lnTo>
                      <a:pt x="53" y="10"/>
                    </a:lnTo>
                    <a:lnTo>
                      <a:pt x="53" y="10"/>
                    </a:lnTo>
                    <a:lnTo>
                      <a:pt x="44" y="10"/>
                    </a:lnTo>
                    <a:lnTo>
                      <a:pt x="35" y="10"/>
                    </a:lnTo>
                    <a:lnTo>
                      <a:pt x="21" y="12"/>
                    </a:lnTo>
                    <a:lnTo>
                      <a:pt x="16" y="12"/>
                    </a:lnTo>
                    <a:lnTo>
                      <a:pt x="10" y="12"/>
                    </a:lnTo>
                    <a:lnTo>
                      <a:pt x="6" y="8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12"/>
                    </a:lnTo>
                    <a:lnTo>
                      <a:pt x="8" y="31"/>
                    </a:lnTo>
                    <a:lnTo>
                      <a:pt x="8" y="31"/>
                    </a:lnTo>
                    <a:lnTo>
                      <a:pt x="25" y="27"/>
                    </a:lnTo>
                    <a:lnTo>
                      <a:pt x="41" y="27"/>
                    </a:lnTo>
                    <a:lnTo>
                      <a:pt x="50" y="27"/>
                    </a:lnTo>
                    <a:lnTo>
                      <a:pt x="59" y="29"/>
                    </a:lnTo>
                    <a:lnTo>
                      <a:pt x="59" y="29"/>
                    </a:lnTo>
                    <a:lnTo>
                      <a:pt x="81" y="37"/>
                    </a:lnTo>
                    <a:lnTo>
                      <a:pt x="97" y="45"/>
                    </a:lnTo>
                    <a:lnTo>
                      <a:pt x="110" y="51"/>
                    </a:lnTo>
                    <a:lnTo>
                      <a:pt x="114" y="53"/>
                    </a:lnTo>
                    <a:lnTo>
                      <a:pt x="117" y="53"/>
                    </a:lnTo>
                    <a:lnTo>
                      <a:pt x="117" y="53"/>
                    </a:lnTo>
                    <a:lnTo>
                      <a:pt x="120" y="51"/>
                    </a:lnTo>
                    <a:lnTo>
                      <a:pt x="122" y="47"/>
                    </a:lnTo>
                    <a:lnTo>
                      <a:pt x="123" y="35"/>
                    </a:lnTo>
                    <a:lnTo>
                      <a:pt x="123" y="25"/>
                    </a:lnTo>
                    <a:lnTo>
                      <a:pt x="123" y="20"/>
                    </a:lnTo>
                    <a:lnTo>
                      <a:pt x="123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Freeform 81"/>
              <p:cNvSpPr>
                <a:spLocks/>
              </p:cNvSpPr>
              <p:nvPr/>
            </p:nvSpPr>
            <p:spPr bwMode="auto">
              <a:xfrm>
                <a:off x="7169150" y="4841875"/>
                <a:ext cx="104775" cy="101600"/>
              </a:xfrm>
              <a:custGeom>
                <a:avLst/>
                <a:gdLst/>
                <a:ahLst/>
                <a:cxnLst>
                  <a:cxn ang="0">
                    <a:pos x="0" y="79"/>
                  </a:cxn>
                  <a:cxn ang="0">
                    <a:pos x="12" y="129"/>
                  </a:cxn>
                  <a:cxn ang="0">
                    <a:pos x="66" y="53"/>
                  </a:cxn>
                  <a:cxn ang="0">
                    <a:pos x="48" y="0"/>
                  </a:cxn>
                  <a:cxn ang="0">
                    <a:pos x="0" y="79"/>
                  </a:cxn>
                </a:cxnLst>
                <a:rect l="0" t="0" r="r" b="b"/>
                <a:pathLst>
                  <a:path w="66" h="129">
                    <a:moveTo>
                      <a:pt x="0" y="79"/>
                    </a:moveTo>
                    <a:lnTo>
                      <a:pt x="12" y="129"/>
                    </a:lnTo>
                    <a:lnTo>
                      <a:pt x="66" y="53"/>
                    </a:lnTo>
                    <a:lnTo>
                      <a:pt x="48" y="0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3" name="Freeform 82"/>
              <p:cNvSpPr>
                <a:spLocks/>
              </p:cNvSpPr>
              <p:nvPr/>
            </p:nvSpPr>
            <p:spPr bwMode="auto">
              <a:xfrm>
                <a:off x="7178675" y="4852988"/>
                <a:ext cx="87313" cy="80962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8" y="104"/>
                  </a:cxn>
                  <a:cxn ang="0">
                    <a:pos x="55" y="37"/>
                  </a:cxn>
                  <a:cxn ang="0">
                    <a:pos x="41" y="0"/>
                  </a:cxn>
                  <a:cxn ang="0">
                    <a:pos x="0" y="67"/>
                  </a:cxn>
                </a:cxnLst>
                <a:rect l="0" t="0" r="r" b="b"/>
                <a:pathLst>
                  <a:path w="55" h="104">
                    <a:moveTo>
                      <a:pt x="0" y="67"/>
                    </a:moveTo>
                    <a:lnTo>
                      <a:pt x="8" y="104"/>
                    </a:lnTo>
                    <a:lnTo>
                      <a:pt x="55" y="37"/>
                    </a:lnTo>
                    <a:lnTo>
                      <a:pt x="41" y="0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Freeform 83"/>
              <p:cNvSpPr>
                <a:spLocks/>
              </p:cNvSpPr>
              <p:nvPr/>
            </p:nvSpPr>
            <p:spPr bwMode="auto">
              <a:xfrm>
                <a:off x="7175500" y="4848225"/>
                <a:ext cx="69850" cy="57150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31" y="63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30" y="59"/>
                  </a:cxn>
                  <a:cxn ang="0">
                    <a:pos x="1" y="71"/>
                  </a:cxn>
                  <a:cxn ang="0">
                    <a:pos x="0" y="73"/>
                  </a:cxn>
                </a:cxnLst>
                <a:rect l="0" t="0" r="r" b="b"/>
                <a:pathLst>
                  <a:path w="44" h="73">
                    <a:moveTo>
                      <a:pt x="0" y="73"/>
                    </a:moveTo>
                    <a:lnTo>
                      <a:pt x="31" y="63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30" y="59"/>
                    </a:lnTo>
                    <a:lnTo>
                      <a:pt x="1" y="71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Freeform 84"/>
              <p:cNvSpPr>
                <a:spLocks/>
              </p:cNvSpPr>
              <p:nvPr/>
            </p:nvSpPr>
            <p:spPr bwMode="auto">
              <a:xfrm>
                <a:off x="7192963" y="4906963"/>
                <a:ext cx="14288" cy="20637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12"/>
                  </a:cxn>
                  <a:cxn ang="0">
                    <a:pos x="3" y="22"/>
                  </a:cxn>
                  <a:cxn ang="0">
                    <a:pos x="0" y="28"/>
                  </a:cxn>
                  <a:cxn ang="0">
                    <a:pos x="0" y="28"/>
                  </a:cxn>
                </a:cxnLst>
                <a:rect l="0" t="0" r="r" b="b"/>
                <a:pathLst>
                  <a:path w="9" h="28">
                    <a:moveTo>
                      <a:pt x="0" y="28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5" y="12"/>
                    </a:lnTo>
                    <a:lnTo>
                      <a:pt x="3" y="22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Freeform 85"/>
              <p:cNvSpPr>
                <a:spLocks/>
              </p:cNvSpPr>
              <p:nvPr/>
            </p:nvSpPr>
            <p:spPr bwMode="auto">
              <a:xfrm>
                <a:off x="7235825" y="4881563"/>
                <a:ext cx="23813" cy="7937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5" y="4"/>
                  </a:cxn>
                  <a:cxn ang="0">
                    <a:pos x="10" y="2"/>
                  </a:cxn>
                  <a:cxn ang="0">
                    <a:pos x="15" y="0"/>
                  </a:cxn>
                  <a:cxn ang="0">
                    <a:pos x="15" y="0"/>
                  </a:cxn>
                </a:cxnLst>
                <a:rect l="0" t="0" r="r" b="b"/>
                <a:pathLst>
                  <a:path w="15" h="10">
                    <a:moveTo>
                      <a:pt x="15" y="0"/>
                    </a:moveTo>
                    <a:lnTo>
                      <a:pt x="0" y="10"/>
                    </a:lnTo>
                    <a:lnTo>
                      <a:pt x="0" y="10"/>
                    </a:lnTo>
                    <a:lnTo>
                      <a:pt x="5" y="4"/>
                    </a:lnTo>
                    <a:lnTo>
                      <a:pt x="10" y="2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Freeform 86"/>
              <p:cNvSpPr>
                <a:spLocks/>
              </p:cNvSpPr>
              <p:nvPr/>
            </p:nvSpPr>
            <p:spPr bwMode="auto">
              <a:xfrm>
                <a:off x="7161213" y="4848225"/>
                <a:ext cx="122238" cy="88900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0" y="28"/>
                  </a:cxn>
                  <a:cxn ang="0">
                    <a:pos x="49" y="114"/>
                  </a:cxn>
                  <a:cxn ang="0">
                    <a:pos x="77" y="76"/>
                  </a:cxn>
                  <a:cxn ang="0">
                    <a:pos x="28" y="0"/>
                  </a:cxn>
                </a:cxnLst>
                <a:rect l="0" t="0" r="r" b="b"/>
                <a:pathLst>
                  <a:path w="77" h="114">
                    <a:moveTo>
                      <a:pt x="28" y="0"/>
                    </a:moveTo>
                    <a:lnTo>
                      <a:pt x="0" y="28"/>
                    </a:lnTo>
                    <a:lnTo>
                      <a:pt x="49" y="114"/>
                    </a:lnTo>
                    <a:lnTo>
                      <a:pt x="77" y="76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Freeform 87"/>
              <p:cNvSpPr>
                <a:spLocks/>
              </p:cNvSpPr>
              <p:nvPr/>
            </p:nvSpPr>
            <p:spPr bwMode="auto">
              <a:xfrm>
                <a:off x="7170738" y="4854575"/>
                <a:ext cx="100013" cy="74612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18"/>
                  </a:cxn>
                  <a:cxn ang="0">
                    <a:pos x="43" y="94"/>
                  </a:cxn>
                  <a:cxn ang="0">
                    <a:pos x="63" y="66"/>
                  </a:cxn>
                  <a:cxn ang="0">
                    <a:pos x="20" y="0"/>
                  </a:cxn>
                </a:cxnLst>
                <a:rect l="0" t="0" r="r" b="b"/>
                <a:pathLst>
                  <a:path w="63" h="94">
                    <a:moveTo>
                      <a:pt x="20" y="0"/>
                    </a:moveTo>
                    <a:lnTo>
                      <a:pt x="0" y="18"/>
                    </a:lnTo>
                    <a:lnTo>
                      <a:pt x="43" y="94"/>
                    </a:lnTo>
                    <a:lnTo>
                      <a:pt x="63" y="6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Freeform 88"/>
              <p:cNvSpPr>
                <a:spLocks/>
              </p:cNvSpPr>
              <p:nvPr/>
            </p:nvSpPr>
            <p:spPr bwMode="auto">
              <a:xfrm>
                <a:off x="7202488" y="4852988"/>
                <a:ext cx="73025" cy="555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55"/>
                  </a:cxn>
                  <a:cxn ang="0">
                    <a:pos x="45" y="70"/>
                  </a:cxn>
                  <a:cxn ang="0">
                    <a:pos x="46" y="68"/>
                  </a:cxn>
                  <a:cxn ang="0">
                    <a:pos x="12" y="51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6" h="70">
                    <a:moveTo>
                      <a:pt x="0" y="0"/>
                    </a:moveTo>
                    <a:lnTo>
                      <a:pt x="9" y="55"/>
                    </a:lnTo>
                    <a:lnTo>
                      <a:pt x="45" y="70"/>
                    </a:lnTo>
                    <a:lnTo>
                      <a:pt x="46" y="68"/>
                    </a:lnTo>
                    <a:lnTo>
                      <a:pt x="12" y="51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Freeform 89"/>
              <p:cNvSpPr>
                <a:spLocks/>
              </p:cNvSpPr>
              <p:nvPr/>
            </p:nvSpPr>
            <p:spPr bwMode="auto">
              <a:xfrm>
                <a:off x="7178675" y="4868863"/>
                <a:ext cx="26988" cy="111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13"/>
                  </a:cxn>
                  <a:cxn ang="0">
                    <a:pos x="17" y="13"/>
                  </a:cxn>
                  <a:cxn ang="0">
                    <a:pos x="10" y="9"/>
                  </a:cxn>
                  <a:cxn ang="0">
                    <a:pos x="4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 h="13">
                    <a:moveTo>
                      <a:pt x="0" y="0"/>
                    </a:moveTo>
                    <a:lnTo>
                      <a:pt x="17" y="13"/>
                    </a:lnTo>
                    <a:lnTo>
                      <a:pt x="17" y="13"/>
                    </a:lnTo>
                    <a:lnTo>
                      <a:pt x="10" y="9"/>
                    </a:lnTo>
                    <a:lnTo>
                      <a:pt x="4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Freeform 90"/>
              <p:cNvSpPr>
                <a:spLocks/>
              </p:cNvSpPr>
              <p:nvPr/>
            </p:nvSpPr>
            <p:spPr bwMode="auto">
              <a:xfrm>
                <a:off x="7227888" y="4903788"/>
                <a:ext cx="9525" cy="19050"/>
              </a:xfrm>
              <a:custGeom>
                <a:avLst/>
                <a:gdLst/>
                <a:ahLst/>
                <a:cxnLst>
                  <a:cxn ang="0">
                    <a:pos x="6" y="2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3" y="9"/>
                  </a:cxn>
                  <a:cxn ang="0">
                    <a:pos x="6" y="17"/>
                  </a:cxn>
                  <a:cxn ang="0">
                    <a:pos x="6" y="25"/>
                  </a:cxn>
                  <a:cxn ang="0">
                    <a:pos x="6" y="25"/>
                  </a:cxn>
                </a:cxnLst>
                <a:rect l="0" t="0" r="r" b="b"/>
                <a:pathLst>
                  <a:path w="6" h="25">
                    <a:moveTo>
                      <a:pt x="6" y="25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9"/>
                    </a:lnTo>
                    <a:lnTo>
                      <a:pt x="6" y="17"/>
                    </a:lnTo>
                    <a:lnTo>
                      <a:pt x="6" y="25"/>
                    </a:lnTo>
                    <a:lnTo>
                      <a:pt x="6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Freeform 91"/>
              <p:cNvSpPr>
                <a:spLocks/>
              </p:cNvSpPr>
              <p:nvPr/>
            </p:nvSpPr>
            <p:spPr bwMode="auto">
              <a:xfrm>
                <a:off x="7175500" y="4854575"/>
                <a:ext cx="111125" cy="60325"/>
              </a:xfrm>
              <a:custGeom>
                <a:avLst/>
                <a:gdLst/>
                <a:ahLst/>
                <a:cxnLst>
                  <a:cxn ang="0">
                    <a:pos x="5" y="20"/>
                  </a:cxn>
                  <a:cxn ang="0">
                    <a:pos x="0" y="74"/>
                  </a:cxn>
                  <a:cxn ang="0">
                    <a:pos x="69" y="61"/>
                  </a:cxn>
                  <a:cxn ang="0">
                    <a:pos x="70" y="0"/>
                  </a:cxn>
                  <a:cxn ang="0">
                    <a:pos x="5" y="20"/>
                  </a:cxn>
                </a:cxnLst>
                <a:rect l="0" t="0" r="r" b="b"/>
                <a:pathLst>
                  <a:path w="70" h="74">
                    <a:moveTo>
                      <a:pt x="5" y="20"/>
                    </a:moveTo>
                    <a:lnTo>
                      <a:pt x="0" y="74"/>
                    </a:lnTo>
                    <a:lnTo>
                      <a:pt x="69" y="61"/>
                    </a:lnTo>
                    <a:lnTo>
                      <a:pt x="70" y="0"/>
                    </a:lnTo>
                    <a:lnTo>
                      <a:pt x="5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Freeform 92"/>
              <p:cNvSpPr>
                <a:spLocks/>
              </p:cNvSpPr>
              <p:nvPr/>
            </p:nvSpPr>
            <p:spPr bwMode="auto">
              <a:xfrm>
                <a:off x="7181850" y="4862513"/>
                <a:ext cx="95250" cy="44450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0" y="54"/>
                  </a:cxn>
                  <a:cxn ang="0">
                    <a:pos x="60" y="45"/>
                  </a:cxn>
                  <a:cxn ang="0">
                    <a:pos x="60" y="0"/>
                  </a:cxn>
                  <a:cxn ang="0">
                    <a:pos x="4" y="17"/>
                  </a:cxn>
                </a:cxnLst>
                <a:rect l="0" t="0" r="r" b="b"/>
                <a:pathLst>
                  <a:path w="60" h="54">
                    <a:moveTo>
                      <a:pt x="4" y="17"/>
                    </a:moveTo>
                    <a:lnTo>
                      <a:pt x="0" y="54"/>
                    </a:lnTo>
                    <a:lnTo>
                      <a:pt x="60" y="45"/>
                    </a:lnTo>
                    <a:lnTo>
                      <a:pt x="60" y="0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Freeform 93"/>
              <p:cNvSpPr>
                <a:spLocks/>
              </p:cNvSpPr>
              <p:nvPr/>
            </p:nvSpPr>
            <p:spPr bwMode="auto">
              <a:xfrm>
                <a:off x="7186613" y="4859338"/>
                <a:ext cx="95250" cy="33337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29" y="41"/>
                  </a:cxn>
                  <a:cxn ang="0">
                    <a:pos x="60" y="2"/>
                  </a:cxn>
                  <a:cxn ang="0">
                    <a:pos x="59" y="0"/>
                  </a:cxn>
                  <a:cxn ang="0">
                    <a:pos x="29" y="35"/>
                  </a:cxn>
                  <a:cxn ang="0">
                    <a:pos x="1" y="17"/>
                  </a:cxn>
                  <a:cxn ang="0">
                    <a:pos x="0" y="19"/>
                  </a:cxn>
                </a:cxnLst>
                <a:rect l="0" t="0" r="r" b="b"/>
                <a:pathLst>
                  <a:path w="60" h="41">
                    <a:moveTo>
                      <a:pt x="0" y="19"/>
                    </a:moveTo>
                    <a:lnTo>
                      <a:pt x="29" y="41"/>
                    </a:lnTo>
                    <a:lnTo>
                      <a:pt x="60" y="2"/>
                    </a:lnTo>
                    <a:lnTo>
                      <a:pt x="59" y="0"/>
                    </a:lnTo>
                    <a:lnTo>
                      <a:pt x="29" y="35"/>
                    </a:lnTo>
                    <a:lnTo>
                      <a:pt x="1" y="17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Freeform 94"/>
              <p:cNvSpPr>
                <a:spLocks/>
              </p:cNvSpPr>
              <p:nvPr/>
            </p:nvSpPr>
            <p:spPr bwMode="auto">
              <a:xfrm>
                <a:off x="7186613" y="4891088"/>
                <a:ext cx="25400" cy="11112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10" y="6"/>
                  </a:cxn>
                  <a:cxn ang="0">
                    <a:pos x="5" y="12"/>
                  </a:cxn>
                  <a:cxn ang="0">
                    <a:pos x="0" y="14"/>
                  </a:cxn>
                  <a:cxn ang="0">
                    <a:pos x="0" y="14"/>
                  </a:cxn>
                </a:cxnLst>
                <a:rect l="0" t="0" r="r" b="b"/>
                <a:pathLst>
                  <a:path w="16" h="14">
                    <a:moveTo>
                      <a:pt x="0" y="14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10" y="6"/>
                    </a:lnTo>
                    <a:lnTo>
                      <a:pt x="5" y="12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Freeform 95"/>
              <p:cNvSpPr>
                <a:spLocks/>
              </p:cNvSpPr>
              <p:nvPr/>
            </p:nvSpPr>
            <p:spPr bwMode="auto">
              <a:xfrm>
                <a:off x="7246938" y="4889500"/>
                <a:ext cx="25400" cy="6350"/>
              </a:xfrm>
              <a:custGeom>
                <a:avLst/>
                <a:gdLst/>
                <a:ahLst/>
                <a:cxnLst>
                  <a:cxn ang="0">
                    <a:pos x="16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2"/>
                  </a:cxn>
                  <a:cxn ang="0">
                    <a:pos x="12" y="4"/>
                  </a:cxn>
                  <a:cxn ang="0">
                    <a:pos x="16" y="8"/>
                  </a:cxn>
                  <a:cxn ang="0">
                    <a:pos x="16" y="8"/>
                  </a:cxn>
                </a:cxnLst>
                <a:rect l="0" t="0" r="r" b="b"/>
                <a:pathLst>
                  <a:path w="16" h="8">
                    <a:moveTo>
                      <a:pt x="16" y="8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2"/>
                    </a:lnTo>
                    <a:lnTo>
                      <a:pt x="12" y="4"/>
                    </a:lnTo>
                    <a:lnTo>
                      <a:pt x="16" y="8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Freeform 96"/>
              <p:cNvSpPr>
                <a:spLocks/>
              </p:cNvSpPr>
              <p:nvPr/>
            </p:nvSpPr>
            <p:spPr bwMode="auto">
              <a:xfrm>
                <a:off x="7213600" y="4859338"/>
                <a:ext cx="107950" cy="87312"/>
              </a:xfrm>
              <a:custGeom>
                <a:avLst/>
                <a:gdLst/>
                <a:ahLst/>
                <a:cxnLst>
                  <a:cxn ang="0">
                    <a:pos x="0" y="55"/>
                  </a:cxn>
                  <a:cxn ang="0">
                    <a:pos x="5" y="109"/>
                  </a:cxn>
                  <a:cxn ang="0">
                    <a:pos x="68" y="58"/>
                  </a:cxn>
                  <a:cxn ang="0">
                    <a:pos x="57" y="0"/>
                  </a:cxn>
                  <a:cxn ang="0">
                    <a:pos x="0" y="55"/>
                  </a:cxn>
                </a:cxnLst>
                <a:rect l="0" t="0" r="r" b="b"/>
                <a:pathLst>
                  <a:path w="68" h="109">
                    <a:moveTo>
                      <a:pt x="0" y="55"/>
                    </a:moveTo>
                    <a:lnTo>
                      <a:pt x="5" y="109"/>
                    </a:lnTo>
                    <a:lnTo>
                      <a:pt x="68" y="58"/>
                    </a:lnTo>
                    <a:lnTo>
                      <a:pt x="57" y="0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Freeform 97"/>
              <p:cNvSpPr>
                <a:spLocks/>
              </p:cNvSpPr>
              <p:nvPr/>
            </p:nvSpPr>
            <p:spPr bwMode="auto">
              <a:xfrm>
                <a:off x="7221538" y="4870450"/>
                <a:ext cx="90488" cy="68262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2" y="86"/>
                  </a:cxn>
                  <a:cxn ang="0">
                    <a:pos x="57" y="43"/>
                  </a:cxn>
                  <a:cxn ang="0">
                    <a:pos x="50" y="0"/>
                  </a:cxn>
                  <a:cxn ang="0">
                    <a:pos x="0" y="46"/>
                  </a:cxn>
                </a:cxnLst>
                <a:rect l="0" t="0" r="r" b="b"/>
                <a:pathLst>
                  <a:path w="57" h="86">
                    <a:moveTo>
                      <a:pt x="0" y="46"/>
                    </a:moveTo>
                    <a:lnTo>
                      <a:pt x="2" y="86"/>
                    </a:lnTo>
                    <a:lnTo>
                      <a:pt x="57" y="43"/>
                    </a:lnTo>
                    <a:lnTo>
                      <a:pt x="50" y="0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Freeform 98"/>
              <p:cNvSpPr>
                <a:spLocks/>
              </p:cNvSpPr>
              <p:nvPr/>
            </p:nvSpPr>
            <p:spPr bwMode="auto">
              <a:xfrm>
                <a:off x="7216775" y="4865688"/>
                <a:ext cx="85725" cy="44450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33" y="54"/>
                  </a:cxn>
                  <a:cxn ang="0">
                    <a:pos x="54" y="0"/>
                  </a:cxn>
                  <a:cxn ang="0">
                    <a:pos x="53" y="0"/>
                  </a:cxn>
                  <a:cxn ang="0">
                    <a:pos x="32" y="50"/>
                  </a:cxn>
                  <a:cxn ang="0">
                    <a:pos x="2" y="49"/>
                  </a:cxn>
                  <a:cxn ang="0">
                    <a:pos x="0" y="50"/>
                  </a:cxn>
                </a:cxnLst>
                <a:rect l="0" t="0" r="r" b="b"/>
                <a:pathLst>
                  <a:path w="54" h="54">
                    <a:moveTo>
                      <a:pt x="0" y="50"/>
                    </a:moveTo>
                    <a:lnTo>
                      <a:pt x="33" y="54"/>
                    </a:lnTo>
                    <a:lnTo>
                      <a:pt x="54" y="0"/>
                    </a:lnTo>
                    <a:lnTo>
                      <a:pt x="53" y="0"/>
                    </a:lnTo>
                    <a:lnTo>
                      <a:pt x="32" y="50"/>
                    </a:lnTo>
                    <a:lnTo>
                      <a:pt x="2" y="49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" name="Freeform 99"/>
              <p:cNvSpPr>
                <a:spLocks/>
              </p:cNvSpPr>
              <p:nvPr/>
            </p:nvSpPr>
            <p:spPr bwMode="auto">
              <a:xfrm>
                <a:off x="7227888" y="4914900"/>
                <a:ext cx="19050" cy="174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8" y="10"/>
                  </a:cxn>
                  <a:cxn ang="0">
                    <a:pos x="5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2" h="24">
                    <a:moveTo>
                      <a:pt x="0" y="24"/>
                    </a:moveTo>
                    <a:lnTo>
                      <a:pt x="12" y="0"/>
                    </a:lnTo>
                    <a:lnTo>
                      <a:pt x="12" y="0"/>
                    </a:lnTo>
                    <a:lnTo>
                      <a:pt x="8" y="10"/>
                    </a:lnTo>
                    <a:lnTo>
                      <a:pt x="5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Freeform 100"/>
              <p:cNvSpPr>
                <a:spLocks/>
              </p:cNvSpPr>
              <p:nvPr/>
            </p:nvSpPr>
            <p:spPr bwMode="auto">
              <a:xfrm>
                <a:off x="7281863" y="4902200"/>
                <a:ext cx="23813" cy="3175"/>
              </a:xfrm>
              <a:custGeom>
                <a:avLst/>
                <a:gdLst/>
                <a:ahLst/>
                <a:cxnLst>
                  <a:cxn ang="0">
                    <a:pos x="15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1" y="0"/>
                  </a:cxn>
                  <a:cxn ang="0">
                    <a:pos x="15" y="2"/>
                  </a:cxn>
                  <a:cxn ang="0">
                    <a:pos x="15" y="2"/>
                  </a:cxn>
                </a:cxnLst>
                <a:rect l="0" t="0" r="r" b="b"/>
                <a:pathLst>
                  <a:path w="15" h="4">
                    <a:moveTo>
                      <a:pt x="15" y="2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15" y="2"/>
                    </a:lnTo>
                    <a:lnTo>
                      <a:pt x="1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Freeform 101"/>
              <p:cNvSpPr>
                <a:spLocks/>
              </p:cNvSpPr>
              <p:nvPr/>
            </p:nvSpPr>
            <p:spPr bwMode="auto">
              <a:xfrm>
                <a:off x="7219950" y="4856163"/>
                <a:ext cx="120650" cy="90487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0" y="27"/>
                  </a:cxn>
                  <a:cxn ang="0">
                    <a:pos x="48" y="113"/>
                  </a:cxn>
                  <a:cxn ang="0">
                    <a:pos x="76" y="76"/>
                  </a:cxn>
                  <a:cxn ang="0">
                    <a:pos x="26" y="0"/>
                  </a:cxn>
                </a:cxnLst>
                <a:rect l="0" t="0" r="r" b="b"/>
                <a:pathLst>
                  <a:path w="76" h="113">
                    <a:moveTo>
                      <a:pt x="26" y="0"/>
                    </a:moveTo>
                    <a:lnTo>
                      <a:pt x="0" y="27"/>
                    </a:lnTo>
                    <a:lnTo>
                      <a:pt x="48" y="113"/>
                    </a:lnTo>
                    <a:lnTo>
                      <a:pt x="76" y="76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Freeform 102"/>
              <p:cNvSpPr>
                <a:spLocks/>
              </p:cNvSpPr>
              <p:nvPr/>
            </p:nvSpPr>
            <p:spPr bwMode="auto">
              <a:xfrm>
                <a:off x="7227888" y="4864100"/>
                <a:ext cx="100013" cy="74612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17"/>
                  </a:cxn>
                  <a:cxn ang="0">
                    <a:pos x="43" y="94"/>
                  </a:cxn>
                  <a:cxn ang="0">
                    <a:pos x="63" y="66"/>
                  </a:cxn>
                  <a:cxn ang="0">
                    <a:pos x="20" y="0"/>
                  </a:cxn>
                </a:cxnLst>
                <a:rect l="0" t="0" r="r" b="b"/>
                <a:pathLst>
                  <a:path w="63" h="94">
                    <a:moveTo>
                      <a:pt x="20" y="0"/>
                    </a:moveTo>
                    <a:lnTo>
                      <a:pt x="0" y="17"/>
                    </a:lnTo>
                    <a:lnTo>
                      <a:pt x="43" y="94"/>
                    </a:lnTo>
                    <a:lnTo>
                      <a:pt x="63" y="66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Freeform 103"/>
              <p:cNvSpPr>
                <a:spLocks/>
              </p:cNvSpPr>
              <p:nvPr/>
            </p:nvSpPr>
            <p:spPr bwMode="auto">
              <a:xfrm>
                <a:off x="7259638" y="4860925"/>
                <a:ext cx="73025" cy="571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55"/>
                  </a:cxn>
                  <a:cxn ang="0">
                    <a:pos x="46" y="70"/>
                  </a:cxn>
                  <a:cxn ang="0">
                    <a:pos x="46" y="68"/>
                  </a:cxn>
                  <a:cxn ang="0">
                    <a:pos x="11" y="51"/>
                  </a:cxn>
                  <a:cxn ang="0">
                    <a:pos x="2" y="2"/>
                  </a:cxn>
                  <a:cxn ang="0">
                    <a:pos x="0" y="0"/>
                  </a:cxn>
                </a:cxnLst>
                <a:rect l="0" t="0" r="r" b="b"/>
                <a:pathLst>
                  <a:path w="46" h="70">
                    <a:moveTo>
                      <a:pt x="0" y="0"/>
                    </a:moveTo>
                    <a:lnTo>
                      <a:pt x="9" y="55"/>
                    </a:lnTo>
                    <a:lnTo>
                      <a:pt x="46" y="70"/>
                    </a:lnTo>
                    <a:lnTo>
                      <a:pt x="46" y="68"/>
                    </a:lnTo>
                    <a:lnTo>
                      <a:pt x="11" y="51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Freeform 104"/>
              <p:cNvSpPr>
                <a:spLocks/>
              </p:cNvSpPr>
              <p:nvPr/>
            </p:nvSpPr>
            <p:spPr bwMode="auto">
              <a:xfrm>
                <a:off x="7235825" y="4878388"/>
                <a:ext cx="25400" cy="111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14"/>
                  </a:cxn>
                  <a:cxn ang="0">
                    <a:pos x="16" y="14"/>
                  </a:cxn>
                  <a:cxn ang="0">
                    <a:pos x="10" y="10"/>
                  </a:cxn>
                  <a:cxn ang="0">
                    <a:pos x="4" y="6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14">
                    <a:moveTo>
                      <a:pt x="0" y="0"/>
                    </a:moveTo>
                    <a:lnTo>
                      <a:pt x="16" y="14"/>
                    </a:lnTo>
                    <a:lnTo>
                      <a:pt x="16" y="14"/>
                    </a:lnTo>
                    <a:lnTo>
                      <a:pt x="10" y="10"/>
                    </a:lnTo>
                    <a:lnTo>
                      <a:pt x="4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Freeform 105"/>
              <p:cNvSpPr>
                <a:spLocks/>
              </p:cNvSpPr>
              <p:nvPr/>
            </p:nvSpPr>
            <p:spPr bwMode="auto">
              <a:xfrm>
                <a:off x="7285038" y="4913313"/>
                <a:ext cx="11113" cy="19050"/>
              </a:xfrm>
              <a:custGeom>
                <a:avLst/>
                <a:gdLst/>
                <a:ahLst/>
                <a:cxnLst>
                  <a:cxn ang="0">
                    <a:pos x="7" y="2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3" y="10"/>
                  </a:cxn>
                  <a:cxn ang="0">
                    <a:pos x="5" y="18"/>
                  </a:cxn>
                  <a:cxn ang="0">
                    <a:pos x="7" y="26"/>
                  </a:cxn>
                  <a:cxn ang="0">
                    <a:pos x="7" y="26"/>
                  </a:cxn>
                </a:cxnLst>
                <a:rect l="0" t="0" r="r" b="b"/>
                <a:pathLst>
                  <a:path w="7" h="26">
                    <a:moveTo>
                      <a:pt x="7" y="2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10"/>
                    </a:lnTo>
                    <a:lnTo>
                      <a:pt x="5" y="18"/>
                    </a:lnTo>
                    <a:lnTo>
                      <a:pt x="7" y="26"/>
                    </a:lnTo>
                    <a:lnTo>
                      <a:pt x="7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Freeform 106"/>
              <p:cNvSpPr>
                <a:spLocks/>
              </p:cNvSpPr>
              <p:nvPr/>
            </p:nvSpPr>
            <p:spPr bwMode="auto">
              <a:xfrm>
                <a:off x="7080250" y="4870450"/>
                <a:ext cx="314325" cy="236537"/>
              </a:xfrm>
              <a:custGeom>
                <a:avLst/>
                <a:gdLst/>
                <a:ahLst/>
                <a:cxnLst>
                  <a:cxn ang="0">
                    <a:pos x="198" y="60"/>
                  </a:cxn>
                  <a:cxn ang="0">
                    <a:pos x="198" y="60"/>
                  </a:cxn>
                  <a:cxn ang="0">
                    <a:pos x="194" y="93"/>
                  </a:cxn>
                  <a:cxn ang="0">
                    <a:pos x="185" y="168"/>
                  </a:cxn>
                  <a:cxn ang="0">
                    <a:pos x="179" y="209"/>
                  </a:cxn>
                  <a:cxn ang="0">
                    <a:pos x="174" y="246"/>
                  </a:cxn>
                  <a:cxn ang="0">
                    <a:pos x="167" y="275"/>
                  </a:cxn>
                  <a:cxn ang="0">
                    <a:pos x="165" y="285"/>
                  </a:cxn>
                  <a:cxn ang="0">
                    <a:pos x="161" y="293"/>
                  </a:cxn>
                  <a:cxn ang="0">
                    <a:pos x="161" y="293"/>
                  </a:cxn>
                  <a:cxn ang="0">
                    <a:pos x="157" y="295"/>
                  </a:cxn>
                  <a:cxn ang="0">
                    <a:pos x="150" y="297"/>
                  </a:cxn>
                  <a:cxn ang="0">
                    <a:pos x="142" y="295"/>
                  </a:cxn>
                  <a:cxn ang="0">
                    <a:pos x="131" y="291"/>
                  </a:cxn>
                  <a:cxn ang="0">
                    <a:pos x="107" y="277"/>
                  </a:cxn>
                  <a:cxn ang="0">
                    <a:pos x="80" y="261"/>
                  </a:cxn>
                  <a:cxn ang="0">
                    <a:pos x="53" y="242"/>
                  </a:cxn>
                  <a:cxn ang="0">
                    <a:pos x="29" y="222"/>
                  </a:cxn>
                  <a:cxn ang="0">
                    <a:pos x="10" y="205"/>
                  </a:cxn>
                  <a:cxn ang="0">
                    <a:pos x="5" y="199"/>
                  </a:cxn>
                  <a:cxn ang="0">
                    <a:pos x="1" y="193"/>
                  </a:cxn>
                  <a:cxn ang="0">
                    <a:pos x="1" y="193"/>
                  </a:cxn>
                  <a:cxn ang="0">
                    <a:pos x="0" y="185"/>
                  </a:cxn>
                  <a:cxn ang="0">
                    <a:pos x="0" y="177"/>
                  </a:cxn>
                  <a:cxn ang="0">
                    <a:pos x="1" y="166"/>
                  </a:cxn>
                  <a:cxn ang="0">
                    <a:pos x="2" y="152"/>
                  </a:cxn>
                  <a:cxn ang="0">
                    <a:pos x="8" y="123"/>
                  </a:cxn>
                  <a:cxn ang="0">
                    <a:pos x="16" y="89"/>
                  </a:cxn>
                  <a:cxn ang="0">
                    <a:pos x="24" y="58"/>
                  </a:cxn>
                  <a:cxn ang="0">
                    <a:pos x="32" y="31"/>
                  </a:cxn>
                  <a:cxn ang="0">
                    <a:pos x="38" y="11"/>
                  </a:cxn>
                  <a:cxn ang="0">
                    <a:pos x="42" y="1"/>
                  </a:cxn>
                  <a:cxn ang="0">
                    <a:pos x="42" y="1"/>
                  </a:cxn>
                  <a:cxn ang="0">
                    <a:pos x="44" y="0"/>
                  </a:cxn>
                  <a:cxn ang="0">
                    <a:pos x="49" y="1"/>
                  </a:cxn>
                  <a:cxn ang="0">
                    <a:pos x="68" y="5"/>
                  </a:cxn>
                  <a:cxn ang="0">
                    <a:pos x="121" y="25"/>
                  </a:cxn>
                  <a:cxn ang="0">
                    <a:pos x="174" y="46"/>
                  </a:cxn>
                  <a:cxn ang="0">
                    <a:pos x="192" y="54"/>
                  </a:cxn>
                  <a:cxn ang="0">
                    <a:pos x="196" y="58"/>
                  </a:cxn>
                  <a:cxn ang="0">
                    <a:pos x="198" y="60"/>
                  </a:cxn>
                  <a:cxn ang="0">
                    <a:pos x="198" y="60"/>
                  </a:cxn>
                </a:cxnLst>
                <a:rect l="0" t="0" r="r" b="b"/>
                <a:pathLst>
                  <a:path w="198" h="297">
                    <a:moveTo>
                      <a:pt x="198" y="60"/>
                    </a:moveTo>
                    <a:lnTo>
                      <a:pt x="198" y="60"/>
                    </a:lnTo>
                    <a:lnTo>
                      <a:pt x="194" y="93"/>
                    </a:lnTo>
                    <a:lnTo>
                      <a:pt x="185" y="168"/>
                    </a:lnTo>
                    <a:lnTo>
                      <a:pt x="179" y="209"/>
                    </a:lnTo>
                    <a:lnTo>
                      <a:pt x="174" y="246"/>
                    </a:lnTo>
                    <a:lnTo>
                      <a:pt x="167" y="275"/>
                    </a:lnTo>
                    <a:lnTo>
                      <a:pt x="165" y="285"/>
                    </a:lnTo>
                    <a:lnTo>
                      <a:pt x="161" y="293"/>
                    </a:lnTo>
                    <a:lnTo>
                      <a:pt x="161" y="293"/>
                    </a:lnTo>
                    <a:lnTo>
                      <a:pt x="157" y="295"/>
                    </a:lnTo>
                    <a:lnTo>
                      <a:pt x="150" y="297"/>
                    </a:lnTo>
                    <a:lnTo>
                      <a:pt x="142" y="295"/>
                    </a:lnTo>
                    <a:lnTo>
                      <a:pt x="131" y="291"/>
                    </a:lnTo>
                    <a:lnTo>
                      <a:pt x="107" y="277"/>
                    </a:lnTo>
                    <a:lnTo>
                      <a:pt x="80" y="261"/>
                    </a:lnTo>
                    <a:lnTo>
                      <a:pt x="53" y="242"/>
                    </a:lnTo>
                    <a:lnTo>
                      <a:pt x="29" y="222"/>
                    </a:lnTo>
                    <a:lnTo>
                      <a:pt x="10" y="205"/>
                    </a:lnTo>
                    <a:lnTo>
                      <a:pt x="5" y="199"/>
                    </a:lnTo>
                    <a:lnTo>
                      <a:pt x="1" y="193"/>
                    </a:lnTo>
                    <a:lnTo>
                      <a:pt x="1" y="193"/>
                    </a:lnTo>
                    <a:lnTo>
                      <a:pt x="0" y="185"/>
                    </a:lnTo>
                    <a:lnTo>
                      <a:pt x="0" y="177"/>
                    </a:lnTo>
                    <a:lnTo>
                      <a:pt x="1" y="166"/>
                    </a:lnTo>
                    <a:lnTo>
                      <a:pt x="2" y="152"/>
                    </a:lnTo>
                    <a:lnTo>
                      <a:pt x="8" y="123"/>
                    </a:lnTo>
                    <a:lnTo>
                      <a:pt x="16" y="89"/>
                    </a:lnTo>
                    <a:lnTo>
                      <a:pt x="24" y="58"/>
                    </a:lnTo>
                    <a:lnTo>
                      <a:pt x="32" y="31"/>
                    </a:lnTo>
                    <a:lnTo>
                      <a:pt x="38" y="11"/>
                    </a:lnTo>
                    <a:lnTo>
                      <a:pt x="42" y="1"/>
                    </a:lnTo>
                    <a:lnTo>
                      <a:pt x="42" y="1"/>
                    </a:lnTo>
                    <a:lnTo>
                      <a:pt x="44" y="0"/>
                    </a:lnTo>
                    <a:lnTo>
                      <a:pt x="49" y="1"/>
                    </a:lnTo>
                    <a:lnTo>
                      <a:pt x="68" y="5"/>
                    </a:lnTo>
                    <a:lnTo>
                      <a:pt x="121" y="25"/>
                    </a:lnTo>
                    <a:lnTo>
                      <a:pt x="174" y="46"/>
                    </a:lnTo>
                    <a:lnTo>
                      <a:pt x="192" y="54"/>
                    </a:lnTo>
                    <a:lnTo>
                      <a:pt x="196" y="58"/>
                    </a:lnTo>
                    <a:lnTo>
                      <a:pt x="198" y="60"/>
                    </a:lnTo>
                    <a:lnTo>
                      <a:pt x="198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Freeform 107"/>
              <p:cNvSpPr>
                <a:spLocks/>
              </p:cNvSpPr>
              <p:nvPr/>
            </p:nvSpPr>
            <p:spPr bwMode="auto">
              <a:xfrm>
                <a:off x="7105650" y="4889500"/>
                <a:ext cx="265113" cy="198437"/>
              </a:xfrm>
              <a:custGeom>
                <a:avLst/>
                <a:gdLst/>
                <a:ahLst/>
                <a:cxnLst>
                  <a:cxn ang="0">
                    <a:pos x="167" y="51"/>
                  </a:cxn>
                  <a:cxn ang="0">
                    <a:pos x="167" y="51"/>
                  </a:cxn>
                  <a:cxn ang="0">
                    <a:pos x="163" y="78"/>
                  </a:cxn>
                  <a:cxn ang="0">
                    <a:pos x="155" y="141"/>
                  </a:cxn>
                  <a:cxn ang="0">
                    <a:pos x="151" y="176"/>
                  </a:cxn>
                  <a:cxn ang="0">
                    <a:pos x="146" y="207"/>
                  </a:cxn>
                  <a:cxn ang="0">
                    <a:pos x="141" y="233"/>
                  </a:cxn>
                  <a:cxn ang="0">
                    <a:pos x="139" y="240"/>
                  </a:cxn>
                  <a:cxn ang="0">
                    <a:pos x="135" y="246"/>
                  </a:cxn>
                  <a:cxn ang="0">
                    <a:pos x="135" y="246"/>
                  </a:cxn>
                  <a:cxn ang="0">
                    <a:pos x="132" y="250"/>
                  </a:cxn>
                  <a:cxn ang="0">
                    <a:pos x="126" y="250"/>
                  </a:cxn>
                  <a:cxn ang="0">
                    <a:pos x="120" y="248"/>
                  </a:cxn>
                  <a:cxn ang="0">
                    <a:pos x="111" y="244"/>
                  </a:cxn>
                  <a:cxn ang="0">
                    <a:pos x="89" y="235"/>
                  </a:cxn>
                  <a:cxn ang="0">
                    <a:pos x="67" y="221"/>
                  </a:cxn>
                  <a:cxn ang="0">
                    <a:pos x="44" y="203"/>
                  </a:cxn>
                  <a:cxn ang="0">
                    <a:pos x="23" y="188"/>
                  </a:cxn>
                  <a:cxn ang="0">
                    <a:pos x="9" y="174"/>
                  </a:cxn>
                  <a:cxn ang="0">
                    <a:pos x="3" y="168"/>
                  </a:cxn>
                  <a:cxn ang="0">
                    <a:pos x="1" y="162"/>
                  </a:cxn>
                  <a:cxn ang="0">
                    <a:pos x="1" y="162"/>
                  </a:cxn>
                  <a:cxn ang="0">
                    <a:pos x="0" y="156"/>
                  </a:cxn>
                  <a:cxn ang="0">
                    <a:pos x="0" y="149"/>
                  </a:cxn>
                  <a:cxn ang="0">
                    <a:pos x="2" y="129"/>
                  </a:cxn>
                  <a:cxn ang="0">
                    <a:pos x="7" y="104"/>
                  </a:cxn>
                  <a:cxn ang="0">
                    <a:pos x="12" y="76"/>
                  </a:cxn>
                  <a:cxn ang="0">
                    <a:pos x="26" y="25"/>
                  </a:cxn>
                  <a:cxn ang="0">
                    <a:pos x="31" y="8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37" y="0"/>
                  </a:cxn>
                  <a:cxn ang="0">
                    <a:pos x="41" y="0"/>
                  </a:cxn>
                  <a:cxn ang="0">
                    <a:pos x="57" y="4"/>
                  </a:cxn>
                  <a:cxn ang="0">
                    <a:pos x="102" y="20"/>
                  </a:cxn>
                  <a:cxn ang="0">
                    <a:pos x="146" y="39"/>
                  </a:cxn>
                  <a:cxn ang="0">
                    <a:pos x="161" y="47"/>
                  </a:cxn>
                  <a:cxn ang="0">
                    <a:pos x="165" y="49"/>
                  </a:cxn>
                  <a:cxn ang="0">
                    <a:pos x="167" y="51"/>
                  </a:cxn>
                  <a:cxn ang="0">
                    <a:pos x="167" y="51"/>
                  </a:cxn>
                </a:cxnLst>
                <a:rect l="0" t="0" r="r" b="b"/>
                <a:pathLst>
                  <a:path w="167" h="250">
                    <a:moveTo>
                      <a:pt x="167" y="51"/>
                    </a:moveTo>
                    <a:lnTo>
                      <a:pt x="167" y="51"/>
                    </a:lnTo>
                    <a:lnTo>
                      <a:pt x="163" y="78"/>
                    </a:lnTo>
                    <a:lnTo>
                      <a:pt x="155" y="141"/>
                    </a:lnTo>
                    <a:lnTo>
                      <a:pt x="151" y="176"/>
                    </a:lnTo>
                    <a:lnTo>
                      <a:pt x="146" y="207"/>
                    </a:lnTo>
                    <a:lnTo>
                      <a:pt x="141" y="233"/>
                    </a:lnTo>
                    <a:lnTo>
                      <a:pt x="139" y="240"/>
                    </a:lnTo>
                    <a:lnTo>
                      <a:pt x="135" y="246"/>
                    </a:lnTo>
                    <a:lnTo>
                      <a:pt x="135" y="246"/>
                    </a:lnTo>
                    <a:lnTo>
                      <a:pt x="132" y="250"/>
                    </a:lnTo>
                    <a:lnTo>
                      <a:pt x="126" y="250"/>
                    </a:lnTo>
                    <a:lnTo>
                      <a:pt x="120" y="248"/>
                    </a:lnTo>
                    <a:lnTo>
                      <a:pt x="111" y="244"/>
                    </a:lnTo>
                    <a:lnTo>
                      <a:pt x="89" y="235"/>
                    </a:lnTo>
                    <a:lnTo>
                      <a:pt x="67" y="221"/>
                    </a:lnTo>
                    <a:lnTo>
                      <a:pt x="44" y="203"/>
                    </a:lnTo>
                    <a:lnTo>
                      <a:pt x="23" y="188"/>
                    </a:lnTo>
                    <a:lnTo>
                      <a:pt x="9" y="174"/>
                    </a:lnTo>
                    <a:lnTo>
                      <a:pt x="3" y="168"/>
                    </a:lnTo>
                    <a:lnTo>
                      <a:pt x="1" y="162"/>
                    </a:lnTo>
                    <a:lnTo>
                      <a:pt x="1" y="162"/>
                    </a:lnTo>
                    <a:lnTo>
                      <a:pt x="0" y="156"/>
                    </a:lnTo>
                    <a:lnTo>
                      <a:pt x="0" y="149"/>
                    </a:lnTo>
                    <a:lnTo>
                      <a:pt x="2" y="129"/>
                    </a:lnTo>
                    <a:lnTo>
                      <a:pt x="7" y="104"/>
                    </a:lnTo>
                    <a:lnTo>
                      <a:pt x="12" y="76"/>
                    </a:lnTo>
                    <a:lnTo>
                      <a:pt x="26" y="25"/>
                    </a:lnTo>
                    <a:lnTo>
                      <a:pt x="31" y="8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37" y="0"/>
                    </a:lnTo>
                    <a:lnTo>
                      <a:pt x="41" y="0"/>
                    </a:lnTo>
                    <a:lnTo>
                      <a:pt x="57" y="4"/>
                    </a:lnTo>
                    <a:lnTo>
                      <a:pt x="102" y="20"/>
                    </a:lnTo>
                    <a:lnTo>
                      <a:pt x="146" y="39"/>
                    </a:lnTo>
                    <a:lnTo>
                      <a:pt x="161" y="47"/>
                    </a:lnTo>
                    <a:lnTo>
                      <a:pt x="165" y="49"/>
                    </a:lnTo>
                    <a:lnTo>
                      <a:pt x="167" y="51"/>
                    </a:lnTo>
                    <a:lnTo>
                      <a:pt x="167" y="51"/>
                    </a:lnTo>
                    <a:close/>
                  </a:path>
                </a:pathLst>
              </a:custGeom>
              <a:solidFill>
                <a:srgbClr val="1D369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Freeform 108"/>
              <p:cNvSpPr>
                <a:spLocks/>
              </p:cNvSpPr>
              <p:nvPr/>
            </p:nvSpPr>
            <p:spPr bwMode="auto">
              <a:xfrm>
                <a:off x="7146925" y="4951413"/>
                <a:ext cx="185738" cy="107950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0" y="74"/>
                  </a:cxn>
                  <a:cxn ang="0">
                    <a:pos x="12" y="74"/>
                  </a:cxn>
                  <a:cxn ang="0">
                    <a:pos x="25" y="73"/>
                  </a:cxn>
                  <a:cxn ang="0">
                    <a:pos x="42" y="69"/>
                  </a:cxn>
                  <a:cxn ang="0">
                    <a:pos x="61" y="61"/>
                  </a:cxn>
                  <a:cxn ang="0">
                    <a:pos x="70" y="55"/>
                  </a:cxn>
                  <a:cxn ang="0">
                    <a:pos x="80" y="47"/>
                  </a:cxn>
                  <a:cxn ang="0">
                    <a:pos x="90" y="37"/>
                  </a:cxn>
                  <a:cxn ang="0">
                    <a:pos x="99" y="28"/>
                  </a:cxn>
                  <a:cxn ang="0">
                    <a:pos x="108" y="14"/>
                  </a:cxn>
                  <a:cxn ang="0">
                    <a:pos x="117" y="0"/>
                  </a:cxn>
                  <a:cxn ang="0">
                    <a:pos x="117" y="0"/>
                  </a:cxn>
                  <a:cxn ang="0">
                    <a:pos x="114" y="20"/>
                  </a:cxn>
                  <a:cxn ang="0">
                    <a:pos x="107" y="65"/>
                  </a:cxn>
                  <a:cxn ang="0">
                    <a:pos x="101" y="90"/>
                  </a:cxn>
                  <a:cxn ang="0">
                    <a:pos x="97" y="112"/>
                  </a:cxn>
                  <a:cxn ang="0">
                    <a:pos x="91" y="127"/>
                  </a:cxn>
                  <a:cxn ang="0">
                    <a:pos x="88" y="133"/>
                  </a:cxn>
                  <a:cxn ang="0">
                    <a:pos x="86" y="135"/>
                  </a:cxn>
                  <a:cxn ang="0">
                    <a:pos x="86" y="135"/>
                  </a:cxn>
                  <a:cxn ang="0">
                    <a:pos x="82" y="135"/>
                  </a:cxn>
                  <a:cxn ang="0">
                    <a:pos x="78" y="135"/>
                  </a:cxn>
                  <a:cxn ang="0">
                    <a:pos x="67" y="129"/>
                  </a:cxn>
                  <a:cxn ang="0">
                    <a:pos x="53" y="119"/>
                  </a:cxn>
                  <a:cxn ang="0">
                    <a:pos x="38" y="108"/>
                  </a:cxn>
                  <a:cxn ang="0">
                    <a:pos x="12" y="84"/>
                  </a:cxn>
                  <a:cxn ang="0">
                    <a:pos x="0" y="74"/>
                  </a:cxn>
                  <a:cxn ang="0">
                    <a:pos x="0" y="74"/>
                  </a:cxn>
                </a:cxnLst>
                <a:rect l="0" t="0" r="r" b="b"/>
                <a:pathLst>
                  <a:path w="117" h="135">
                    <a:moveTo>
                      <a:pt x="0" y="74"/>
                    </a:moveTo>
                    <a:lnTo>
                      <a:pt x="0" y="74"/>
                    </a:lnTo>
                    <a:lnTo>
                      <a:pt x="12" y="74"/>
                    </a:lnTo>
                    <a:lnTo>
                      <a:pt x="25" y="73"/>
                    </a:lnTo>
                    <a:lnTo>
                      <a:pt x="42" y="69"/>
                    </a:lnTo>
                    <a:lnTo>
                      <a:pt x="61" y="61"/>
                    </a:lnTo>
                    <a:lnTo>
                      <a:pt x="70" y="55"/>
                    </a:lnTo>
                    <a:lnTo>
                      <a:pt x="80" y="47"/>
                    </a:lnTo>
                    <a:lnTo>
                      <a:pt x="90" y="37"/>
                    </a:lnTo>
                    <a:lnTo>
                      <a:pt x="99" y="28"/>
                    </a:lnTo>
                    <a:lnTo>
                      <a:pt x="108" y="14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14" y="20"/>
                    </a:lnTo>
                    <a:lnTo>
                      <a:pt x="107" y="65"/>
                    </a:lnTo>
                    <a:lnTo>
                      <a:pt x="101" y="90"/>
                    </a:lnTo>
                    <a:lnTo>
                      <a:pt x="97" y="112"/>
                    </a:lnTo>
                    <a:lnTo>
                      <a:pt x="91" y="127"/>
                    </a:lnTo>
                    <a:lnTo>
                      <a:pt x="88" y="133"/>
                    </a:lnTo>
                    <a:lnTo>
                      <a:pt x="86" y="135"/>
                    </a:lnTo>
                    <a:lnTo>
                      <a:pt x="86" y="135"/>
                    </a:lnTo>
                    <a:lnTo>
                      <a:pt x="82" y="135"/>
                    </a:lnTo>
                    <a:lnTo>
                      <a:pt x="78" y="135"/>
                    </a:lnTo>
                    <a:lnTo>
                      <a:pt x="67" y="129"/>
                    </a:lnTo>
                    <a:lnTo>
                      <a:pt x="53" y="119"/>
                    </a:lnTo>
                    <a:lnTo>
                      <a:pt x="38" y="108"/>
                    </a:lnTo>
                    <a:lnTo>
                      <a:pt x="12" y="84"/>
                    </a:lnTo>
                    <a:lnTo>
                      <a:pt x="0" y="74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4151A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Freeform 109"/>
              <p:cNvSpPr>
                <a:spLocks/>
              </p:cNvSpPr>
              <p:nvPr/>
            </p:nvSpPr>
            <p:spPr bwMode="auto">
              <a:xfrm>
                <a:off x="7146925" y="4745038"/>
                <a:ext cx="204788" cy="130175"/>
              </a:xfrm>
              <a:custGeom>
                <a:avLst/>
                <a:gdLst/>
                <a:ahLst/>
                <a:cxnLst>
                  <a:cxn ang="0">
                    <a:pos x="0" y="160"/>
                  </a:cxn>
                  <a:cxn ang="0">
                    <a:pos x="0" y="160"/>
                  </a:cxn>
                  <a:cxn ang="0">
                    <a:pos x="0" y="159"/>
                  </a:cxn>
                  <a:cxn ang="0">
                    <a:pos x="0" y="159"/>
                  </a:cxn>
                  <a:cxn ang="0">
                    <a:pos x="32" y="88"/>
                  </a:cxn>
                  <a:cxn ang="0">
                    <a:pos x="54" y="43"/>
                  </a:cxn>
                  <a:cxn ang="0">
                    <a:pos x="65" y="26"/>
                  </a:cxn>
                  <a:cxn ang="0">
                    <a:pos x="70" y="16"/>
                  </a:cxn>
                  <a:cxn ang="0">
                    <a:pos x="70" y="16"/>
                  </a:cxn>
                  <a:cxn ang="0">
                    <a:pos x="71" y="14"/>
                  </a:cxn>
                  <a:cxn ang="0">
                    <a:pos x="73" y="10"/>
                  </a:cxn>
                  <a:cxn ang="0">
                    <a:pos x="77" y="6"/>
                  </a:cxn>
                  <a:cxn ang="0">
                    <a:pos x="77" y="6"/>
                  </a:cxn>
                  <a:cxn ang="0">
                    <a:pos x="80" y="2"/>
                  </a:cxn>
                  <a:cxn ang="0">
                    <a:pos x="86" y="2"/>
                  </a:cxn>
                  <a:cxn ang="0">
                    <a:pos x="92" y="0"/>
                  </a:cxn>
                  <a:cxn ang="0">
                    <a:pos x="100" y="0"/>
                  </a:cxn>
                  <a:cxn ang="0">
                    <a:pos x="108" y="2"/>
                  </a:cxn>
                  <a:cxn ang="0">
                    <a:pos x="115" y="6"/>
                  </a:cxn>
                  <a:cxn ang="0">
                    <a:pos x="120" y="12"/>
                  </a:cxn>
                  <a:cxn ang="0">
                    <a:pos x="122" y="16"/>
                  </a:cxn>
                  <a:cxn ang="0">
                    <a:pos x="124" y="20"/>
                  </a:cxn>
                  <a:cxn ang="0">
                    <a:pos x="124" y="20"/>
                  </a:cxn>
                  <a:cxn ang="0">
                    <a:pos x="127" y="35"/>
                  </a:cxn>
                  <a:cxn ang="0">
                    <a:pos x="129" y="51"/>
                  </a:cxn>
                  <a:cxn ang="0">
                    <a:pos x="129" y="59"/>
                  </a:cxn>
                  <a:cxn ang="0">
                    <a:pos x="129" y="65"/>
                  </a:cxn>
                  <a:cxn ang="0">
                    <a:pos x="120" y="49"/>
                  </a:cxn>
                  <a:cxn ang="0">
                    <a:pos x="120" y="49"/>
                  </a:cxn>
                  <a:cxn ang="0">
                    <a:pos x="120" y="41"/>
                  </a:cxn>
                  <a:cxn ang="0">
                    <a:pos x="119" y="35"/>
                  </a:cxn>
                  <a:cxn ang="0">
                    <a:pos x="117" y="29"/>
                  </a:cxn>
                  <a:cxn ang="0">
                    <a:pos x="117" y="29"/>
                  </a:cxn>
                  <a:cxn ang="0">
                    <a:pos x="115" y="31"/>
                  </a:cxn>
                  <a:cxn ang="0">
                    <a:pos x="113" y="29"/>
                  </a:cxn>
                  <a:cxn ang="0">
                    <a:pos x="110" y="28"/>
                  </a:cxn>
                  <a:cxn ang="0">
                    <a:pos x="110" y="28"/>
                  </a:cxn>
                  <a:cxn ang="0">
                    <a:pos x="106" y="26"/>
                  </a:cxn>
                  <a:cxn ang="0">
                    <a:pos x="101" y="22"/>
                  </a:cxn>
                  <a:cxn ang="0">
                    <a:pos x="95" y="22"/>
                  </a:cxn>
                  <a:cxn ang="0">
                    <a:pos x="86" y="22"/>
                  </a:cxn>
                  <a:cxn ang="0">
                    <a:pos x="86" y="22"/>
                  </a:cxn>
                  <a:cxn ang="0">
                    <a:pos x="78" y="26"/>
                  </a:cxn>
                  <a:cxn ang="0">
                    <a:pos x="76" y="28"/>
                  </a:cxn>
                  <a:cxn ang="0">
                    <a:pos x="76" y="28"/>
                  </a:cxn>
                  <a:cxn ang="0">
                    <a:pos x="49" y="82"/>
                  </a:cxn>
                  <a:cxn ang="0">
                    <a:pos x="28" y="127"/>
                  </a:cxn>
                  <a:cxn ang="0">
                    <a:pos x="20" y="147"/>
                  </a:cxn>
                  <a:cxn ang="0">
                    <a:pos x="13" y="164"/>
                  </a:cxn>
                  <a:cxn ang="0">
                    <a:pos x="0" y="160"/>
                  </a:cxn>
                </a:cxnLst>
                <a:rect l="0" t="0" r="r" b="b"/>
                <a:pathLst>
                  <a:path w="129" h="164">
                    <a:moveTo>
                      <a:pt x="0" y="160"/>
                    </a:moveTo>
                    <a:lnTo>
                      <a:pt x="0" y="160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32" y="88"/>
                    </a:lnTo>
                    <a:lnTo>
                      <a:pt x="54" y="43"/>
                    </a:lnTo>
                    <a:lnTo>
                      <a:pt x="65" y="26"/>
                    </a:lnTo>
                    <a:lnTo>
                      <a:pt x="70" y="16"/>
                    </a:lnTo>
                    <a:lnTo>
                      <a:pt x="70" y="16"/>
                    </a:lnTo>
                    <a:lnTo>
                      <a:pt x="71" y="14"/>
                    </a:lnTo>
                    <a:lnTo>
                      <a:pt x="73" y="10"/>
                    </a:lnTo>
                    <a:lnTo>
                      <a:pt x="77" y="6"/>
                    </a:lnTo>
                    <a:lnTo>
                      <a:pt x="77" y="6"/>
                    </a:lnTo>
                    <a:lnTo>
                      <a:pt x="80" y="2"/>
                    </a:lnTo>
                    <a:lnTo>
                      <a:pt x="86" y="2"/>
                    </a:lnTo>
                    <a:lnTo>
                      <a:pt x="92" y="0"/>
                    </a:lnTo>
                    <a:lnTo>
                      <a:pt x="100" y="0"/>
                    </a:lnTo>
                    <a:lnTo>
                      <a:pt x="108" y="2"/>
                    </a:lnTo>
                    <a:lnTo>
                      <a:pt x="115" y="6"/>
                    </a:lnTo>
                    <a:lnTo>
                      <a:pt x="120" y="12"/>
                    </a:lnTo>
                    <a:lnTo>
                      <a:pt x="122" y="16"/>
                    </a:lnTo>
                    <a:lnTo>
                      <a:pt x="124" y="20"/>
                    </a:lnTo>
                    <a:lnTo>
                      <a:pt x="124" y="20"/>
                    </a:lnTo>
                    <a:lnTo>
                      <a:pt x="127" y="35"/>
                    </a:lnTo>
                    <a:lnTo>
                      <a:pt x="129" y="51"/>
                    </a:lnTo>
                    <a:lnTo>
                      <a:pt x="129" y="59"/>
                    </a:lnTo>
                    <a:lnTo>
                      <a:pt x="129" y="65"/>
                    </a:lnTo>
                    <a:lnTo>
                      <a:pt x="120" y="49"/>
                    </a:lnTo>
                    <a:lnTo>
                      <a:pt x="120" y="49"/>
                    </a:lnTo>
                    <a:lnTo>
                      <a:pt x="120" y="41"/>
                    </a:lnTo>
                    <a:lnTo>
                      <a:pt x="119" y="35"/>
                    </a:lnTo>
                    <a:lnTo>
                      <a:pt x="117" y="29"/>
                    </a:lnTo>
                    <a:lnTo>
                      <a:pt x="117" y="29"/>
                    </a:lnTo>
                    <a:lnTo>
                      <a:pt x="115" y="31"/>
                    </a:lnTo>
                    <a:lnTo>
                      <a:pt x="113" y="29"/>
                    </a:lnTo>
                    <a:lnTo>
                      <a:pt x="110" y="28"/>
                    </a:lnTo>
                    <a:lnTo>
                      <a:pt x="110" y="28"/>
                    </a:lnTo>
                    <a:lnTo>
                      <a:pt x="106" y="26"/>
                    </a:lnTo>
                    <a:lnTo>
                      <a:pt x="101" y="22"/>
                    </a:lnTo>
                    <a:lnTo>
                      <a:pt x="95" y="22"/>
                    </a:lnTo>
                    <a:lnTo>
                      <a:pt x="86" y="22"/>
                    </a:lnTo>
                    <a:lnTo>
                      <a:pt x="86" y="22"/>
                    </a:lnTo>
                    <a:lnTo>
                      <a:pt x="78" y="26"/>
                    </a:lnTo>
                    <a:lnTo>
                      <a:pt x="76" y="28"/>
                    </a:lnTo>
                    <a:lnTo>
                      <a:pt x="76" y="28"/>
                    </a:lnTo>
                    <a:lnTo>
                      <a:pt x="49" y="82"/>
                    </a:lnTo>
                    <a:lnTo>
                      <a:pt x="28" y="127"/>
                    </a:lnTo>
                    <a:lnTo>
                      <a:pt x="20" y="147"/>
                    </a:lnTo>
                    <a:lnTo>
                      <a:pt x="13" y="164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Freeform 110"/>
              <p:cNvSpPr>
                <a:spLocks/>
              </p:cNvSpPr>
              <p:nvPr/>
            </p:nvSpPr>
            <p:spPr bwMode="auto">
              <a:xfrm>
                <a:off x="7175500" y="4946650"/>
                <a:ext cx="109538" cy="73025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4" y="92"/>
                  </a:cxn>
                  <a:cxn ang="0">
                    <a:pos x="69" y="51"/>
                  </a:cxn>
                  <a:cxn ang="0">
                    <a:pos x="62" y="0"/>
                  </a:cxn>
                  <a:cxn ang="0">
                    <a:pos x="6" y="24"/>
                  </a:cxn>
                  <a:cxn ang="0">
                    <a:pos x="11" y="30"/>
                  </a:cxn>
                  <a:cxn ang="0">
                    <a:pos x="59" y="12"/>
                  </a:cxn>
                  <a:cxn ang="0">
                    <a:pos x="61" y="49"/>
                  </a:cxn>
                  <a:cxn ang="0">
                    <a:pos x="19" y="75"/>
                  </a:cxn>
                  <a:cxn ang="0">
                    <a:pos x="0" y="24"/>
                  </a:cxn>
                </a:cxnLst>
                <a:rect l="0" t="0" r="r" b="b"/>
                <a:pathLst>
                  <a:path w="69" h="92">
                    <a:moveTo>
                      <a:pt x="0" y="24"/>
                    </a:moveTo>
                    <a:lnTo>
                      <a:pt x="14" y="92"/>
                    </a:lnTo>
                    <a:lnTo>
                      <a:pt x="69" y="51"/>
                    </a:lnTo>
                    <a:lnTo>
                      <a:pt x="62" y="0"/>
                    </a:lnTo>
                    <a:lnTo>
                      <a:pt x="6" y="24"/>
                    </a:lnTo>
                    <a:lnTo>
                      <a:pt x="11" y="30"/>
                    </a:lnTo>
                    <a:lnTo>
                      <a:pt x="59" y="12"/>
                    </a:lnTo>
                    <a:lnTo>
                      <a:pt x="61" y="49"/>
                    </a:lnTo>
                    <a:lnTo>
                      <a:pt x="19" y="75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Freeform 111"/>
              <p:cNvSpPr>
                <a:spLocks/>
              </p:cNvSpPr>
              <p:nvPr/>
            </p:nvSpPr>
            <p:spPr bwMode="auto">
              <a:xfrm>
                <a:off x="7270750" y="4749800"/>
                <a:ext cx="61913" cy="1270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11" y="0"/>
                  </a:cxn>
                  <a:cxn ang="0">
                    <a:pos x="6" y="0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7" y="8"/>
                  </a:cxn>
                  <a:cxn ang="0">
                    <a:pos x="13" y="6"/>
                  </a:cxn>
                  <a:cxn ang="0">
                    <a:pos x="23" y="8"/>
                  </a:cxn>
                  <a:cxn ang="0">
                    <a:pos x="28" y="10"/>
                  </a:cxn>
                  <a:cxn ang="0">
                    <a:pos x="34" y="16"/>
                  </a:cxn>
                  <a:cxn ang="0">
                    <a:pos x="34" y="16"/>
                  </a:cxn>
                  <a:cxn ang="0">
                    <a:pos x="36" y="16"/>
                  </a:cxn>
                  <a:cxn ang="0">
                    <a:pos x="38" y="16"/>
                  </a:cxn>
                  <a:cxn ang="0">
                    <a:pos x="39" y="12"/>
                  </a:cxn>
                  <a:cxn ang="0">
                    <a:pos x="39" y="12"/>
                  </a:cxn>
                  <a:cxn ang="0">
                    <a:pos x="38" y="10"/>
                  </a:cxn>
                  <a:cxn ang="0">
                    <a:pos x="36" y="6"/>
                  </a:cxn>
                  <a:cxn ang="0">
                    <a:pos x="30" y="2"/>
                  </a:cxn>
                  <a:cxn ang="0">
                    <a:pos x="20" y="0"/>
                  </a:cxn>
                  <a:cxn ang="0">
                    <a:pos x="20" y="0"/>
                  </a:cxn>
                </a:cxnLst>
                <a:rect l="0" t="0" r="r" b="b"/>
                <a:pathLst>
                  <a:path w="39" h="16">
                    <a:moveTo>
                      <a:pt x="20" y="0"/>
                    </a:moveTo>
                    <a:lnTo>
                      <a:pt x="20" y="0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7" y="8"/>
                    </a:lnTo>
                    <a:lnTo>
                      <a:pt x="13" y="6"/>
                    </a:lnTo>
                    <a:lnTo>
                      <a:pt x="23" y="8"/>
                    </a:lnTo>
                    <a:lnTo>
                      <a:pt x="28" y="10"/>
                    </a:lnTo>
                    <a:lnTo>
                      <a:pt x="34" y="16"/>
                    </a:lnTo>
                    <a:lnTo>
                      <a:pt x="34" y="16"/>
                    </a:lnTo>
                    <a:lnTo>
                      <a:pt x="36" y="16"/>
                    </a:lnTo>
                    <a:lnTo>
                      <a:pt x="38" y="16"/>
                    </a:lnTo>
                    <a:lnTo>
                      <a:pt x="39" y="12"/>
                    </a:lnTo>
                    <a:lnTo>
                      <a:pt x="39" y="12"/>
                    </a:lnTo>
                    <a:lnTo>
                      <a:pt x="38" y="10"/>
                    </a:lnTo>
                    <a:lnTo>
                      <a:pt x="36" y="6"/>
                    </a:lnTo>
                    <a:lnTo>
                      <a:pt x="30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73737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Freeform 112"/>
              <p:cNvSpPr>
                <a:spLocks/>
              </p:cNvSpPr>
              <p:nvPr/>
            </p:nvSpPr>
            <p:spPr bwMode="auto">
              <a:xfrm>
                <a:off x="7113588" y="4897438"/>
                <a:ext cx="211138" cy="180975"/>
              </a:xfrm>
              <a:custGeom>
                <a:avLst/>
                <a:gdLst/>
                <a:ahLst/>
                <a:cxnLst>
                  <a:cxn ang="0">
                    <a:pos x="133" y="41"/>
                  </a:cxn>
                  <a:cxn ang="0">
                    <a:pos x="133" y="41"/>
                  </a:cxn>
                  <a:cxn ang="0">
                    <a:pos x="97" y="25"/>
                  </a:cxn>
                  <a:cxn ang="0">
                    <a:pos x="37" y="0"/>
                  </a:cxn>
                  <a:cxn ang="0">
                    <a:pos x="37" y="0"/>
                  </a:cxn>
                  <a:cxn ang="0">
                    <a:pos x="35" y="0"/>
                  </a:cxn>
                  <a:cxn ang="0">
                    <a:pos x="32" y="4"/>
                  </a:cxn>
                  <a:cxn ang="0">
                    <a:pos x="30" y="8"/>
                  </a:cxn>
                  <a:cxn ang="0">
                    <a:pos x="30" y="8"/>
                  </a:cxn>
                  <a:cxn ang="0">
                    <a:pos x="23" y="31"/>
                  </a:cxn>
                  <a:cxn ang="0">
                    <a:pos x="13" y="74"/>
                  </a:cxn>
                  <a:cxn ang="0">
                    <a:pos x="4" y="117"/>
                  </a:cxn>
                  <a:cxn ang="0">
                    <a:pos x="0" y="135"/>
                  </a:cxn>
                  <a:cxn ang="0">
                    <a:pos x="0" y="144"/>
                  </a:cxn>
                  <a:cxn ang="0">
                    <a:pos x="0" y="144"/>
                  </a:cxn>
                  <a:cxn ang="0">
                    <a:pos x="2" y="148"/>
                  </a:cxn>
                  <a:cxn ang="0">
                    <a:pos x="5" y="152"/>
                  </a:cxn>
                  <a:cxn ang="0">
                    <a:pos x="16" y="164"/>
                  </a:cxn>
                  <a:cxn ang="0">
                    <a:pos x="33" y="176"/>
                  </a:cxn>
                  <a:cxn ang="0">
                    <a:pos x="52" y="191"/>
                  </a:cxn>
                  <a:cxn ang="0">
                    <a:pos x="90" y="217"/>
                  </a:cxn>
                  <a:cxn ang="0">
                    <a:pos x="105" y="225"/>
                  </a:cxn>
                  <a:cxn ang="0">
                    <a:pos x="115" y="228"/>
                  </a:cxn>
                  <a:cxn ang="0">
                    <a:pos x="115" y="228"/>
                  </a:cxn>
                  <a:cxn ang="0">
                    <a:pos x="74" y="201"/>
                  </a:cxn>
                  <a:cxn ang="0">
                    <a:pos x="42" y="178"/>
                  </a:cxn>
                  <a:cxn ang="0">
                    <a:pos x="18" y="158"/>
                  </a:cxn>
                  <a:cxn ang="0">
                    <a:pos x="18" y="158"/>
                  </a:cxn>
                  <a:cxn ang="0">
                    <a:pos x="13" y="150"/>
                  </a:cxn>
                  <a:cxn ang="0">
                    <a:pos x="9" y="142"/>
                  </a:cxn>
                  <a:cxn ang="0">
                    <a:pos x="7" y="133"/>
                  </a:cxn>
                  <a:cxn ang="0">
                    <a:pos x="7" y="125"/>
                  </a:cxn>
                  <a:cxn ang="0">
                    <a:pos x="8" y="115"/>
                  </a:cxn>
                  <a:cxn ang="0">
                    <a:pos x="9" y="107"/>
                  </a:cxn>
                  <a:cxn ang="0">
                    <a:pos x="13" y="94"/>
                  </a:cxn>
                  <a:cxn ang="0">
                    <a:pos x="13" y="94"/>
                  </a:cxn>
                  <a:cxn ang="0">
                    <a:pos x="16" y="76"/>
                  </a:cxn>
                  <a:cxn ang="0">
                    <a:pos x="23" y="49"/>
                  </a:cxn>
                  <a:cxn ang="0">
                    <a:pos x="26" y="35"/>
                  </a:cxn>
                  <a:cxn ang="0">
                    <a:pos x="31" y="23"/>
                  </a:cxn>
                  <a:cxn ang="0">
                    <a:pos x="34" y="15"/>
                  </a:cxn>
                  <a:cxn ang="0">
                    <a:pos x="36" y="11"/>
                  </a:cxn>
                  <a:cxn ang="0">
                    <a:pos x="39" y="11"/>
                  </a:cxn>
                  <a:cxn ang="0">
                    <a:pos x="39" y="11"/>
                  </a:cxn>
                  <a:cxn ang="0">
                    <a:pos x="58" y="17"/>
                  </a:cxn>
                  <a:cxn ang="0">
                    <a:pos x="89" y="27"/>
                  </a:cxn>
                  <a:cxn ang="0">
                    <a:pos x="133" y="41"/>
                  </a:cxn>
                  <a:cxn ang="0">
                    <a:pos x="133" y="41"/>
                  </a:cxn>
                </a:cxnLst>
                <a:rect l="0" t="0" r="r" b="b"/>
                <a:pathLst>
                  <a:path w="133" h="228">
                    <a:moveTo>
                      <a:pt x="133" y="41"/>
                    </a:moveTo>
                    <a:lnTo>
                      <a:pt x="133" y="41"/>
                    </a:lnTo>
                    <a:lnTo>
                      <a:pt x="97" y="25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5" y="0"/>
                    </a:lnTo>
                    <a:lnTo>
                      <a:pt x="32" y="4"/>
                    </a:lnTo>
                    <a:lnTo>
                      <a:pt x="30" y="8"/>
                    </a:lnTo>
                    <a:lnTo>
                      <a:pt x="30" y="8"/>
                    </a:lnTo>
                    <a:lnTo>
                      <a:pt x="23" y="31"/>
                    </a:lnTo>
                    <a:lnTo>
                      <a:pt x="13" y="74"/>
                    </a:lnTo>
                    <a:lnTo>
                      <a:pt x="4" y="117"/>
                    </a:lnTo>
                    <a:lnTo>
                      <a:pt x="0" y="135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2" y="148"/>
                    </a:lnTo>
                    <a:lnTo>
                      <a:pt x="5" y="152"/>
                    </a:lnTo>
                    <a:lnTo>
                      <a:pt x="16" y="164"/>
                    </a:lnTo>
                    <a:lnTo>
                      <a:pt x="33" y="176"/>
                    </a:lnTo>
                    <a:lnTo>
                      <a:pt x="52" y="191"/>
                    </a:lnTo>
                    <a:lnTo>
                      <a:pt x="90" y="217"/>
                    </a:lnTo>
                    <a:lnTo>
                      <a:pt x="105" y="225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74" y="201"/>
                    </a:lnTo>
                    <a:lnTo>
                      <a:pt x="42" y="178"/>
                    </a:lnTo>
                    <a:lnTo>
                      <a:pt x="18" y="158"/>
                    </a:lnTo>
                    <a:lnTo>
                      <a:pt x="18" y="158"/>
                    </a:lnTo>
                    <a:lnTo>
                      <a:pt x="13" y="150"/>
                    </a:lnTo>
                    <a:lnTo>
                      <a:pt x="9" y="142"/>
                    </a:lnTo>
                    <a:lnTo>
                      <a:pt x="7" y="133"/>
                    </a:lnTo>
                    <a:lnTo>
                      <a:pt x="7" y="125"/>
                    </a:lnTo>
                    <a:lnTo>
                      <a:pt x="8" y="115"/>
                    </a:lnTo>
                    <a:lnTo>
                      <a:pt x="9" y="107"/>
                    </a:lnTo>
                    <a:lnTo>
                      <a:pt x="13" y="94"/>
                    </a:lnTo>
                    <a:lnTo>
                      <a:pt x="13" y="94"/>
                    </a:lnTo>
                    <a:lnTo>
                      <a:pt x="16" y="76"/>
                    </a:lnTo>
                    <a:lnTo>
                      <a:pt x="23" y="49"/>
                    </a:lnTo>
                    <a:lnTo>
                      <a:pt x="26" y="35"/>
                    </a:lnTo>
                    <a:lnTo>
                      <a:pt x="31" y="23"/>
                    </a:lnTo>
                    <a:lnTo>
                      <a:pt x="34" y="15"/>
                    </a:lnTo>
                    <a:lnTo>
                      <a:pt x="36" y="11"/>
                    </a:lnTo>
                    <a:lnTo>
                      <a:pt x="39" y="11"/>
                    </a:lnTo>
                    <a:lnTo>
                      <a:pt x="39" y="11"/>
                    </a:lnTo>
                    <a:lnTo>
                      <a:pt x="58" y="17"/>
                    </a:lnTo>
                    <a:lnTo>
                      <a:pt x="89" y="27"/>
                    </a:lnTo>
                    <a:lnTo>
                      <a:pt x="133" y="41"/>
                    </a:lnTo>
                    <a:lnTo>
                      <a:pt x="133" y="41"/>
                    </a:lnTo>
                    <a:close/>
                  </a:path>
                </a:pathLst>
              </a:custGeom>
              <a:solidFill>
                <a:srgbClr val="5762A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Freeform 113"/>
              <p:cNvSpPr>
                <a:spLocks/>
              </p:cNvSpPr>
              <p:nvPr/>
            </p:nvSpPr>
            <p:spPr bwMode="auto">
              <a:xfrm>
                <a:off x="7313613" y="4932363"/>
                <a:ext cx="49213" cy="146050"/>
              </a:xfrm>
              <a:custGeom>
                <a:avLst/>
                <a:gdLst/>
                <a:ahLst/>
                <a:cxnLst>
                  <a:cxn ang="0">
                    <a:pos x="24" y="13"/>
                  </a:cxn>
                  <a:cxn ang="0">
                    <a:pos x="24" y="13"/>
                  </a:cxn>
                  <a:cxn ang="0">
                    <a:pos x="13" y="84"/>
                  </a:cxn>
                  <a:cxn ang="0">
                    <a:pos x="4" y="140"/>
                  </a:cxn>
                  <a:cxn ang="0">
                    <a:pos x="1" y="164"/>
                  </a:cxn>
                  <a:cxn ang="0">
                    <a:pos x="0" y="182"/>
                  </a:cxn>
                  <a:cxn ang="0">
                    <a:pos x="3" y="182"/>
                  </a:cxn>
                  <a:cxn ang="0">
                    <a:pos x="5" y="183"/>
                  </a:cxn>
                  <a:cxn ang="0">
                    <a:pos x="5" y="183"/>
                  </a:cxn>
                  <a:cxn ang="0">
                    <a:pos x="8" y="174"/>
                  </a:cxn>
                  <a:cxn ang="0">
                    <a:pos x="14" y="142"/>
                  </a:cxn>
                  <a:cxn ang="0">
                    <a:pos x="22" y="90"/>
                  </a:cxn>
                  <a:cxn ang="0">
                    <a:pos x="27" y="54"/>
                  </a:cxn>
                  <a:cxn ang="0">
                    <a:pos x="31" y="11"/>
                  </a:cxn>
                  <a:cxn ang="0">
                    <a:pos x="31" y="11"/>
                  </a:cxn>
                  <a:cxn ang="0">
                    <a:pos x="29" y="8"/>
                  </a:cxn>
                  <a:cxn ang="0">
                    <a:pos x="28" y="4"/>
                  </a:cxn>
                  <a:cxn ang="0">
                    <a:pos x="27" y="0"/>
                  </a:cxn>
                  <a:cxn ang="0">
                    <a:pos x="24" y="13"/>
                  </a:cxn>
                </a:cxnLst>
                <a:rect l="0" t="0" r="r" b="b"/>
                <a:pathLst>
                  <a:path w="31" h="183">
                    <a:moveTo>
                      <a:pt x="24" y="13"/>
                    </a:moveTo>
                    <a:lnTo>
                      <a:pt x="24" y="13"/>
                    </a:lnTo>
                    <a:lnTo>
                      <a:pt x="13" y="84"/>
                    </a:lnTo>
                    <a:lnTo>
                      <a:pt x="4" y="140"/>
                    </a:lnTo>
                    <a:lnTo>
                      <a:pt x="1" y="164"/>
                    </a:lnTo>
                    <a:lnTo>
                      <a:pt x="0" y="182"/>
                    </a:lnTo>
                    <a:lnTo>
                      <a:pt x="3" y="182"/>
                    </a:lnTo>
                    <a:lnTo>
                      <a:pt x="5" y="183"/>
                    </a:lnTo>
                    <a:lnTo>
                      <a:pt x="5" y="183"/>
                    </a:lnTo>
                    <a:lnTo>
                      <a:pt x="8" y="174"/>
                    </a:lnTo>
                    <a:lnTo>
                      <a:pt x="14" y="142"/>
                    </a:lnTo>
                    <a:lnTo>
                      <a:pt x="22" y="90"/>
                    </a:lnTo>
                    <a:lnTo>
                      <a:pt x="27" y="54"/>
                    </a:lnTo>
                    <a:lnTo>
                      <a:pt x="31" y="11"/>
                    </a:lnTo>
                    <a:lnTo>
                      <a:pt x="31" y="11"/>
                    </a:lnTo>
                    <a:lnTo>
                      <a:pt x="29" y="8"/>
                    </a:lnTo>
                    <a:lnTo>
                      <a:pt x="28" y="4"/>
                    </a:lnTo>
                    <a:lnTo>
                      <a:pt x="27" y="0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13236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Freeform 114"/>
              <p:cNvSpPr>
                <a:spLocks/>
              </p:cNvSpPr>
              <p:nvPr/>
            </p:nvSpPr>
            <p:spPr bwMode="auto">
              <a:xfrm>
                <a:off x="7183438" y="4940300"/>
                <a:ext cx="84138" cy="49212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36" y="61"/>
                  </a:cxn>
                  <a:cxn ang="0">
                    <a:pos x="0" y="22"/>
                  </a:cxn>
                  <a:cxn ang="0">
                    <a:pos x="34" y="45"/>
                  </a:cxn>
                  <a:cxn ang="0">
                    <a:pos x="53" y="0"/>
                  </a:cxn>
                </a:cxnLst>
                <a:rect l="0" t="0" r="r" b="b"/>
                <a:pathLst>
                  <a:path w="53" h="61">
                    <a:moveTo>
                      <a:pt x="53" y="0"/>
                    </a:moveTo>
                    <a:lnTo>
                      <a:pt x="36" y="61"/>
                    </a:lnTo>
                    <a:lnTo>
                      <a:pt x="0" y="22"/>
                    </a:lnTo>
                    <a:lnTo>
                      <a:pt x="34" y="45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Freeform 115"/>
              <p:cNvSpPr>
                <a:spLocks/>
              </p:cNvSpPr>
              <p:nvPr/>
            </p:nvSpPr>
            <p:spPr bwMode="auto">
              <a:xfrm>
                <a:off x="7348538" y="4865688"/>
                <a:ext cx="39688" cy="57150"/>
              </a:xfrm>
              <a:custGeom>
                <a:avLst/>
                <a:gdLst/>
                <a:ahLst/>
                <a:cxnLst>
                  <a:cxn ang="0">
                    <a:pos x="25" y="2"/>
                  </a:cxn>
                  <a:cxn ang="0">
                    <a:pos x="25" y="2"/>
                  </a:cxn>
                  <a:cxn ang="0">
                    <a:pos x="20" y="7"/>
                  </a:cxn>
                  <a:cxn ang="0">
                    <a:pos x="17" y="15"/>
                  </a:cxn>
                  <a:cxn ang="0">
                    <a:pos x="14" y="25"/>
                  </a:cxn>
                  <a:cxn ang="0">
                    <a:pos x="11" y="35"/>
                  </a:cxn>
                  <a:cxn ang="0">
                    <a:pos x="10" y="47"/>
                  </a:cxn>
                  <a:cxn ang="0">
                    <a:pos x="11" y="60"/>
                  </a:cxn>
                  <a:cxn ang="0">
                    <a:pos x="12" y="66"/>
                  </a:cxn>
                  <a:cxn ang="0">
                    <a:pos x="15" y="72"/>
                  </a:cxn>
                  <a:cxn ang="0">
                    <a:pos x="4" y="68"/>
                  </a:cxn>
                  <a:cxn ang="0">
                    <a:pos x="4" y="68"/>
                  </a:cxn>
                  <a:cxn ang="0">
                    <a:pos x="2" y="60"/>
                  </a:cxn>
                  <a:cxn ang="0">
                    <a:pos x="1" y="52"/>
                  </a:cxn>
                  <a:cxn ang="0">
                    <a:pos x="0" y="43"/>
                  </a:cxn>
                  <a:cxn ang="0">
                    <a:pos x="0" y="33"/>
                  </a:cxn>
                  <a:cxn ang="0">
                    <a:pos x="2" y="21"/>
                  </a:cxn>
                  <a:cxn ang="0">
                    <a:pos x="6" y="9"/>
                  </a:cxn>
                  <a:cxn ang="0">
                    <a:pos x="11" y="0"/>
                  </a:cxn>
                  <a:cxn ang="0">
                    <a:pos x="25" y="2"/>
                  </a:cxn>
                </a:cxnLst>
                <a:rect l="0" t="0" r="r" b="b"/>
                <a:pathLst>
                  <a:path w="25" h="72">
                    <a:moveTo>
                      <a:pt x="25" y="2"/>
                    </a:moveTo>
                    <a:lnTo>
                      <a:pt x="25" y="2"/>
                    </a:lnTo>
                    <a:lnTo>
                      <a:pt x="20" y="7"/>
                    </a:lnTo>
                    <a:lnTo>
                      <a:pt x="17" y="15"/>
                    </a:lnTo>
                    <a:lnTo>
                      <a:pt x="14" y="25"/>
                    </a:lnTo>
                    <a:lnTo>
                      <a:pt x="11" y="35"/>
                    </a:lnTo>
                    <a:lnTo>
                      <a:pt x="10" y="47"/>
                    </a:lnTo>
                    <a:lnTo>
                      <a:pt x="11" y="60"/>
                    </a:lnTo>
                    <a:lnTo>
                      <a:pt x="12" y="66"/>
                    </a:lnTo>
                    <a:lnTo>
                      <a:pt x="15" y="72"/>
                    </a:lnTo>
                    <a:lnTo>
                      <a:pt x="4" y="68"/>
                    </a:lnTo>
                    <a:lnTo>
                      <a:pt x="4" y="68"/>
                    </a:lnTo>
                    <a:lnTo>
                      <a:pt x="2" y="60"/>
                    </a:lnTo>
                    <a:lnTo>
                      <a:pt x="1" y="52"/>
                    </a:lnTo>
                    <a:lnTo>
                      <a:pt x="0" y="43"/>
                    </a:lnTo>
                    <a:lnTo>
                      <a:pt x="0" y="33"/>
                    </a:lnTo>
                    <a:lnTo>
                      <a:pt x="2" y="21"/>
                    </a:lnTo>
                    <a:lnTo>
                      <a:pt x="6" y="9"/>
                    </a:lnTo>
                    <a:lnTo>
                      <a:pt x="11" y="0"/>
                    </a:lnTo>
                    <a:lnTo>
                      <a:pt x="2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Freeform 116"/>
              <p:cNvSpPr>
                <a:spLocks/>
              </p:cNvSpPr>
              <p:nvPr/>
            </p:nvSpPr>
            <p:spPr bwMode="auto">
              <a:xfrm>
                <a:off x="7259638" y="4768850"/>
                <a:ext cx="84138" cy="31750"/>
              </a:xfrm>
              <a:custGeom>
                <a:avLst/>
                <a:gdLst/>
                <a:ahLst/>
                <a:cxnLst>
                  <a:cxn ang="0">
                    <a:pos x="49" y="14"/>
                  </a:cxn>
                  <a:cxn ang="0">
                    <a:pos x="49" y="14"/>
                  </a:cxn>
                  <a:cxn ang="0">
                    <a:pos x="45" y="8"/>
                  </a:cxn>
                  <a:cxn ang="0">
                    <a:pos x="39" y="4"/>
                  </a:cxn>
                  <a:cxn ang="0">
                    <a:pos x="33" y="0"/>
                  </a:cxn>
                  <a:cxn ang="0">
                    <a:pos x="25" y="0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3" y="8"/>
                  </a:cxn>
                  <a:cxn ang="0">
                    <a:pos x="8" y="14"/>
                  </a:cxn>
                  <a:cxn ang="0">
                    <a:pos x="5" y="22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6" y="26"/>
                  </a:cxn>
                  <a:cxn ang="0">
                    <a:pos x="13" y="20"/>
                  </a:cxn>
                  <a:cxn ang="0">
                    <a:pos x="19" y="14"/>
                  </a:cxn>
                  <a:cxn ang="0">
                    <a:pos x="28" y="12"/>
                  </a:cxn>
                  <a:cxn ang="0">
                    <a:pos x="33" y="12"/>
                  </a:cxn>
                  <a:cxn ang="0">
                    <a:pos x="37" y="14"/>
                  </a:cxn>
                  <a:cxn ang="0">
                    <a:pos x="42" y="18"/>
                  </a:cxn>
                  <a:cxn ang="0">
                    <a:pos x="45" y="24"/>
                  </a:cxn>
                  <a:cxn ang="0">
                    <a:pos x="49" y="32"/>
                  </a:cxn>
                  <a:cxn ang="0">
                    <a:pos x="53" y="42"/>
                  </a:cxn>
                  <a:cxn ang="0">
                    <a:pos x="49" y="14"/>
                  </a:cxn>
                </a:cxnLst>
                <a:rect l="0" t="0" r="r" b="b"/>
                <a:pathLst>
                  <a:path w="53" h="42">
                    <a:moveTo>
                      <a:pt x="49" y="14"/>
                    </a:moveTo>
                    <a:lnTo>
                      <a:pt x="49" y="14"/>
                    </a:lnTo>
                    <a:lnTo>
                      <a:pt x="45" y="8"/>
                    </a:lnTo>
                    <a:lnTo>
                      <a:pt x="39" y="4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3" y="8"/>
                    </a:lnTo>
                    <a:lnTo>
                      <a:pt x="8" y="14"/>
                    </a:lnTo>
                    <a:lnTo>
                      <a:pt x="5" y="2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6" y="26"/>
                    </a:lnTo>
                    <a:lnTo>
                      <a:pt x="13" y="20"/>
                    </a:lnTo>
                    <a:lnTo>
                      <a:pt x="19" y="14"/>
                    </a:lnTo>
                    <a:lnTo>
                      <a:pt x="28" y="12"/>
                    </a:lnTo>
                    <a:lnTo>
                      <a:pt x="33" y="12"/>
                    </a:lnTo>
                    <a:lnTo>
                      <a:pt x="37" y="14"/>
                    </a:lnTo>
                    <a:lnTo>
                      <a:pt x="42" y="18"/>
                    </a:lnTo>
                    <a:lnTo>
                      <a:pt x="45" y="24"/>
                    </a:lnTo>
                    <a:lnTo>
                      <a:pt x="49" y="32"/>
                    </a:lnTo>
                    <a:lnTo>
                      <a:pt x="53" y="42"/>
                    </a:lnTo>
                    <a:lnTo>
                      <a:pt x="49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Freeform 117"/>
              <p:cNvSpPr>
                <a:spLocks/>
              </p:cNvSpPr>
              <p:nvPr/>
            </p:nvSpPr>
            <p:spPr bwMode="auto">
              <a:xfrm>
                <a:off x="7275513" y="4787900"/>
                <a:ext cx="52388" cy="349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6" y="43"/>
                  </a:cxn>
                  <a:cxn ang="0">
                    <a:pos x="33" y="23"/>
                  </a:cxn>
                  <a:cxn ang="0">
                    <a:pos x="29" y="0"/>
                  </a:cxn>
                  <a:cxn ang="0">
                    <a:pos x="3" y="12"/>
                  </a:cxn>
                  <a:cxn ang="0">
                    <a:pos x="7" y="14"/>
                  </a:cxn>
                  <a:cxn ang="0">
                    <a:pos x="27" y="6"/>
                  </a:cxn>
                  <a:cxn ang="0">
                    <a:pos x="28" y="21"/>
                  </a:cxn>
                  <a:cxn ang="0">
                    <a:pos x="8" y="35"/>
                  </a:cxn>
                  <a:cxn ang="0">
                    <a:pos x="0" y="12"/>
                  </a:cxn>
                </a:cxnLst>
                <a:rect l="0" t="0" r="r" b="b"/>
                <a:pathLst>
                  <a:path w="33" h="43">
                    <a:moveTo>
                      <a:pt x="0" y="12"/>
                    </a:moveTo>
                    <a:lnTo>
                      <a:pt x="6" y="43"/>
                    </a:lnTo>
                    <a:lnTo>
                      <a:pt x="33" y="23"/>
                    </a:lnTo>
                    <a:lnTo>
                      <a:pt x="29" y="0"/>
                    </a:lnTo>
                    <a:lnTo>
                      <a:pt x="3" y="12"/>
                    </a:lnTo>
                    <a:lnTo>
                      <a:pt x="7" y="14"/>
                    </a:lnTo>
                    <a:lnTo>
                      <a:pt x="27" y="6"/>
                    </a:lnTo>
                    <a:lnTo>
                      <a:pt x="28" y="21"/>
                    </a:lnTo>
                    <a:lnTo>
                      <a:pt x="8" y="3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Freeform 118"/>
              <p:cNvSpPr>
                <a:spLocks/>
              </p:cNvSpPr>
              <p:nvPr/>
            </p:nvSpPr>
            <p:spPr bwMode="auto">
              <a:xfrm>
                <a:off x="7343775" y="4859338"/>
                <a:ext cx="104775" cy="87312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0"/>
                  </a:cxn>
                  <a:cxn ang="0">
                    <a:pos x="26" y="0"/>
                  </a:cxn>
                  <a:cxn ang="0">
                    <a:pos x="34" y="0"/>
                  </a:cxn>
                  <a:cxn ang="0">
                    <a:pos x="45" y="4"/>
                  </a:cxn>
                  <a:cxn ang="0">
                    <a:pos x="50" y="8"/>
                  </a:cxn>
                  <a:cxn ang="0">
                    <a:pos x="55" y="12"/>
                  </a:cxn>
                  <a:cxn ang="0">
                    <a:pos x="58" y="17"/>
                  </a:cxn>
                  <a:cxn ang="0">
                    <a:pos x="61" y="23"/>
                  </a:cxn>
                  <a:cxn ang="0">
                    <a:pos x="64" y="31"/>
                  </a:cxn>
                  <a:cxn ang="0">
                    <a:pos x="65" y="41"/>
                  </a:cxn>
                  <a:cxn ang="0">
                    <a:pos x="66" y="53"/>
                  </a:cxn>
                  <a:cxn ang="0">
                    <a:pos x="64" y="64"/>
                  </a:cxn>
                  <a:cxn ang="0">
                    <a:pos x="64" y="64"/>
                  </a:cxn>
                  <a:cxn ang="0">
                    <a:pos x="61" y="76"/>
                  </a:cxn>
                  <a:cxn ang="0">
                    <a:pos x="59" y="86"/>
                  </a:cxn>
                  <a:cxn ang="0">
                    <a:pos x="55" y="94"/>
                  </a:cxn>
                  <a:cxn ang="0">
                    <a:pos x="51" y="100"/>
                  </a:cxn>
                  <a:cxn ang="0">
                    <a:pos x="47" y="105"/>
                  </a:cxn>
                  <a:cxn ang="0">
                    <a:pos x="42" y="107"/>
                  </a:cxn>
                  <a:cxn ang="0">
                    <a:pos x="37" y="109"/>
                  </a:cxn>
                  <a:cxn ang="0">
                    <a:pos x="32" y="109"/>
                  </a:cxn>
                  <a:cxn ang="0">
                    <a:pos x="28" y="107"/>
                  </a:cxn>
                  <a:cxn ang="0">
                    <a:pos x="22" y="105"/>
                  </a:cxn>
                  <a:cxn ang="0">
                    <a:pos x="18" y="101"/>
                  </a:cxn>
                  <a:cxn ang="0">
                    <a:pos x="13" y="98"/>
                  </a:cxn>
                  <a:cxn ang="0">
                    <a:pos x="9" y="90"/>
                  </a:cxn>
                  <a:cxn ang="0">
                    <a:pos x="5" y="84"/>
                  </a:cxn>
                  <a:cxn ang="0">
                    <a:pos x="2" y="76"/>
                  </a:cxn>
                  <a:cxn ang="0">
                    <a:pos x="0" y="68"/>
                  </a:cxn>
                  <a:cxn ang="0">
                    <a:pos x="0" y="68"/>
                  </a:cxn>
                  <a:cxn ang="0">
                    <a:pos x="4" y="66"/>
                  </a:cxn>
                  <a:cxn ang="0">
                    <a:pos x="13" y="62"/>
                  </a:cxn>
                  <a:cxn ang="0">
                    <a:pos x="18" y="58"/>
                  </a:cxn>
                  <a:cxn ang="0">
                    <a:pos x="21" y="55"/>
                  </a:cxn>
                  <a:cxn ang="0">
                    <a:pos x="24" y="49"/>
                  </a:cxn>
                  <a:cxn ang="0">
                    <a:pos x="24" y="43"/>
                  </a:cxn>
                  <a:cxn ang="0">
                    <a:pos x="24" y="43"/>
                  </a:cxn>
                  <a:cxn ang="0">
                    <a:pos x="22" y="27"/>
                  </a:cxn>
                  <a:cxn ang="0">
                    <a:pos x="20" y="14"/>
                  </a:cxn>
                  <a:cxn ang="0">
                    <a:pos x="17" y="0"/>
                  </a:cxn>
                  <a:cxn ang="0">
                    <a:pos x="17" y="0"/>
                  </a:cxn>
                </a:cxnLst>
                <a:rect l="0" t="0" r="r" b="b"/>
                <a:pathLst>
                  <a:path w="66" h="109">
                    <a:moveTo>
                      <a:pt x="17" y="0"/>
                    </a:moveTo>
                    <a:lnTo>
                      <a:pt x="17" y="0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5" y="4"/>
                    </a:lnTo>
                    <a:lnTo>
                      <a:pt x="50" y="8"/>
                    </a:lnTo>
                    <a:lnTo>
                      <a:pt x="55" y="12"/>
                    </a:lnTo>
                    <a:lnTo>
                      <a:pt x="58" y="17"/>
                    </a:lnTo>
                    <a:lnTo>
                      <a:pt x="61" y="23"/>
                    </a:lnTo>
                    <a:lnTo>
                      <a:pt x="64" y="31"/>
                    </a:lnTo>
                    <a:lnTo>
                      <a:pt x="65" y="41"/>
                    </a:lnTo>
                    <a:lnTo>
                      <a:pt x="66" y="53"/>
                    </a:lnTo>
                    <a:lnTo>
                      <a:pt x="64" y="64"/>
                    </a:lnTo>
                    <a:lnTo>
                      <a:pt x="64" y="64"/>
                    </a:lnTo>
                    <a:lnTo>
                      <a:pt x="61" y="76"/>
                    </a:lnTo>
                    <a:lnTo>
                      <a:pt x="59" y="86"/>
                    </a:lnTo>
                    <a:lnTo>
                      <a:pt x="55" y="94"/>
                    </a:lnTo>
                    <a:lnTo>
                      <a:pt x="51" y="100"/>
                    </a:lnTo>
                    <a:lnTo>
                      <a:pt x="47" y="105"/>
                    </a:lnTo>
                    <a:lnTo>
                      <a:pt x="42" y="107"/>
                    </a:lnTo>
                    <a:lnTo>
                      <a:pt x="37" y="109"/>
                    </a:lnTo>
                    <a:lnTo>
                      <a:pt x="32" y="109"/>
                    </a:lnTo>
                    <a:lnTo>
                      <a:pt x="28" y="107"/>
                    </a:lnTo>
                    <a:lnTo>
                      <a:pt x="22" y="105"/>
                    </a:lnTo>
                    <a:lnTo>
                      <a:pt x="18" y="101"/>
                    </a:lnTo>
                    <a:lnTo>
                      <a:pt x="13" y="98"/>
                    </a:lnTo>
                    <a:lnTo>
                      <a:pt x="9" y="90"/>
                    </a:lnTo>
                    <a:lnTo>
                      <a:pt x="5" y="84"/>
                    </a:lnTo>
                    <a:lnTo>
                      <a:pt x="2" y="7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4" y="66"/>
                    </a:lnTo>
                    <a:lnTo>
                      <a:pt x="13" y="62"/>
                    </a:lnTo>
                    <a:lnTo>
                      <a:pt x="18" y="58"/>
                    </a:lnTo>
                    <a:lnTo>
                      <a:pt x="21" y="55"/>
                    </a:lnTo>
                    <a:lnTo>
                      <a:pt x="24" y="49"/>
                    </a:lnTo>
                    <a:lnTo>
                      <a:pt x="24" y="43"/>
                    </a:lnTo>
                    <a:lnTo>
                      <a:pt x="24" y="43"/>
                    </a:lnTo>
                    <a:lnTo>
                      <a:pt x="22" y="27"/>
                    </a:lnTo>
                    <a:lnTo>
                      <a:pt x="20" y="14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Freeform 119"/>
              <p:cNvSpPr>
                <a:spLocks/>
              </p:cNvSpPr>
              <p:nvPr/>
            </p:nvSpPr>
            <p:spPr bwMode="auto">
              <a:xfrm>
                <a:off x="7280275" y="4846638"/>
                <a:ext cx="55563" cy="5238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8"/>
                  </a:cxn>
                  <a:cxn ang="0">
                    <a:pos x="30" y="67"/>
                  </a:cxn>
                  <a:cxn ang="0">
                    <a:pos x="35" y="61"/>
                  </a:cxn>
                  <a:cxn ang="0">
                    <a:pos x="15" y="12"/>
                  </a:cxn>
                  <a:cxn ang="0">
                    <a:pos x="2" y="0"/>
                  </a:cxn>
                </a:cxnLst>
                <a:rect l="0" t="0" r="r" b="b"/>
                <a:pathLst>
                  <a:path w="35" h="67">
                    <a:moveTo>
                      <a:pt x="2" y="0"/>
                    </a:moveTo>
                    <a:lnTo>
                      <a:pt x="0" y="18"/>
                    </a:lnTo>
                    <a:lnTo>
                      <a:pt x="30" y="67"/>
                    </a:lnTo>
                    <a:lnTo>
                      <a:pt x="35" y="61"/>
                    </a:lnTo>
                    <a:lnTo>
                      <a:pt x="15" y="1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831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Freeform 120"/>
              <p:cNvSpPr>
                <a:spLocks/>
              </p:cNvSpPr>
              <p:nvPr/>
            </p:nvSpPr>
            <p:spPr bwMode="auto">
              <a:xfrm>
                <a:off x="7259638" y="4814888"/>
                <a:ext cx="98425" cy="1079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4"/>
                  </a:cxn>
                  <a:cxn ang="0">
                    <a:pos x="1" y="31"/>
                  </a:cxn>
                  <a:cxn ang="0">
                    <a:pos x="6" y="51"/>
                  </a:cxn>
                  <a:cxn ang="0">
                    <a:pos x="8" y="63"/>
                  </a:cxn>
                  <a:cxn ang="0">
                    <a:pos x="11" y="72"/>
                  </a:cxn>
                  <a:cxn ang="0">
                    <a:pos x="16" y="84"/>
                  </a:cxn>
                  <a:cxn ang="0">
                    <a:pos x="21" y="96"/>
                  </a:cxn>
                  <a:cxn ang="0">
                    <a:pos x="29" y="106"/>
                  </a:cxn>
                  <a:cxn ang="0">
                    <a:pos x="37" y="117"/>
                  </a:cxn>
                  <a:cxn ang="0">
                    <a:pos x="46" y="125"/>
                  </a:cxn>
                  <a:cxn ang="0">
                    <a:pos x="57" y="135"/>
                  </a:cxn>
                  <a:cxn ang="0">
                    <a:pos x="62" y="119"/>
                  </a:cxn>
                  <a:cxn ang="0">
                    <a:pos x="62" y="119"/>
                  </a:cxn>
                  <a:cxn ang="0">
                    <a:pos x="47" y="104"/>
                  </a:cxn>
                  <a:cxn ang="0">
                    <a:pos x="38" y="92"/>
                  </a:cxn>
                  <a:cxn ang="0">
                    <a:pos x="28" y="76"/>
                  </a:cxn>
                  <a:cxn ang="0">
                    <a:pos x="19" y="61"/>
                  </a:cxn>
                  <a:cxn ang="0">
                    <a:pos x="11" y="43"/>
                  </a:cxn>
                  <a:cxn ang="0">
                    <a:pos x="5" y="22"/>
                  </a:cxn>
                  <a:cxn ang="0">
                    <a:pos x="2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62" h="135">
                    <a:moveTo>
                      <a:pt x="0" y="0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1" y="31"/>
                    </a:lnTo>
                    <a:lnTo>
                      <a:pt x="6" y="51"/>
                    </a:lnTo>
                    <a:lnTo>
                      <a:pt x="8" y="63"/>
                    </a:lnTo>
                    <a:lnTo>
                      <a:pt x="11" y="72"/>
                    </a:lnTo>
                    <a:lnTo>
                      <a:pt x="16" y="84"/>
                    </a:lnTo>
                    <a:lnTo>
                      <a:pt x="21" y="96"/>
                    </a:lnTo>
                    <a:lnTo>
                      <a:pt x="29" y="106"/>
                    </a:lnTo>
                    <a:lnTo>
                      <a:pt x="37" y="117"/>
                    </a:lnTo>
                    <a:lnTo>
                      <a:pt x="46" y="125"/>
                    </a:lnTo>
                    <a:lnTo>
                      <a:pt x="57" y="135"/>
                    </a:lnTo>
                    <a:lnTo>
                      <a:pt x="62" y="119"/>
                    </a:lnTo>
                    <a:lnTo>
                      <a:pt x="62" y="119"/>
                    </a:lnTo>
                    <a:lnTo>
                      <a:pt x="47" y="104"/>
                    </a:lnTo>
                    <a:lnTo>
                      <a:pt x="38" y="92"/>
                    </a:lnTo>
                    <a:lnTo>
                      <a:pt x="28" y="76"/>
                    </a:lnTo>
                    <a:lnTo>
                      <a:pt x="19" y="61"/>
                    </a:lnTo>
                    <a:lnTo>
                      <a:pt x="11" y="43"/>
                    </a:lnTo>
                    <a:lnTo>
                      <a:pt x="5" y="22"/>
                    </a:lnTo>
                    <a:lnTo>
                      <a:pt x="2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Freeform 121"/>
              <p:cNvSpPr>
                <a:spLocks/>
              </p:cNvSpPr>
              <p:nvPr/>
            </p:nvSpPr>
            <p:spPr bwMode="auto">
              <a:xfrm>
                <a:off x="7332663" y="4778375"/>
                <a:ext cx="61913" cy="117475"/>
              </a:xfrm>
              <a:custGeom>
                <a:avLst/>
                <a:gdLst/>
                <a:ahLst/>
                <a:cxnLst>
                  <a:cxn ang="0">
                    <a:pos x="15" y="47"/>
                  </a:cxn>
                  <a:cxn ang="0">
                    <a:pos x="15" y="47"/>
                  </a:cxn>
                  <a:cxn ang="0">
                    <a:pos x="14" y="30"/>
                  </a:cxn>
                  <a:cxn ang="0">
                    <a:pos x="11" y="14"/>
                  </a:cxn>
                  <a:cxn ang="0">
                    <a:pos x="11" y="14"/>
                  </a:cxn>
                  <a:cxn ang="0">
                    <a:pos x="6" y="6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12"/>
                  </a:cxn>
                  <a:cxn ang="0">
                    <a:pos x="2" y="26"/>
                  </a:cxn>
                  <a:cxn ang="0">
                    <a:pos x="5" y="39"/>
                  </a:cxn>
                  <a:cxn ang="0">
                    <a:pos x="5" y="53"/>
                  </a:cxn>
                  <a:cxn ang="0">
                    <a:pos x="5" y="53"/>
                  </a:cxn>
                  <a:cxn ang="0">
                    <a:pos x="5" y="63"/>
                  </a:cxn>
                  <a:cxn ang="0">
                    <a:pos x="7" y="76"/>
                  </a:cxn>
                  <a:cxn ang="0">
                    <a:pos x="11" y="88"/>
                  </a:cxn>
                  <a:cxn ang="0">
                    <a:pos x="16" y="104"/>
                  </a:cxn>
                  <a:cxn ang="0">
                    <a:pos x="27" y="129"/>
                  </a:cxn>
                  <a:cxn ang="0">
                    <a:pos x="36" y="149"/>
                  </a:cxn>
                  <a:cxn ang="0">
                    <a:pos x="39" y="127"/>
                  </a:cxn>
                  <a:cxn ang="0">
                    <a:pos x="39" y="127"/>
                  </a:cxn>
                  <a:cxn ang="0">
                    <a:pos x="36" y="121"/>
                  </a:cxn>
                  <a:cxn ang="0">
                    <a:pos x="28" y="104"/>
                  </a:cxn>
                  <a:cxn ang="0">
                    <a:pos x="24" y="92"/>
                  </a:cxn>
                  <a:cxn ang="0">
                    <a:pos x="19" y="78"/>
                  </a:cxn>
                  <a:cxn ang="0">
                    <a:pos x="17" y="63"/>
                  </a:cxn>
                  <a:cxn ang="0">
                    <a:pos x="15" y="47"/>
                  </a:cxn>
                  <a:cxn ang="0">
                    <a:pos x="15" y="47"/>
                  </a:cxn>
                </a:cxnLst>
                <a:rect l="0" t="0" r="r" b="b"/>
                <a:pathLst>
                  <a:path w="39" h="149">
                    <a:moveTo>
                      <a:pt x="15" y="47"/>
                    </a:moveTo>
                    <a:lnTo>
                      <a:pt x="15" y="47"/>
                    </a:lnTo>
                    <a:lnTo>
                      <a:pt x="14" y="30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6" y="6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12"/>
                    </a:lnTo>
                    <a:lnTo>
                      <a:pt x="2" y="26"/>
                    </a:lnTo>
                    <a:lnTo>
                      <a:pt x="5" y="39"/>
                    </a:lnTo>
                    <a:lnTo>
                      <a:pt x="5" y="53"/>
                    </a:lnTo>
                    <a:lnTo>
                      <a:pt x="5" y="53"/>
                    </a:lnTo>
                    <a:lnTo>
                      <a:pt x="5" y="63"/>
                    </a:lnTo>
                    <a:lnTo>
                      <a:pt x="7" y="76"/>
                    </a:lnTo>
                    <a:lnTo>
                      <a:pt x="11" y="88"/>
                    </a:lnTo>
                    <a:lnTo>
                      <a:pt x="16" y="104"/>
                    </a:lnTo>
                    <a:lnTo>
                      <a:pt x="27" y="129"/>
                    </a:lnTo>
                    <a:lnTo>
                      <a:pt x="36" y="149"/>
                    </a:lnTo>
                    <a:lnTo>
                      <a:pt x="39" y="127"/>
                    </a:lnTo>
                    <a:lnTo>
                      <a:pt x="39" y="127"/>
                    </a:lnTo>
                    <a:lnTo>
                      <a:pt x="36" y="121"/>
                    </a:lnTo>
                    <a:lnTo>
                      <a:pt x="28" y="104"/>
                    </a:lnTo>
                    <a:lnTo>
                      <a:pt x="24" y="92"/>
                    </a:lnTo>
                    <a:lnTo>
                      <a:pt x="19" y="78"/>
                    </a:lnTo>
                    <a:lnTo>
                      <a:pt x="17" y="63"/>
                    </a:lnTo>
                    <a:lnTo>
                      <a:pt x="15" y="47"/>
                    </a:lnTo>
                    <a:lnTo>
                      <a:pt x="15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Freeform 122"/>
              <p:cNvSpPr>
                <a:spLocks/>
              </p:cNvSpPr>
              <p:nvPr/>
            </p:nvSpPr>
            <p:spPr bwMode="auto">
              <a:xfrm>
                <a:off x="7359650" y="4873625"/>
                <a:ext cx="66675" cy="5397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14" y="0"/>
                  </a:cxn>
                  <a:cxn ang="0">
                    <a:pos x="21" y="2"/>
                  </a:cxn>
                  <a:cxn ang="0">
                    <a:pos x="28" y="4"/>
                  </a:cxn>
                  <a:cxn ang="0">
                    <a:pos x="35" y="10"/>
                  </a:cxn>
                  <a:cxn ang="0">
                    <a:pos x="40" y="16"/>
                  </a:cxn>
                  <a:cxn ang="0">
                    <a:pos x="41" y="22"/>
                  </a:cxn>
                  <a:cxn ang="0">
                    <a:pos x="42" y="28"/>
                  </a:cxn>
                  <a:cxn ang="0">
                    <a:pos x="42" y="34"/>
                  </a:cxn>
                  <a:cxn ang="0">
                    <a:pos x="42" y="41"/>
                  </a:cxn>
                  <a:cxn ang="0">
                    <a:pos x="42" y="41"/>
                  </a:cxn>
                  <a:cxn ang="0">
                    <a:pos x="40" y="49"/>
                  </a:cxn>
                  <a:cxn ang="0">
                    <a:pos x="39" y="55"/>
                  </a:cxn>
                  <a:cxn ang="0">
                    <a:pos x="37" y="59"/>
                  </a:cxn>
                  <a:cxn ang="0">
                    <a:pos x="33" y="63"/>
                  </a:cxn>
                  <a:cxn ang="0">
                    <a:pos x="28" y="67"/>
                  </a:cxn>
                  <a:cxn ang="0">
                    <a:pos x="21" y="69"/>
                  </a:cxn>
                  <a:cxn ang="0">
                    <a:pos x="16" y="65"/>
                  </a:cxn>
                  <a:cxn ang="0">
                    <a:pos x="10" y="59"/>
                  </a:cxn>
                  <a:cxn ang="0">
                    <a:pos x="4" y="49"/>
                  </a:cxn>
                  <a:cxn ang="0">
                    <a:pos x="1" y="40"/>
                  </a:cxn>
                  <a:cxn ang="0">
                    <a:pos x="1" y="40"/>
                  </a:cxn>
                  <a:cxn ang="0">
                    <a:pos x="0" y="32"/>
                  </a:cxn>
                  <a:cxn ang="0">
                    <a:pos x="0" y="24"/>
                  </a:cxn>
                  <a:cxn ang="0">
                    <a:pos x="1" y="16"/>
                  </a:cxn>
                  <a:cxn ang="0">
                    <a:pos x="1" y="16"/>
                  </a:cxn>
                  <a:cxn ang="0">
                    <a:pos x="3" y="6"/>
                  </a:cxn>
                  <a:cxn ang="0">
                    <a:pos x="5" y="2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42" h="69">
                    <a:moveTo>
                      <a:pt x="9" y="0"/>
                    </a:moveTo>
                    <a:lnTo>
                      <a:pt x="9" y="0"/>
                    </a:lnTo>
                    <a:lnTo>
                      <a:pt x="14" y="0"/>
                    </a:lnTo>
                    <a:lnTo>
                      <a:pt x="21" y="2"/>
                    </a:lnTo>
                    <a:lnTo>
                      <a:pt x="28" y="4"/>
                    </a:lnTo>
                    <a:lnTo>
                      <a:pt x="35" y="10"/>
                    </a:lnTo>
                    <a:lnTo>
                      <a:pt x="40" y="16"/>
                    </a:lnTo>
                    <a:lnTo>
                      <a:pt x="41" y="22"/>
                    </a:lnTo>
                    <a:lnTo>
                      <a:pt x="42" y="28"/>
                    </a:lnTo>
                    <a:lnTo>
                      <a:pt x="42" y="34"/>
                    </a:lnTo>
                    <a:lnTo>
                      <a:pt x="42" y="41"/>
                    </a:lnTo>
                    <a:lnTo>
                      <a:pt x="42" y="41"/>
                    </a:lnTo>
                    <a:lnTo>
                      <a:pt x="40" y="49"/>
                    </a:lnTo>
                    <a:lnTo>
                      <a:pt x="39" y="55"/>
                    </a:lnTo>
                    <a:lnTo>
                      <a:pt x="37" y="59"/>
                    </a:lnTo>
                    <a:lnTo>
                      <a:pt x="33" y="63"/>
                    </a:lnTo>
                    <a:lnTo>
                      <a:pt x="28" y="67"/>
                    </a:lnTo>
                    <a:lnTo>
                      <a:pt x="21" y="69"/>
                    </a:lnTo>
                    <a:lnTo>
                      <a:pt x="16" y="65"/>
                    </a:lnTo>
                    <a:lnTo>
                      <a:pt x="10" y="59"/>
                    </a:lnTo>
                    <a:lnTo>
                      <a:pt x="4" y="49"/>
                    </a:lnTo>
                    <a:lnTo>
                      <a:pt x="1" y="40"/>
                    </a:lnTo>
                    <a:lnTo>
                      <a:pt x="1" y="40"/>
                    </a:lnTo>
                    <a:lnTo>
                      <a:pt x="0" y="32"/>
                    </a:lnTo>
                    <a:lnTo>
                      <a:pt x="0" y="24"/>
                    </a:lnTo>
                    <a:lnTo>
                      <a:pt x="1" y="16"/>
                    </a:lnTo>
                    <a:lnTo>
                      <a:pt x="1" y="16"/>
                    </a:lnTo>
                    <a:lnTo>
                      <a:pt x="3" y="6"/>
                    </a:lnTo>
                    <a:lnTo>
                      <a:pt x="5" y="2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Freeform 123"/>
              <p:cNvSpPr>
                <a:spLocks/>
              </p:cNvSpPr>
              <p:nvPr/>
            </p:nvSpPr>
            <p:spPr bwMode="auto">
              <a:xfrm>
                <a:off x="7277100" y="4784725"/>
                <a:ext cx="41275" cy="22225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18" y="29"/>
                  </a:cxn>
                  <a:cxn ang="0">
                    <a:pos x="0" y="12"/>
                  </a:cxn>
                  <a:cxn ang="0">
                    <a:pos x="17" y="22"/>
                  </a:cxn>
                  <a:cxn ang="0">
                    <a:pos x="26" y="0"/>
                  </a:cxn>
                </a:cxnLst>
                <a:rect l="0" t="0" r="r" b="b"/>
                <a:pathLst>
                  <a:path w="26" h="29">
                    <a:moveTo>
                      <a:pt x="26" y="0"/>
                    </a:moveTo>
                    <a:lnTo>
                      <a:pt x="18" y="29"/>
                    </a:lnTo>
                    <a:lnTo>
                      <a:pt x="0" y="12"/>
                    </a:lnTo>
                    <a:lnTo>
                      <a:pt x="17" y="22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Freeform 124"/>
              <p:cNvSpPr>
                <a:spLocks/>
              </p:cNvSpPr>
              <p:nvPr/>
            </p:nvSpPr>
            <p:spPr bwMode="auto">
              <a:xfrm>
                <a:off x="7340600" y="4706938"/>
                <a:ext cx="15875" cy="26987"/>
              </a:xfrm>
              <a:custGeom>
                <a:avLst/>
                <a:gdLst/>
                <a:ahLst/>
                <a:cxnLst>
                  <a:cxn ang="0">
                    <a:pos x="10" y="18"/>
                  </a:cxn>
                  <a:cxn ang="0">
                    <a:pos x="1" y="0"/>
                  </a:cxn>
                  <a:cxn ang="0">
                    <a:pos x="0" y="35"/>
                  </a:cxn>
                  <a:cxn ang="0">
                    <a:pos x="10" y="18"/>
                  </a:cxn>
                </a:cxnLst>
                <a:rect l="0" t="0" r="r" b="b"/>
                <a:pathLst>
                  <a:path w="10" h="35">
                    <a:moveTo>
                      <a:pt x="10" y="18"/>
                    </a:moveTo>
                    <a:lnTo>
                      <a:pt x="1" y="0"/>
                    </a:lnTo>
                    <a:lnTo>
                      <a:pt x="0" y="35"/>
                    </a:lnTo>
                    <a:lnTo>
                      <a:pt x="10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Freeform 125"/>
              <p:cNvSpPr>
                <a:spLocks/>
              </p:cNvSpPr>
              <p:nvPr/>
            </p:nvSpPr>
            <p:spPr bwMode="auto">
              <a:xfrm>
                <a:off x="7240588" y="4610100"/>
                <a:ext cx="65088" cy="53975"/>
              </a:xfrm>
              <a:custGeom>
                <a:avLst/>
                <a:gdLst/>
                <a:ahLst/>
                <a:cxnLst>
                  <a:cxn ang="0">
                    <a:pos x="41" y="33"/>
                  </a:cxn>
                  <a:cxn ang="0">
                    <a:pos x="41" y="33"/>
                  </a:cxn>
                  <a:cxn ang="0">
                    <a:pos x="41" y="41"/>
                  </a:cxn>
                  <a:cxn ang="0">
                    <a:pos x="40" y="47"/>
                  </a:cxn>
                  <a:cxn ang="0">
                    <a:pos x="38" y="53"/>
                  </a:cxn>
                  <a:cxn ang="0">
                    <a:pos x="36" y="59"/>
                  </a:cxn>
                  <a:cxn ang="0">
                    <a:pos x="32" y="63"/>
                  </a:cxn>
                  <a:cxn ang="0">
                    <a:pos x="29" y="67"/>
                  </a:cxn>
                  <a:cxn ang="0">
                    <a:pos x="25" y="68"/>
                  </a:cxn>
                  <a:cxn ang="0">
                    <a:pos x="21" y="68"/>
                  </a:cxn>
                  <a:cxn ang="0">
                    <a:pos x="21" y="68"/>
                  </a:cxn>
                  <a:cxn ang="0">
                    <a:pos x="17" y="68"/>
                  </a:cxn>
                  <a:cxn ang="0">
                    <a:pos x="12" y="67"/>
                  </a:cxn>
                  <a:cxn ang="0">
                    <a:pos x="9" y="63"/>
                  </a:cxn>
                  <a:cxn ang="0">
                    <a:pos x="6" y="59"/>
                  </a:cxn>
                  <a:cxn ang="0">
                    <a:pos x="3" y="53"/>
                  </a:cxn>
                  <a:cxn ang="0">
                    <a:pos x="1" y="47"/>
                  </a:cxn>
                  <a:cxn ang="0">
                    <a:pos x="0" y="41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27"/>
                  </a:cxn>
                  <a:cxn ang="0">
                    <a:pos x="1" y="22"/>
                  </a:cxn>
                  <a:cxn ang="0">
                    <a:pos x="3" y="16"/>
                  </a:cxn>
                  <a:cxn ang="0">
                    <a:pos x="6" y="10"/>
                  </a:cxn>
                  <a:cxn ang="0">
                    <a:pos x="9" y="6"/>
                  </a:cxn>
                  <a:cxn ang="0">
                    <a:pos x="12" y="2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1" y="0"/>
                  </a:cxn>
                  <a:cxn ang="0">
                    <a:pos x="25" y="0"/>
                  </a:cxn>
                  <a:cxn ang="0">
                    <a:pos x="29" y="2"/>
                  </a:cxn>
                  <a:cxn ang="0">
                    <a:pos x="32" y="6"/>
                  </a:cxn>
                  <a:cxn ang="0">
                    <a:pos x="36" y="10"/>
                  </a:cxn>
                  <a:cxn ang="0">
                    <a:pos x="38" y="16"/>
                  </a:cxn>
                  <a:cxn ang="0">
                    <a:pos x="40" y="22"/>
                  </a:cxn>
                  <a:cxn ang="0">
                    <a:pos x="41" y="27"/>
                  </a:cxn>
                  <a:cxn ang="0">
                    <a:pos x="41" y="33"/>
                  </a:cxn>
                  <a:cxn ang="0">
                    <a:pos x="41" y="33"/>
                  </a:cxn>
                </a:cxnLst>
                <a:rect l="0" t="0" r="r" b="b"/>
                <a:pathLst>
                  <a:path w="41" h="68">
                    <a:moveTo>
                      <a:pt x="41" y="33"/>
                    </a:moveTo>
                    <a:lnTo>
                      <a:pt x="41" y="33"/>
                    </a:lnTo>
                    <a:lnTo>
                      <a:pt x="41" y="41"/>
                    </a:lnTo>
                    <a:lnTo>
                      <a:pt x="40" y="47"/>
                    </a:lnTo>
                    <a:lnTo>
                      <a:pt x="38" y="53"/>
                    </a:lnTo>
                    <a:lnTo>
                      <a:pt x="36" y="59"/>
                    </a:lnTo>
                    <a:lnTo>
                      <a:pt x="32" y="63"/>
                    </a:lnTo>
                    <a:lnTo>
                      <a:pt x="29" y="67"/>
                    </a:lnTo>
                    <a:lnTo>
                      <a:pt x="25" y="68"/>
                    </a:lnTo>
                    <a:lnTo>
                      <a:pt x="21" y="68"/>
                    </a:lnTo>
                    <a:lnTo>
                      <a:pt x="21" y="68"/>
                    </a:lnTo>
                    <a:lnTo>
                      <a:pt x="17" y="68"/>
                    </a:lnTo>
                    <a:lnTo>
                      <a:pt x="12" y="67"/>
                    </a:lnTo>
                    <a:lnTo>
                      <a:pt x="9" y="63"/>
                    </a:lnTo>
                    <a:lnTo>
                      <a:pt x="6" y="59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41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27"/>
                    </a:lnTo>
                    <a:lnTo>
                      <a:pt x="1" y="22"/>
                    </a:lnTo>
                    <a:lnTo>
                      <a:pt x="3" y="16"/>
                    </a:lnTo>
                    <a:lnTo>
                      <a:pt x="6" y="10"/>
                    </a:lnTo>
                    <a:lnTo>
                      <a:pt x="9" y="6"/>
                    </a:lnTo>
                    <a:lnTo>
                      <a:pt x="12" y="2"/>
                    </a:lnTo>
                    <a:lnTo>
                      <a:pt x="17" y="0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25" y="0"/>
                    </a:lnTo>
                    <a:lnTo>
                      <a:pt x="29" y="2"/>
                    </a:lnTo>
                    <a:lnTo>
                      <a:pt x="32" y="6"/>
                    </a:lnTo>
                    <a:lnTo>
                      <a:pt x="36" y="10"/>
                    </a:lnTo>
                    <a:lnTo>
                      <a:pt x="38" y="16"/>
                    </a:lnTo>
                    <a:lnTo>
                      <a:pt x="40" y="22"/>
                    </a:lnTo>
                    <a:lnTo>
                      <a:pt x="41" y="27"/>
                    </a:lnTo>
                    <a:lnTo>
                      <a:pt x="41" y="33"/>
                    </a:lnTo>
                    <a:lnTo>
                      <a:pt x="41" y="33"/>
                    </a:lnTo>
                    <a:close/>
                  </a:path>
                </a:pathLst>
              </a:custGeom>
              <a:solidFill>
                <a:srgbClr val="EDD6A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" name="Freeform 126"/>
              <p:cNvSpPr>
                <a:spLocks/>
              </p:cNvSpPr>
              <p:nvPr/>
            </p:nvSpPr>
            <p:spPr bwMode="auto">
              <a:xfrm>
                <a:off x="7232650" y="4603750"/>
                <a:ext cx="73025" cy="66675"/>
              </a:xfrm>
              <a:custGeom>
                <a:avLst/>
                <a:gdLst/>
                <a:ahLst/>
                <a:cxnLst>
                  <a:cxn ang="0">
                    <a:pos x="0" y="41"/>
                  </a:cxn>
                  <a:cxn ang="0">
                    <a:pos x="3" y="59"/>
                  </a:cxn>
                  <a:cxn ang="0">
                    <a:pos x="8" y="73"/>
                  </a:cxn>
                  <a:cxn ang="0">
                    <a:pos x="16" y="80"/>
                  </a:cxn>
                  <a:cxn ang="0">
                    <a:pos x="26" y="84"/>
                  </a:cxn>
                  <a:cxn ang="0">
                    <a:pos x="31" y="84"/>
                  </a:cxn>
                  <a:cxn ang="0">
                    <a:pos x="41" y="76"/>
                  </a:cxn>
                  <a:cxn ang="0">
                    <a:pos x="45" y="71"/>
                  </a:cxn>
                  <a:cxn ang="0">
                    <a:pos x="46" y="65"/>
                  </a:cxn>
                  <a:cxn ang="0">
                    <a:pos x="44" y="59"/>
                  </a:cxn>
                  <a:cxn ang="0">
                    <a:pos x="43" y="57"/>
                  </a:cxn>
                  <a:cxn ang="0">
                    <a:pos x="40" y="57"/>
                  </a:cxn>
                  <a:cxn ang="0">
                    <a:pos x="38" y="59"/>
                  </a:cxn>
                  <a:cxn ang="0">
                    <a:pos x="33" y="67"/>
                  </a:cxn>
                  <a:cxn ang="0">
                    <a:pos x="26" y="69"/>
                  </a:cxn>
                  <a:cxn ang="0">
                    <a:pos x="19" y="67"/>
                  </a:cxn>
                  <a:cxn ang="0">
                    <a:pos x="11" y="53"/>
                  </a:cxn>
                  <a:cxn ang="0">
                    <a:pos x="9" y="41"/>
                  </a:cxn>
                  <a:cxn ang="0">
                    <a:pos x="14" y="24"/>
                  </a:cxn>
                  <a:cxn ang="0">
                    <a:pos x="26" y="16"/>
                  </a:cxn>
                  <a:cxn ang="0">
                    <a:pos x="31" y="18"/>
                  </a:cxn>
                  <a:cxn ang="0">
                    <a:pos x="33" y="18"/>
                  </a:cxn>
                  <a:cxn ang="0">
                    <a:pos x="36" y="16"/>
                  </a:cxn>
                  <a:cxn ang="0">
                    <a:pos x="36" y="12"/>
                  </a:cxn>
                  <a:cxn ang="0">
                    <a:pos x="36" y="6"/>
                  </a:cxn>
                  <a:cxn ang="0">
                    <a:pos x="34" y="2"/>
                  </a:cxn>
                  <a:cxn ang="0">
                    <a:pos x="30" y="0"/>
                  </a:cxn>
                  <a:cxn ang="0">
                    <a:pos x="26" y="0"/>
                  </a:cxn>
                  <a:cxn ang="0">
                    <a:pos x="16" y="4"/>
                  </a:cxn>
                  <a:cxn ang="0">
                    <a:pos x="8" y="12"/>
                  </a:cxn>
                  <a:cxn ang="0">
                    <a:pos x="3" y="26"/>
                  </a:cxn>
                  <a:cxn ang="0">
                    <a:pos x="0" y="41"/>
                  </a:cxn>
                </a:cxnLst>
                <a:rect l="0" t="0" r="r" b="b"/>
                <a:pathLst>
                  <a:path w="46" h="84">
                    <a:moveTo>
                      <a:pt x="0" y="41"/>
                    </a:moveTo>
                    <a:lnTo>
                      <a:pt x="0" y="41"/>
                    </a:lnTo>
                    <a:lnTo>
                      <a:pt x="0" y="51"/>
                    </a:lnTo>
                    <a:lnTo>
                      <a:pt x="3" y="59"/>
                    </a:lnTo>
                    <a:lnTo>
                      <a:pt x="5" y="67"/>
                    </a:lnTo>
                    <a:lnTo>
                      <a:pt x="8" y="73"/>
                    </a:lnTo>
                    <a:lnTo>
                      <a:pt x="12" y="76"/>
                    </a:lnTo>
                    <a:lnTo>
                      <a:pt x="16" y="80"/>
                    </a:lnTo>
                    <a:lnTo>
                      <a:pt x="21" y="84"/>
                    </a:lnTo>
                    <a:lnTo>
                      <a:pt x="26" y="84"/>
                    </a:lnTo>
                    <a:lnTo>
                      <a:pt x="26" y="84"/>
                    </a:lnTo>
                    <a:lnTo>
                      <a:pt x="31" y="84"/>
                    </a:lnTo>
                    <a:lnTo>
                      <a:pt x="36" y="80"/>
                    </a:lnTo>
                    <a:lnTo>
                      <a:pt x="41" y="76"/>
                    </a:lnTo>
                    <a:lnTo>
                      <a:pt x="45" y="71"/>
                    </a:lnTo>
                    <a:lnTo>
                      <a:pt x="45" y="71"/>
                    </a:lnTo>
                    <a:lnTo>
                      <a:pt x="45" y="67"/>
                    </a:lnTo>
                    <a:lnTo>
                      <a:pt x="46" y="65"/>
                    </a:lnTo>
                    <a:lnTo>
                      <a:pt x="45" y="61"/>
                    </a:lnTo>
                    <a:lnTo>
                      <a:pt x="44" y="59"/>
                    </a:lnTo>
                    <a:lnTo>
                      <a:pt x="44" y="59"/>
                    </a:lnTo>
                    <a:lnTo>
                      <a:pt x="43" y="57"/>
                    </a:lnTo>
                    <a:lnTo>
                      <a:pt x="41" y="57"/>
                    </a:lnTo>
                    <a:lnTo>
                      <a:pt x="40" y="57"/>
                    </a:lnTo>
                    <a:lnTo>
                      <a:pt x="38" y="59"/>
                    </a:lnTo>
                    <a:lnTo>
                      <a:pt x="38" y="59"/>
                    </a:lnTo>
                    <a:lnTo>
                      <a:pt x="35" y="63"/>
                    </a:lnTo>
                    <a:lnTo>
                      <a:pt x="33" y="67"/>
                    </a:lnTo>
                    <a:lnTo>
                      <a:pt x="30" y="69"/>
                    </a:lnTo>
                    <a:lnTo>
                      <a:pt x="26" y="69"/>
                    </a:lnTo>
                    <a:lnTo>
                      <a:pt x="26" y="69"/>
                    </a:lnTo>
                    <a:lnTo>
                      <a:pt x="19" y="67"/>
                    </a:lnTo>
                    <a:lnTo>
                      <a:pt x="14" y="61"/>
                    </a:lnTo>
                    <a:lnTo>
                      <a:pt x="11" y="53"/>
                    </a:lnTo>
                    <a:lnTo>
                      <a:pt x="9" y="41"/>
                    </a:lnTo>
                    <a:lnTo>
                      <a:pt x="9" y="41"/>
                    </a:lnTo>
                    <a:lnTo>
                      <a:pt x="11" y="32"/>
                    </a:lnTo>
                    <a:lnTo>
                      <a:pt x="14" y="24"/>
                    </a:lnTo>
                    <a:lnTo>
                      <a:pt x="19" y="18"/>
                    </a:lnTo>
                    <a:lnTo>
                      <a:pt x="26" y="16"/>
                    </a:lnTo>
                    <a:lnTo>
                      <a:pt x="26" y="16"/>
                    </a:lnTo>
                    <a:lnTo>
                      <a:pt x="31" y="18"/>
                    </a:lnTo>
                    <a:lnTo>
                      <a:pt x="31" y="18"/>
                    </a:lnTo>
                    <a:lnTo>
                      <a:pt x="33" y="18"/>
                    </a:lnTo>
                    <a:lnTo>
                      <a:pt x="34" y="18"/>
                    </a:lnTo>
                    <a:lnTo>
                      <a:pt x="36" y="16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7" y="10"/>
                    </a:lnTo>
                    <a:lnTo>
                      <a:pt x="36" y="6"/>
                    </a:lnTo>
                    <a:lnTo>
                      <a:pt x="35" y="4"/>
                    </a:lnTo>
                    <a:lnTo>
                      <a:pt x="34" y="2"/>
                    </a:lnTo>
                    <a:lnTo>
                      <a:pt x="34" y="2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1" y="0"/>
                    </a:lnTo>
                    <a:lnTo>
                      <a:pt x="16" y="4"/>
                    </a:lnTo>
                    <a:lnTo>
                      <a:pt x="12" y="8"/>
                    </a:lnTo>
                    <a:lnTo>
                      <a:pt x="8" y="12"/>
                    </a:lnTo>
                    <a:lnTo>
                      <a:pt x="5" y="18"/>
                    </a:lnTo>
                    <a:lnTo>
                      <a:pt x="3" y="26"/>
                    </a:lnTo>
                    <a:lnTo>
                      <a:pt x="0" y="33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44" name="Group 244"/>
            <p:cNvGrpSpPr/>
            <p:nvPr/>
          </p:nvGrpSpPr>
          <p:grpSpPr>
            <a:xfrm>
              <a:off x="1739324" y="3397826"/>
              <a:ext cx="370031" cy="619846"/>
              <a:chOff x="2508250" y="4125913"/>
              <a:chExt cx="539750" cy="847726"/>
            </a:xfrm>
          </p:grpSpPr>
          <p:sp>
            <p:nvSpPr>
              <p:cNvPr id="588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2508250" y="4125913"/>
                <a:ext cx="539750" cy="847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Freeform 6"/>
              <p:cNvSpPr>
                <a:spLocks/>
              </p:cNvSpPr>
              <p:nvPr/>
            </p:nvSpPr>
            <p:spPr bwMode="auto">
              <a:xfrm>
                <a:off x="2670175" y="4895851"/>
                <a:ext cx="107950" cy="777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8"/>
                  </a:cxn>
                  <a:cxn ang="0">
                    <a:pos x="264" y="195"/>
                  </a:cxn>
                  <a:cxn ang="0">
                    <a:pos x="275" y="31"/>
                  </a:cxn>
                  <a:cxn ang="0">
                    <a:pos x="0" y="0"/>
                  </a:cxn>
                </a:cxnLst>
                <a:rect l="0" t="0" r="r" b="b"/>
                <a:pathLst>
                  <a:path w="275" h="195">
                    <a:moveTo>
                      <a:pt x="0" y="0"/>
                    </a:moveTo>
                    <a:lnTo>
                      <a:pt x="0" y="188"/>
                    </a:lnTo>
                    <a:lnTo>
                      <a:pt x="264" y="195"/>
                    </a:lnTo>
                    <a:lnTo>
                      <a:pt x="275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2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Freeform 7"/>
              <p:cNvSpPr>
                <a:spLocks/>
              </p:cNvSpPr>
              <p:nvPr/>
            </p:nvSpPr>
            <p:spPr bwMode="auto">
              <a:xfrm>
                <a:off x="2786063" y="4900613"/>
                <a:ext cx="109538" cy="730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9" y="178"/>
                  </a:cxn>
                  <a:cxn ang="0">
                    <a:pos x="273" y="185"/>
                  </a:cxn>
                  <a:cxn ang="0">
                    <a:pos x="273" y="21"/>
                  </a:cxn>
                  <a:cxn ang="0">
                    <a:pos x="0" y="0"/>
                  </a:cxn>
                </a:cxnLst>
                <a:rect l="0" t="0" r="r" b="b"/>
                <a:pathLst>
                  <a:path w="273" h="185">
                    <a:moveTo>
                      <a:pt x="0" y="0"/>
                    </a:moveTo>
                    <a:lnTo>
                      <a:pt x="29" y="178"/>
                    </a:lnTo>
                    <a:lnTo>
                      <a:pt x="273" y="185"/>
                    </a:lnTo>
                    <a:lnTo>
                      <a:pt x="27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2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Freeform 8"/>
              <p:cNvSpPr>
                <a:spLocks/>
              </p:cNvSpPr>
              <p:nvPr/>
            </p:nvSpPr>
            <p:spPr bwMode="auto">
              <a:xfrm>
                <a:off x="2600325" y="4275138"/>
                <a:ext cx="363538" cy="646113"/>
              </a:xfrm>
              <a:custGeom>
                <a:avLst/>
                <a:gdLst/>
                <a:ahLst/>
                <a:cxnLst>
                  <a:cxn ang="0">
                    <a:pos x="241" y="107"/>
                  </a:cxn>
                  <a:cxn ang="0">
                    <a:pos x="201" y="125"/>
                  </a:cxn>
                  <a:cxn ang="0">
                    <a:pos x="170" y="144"/>
                  </a:cxn>
                  <a:cxn ang="0">
                    <a:pos x="145" y="164"/>
                  </a:cxn>
                  <a:cxn ang="0">
                    <a:pos x="126" y="187"/>
                  </a:cxn>
                  <a:cxn ang="0">
                    <a:pos x="109" y="216"/>
                  </a:cxn>
                  <a:cxn ang="0">
                    <a:pos x="92" y="251"/>
                  </a:cxn>
                  <a:cxn ang="0">
                    <a:pos x="74" y="293"/>
                  </a:cxn>
                  <a:cxn ang="0">
                    <a:pos x="45" y="403"/>
                  </a:cxn>
                  <a:cxn ang="0">
                    <a:pos x="1" y="525"/>
                  </a:cxn>
                  <a:cxn ang="0">
                    <a:pos x="5" y="593"/>
                  </a:cxn>
                  <a:cxn ang="0">
                    <a:pos x="33" y="641"/>
                  </a:cxn>
                  <a:cxn ang="0">
                    <a:pos x="84" y="667"/>
                  </a:cxn>
                  <a:cxn ang="0">
                    <a:pos x="152" y="688"/>
                  </a:cxn>
                  <a:cxn ang="0">
                    <a:pos x="132" y="953"/>
                  </a:cxn>
                  <a:cxn ang="0">
                    <a:pos x="135" y="1218"/>
                  </a:cxn>
                  <a:cxn ang="0">
                    <a:pos x="142" y="1604"/>
                  </a:cxn>
                  <a:cxn ang="0">
                    <a:pos x="186" y="1615"/>
                  </a:cxn>
                  <a:cxn ang="0">
                    <a:pos x="237" y="1621"/>
                  </a:cxn>
                  <a:cxn ang="0">
                    <a:pos x="295" y="1625"/>
                  </a:cxn>
                  <a:cxn ang="0">
                    <a:pos x="355" y="1626"/>
                  </a:cxn>
                  <a:cxn ang="0">
                    <a:pos x="417" y="1626"/>
                  </a:cxn>
                  <a:cxn ang="0">
                    <a:pos x="476" y="1626"/>
                  </a:cxn>
                  <a:cxn ang="0">
                    <a:pos x="532" y="1626"/>
                  </a:cxn>
                  <a:cxn ang="0">
                    <a:pos x="759" y="1610"/>
                  </a:cxn>
                  <a:cxn ang="0">
                    <a:pos x="748" y="671"/>
                  </a:cxn>
                  <a:cxn ang="0">
                    <a:pos x="823" y="640"/>
                  </a:cxn>
                  <a:cxn ang="0">
                    <a:pos x="855" y="623"/>
                  </a:cxn>
                  <a:cxn ang="0">
                    <a:pos x="878" y="604"/>
                  </a:cxn>
                  <a:cxn ang="0">
                    <a:pos x="896" y="586"/>
                  </a:cxn>
                  <a:cxn ang="0">
                    <a:pos x="912" y="555"/>
                  </a:cxn>
                  <a:cxn ang="0">
                    <a:pos x="908" y="507"/>
                  </a:cxn>
                  <a:cxn ang="0">
                    <a:pos x="887" y="449"/>
                  </a:cxn>
                  <a:cxn ang="0">
                    <a:pos x="859" y="377"/>
                  </a:cxn>
                  <a:cxn ang="0">
                    <a:pos x="813" y="231"/>
                  </a:cxn>
                  <a:cxn ang="0">
                    <a:pos x="784" y="183"/>
                  </a:cxn>
                  <a:cxn ang="0">
                    <a:pos x="759" y="147"/>
                  </a:cxn>
                  <a:cxn ang="0">
                    <a:pos x="735" y="119"/>
                  </a:cxn>
                  <a:cxn ang="0">
                    <a:pos x="709" y="97"/>
                  </a:cxn>
                  <a:cxn ang="0">
                    <a:pos x="680" y="79"/>
                  </a:cxn>
                  <a:cxn ang="0">
                    <a:pos x="646" y="63"/>
                  </a:cxn>
                  <a:cxn ang="0">
                    <a:pos x="605" y="46"/>
                  </a:cxn>
                  <a:cxn ang="0">
                    <a:pos x="553" y="26"/>
                  </a:cxn>
                  <a:cxn ang="0">
                    <a:pos x="542" y="19"/>
                  </a:cxn>
                  <a:cxn ang="0">
                    <a:pos x="516" y="10"/>
                  </a:cxn>
                  <a:cxn ang="0">
                    <a:pos x="480" y="3"/>
                  </a:cxn>
                  <a:cxn ang="0">
                    <a:pos x="438" y="0"/>
                  </a:cxn>
                  <a:cxn ang="0">
                    <a:pos x="392" y="6"/>
                  </a:cxn>
                  <a:cxn ang="0">
                    <a:pos x="346" y="22"/>
                  </a:cxn>
                  <a:cxn ang="0">
                    <a:pos x="302" y="52"/>
                  </a:cxn>
                  <a:cxn ang="0">
                    <a:pos x="266" y="98"/>
                  </a:cxn>
                </a:cxnLst>
                <a:rect l="0" t="0" r="r" b="b"/>
                <a:pathLst>
                  <a:path w="913" h="1628">
                    <a:moveTo>
                      <a:pt x="266" y="98"/>
                    </a:moveTo>
                    <a:lnTo>
                      <a:pt x="241" y="107"/>
                    </a:lnTo>
                    <a:lnTo>
                      <a:pt x="220" y="116"/>
                    </a:lnTo>
                    <a:lnTo>
                      <a:pt x="201" y="125"/>
                    </a:lnTo>
                    <a:lnTo>
                      <a:pt x="184" y="134"/>
                    </a:lnTo>
                    <a:lnTo>
                      <a:pt x="170" y="144"/>
                    </a:lnTo>
                    <a:lnTo>
                      <a:pt x="157" y="153"/>
                    </a:lnTo>
                    <a:lnTo>
                      <a:pt x="145" y="164"/>
                    </a:lnTo>
                    <a:lnTo>
                      <a:pt x="135" y="176"/>
                    </a:lnTo>
                    <a:lnTo>
                      <a:pt x="126" y="187"/>
                    </a:lnTo>
                    <a:lnTo>
                      <a:pt x="116" y="201"/>
                    </a:lnTo>
                    <a:lnTo>
                      <a:pt x="109" y="216"/>
                    </a:lnTo>
                    <a:lnTo>
                      <a:pt x="100" y="232"/>
                    </a:lnTo>
                    <a:lnTo>
                      <a:pt x="92" y="251"/>
                    </a:lnTo>
                    <a:lnTo>
                      <a:pt x="83" y="271"/>
                    </a:lnTo>
                    <a:lnTo>
                      <a:pt x="74" y="293"/>
                    </a:lnTo>
                    <a:lnTo>
                      <a:pt x="63" y="318"/>
                    </a:lnTo>
                    <a:lnTo>
                      <a:pt x="45" y="403"/>
                    </a:lnTo>
                    <a:lnTo>
                      <a:pt x="8" y="485"/>
                    </a:lnTo>
                    <a:lnTo>
                      <a:pt x="1" y="525"/>
                    </a:lnTo>
                    <a:lnTo>
                      <a:pt x="0" y="562"/>
                    </a:lnTo>
                    <a:lnTo>
                      <a:pt x="5" y="593"/>
                    </a:lnTo>
                    <a:lnTo>
                      <a:pt x="16" y="619"/>
                    </a:lnTo>
                    <a:lnTo>
                      <a:pt x="33" y="641"/>
                    </a:lnTo>
                    <a:lnTo>
                      <a:pt x="55" y="657"/>
                    </a:lnTo>
                    <a:lnTo>
                      <a:pt x="84" y="667"/>
                    </a:lnTo>
                    <a:lnTo>
                      <a:pt x="118" y="674"/>
                    </a:lnTo>
                    <a:lnTo>
                      <a:pt x="152" y="688"/>
                    </a:lnTo>
                    <a:lnTo>
                      <a:pt x="140" y="824"/>
                    </a:lnTo>
                    <a:lnTo>
                      <a:pt x="132" y="953"/>
                    </a:lnTo>
                    <a:lnTo>
                      <a:pt x="131" y="1081"/>
                    </a:lnTo>
                    <a:lnTo>
                      <a:pt x="135" y="1218"/>
                    </a:lnTo>
                    <a:lnTo>
                      <a:pt x="125" y="1597"/>
                    </a:lnTo>
                    <a:lnTo>
                      <a:pt x="142" y="1604"/>
                    </a:lnTo>
                    <a:lnTo>
                      <a:pt x="162" y="1609"/>
                    </a:lnTo>
                    <a:lnTo>
                      <a:pt x="186" y="1615"/>
                    </a:lnTo>
                    <a:lnTo>
                      <a:pt x="210" y="1618"/>
                    </a:lnTo>
                    <a:lnTo>
                      <a:pt x="237" y="1621"/>
                    </a:lnTo>
                    <a:lnTo>
                      <a:pt x="265" y="1623"/>
                    </a:lnTo>
                    <a:lnTo>
                      <a:pt x="295" y="1625"/>
                    </a:lnTo>
                    <a:lnTo>
                      <a:pt x="325" y="1626"/>
                    </a:lnTo>
                    <a:lnTo>
                      <a:pt x="355" y="1626"/>
                    </a:lnTo>
                    <a:lnTo>
                      <a:pt x="386" y="1626"/>
                    </a:lnTo>
                    <a:lnTo>
                      <a:pt x="417" y="1626"/>
                    </a:lnTo>
                    <a:lnTo>
                      <a:pt x="448" y="1626"/>
                    </a:lnTo>
                    <a:lnTo>
                      <a:pt x="476" y="1626"/>
                    </a:lnTo>
                    <a:lnTo>
                      <a:pt x="505" y="1626"/>
                    </a:lnTo>
                    <a:lnTo>
                      <a:pt x="532" y="1626"/>
                    </a:lnTo>
                    <a:lnTo>
                      <a:pt x="558" y="1628"/>
                    </a:lnTo>
                    <a:lnTo>
                      <a:pt x="759" y="1610"/>
                    </a:lnTo>
                    <a:lnTo>
                      <a:pt x="757" y="1291"/>
                    </a:lnTo>
                    <a:lnTo>
                      <a:pt x="748" y="671"/>
                    </a:lnTo>
                    <a:lnTo>
                      <a:pt x="804" y="649"/>
                    </a:lnTo>
                    <a:lnTo>
                      <a:pt x="823" y="640"/>
                    </a:lnTo>
                    <a:lnTo>
                      <a:pt x="840" y="631"/>
                    </a:lnTo>
                    <a:lnTo>
                      <a:pt x="855" y="623"/>
                    </a:lnTo>
                    <a:lnTo>
                      <a:pt x="867" y="613"/>
                    </a:lnTo>
                    <a:lnTo>
                      <a:pt x="878" y="604"/>
                    </a:lnTo>
                    <a:lnTo>
                      <a:pt x="889" y="596"/>
                    </a:lnTo>
                    <a:lnTo>
                      <a:pt x="896" y="586"/>
                    </a:lnTo>
                    <a:lnTo>
                      <a:pt x="904" y="577"/>
                    </a:lnTo>
                    <a:lnTo>
                      <a:pt x="912" y="555"/>
                    </a:lnTo>
                    <a:lnTo>
                      <a:pt x="913" y="532"/>
                    </a:lnTo>
                    <a:lnTo>
                      <a:pt x="908" y="507"/>
                    </a:lnTo>
                    <a:lnTo>
                      <a:pt x="898" y="479"/>
                    </a:lnTo>
                    <a:lnTo>
                      <a:pt x="887" y="449"/>
                    </a:lnTo>
                    <a:lnTo>
                      <a:pt x="873" y="415"/>
                    </a:lnTo>
                    <a:lnTo>
                      <a:pt x="859" y="377"/>
                    </a:lnTo>
                    <a:lnTo>
                      <a:pt x="847" y="334"/>
                    </a:lnTo>
                    <a:lnTo>
                      <a:pt x="813" y="231"/>
                    </a:lnTo>
                    <a:lnTo>
                      <a:pt x="798" y="206"/>
                    </a:lnTo>
                    <a:lnTo>
                      <a:pt x="784" y="183"/>
                    </a:lnTo>
                    <a:lnTo>
                      <a:pt x="771" y="164"/>
                    </a:lnTo>
                    <a:lnTo>
                      <a:pt x="759" y="147"/>
                    </a:lnTo>
                    <a:lnTo>
                      <a:pt x="747" y="132"/>
                    </a:lnTo>
                    <a:lnTo>
                      <a:pt x="735" y="119"/>
                    </a:lnTo>
                    <a:lnTo>
                      <a:pt x="722" y="107"/>
                    </a:lnTo>
                    <a:lnTo>
                      <a:pt x="709" y="97"/>
                    </a:lnTo>
                    <a:lnTo>
                      <a:pt x="695" y="88"/>
                    </a:lnTo>
                    <a:lnTo>
                      <a:pt x="680" y="79"/>
                    </a:lnTo>
                    <a:lnTo>
                      <a:pt x="664" y="71"/>
                    </a:lnTo>
                    <a:lnTo>
                      <a:pt x="646" y="63"/>
                    </a:lnTo>
                    <a:lnTo>
                      <a:pt x="627" y="55"/>
                    </a:lnTo>
                    <a:lnTo>
                      <a:pt x="605" y="46"/>
                    </a:lnTo>
                    <a:lnTo>
                      <a:pt x="580" y="37"/>
                    </a:lnTo>
                    <a:lnTo>
                      <a:pt x="553" y="26"/>
                    </a:lnTo>
                    <a:lnTo>
                      <a:pt x="549" y="23"/>
                    </a:lnTo>
                    <a:lnTo>
                      <a:pt x="542" y="19"/>
                    </a:lnTo>
                    <a:lnTo>
                      <a:pt x="530" y="14"/>
                    </a:lnTo>
                    <a:lnTo>
                      <a:pt x="516" y="10"/>
                    </a:lnTo>
                    <a:lnTo>
                      <a:pt x="499" y="6"/>
                    </a:lnTo>
                    <a:lnTo>
                      <a:pt x="480" y="3"/>
                    </a:lnTo>
                    <a:lnTo>
                      <a:pt x="459" y="1"/>
                    </a:lnTo>
                    <a:lnTo>
                      <a:pt x="438" y="0"/>
                    </a:lnTo>
                    <a:lnTo>
                      <a:pt x="414" y="3"/>
                    </a:lnTo>
                    <a:lnTo>
                      <a:pt x="392" y="6"/>
                    </a:lnTo>
                    <a:lnTo>
                      <a:pt x="368" y="12"/>
                    </a:lnTo>
                    <a:lnTo>
                      <a:pt x="346" y="22"/>
                    </a:lnTo>
                    <a:lnTo>
                      <a:pt x="324" y="35"/>
                    </a:lnTo>
                    <a:lnTo>
                      <a:pt x="302" y="52"/>
                    </a:lnTo>
                    <a:lnTo>
                      <a:pt x="283" y="72"/>
                    </a:lnTo>
                    <a:lnTo>
                      <a:pt x="266" y="98"/>
                    </a:lnTo>
                    <a:close/>
                  </a:path>
                </a:pathLst>
              </a:custGeom>
              <a:solidFill>
                <a:srgbClr val="B5A8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Freeform 9"/>
              <p:cNvSpPr>
                <a:spLocks/>
              </p:cNvSpPr>
              <p:nvPr/>
            </p:nvSpPr>
            <p:spPr bwMode="auto">
              <a:xfrm>
                <a:off x="2700338" y="4125913"/>
                <a:ext cx="149225" cy="139700"/>
              </a:xfrm>
              <a:custGeom>
                <a:avLst/>
                <a:gdLst/>
                <a:ahLst/>
                <a:cxnLst>
                  <a:cxn ang="0">
                    <a:pos x="168" y="5"/>
                  </a:cxn>
                  <a:cxn ang="0">
                    <a:pos x="146" y="6"/>
                  </a:cxn>
                  <a:cxn ang="0">
                    <a:pos x="127" y="9"/>
                  </a:cxn>
                  <a:cxn ang="0">
                    <a:pos x="110" y="13"/>
                  </a:cxn>
                  <a:cxn ang="0">
                    <a:pos x="95" y="19"/>
                  </a:cxn>
                  <a:cxn ang="0">
                    <a:pos x="82" y="30"/>
                  </a:cxn>
                  <a:cxn ang="0">
                    <a:pos x="70" y="44"/>
                  </a:cxn>
                  <a:cxn ang="0">
                    <a:pos x="61" y="63"/>
                  </a:cxn>
                  <a:cxn ang="0">
                    <a:pos x="53" y="88"/>
                  </a:cxn>
                  <a:cxn ang="0">
                    <a:pos x="41" y="140"/>
                  </a:cxn>
                  <a:cxn ang="0">
                    <a:pos x="23" y="164"/>
                  </a:cxn>
                  <a:cxn ang="0">
                    <a:pos x="12" y="183"/>
                  </a:cxn>
                  <a:cxn ang="0">
                    <a:pos x="3" y="202"/>
                  </a:cxn>
                  <a:cxn ang="0">
                    <a:pos x="0" y="219"/>
                  </a:cxn>
                  <a:cxn ang="0">
                    <a:pos x="0" y="238"/>
                  </a:cxn>
                  <a:cxn ang="0">
                    <a:pos x="4" y="258"/>
                  </a:cxn>
                  <a:cxn ang="0">
                    <a:pos x="11" y="281"/>
                  </a:cxn>
                  <a:cxn ang="0">
                    <a:pos x="20" y="308"/>
                  </a:cxn>
                  <a:cxn ang="0">
                    <a:pos x="35" y="321"/>
                  </a:cxn>
                  <a:cxn ang="0">
                    <a:pos x="51" y="331"/>
                  </a:cxn>
                  <a:cxn ang="0">
                    <a:pos x="68" y="340"/>
                  </a:cxn>
                  <a:cxn ang="0">
                    <a:pos x="84" y="346"/>
                  </a:cxn>
                  <a:cxn ang="0">
                    <a:pos x="101" y="351"/>
                  </a:cxn>
                  <a:cxn ang="0">
                    <a:pos x="119" y="353"/>
                  </a:cxn>
                  <a:cxn ang="0">
                    <a:pos x="136" y="354"/>
                  </a:cxn>
                  <a:cxn ang="0">
                    <a:pos x="154" y="354"/>
                  </a:cxn>
                  <a:cxn ang="0">
                    <a:pos x="171" y="353"/>
                  </a:cxn>
                  <a:cxn ang="0">
                    <a:pos x="189" y="351"/>
                  </a:cxn>
                  <a:cxn ang="0">
                    <a:pos x="207" y="349"/>
                  </a:cxn>
                  <a:cxn ang="0">
                    <a:pos x="224" y="345"/>
                  </a:cxn>
                  <a:cxn ang="0">
                    <a:pos x="242" y="342"/>
                  </a:cxn>
                  <a:cxn ang="0">
                    <a:pos x="260" y="340"/>
                  </a:cxn>
                  <a:cxn ang="0">
                    <a:pos x="278" y="337"/>
                  </a:cxn>
                  <a:cxn ang="0">
                    <a:pos x="295" y="335"/>
                  </a:cxn>
                  <a:cxn ang="0">
                    <a:pos x="336" y="324"/>
                  </a:cxn>
                  <a:cxn ang="0">
                    <a:pos x="373" y="279"/>
                  </a:cxn>
                  <a:cxn ang="0">
                    <a:pos x="377" y="218"/>
                  </a:cxn>
                  <a:cxn ang="0">
                    <a:pos x="353" y="172"/>
                  </a:cxn>
                  <a:cxn ang="0">
                    <a:pos x="354" y="140"/>
                  </a:cxn>
                  <a:cxn ang="0">
                    <a:pos x="336" y="94"/>
                  </a:cxn>
                  <a:cxn ang="0">
                    <a:pos x="300" y="66"/>
                  </a:cxn>
                  <a:cxn ang="0">
                    <a:pos x="278" y="28"/>
                  </a:cxn>
                  <a:cxn ang="0">
                    <a:pos x="230" y="0"/>
                  </a:cxn>
                  <a:cxn ang="0">
                    <a:pos x="188" y="6"/>
                  </a:cxn>
                  <a:cxn ang="0">
                    <a:pos x="168" y="5"/>
                  </a:cxn>
                </a:cxnLst>
                <a:rect l="0" t="0" r="r" b="b"/>
                <a:pathLst>
                  <a:path w="377" h="354">
                    <a:moveTo>
                      <a:pt x="168" y="5"/>
                    </a:moveTo>
                    <a:lnTo>
                      <a:pt x="146" y="6"/>
                    </a:lnTo>
                    <a:lnTo>
                      <a:pt x="127" y="9"/>
                    </a:lnTo>
                    <a:lnTo>
                      <a:pt x="110" y="13"/>
                    </a:lnTo>
                    <a:lnTo>
                      <a:pt x="95" y="19"/>
                    </a:lnTo>
                    <a:lnTo>
                      <a:pt x="82" y="30"/>
                    </a:lnTo>
                    <a:lnTo>
                      <a:pt x="70" y="44"/>
                    </a:lnTo>
                    <a:lnTo>
                      <a:pt x="61" y="63"/>
                    </a:lnTo>
                    <a:lnTo>
                      <a:pt x="53" y="88"/>
                    </a:lnTo>
                    <a:lnTo>
                      <a:pt x="41" y="140"/>
                    </a:lnTo>
                    <a:lnTo>
                      <a:pt x="23" y="164"/>
                    </a:lnTo>
                    <a:lnTo>
                      <a:pt x="12" y="183"/>
                    </a:lnTo>
                    <a:lnTo>
                      <a:pt x="3" y="202"/>
                    </a:lnTo>
                    <a:lnTo>
                      <a:pt x="0" y="219"/>
                    </a:lnTo>
                    <a:lnTo>
                      <a:pt x="0" y="238"/>
                    </a:lnTo>
                    <a:lnTo>
                      <a:pt x="4" y="258"/>
                    </a:lnTo>
                    <a:lnTo>
                      <a:pt x="11" y="281"/>
                    </a:lnTo>
                    <a:lnTo>
                      <a:pt x="20" y="308"/>
                    </a:lnTo>
                    <a:lnTo>
                      <a:pt x="35" y="321"/>
                    </a:lnTo>
                    <a:lnTo>
                      <a:pt x="51" y="331"/>
                    </a:lnTo>
                    <a:lnTo>
                      <a:pt x="68" y="340"/>
                    </a:lnTo>
                    <a:lnTo>
                      <a:pt x="84" y="346"/>
                    </a:lnTo>
                    <a:lnTo>
                      <a:pt x="101" y="351"/>
                    </a:lnTo>
                    <a:lnTo>
                      <a:pt x="119" y="353"/>
                    </a:lnTo>
                    <a:lnTo>
                      <a:pt x="136" y="354"/>
                    </a:lnTo>
                    <a:lnTo>
                      <a:pt x="154" y="354"/>
                    </a:lnTo>
                    <a:lnTo>
                      <a:pt x="171" y="353"/>
                    </a:lnTo>
                    <a:lnTo>
                      <a:pt x="189" y="351"/>
                    </a:lnTo>
                    <a:lnTo>
                      <a:pt x="207" y="349"/>
                    </a:lnTo>
                    <a:lnTo>
                      <a:pt x="224" y="345"/>
                    </a:lnTo>
                    <a:lnTo>
                      <a:pt x="242" y="342"/>
                    </a:lnTo>
                    <a:lnTo>
                      <a:pt x="260" y="340"/>
                    </a:lnTo>
                    <a:lnTo>
                      <a:pt x="278" y="337"/>
                    </a:lnTo>
                    <a:lnTo>
                      <a:pt x="295" y="335"/>
                    </a:lnTo>
                    <a:lnTo>
                      <a:pt x="336" y="324"/>
                    </a:lnTo>
                    <a:lnTo>
                      <a:pt x="373" y="279"/>
                    </a:lnTo>
                    <a:lnTo>
                      <a:pt x="377" y="218"/>
                    </a:lnTo>
                    <a:lnTo>
                      <a:pt x="353" y="172"/>
                    </a:lnTo>
                    <a:lnTo>
                      <a:pt x="354" y="140"/>
                    </a:lnTo>
                    <a:lnTo>
                      <a:pt x="336" y="94"/>
                    </a:lnTo>
                    <a:lnTo>
                      <a:pt x="300" y="66"/>
                    </a:lnTo>
                    <a:lnTo>
                      <a:pt x="278" y="28"/>
                    </a:lnTo>
                    <a:lnTo>
                      <a:pt x="230" y="0"/>
                    </a:lnTo>
                    <a:lnTo>
                      <a:pt x="188" y="6"/>
                    </a:lnTo>
                    <a:lnTo>
                      <a:pt x="168" y="5"/>
                    </a:lnTo>
                    <a:close/>
                  </a:path>
                </a:pathLst>
              </a:custGeom>
              <a:solidFill>
                <a:srgbClr val="5421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Freeform 10"/>
              <p:cNvSpPr>
                <a:spLocks/>
              </p:cNvSpPr>
              <p:nvPr/>
            </p:nvSpPr>
            <p:spPr bwMode="auto">
              <a:xfrm>
                <a:off x="2725738" y="4276726"/>
                <a:ext cx="106363" cy="179388"/>
              </a:xfrm>
              <a:custGeom>
                <a:avLst/>
                <a:gdLst/>
                <a:ahLst/>
                <a:cxnLst>
                  <a:cxn ang="0">
                    <a:pos x="206" y="44"/>
                  </a:cxn>
                  <a:cxn ang="0">
                    <a:pos x="197" y="97"/>
                  </a:cxn>
                  <a:cxn ang="0">
                    <a:pos x="184" y="123"/>
                  </a:cxn>
                  <a:cxn ang="0">
                    <a:pos x="178" y="163"/>
                  </a:cxn>
                  <a:cxn ang="0">
                    <a:pos x="150" y="206"/>
                  </a:cxn>
                  <a:cxn ang="0">
                    <a:pos x="120" y="149"/>
                  </a:cxn>
                  <a:cxn ang="0">
                    <a:pos x="73" y="120"/>
                  </a:cxn>
                  <a:cxn ang="0">
                    <a:pos x="56" y="56"/>
                  </a:cxn>
                  <a:cxn ang="0">
                    <a:pos x="57" y="0"/>
                  </a:cxn>
                  <a:cxn ang="0">
                    <a:pos x="25" y="35"/>
                  </a:cxn>
                  <a:cxn ang="0">
                    <a:pos x="6" y="93"/>
                  </a:cxn>
                  <a:cxn ang="0">
                    <a:pos x="0" y="165"/>
                  </a:cxn>
                  <a:cxn ang="0">
                    <a:pos x="94" y="200"/>
                  </a:cxn>
                  <a:cxn ang="0">
                    <a:pos x="139" y="282"/>
                  </a:cxn>
                  <a:cxn ang="0">
                    <a:pos x="168" y="382"/>
                  </a:cxn>
                  <a:cxn ang="0">
                    <a:pos x="173" y="454"/>
                  </a:cxn>
                  <a:cxn ang="0">
                    <a:pos x="211" y="260"/>
                  </a:cxn>
                  <a:cxn ang="0">
                    <a:pos x="215" y="149"/>
                  </a:cxn>
                  <a:cxn ang="0">
                    <a:pos x="267" y="95"/>
                  </a:cxn>
                  <a:cxn ang="0">
                    <a:pos x="249" y="58"/>
                  </a:cxn>
                  <a:cxn ang="0">
                    <a:pos x="203" y="12"/>
                  </a:cxn>
                  <a:cxn ang="0">
                    <a:pos x="206" y="44"/>
                  </a:cxn>
                </a:cxnLst>
                <a:rect l="0" t="0" r="r" b="b"/>
                <a:pathLst>
                  <a:path w="267" h="454">
                    <a:moveTo>
                      <a:pt x="206" y="44"/>
                    </a:moveTo>
                    <a:lnTo>
                      <a:pt x="197" y="97"/>
                    </a:lnTo>
                    <a:lnTo>
                      <a:pt x="184" y="123"/>
                    </a:lnTo>
                    <a:lnTo>
                      <a:pt x="178" y="163"/>
                    </a:lnTo>
                    <a:lnTo>
                      <a:pt x="150" y="206"/>
                    </a:lnTo>
                    <a:lnTo>
                      <a:pt x="120" y="149"/>
                    </a:lnTo>
                    <a:lnTo>
                      <a:pt x="73" y="120"/>
                    </a:lnTo>
                    <a:lnTo>
                      <a:pt x="56" y="56"/>
                    </a:lnTo>
                    <a:lnTo>
                      <a:pt x="57" y="0"/>
                    </a:lnTo>
                    <a:lnTo>
                      <a:pt x="25" y="35"/>
                    </a:lnTo>
                    <a:lnTo>
                      <a:pt x="6" y="93"/>
                    </a:lnTo>
                    <a:lnTo>
                      <a:pt x="0" y="165"/>
                    </a:lnTo>
                    <a:lnTo>
                      <a:pt x="94" y="200"/>
                    </a:lnTo>
                    <a:lnTo>
                      <a:pt x="139" y="282"/>
                    </a:lnTo>
                    <a:lnTo>
                      <a:pt x="168" y="382"/>
                    </a:lnTo>
                    <a:lnTo>
                      <a:pt x="173" y="454"/>
                    </a:lnTo>
                    <a:lnTo>
                      <a:pt x="211" y="260"/>
                    </a:lnTo>
                    <a:lnTo>
                      <a:pt x="215" y="149"/>
                    </a:lnTo>
                    <a:lnTo>
                      <a:pt x="267" y="95"/>
                    </a:lnTo>
                    <a:lnTo>
                      <a:pt x="249" y="58"/>
                    </a:lnTo>
                    <a:lnTo>
                      <a:pt x="203" y="12"/>
                    </a:lnTo>
                    <a:lnTo>
                      <a:pt x="206" y="44"/>
                    </a:lnTo>
                    <a:close/>
                  </a:path>
                </a:pathLst>
              </a:custGeom>
              <a:solidFill>
                <a:srgbClr val="8719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Freeform 11"/>
              <p:cNvSpPr>
                <a:spLocks/>
              </p:cNvSpPr>
              <p:nvPr/>
            </p:nvSpPr>
            <p:spPr bwMode="auto">
              <a:xfrm>
                <a:off x="2730500" y="4168776"/>
                <a:ext cx="95250" cy="193675"/>
              </a:xfrm>
              <a:custGeom>
                <a:avLst/>
                <a:gdLst/>
                <a:ahLst/>
                <a:cxnLst>
                  <a:cxn ang="0">
                    <a:pos x="127" y="0"/>
                  </a:cxn>
                  <a:cxn ang="0">
                    <a:pos x="168" y="31"/>
                  </a:cxn>
                  <a:cxn ang="0">
                    <a:pos x="169" y="44"/>
                  </a:cxn>
                  <a:cxn ang="0">
                    <a:pos x="172" y="53"/>
                  </a:cxn>
                  <a:cxn ang="0">
                    <a:pos x="178" y="61"/>
                  </a:cxn>
                  <a:cxn ang="0">
                    <a:pos x="186" y="65"/>
                  </a:cxn>
                  <a:cxn ang="0">
                    <a:pos x="195" y="68"/>
                  </a:cxn>
                  <a:cxn ang="0">
                    <a:pos x="206" y="69"/>
                  </a:cxn>
                  <a:cxn ang="0">
                    <a:pos x="218" y="71"/>
                  </a:cxn>
                  <a:cxn ang="0">
                    <a:pos x="231" y="71"/>
                  </a:cxn>
                  <a:cxn ang="0">
                    <a:pos x="231" y="93"/>
                  </a:cxn>
                  <a:cxn ang="0">
                    <a:pos x="233" y="114"/>
                  </a:cxn>
                  <a:cxn ang="0">
                    <a:pos x="236" y="135"/>
                  </a:cxn>
                  <a:cxn ang="0">
                    <a:pos x="239" y="156"/>
                  </a:cxn>
                  <a:cxn ang="0">
                    <a:pos x="235" y="185"/>
                  </a:cxn>
                  <a:cxn ang="0">
                    <a:pos x="219" y="190"/>
                  </a:cxn>
                  <a:cxn ang="0">
                    <a:pos x="209" y="221"/>
                  </a:cxn>
                  <a:cxn ang="0">
                    <a:pos x="196" y="232"/>
                  </a:cxn>
                  <a:cxn ang="0">
                    <a:pos x="189" y="272"/>
                  </a:cxn>
                  <a:cxn ang="0">
                    <a:pos x="193" y="330"/>
                  </a:cxn>
                  <a:cxn ang="0">
                    <a:pos x="185" y="442"/>
                  </a:cxn>
                  <a:cxn ang="0">
                    <a:pos x="133" y="487"/>
                  </a:cxn>
                  <a:cxn ang="0">
                    <a:pos x="92" y="432"/>
                  </a:cxn>
                  <a:cxn ang="0">
                    <a:pos x="64" y="404"/>
                  </a:cxn>
                  <a:cxn ang="0">
                    <a:pos x="43" y="361"/>
                  </a:cxn>
                  <a:cxn ang="0">
                    <a:pos x="30" y="313"/>
                  </a:cxn>
                  <a:cxn ang="0">
                    <a:pos x="30" y="236"/>
                  </a:cxn>
                  <a:cxn ang="0">
                    <a:pos x="28" y="203"/>
                  </a:cxn>
                  <a:cxn ang="0">
                    <a:pos x="15" y="192"/>
                  </a:cxn>
                  <a:cxn ang="0">
                    <a:pos x="6" y="183"/>
                  </a:cxn>
                  <a:cxn ang="0">
                    <a:pos x="1" y="173"/>
                  </a:cxn>
                  <a:cxn ang="0">
                    <a:pos x="0" y="165"/>
                  </a:cxn>
                  <a:cxn ang="0">
                    <a:pos x="2" y="155"/>
                  </a:cxn>
                  <a:cxn ang="0">
                    <a:pos x="5" y="143"/>
                  </a:cxn>
                  <a:cxn ang="0">
                    <a:pos x="11" y="130"/>
                  </a:cxn>
                  <a:cxn ang="0">
                    <a:pos x="17" y="114"/>
                  </a:cxn>
                  <a:cxn ang="0">
                    <a:pos x="21" y="56"/>
                  </a:cxn>
                  <a:cxn ang="0">
                    <a:pos x="62" y="49"/>
                  </a:cxn>
                  <a:cxn ang="0">
                    <a:pos x="83" y="26"/>
                  </a:cxn>
                  <a:cxn ang="0">
                    <a:pos x="102" y="10"/>
                  </a:cxn>
                  <a:cxn ang="0">
                    <a:pos x="127" y="0"/>
                  </a:cxn>
                </a:cxnLst>
                <a:rect l="0" t="0" r="r" b="b"/>
                <a:pathLst>
                  <a:path w="239" h="487">
                    <a:moveTo>
                      <a:pt x="127" y="0"/>
                    </a:moveTo>
                    <a:lnTo>
                      <a:pt x="168" y="31"/>
                    </a:lnTo>
                    <a:lnTo>
                      <a:pt x="169" y="44"/>
                    </a:lnTo>
                    <a:lnTo>
                      <a:pt x="172" y="53"/>
                    </a:lnTo>
                    <a:lnTo>
                      <a:pt x="178" y="61"/>
                    </a:lnTo>
                    <a:lnTo>
                      <a:pt x="186" y="65"/>
                    </a:lnTo>
                    <a:lnTo>
                      <a:pt x="195" y="68"/>
                    </a:lnTo>
                    <a:lnTo>
                      <a:pt x="206" y="69"/>
                    </a:lnTo>
                    <a:lnTo>
                      <a:pt x="218" y="71"/>
                    </a:lnTo>
                    <a:lnTo>
                      <a:pt x="231" y="71"/>
                    </a:lnTo>
                    <a:lnTo>
                      <a:pt x="231" y="93"/>
                    </a:lnTo>
                    <a:lnTo>
                      <a:pt x="233" y="114"/>
                    </a:lnTo>
                    <a:lnTo>
                      <a:pt x="236" y="135"/>
                    </a:lnTo>
                    <a:lnTo>
                      <a:pt x="239" y="156"/>
                    </a:lnTo>
                    <a:lnTo>
                      <a:pt x="235" y="185"/>
                    </a:lnTo>
                    <a:lnTo>
                      <a:pt x="219" y="190"/>
                    </a:lnTo>
                    <a:lnTo>
                      <a:pt x="209" y="221"/>
                    </a:lnTo>
                    <a:lnTo>
                      <a:pt x="196" y="232"/>
                    </a:lnTo>
                    <a:lnTo>
                      <a:pt x="189" y="272"/>
                    </a:lnTo>
                    <a:lnTo>
                      <a:pt x="193" y="330"/>
                    </a:lnTo>
                    <a:lnTo>
                      <a:pt x="185" y="442"/>
                    </a:lnTo>
                    <a:lnTo>
                      <a:pt x="133" y="487"/>
                    </a:lnTo>
                    <a:lnTo>
                      <a:pt x="92" y="432"/>
                    </a:lnTo>
                    <a:lnTo>
                      <a:pt x="64" y="404"/>
                    </a:lnTo>
                    <a:lnTo>
                      <a:pt x="43" y="361"/>
                    </a:lnTo>
                    <a:lnTo>
                      <a:pt x="30" y="313"/>
                    </a:lnTo>
                    <a:lnTo>
                      <a:pt x="30" y="236"/>
                    </a:lnTo>
                    <a:lnTo>
                      <a:pt x="28" y="203"/>
                    </a:lnTo>
                    <a:lnTo>
                      <a:pt x="15" y="192"/>
                    </a:lnTo>
                    <a:lnTo>
                      <a:pt x="6" y="183"/>
                    </a:lnTo>
                    <a:lnTo>
                      <a:pt x="1" y="173"/>
                    </a:lnTo>
                    <a:lnTo>
                      <a:pt x="0" y="165"/>
                    </a:lnTo>
                    <a:lnTo>
                      <a:pt x="2" y="155"/>
                    </a:lnTo>
                    <a:lnTo>
                      <a:pt x="5" y="143"/>
                    </a:lnTo>
                    <a:lnTo>
                      <a:pt x="11" y="130"/>
                    </a:lnTo>
                    <a:lnTo>
                      <a:pt x="17" y="114"/>
                    </a:lnTo>
                    <a:lnTo>
                      <a:pt x="21" y="56"/>
                    </a:lnTo>
                    <a:lnTo>
                      <a:pt x="62" y="49"/>
                    </a:lnTo>
                    <a:lnTo>
                      <a:pt x="83" y="26"/>
                    </a:lnTo>
                    <a:lnTo>
                      <a:pt x="102" y="10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Freeform 12"/>
              <p:cNvSpPr>
                <a:spLocks/>
              </p:cNvSpPr>
              <p:nvPr/>
            </p:nvSpPr>
            <p:spPr bwMode="auto">
              <a:xfrm>
                <a:off x="2779713" y="4197351"/>
                <a:ext cx="46038" cy="73025"/>
              </a:xfrm>
              <a:custGeom>
                <a:avLst/>
                <a:gdLst/>
                <a:ahLst/>
                <a:cxnLst>
                  <a:cxn ang="0">
                    <a:pos x="102" y="2"/>
                  </a:cxn>
                  <a:cxn ang="0">
                    <a:pos x="78" y="0"/>
                  </a:cxn>
                  <a:cxn ang="0">
                    <a:pos x="75" y="14"/>
                  </a:cxn>
                  <a:cxn ang="0">
                    <a:pos x="86" y="27"/>
                  </a:cxn>
                  <a:cxn ang="0">
                    <a:pos x="83" y="36"/>
                  </a:cxn>
                  <a:cxn ang="0">
                    <a:pos x="69" y="42"/>
                  </a:cxn>
                  <a:cxn ang="0">
                    <a:pos x="55" y="46"/>
                  </a:cxn>
                  <a:cxn ang="0">
                    <a:pos x="35" y="52"/>
                  </a:cxn>
                  <a:cxn ang="0">
                    <a:pos x="19" y="40"/>
                  </a:cxn>
                  <a:cxn ang="0">
                    <a:pos x="19" y="26"/>
                  </a:cxn>
                  <a:cxn ang="0">
                    <a:pos x="3" y="33"/>
                  </a:cxn>
                  <a:cxn ang="0">
                    <a:pos x="3" y="62"/>
                  </a:cxn>
                  <a:cxn ang="0">
                    <a:pos x="0" y="72"/>
                  </a:cxn>
                  <a:cxn ang="0">
                    <a:pos x="0" y="80"/>
                  </a:cxn>
                  <a:cxn ang="0">
                    <a:pos x="2" y="85"/>
                  </a:cxn>
                  <a:cxn ang="0">
                    <a:pos x="5" y="87"/>
                  </a:cxn>
                  <a:cxn ang="0">
                    <a:pos x="9" y="88"/>
                  </a:cxn>
                  <a:cxn ang="0">
                    <a:pos x="16" y="86"/>
                  </a:cxn>
                  <a:cxn ang="0">
                    <a:pos x="22" y="84"/>
                  </a:cxn>
                  <a:cxn ang="0">
                    <a:pos x="29" y="80"/>
                  </a:cxn>
                  <a:cxn ang="0">
                    <a:pos x="29" y="67"/>
                  </a:cxn>
                  <a:cxn ang="0">
                    <a:pos x="50" y="77"/>
                  </a:cxn>
                  <a:cxn ang="0">
                    <a:pos x="70" y="75"/>
                  </a:cxn>
                  <a:cxn ang="0">
                    <a:pos x="76" y="103"/>
                  </a:cxn>
                  <a:cxn ang="0">
                    <a:pos x="71" y="117"/>
                  </a:cxn>
                  <a:cxn ang="0">
                    <a:pos x="60" y="126"/>
                  </a:cxn>
                  <a:cxn ang="0">
                    <a:pos x="60" y="144"/>
                  </a:cxn>
                  <a:cxn ang="0">
                    <a:pos x="50" y="156"/>
                  </a:cxn>
                  <a:cxn ang="0">
                    <a:pos x="42" y="127"/>
                  </a:cxn>
                  <a:cxn ang="0">
                    <a:pos x="8" y="133"/>
                  </a:cxn>
                  <a:cxn ang="0">
                    <a:pos x="8" y="144"/>
                  </a:cxn>
                  <a:cxn ang="0">
                    <a:pos x="29" y="144"/>
                  </a:cxn>
                  <a:cxn ang="0">
                    <a:pos x="28" y="161"/>
                  </a:cxn>
                  <a:cxn ang="0">
                    <a:pos x="12" y="164"/>
                  </a:cxn>
                  <a:cxn ang="0">
                    <a:pos x="13" y="174"/>
                  </a:cxn>
                  <a:cxn ang="0">
                    <a:pos x="15" y="180"/>
                  </a:cxn>
                  <a:cxn ang="0">
                    <a:pos x="20" y="185"/>
                  </a:cxn>
                  <a:cxn ang="0">
                    <a:pos x="26" y="185"/>
                  </a:cxn>
                  <a:cxn ang="0">
                    <a:pos x="32" y="184"/>
                  </a:cxn>
                  <a:cxn ang="0">
                    <a:pos x="39" y="181"/>
                  </a:cxn>
                  <a:cxn ang="0">
                    <a:pos x="48" y="177"/>
                  </a:cxn>
                  <a:cxn ang="0">
                    <a:pos x="55" y="173"/>
                  </a:cxn>
                  <a:cxn ang="0">
                    <a:pos x="84" y="139"/>
                  </a:cxn>
                  <a:cxn ang="0">
                    <a:pos x="87" y="119"/>
                  </a:cxn>
                  <a:cxn ang="0">
                    <a:pos x="108" y="114"/>
                  </a:cxn>
                  <a:cxn ang="0">
                    <a:pos x="113" y="91"/>
                  </a:cxn>
                  <a:cxn ang="0">
                    <a:pos x="101" y="97"/>
                  </a:cxn>
                  <a:cxn ang="0">
                    <a:pos x="97" y="106"/>
                  </a:cxn>
                  <a:cxn ang="0">
                    <a:pos x="96" y="83"/>
                  </a:cxn>
                  <a:cxn ang="0">
                    <a:pos x="102" y="76"/>
                  </a:cxn>
                  <a:cxn ang="0">
                    <a:pos x="107" y="61"/>
                  </a:cxn>
                  <a:cxn ang="0">
                    <a:pos x="107" y="37"/>
                  </a:cxn>
                  <a:cxn ang="0">
                    <a:pos x="102" y="2"/>
                  </a:cxn>
                </a:cxnLst>
                <a:rect l="0" t="0" r="r" b="b"/>
                <a:pathLst>
                  <a:path w="113" h="185">
                    <a:moveTo>
                      <a:pt x="102" y="2"/>
                    </a:moveTo>
                    <a:lnTo>
                      <a:pt x="78" y="0"/>
                    </a:lnTo>
                    <a:lnTo>
                      <a:pt x="75" y="14"/>
                    </a:lnTo>
                    <a:lnTo>
                      <a:pt x="86" y="27"/>
                    </a:lnTo>
                    <a:lnTo>
                      <a:pt x="83" y="36"/>
                    </a:lnTo>
                    <a:lnTo>
                      <a:pt x="69" y="42"/>
                    </a:lnTo>
                    <a:lnTo>
                      <a:pt x="55" y="46"/>
                    </a:lnTo>
                    <a:lnTo>
                      <a:pt x="35" y="52"/>
                    </a:lnTo>
                    <a:lnTo>
                      <a:pt x="19" y="40"/>
                    </a:lnTo>
                    <a:lnTo>
                      <a:pt x="19" y="26"/>
                    </a:lnTo>
                    <a:lnTo>
                      <a:pt x="3" y="33"/>
                    </a:lnTo>
                    <a:lnTo>
                      <a:pt x="3" y="62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2" y="85"/>
                    </a:lnTo>
                    <a:lnTo>
                      <a:pt x="5" y="87"/>
                    </a:lnTo>
                    <a:lnTo>
                      <a:pt x="9" y="88"/>
                    </a:lnTo>
                    <a:lnTo>
                      <a:pt x="16" y="86"/>
                    </a:lnTo>
                    <a:lnTo>
                      <a:pt x="22" y="84"/>
                    </a:lnTo>
                    <a:lnTo>
                      <a:pt x="29" y="80"/>
                    </a:lnTo>
                    <a:lnTo>
                      <a:pt x="29" y="67"/>
                    </a:lnTo>
                    <a:lnTo>
                      <a:pt x="50" y="77"/>
                    </a:lnTo>
                    <a:lnTo>
                      <a:pt x="70" y="75"/>
                    </a:lnTo>
                    <a:lnTo>
                      <a:pt x="76" y="103"/>
                    </a:lnTo>
                    <a:lnTo>
                      <a:pt x="71" y="117"/>
                    </a:lnTo>
                    <a:lnTo>
                      <a:pt x="60" y="126"/>
                    </a:lnTo>
                    <a:lnTo>
                      <a:pt x="60" y="144"/>
                    </a:lnTo>
                    <a:lnTo>
                      <a:pt x="50" y="156"/>
                    </a:lnTo>
                    <a:lnTo>
                      <a:pt x="42" y="127"/>
                    </a:lnTo>
                    <a:lnTo>
                      <a:pt x="8" y="133"/>
                    </a:lnTo>
                    <a:lnTo>
                      <a:pt x="8" y="144"/>
                    </a:lnTo>
                    <a:lnTo>
                      <a:pt x="29" y="144"/>
                    </a:lnTo>
                    <a:lnTo>
                      <a:pt x="28" y="161"/>
                    </a:lnTo>
                    <a:lnTo>
                      <a:pt x="12" y="164"/>
                    </a:lnTo>
                    <a:lnTo>
                      <a:pt x="13" y="174"/>
                    </a:lnTo>
                    <a:lnTo>
                      <a:pt x="15" y="180"/>
                    </a:lnTo>
                    <a:lnTo>
                      <a:pt x="20" y="185"/>
                    </a:lnTo>
                    <a:lnTo>
                      <a:pt x="26" y="185"/>
                    </a:lnTo>
                    <a:lnTo>
                      <a:pt x="32" y="184"/>
                    </a:lnTo>
                    <a:lnTo>
                      <a:pt x="39" y="181"/>
                    </a:lnTo>
                    <a:lnTo>
                      <a:pt x="48" y="177"/>
                    </a:lnTo>
                    <a:lnTo>
                      <a:pt x="55" y="173"/>
                    </a:lnTo>
                    <a:lnTo>
                      <a:pt x="84" y="139"/>
                    </a:lnTo>
                    <a:lnTo>
                      <a:pt x="87" y="119"/>
                    </a:lnTo>
                    <a:lnTo>
                      <a:pt x="108" y="114"/>
                    </a:lnTo>
                    <a:lnTo>
                      <a:pt x="113" y="91"/>
                    </a:lnTo>
                    <a:lnTo>
                      <a:pt x="101" y="97"/>
                    </a:lnTo>
                    <a:lnTo>
                      <a:pt x="97" y="106"/>
                    </a:lnTo>
                    <a:lnTo>
                      <a:pt x="96" y="83"/>
                    </a:lnTo>
                    <a:lnTo>
                      <a:pt x="102" y="76"/>
                    </a:lnTo>
                    <a:lnTo>
                      <a:pt x="107" y="61"/>
                    </a:lnTo>
                    <a:lnTo>
                      <a:pt x="107" y="37"/>
                    </a:lnTo>
                    <a:lnTo>
                      <a:pt x="102" y="2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Freeform 13"/>
              <p:cNvSpPr>
                <a:spLocks/>
              </p:cNvSpPr>
              <p:nvPr/>
            </p:nvSpPr>
            <p:spPr bwMode="auto">
              <a:xfrm>
                <a:off x="2784475" y="4232276"/>
                <a:ext cx="15875" cy="12700"/>
              </a:xfrm>
              <a:custGeom>
                <a:avLst/>
                <a:gdLst/>
                <a:ahLst/>
                <a:cxnLst>
                  <a:cxn ang="0">
                    <a:pos x="42" y="18"/>
                  </a:cxn>
                  <a:cxn ang="0">
                    <a:pos x="26" y="9"/>
                  </a:cxn>
                  <a:cxn ang="0">
                    <a:pos x="23" y="0"/>
                  </a:cxn>
                  <a:cxn ang="0">
                    <a:pos x="9" y="9"/>
                  </a:cxn>
                  <a:cxn ang="0">
                    <a:pos x="1" y="13"/>
                  </a:cxn>
                  <a:cxn ang="0">
                    <a:pos x="0" y="30"/>
                  </a:cxn>
                  <a:cxn ang="0">
                    <a:pos x="24" y="30"/>
                  </a:cxn>
                  <a:cxn ang="0">
                    <a:pos x="39" y="28"/>
                  </a:cxn>
                  <a:cxn ang="0">
                    <a:pos x="42" y="18"/>
                  </a:cxn>
                </a:cxnLst>
                <a:rect l="0" t="0" r="r" b="b"/>
                <a:pathLst>
                  <a:path w="42" h="30">
                    <a:moveTo>
                      <a:pt x="42" y="18"/>
                    </a:moveTo>
                    <a:lnTo>
                      <a:pt x="26" y="9"/>
                    </a:lnTo>
                    <a:lnTo>
                      <a:pt x="23" y="0"/>
                    </a:lnTo>
                    <a:lnTo>
                      <a:pt x="9" y="9"/>
                    </a:lnTo>
                    <a:lnTo>
                      <a:pt x="1" y="13"/>
                    </a:lnTo>
                    <a:lnTo>
                      <a:pt x="0" y="30"/>
                    </a:lnTo>
                    <a:lnTo>
                      <a:pt x="24" y="30"/>
                    </a:lnTo>
                    <a:lnTo>
                      <a:pt x="39" y="28"/>
                    </a:lnTo>
                    <a:lnTo>
                      <a:pt x="42" y="18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Freeform 14"/>
              <p:cNvSpPr>
                <a:spLocks/>
              </p:cNvSpPr>
              <p:nvPr/>
            </p:nvSpPr>
            <p:spPr bwMode="auto">
              <a:xfrm>
                <a:off x="2782888" y="4264026"/>
                <a:ext cx="25400" cy="49213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40" y="18"/>
                  </a:cxn>
                  <a:cxn ang="0">
                    <a:pos x="13" y="25"/>
                  </a:cxn>
                  <a:cxn ang="0">
                    <a:pos x="2" y="45"/>
                  </a:cxn>
                  <a:cxn ang="0">
                    <a:pos x="0" y="70"/>
                  </a:cxn>
                  <a:cxn ang="0">
                    <a:pos x="3" y="97"/>
                  </a:cxn>
                  <a:cxn ang="0">
                    <a:pos x="7" y="121"/>
                  </a:cxn>
                  <a:cxn ang="0">
                    <a:pos x="25" y="100"/>
                  </a:cxn>
                  <a:cxn ang="0">
                    <a:pos x="29" y="71"/>
                  </a:cxn>
                  <a:cxn ang="0">
                    <a:pos x="37" y="74"/>
                  </a:cxn>
                  <a:cxn ang="0">
                    <a:pos x="35" y="95"/>
                  </a:cxn>
                  <a:cxn ang="0">
                    <a:pos x="57" y="80"/>
                  </a:cxn>
                  <a:cxn ang="0">
                    <a:pos x="63" y="33"/>
                  </a:cxn>
                  <a:cxn ang="0">
                    <a:pos x="63" y="27"/>
                  </a:cxn>
                  <a:cxn ang="0">
                    <a:pos x="62" y="17"/>
                  </a:cxn>
                  <a:cxn ang="0">
                    <a:pos x="62" y="5"/>
                  </a:cxn>
                  <a:cxn ang="0">
                    <a:pos x="63" y="0"/>
                  </a:cxn>
                </a:cxnLst>
                <a:rect l="0" t="0" r="r" b="b"/>
                <a:pathLst>
                  <a:path w="63" h="121">
                    <a:moveTo>
                      <a:pt x="63" y="0"/>
                    </a:moveTo>
                    <a:lnTo>
                      <a:pt x="40" y="18"/>
                    </a:lnTo>
                    <a:lnTo>
                      <a:pt x="13" y="25"/>
                    </a:lnTo>
                    <a:lnTo>
                      <a:pt x="2" y="45"/>
                    </a:lnTo>
                    <a:lnTo>
                      <a:pt x="0" y="70"/>
                    </a:lnTo>
                    <a:lnTo>
                      <a:pt x="3" y="97"/>
                    </a:lnTo>
                    <a:lnTo>
                      <a:pt x="7" y="121"/>
                    </a:lnTo>
                    <a:lnTo>
                      <a:pt x="25" y="100"/>
                    </a:lnTo>
                    <a:lnTo>
                      <a:pt x="29" y="71"/>
                    </a:lnTo>
                    <a:lnTo>
                      <a:pt x="37" y="74"/>
                    </a:lnTo>
                    <a:lnTo>
                      <a:pt x="35" y="95"/>
                    </a:lnTo>
                    <a:lnTo>
                      <a:pt x="57" y="80"/>
                    </a:lnTo>
                    <a:lnTo>
                      <a:pt x="63" y="33"/>
                    </a:lnTo>
                    <a:lnTo>
                      <a:pt x="63" y="27"/>
                    </a:lnTo>
                    <a:lnTo>
                      <a:pt x="62" y="17"/>
                    </a:lnTo>
                    <a:lnTo>
                      <a:pt x="62" y="5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Freeform 15"/>
              <p:cNvSpPr>
                <a:spLocks/>
              </p:cNvSpPr>
              <p:nvPr/>
            </p:nvSpPr>
            <p:spPr bwMode="auto">
              <a:xfrm>
                <a:off x="2747963" y="4195763"/>
                <a:ext cx="26988" cy="20638"/>
              </a:xfrm>
              <a:custGeom>
                <a:avLst/>
                <a:gdLst/>
                <a:ahLst/>
                <a:cxnLst>
                  <a:cxn ang="0">
                    <a:pos x="63" y="7"/>
                  </a:cxn>
                  <a:cxn ang="0">
                    <a:pos x="44" y="0"/>
                  </a:cxn>
                  <a:cxn ang="0">
                    <a:pos x="17" y="0"/>
                  </a:cxn>
                  <a:cxn ang="0">
                    <a:pos x="9" y="5"/>
                  </a:cxn>
                  <a:cxn ang="0">
                    <a:pos x="37" y="7"/>
                  </a:cxn>
                  <a:cxn ang="0">
                    <a:pos x="46" y="13"/>
                  </a:cxn>
                  <a:cxn ang="0">
                    <a:pos x="24" y="12"/>
                  </a:cxn>
                  <a:cxn ang="0">
                    <a:pos x="12" y="20"/>
                  </a:cxn>
                  <a:cxn ang="0">
                    <a:pos x="5" y="26"/>
                  </a:cxn>
                  <a:cxn ang="0">
                    <a:pos x="0" y="31"/>
                  </a:cxn>
                  <a:cxn ang="0">
                    <a:pos x="12" y="33"/>
                  </a:cxn>
                  <a:cxn ang="0">
                    <a:pos x="23" y="27"/>
                  </a:cxn>
                  <a:cxn ang="0">
                    <a:pos x="25" y="37"/>
                  </a:cxn>
                  <a:cxn ang="0">
                    <a:pos x="41" y="37"/>
                  </a:cxn>
                  <a:cxn ang="0">
                    <a:pos x="47" y="27"/>
                  </a:cxn>
                  <a:cxn ang="0">
                    <a:pos x="52" y="38"/>
                  </a:cxn>
                  <a:cxn ang="0">
                    <a:pos x="24" y="41"/>
                  </a:cxn>
                  <a:cxn ang="0">
                    <a:pos x="34" y="51"/>
                  </a:cxn>
                  <a:cxn ang="0">
                    <a:pos x="55" y="45"/>
                  </a:cxn>
                  <a:cxn ang="0">
                    <a:pos x="67" y="34"/>
                  </a:cxn>
                  <a:cxn ang="0">
                    <a:pos x="56" y="18"/>
                  </a:cxn>
                  <a:cxn ang="0">
                    <a:pos x="63" y="7"/>
                  </a:cxn>
                </a:cxnLst>
                <a:rect l="0" t="0" r="r" b="b"/>
                <a:pathLst>
                  <a:path w="67" h="51">
                    <a:moveTo>
                      <a:pt x="63" y="7"/>
                    </a:moveTo>
                    <a:lnTo>
                      <a:pt x="44" y="0"/>
                    </a:lnTo>
                    <a:lnTo>
                      <a:pt x="17" y="0"/>
                    </a:lnTo>
                    <a:lnTo>
                      <a:pt x="9" y="5"/>
                    </a:lnTo>
                    <a:lnTo>
                      <a:pt x="37" y="7"/>
                    </a:lnTo>
                    <a:lnTo>
                      <a:pt x="46" y="13"/>
                    </a:lnTo>
                    <a:lnTo>
                      <a:pt x="24" y="12"/>
                    </a:lnTo>
                    <a:lnTo>
                      <a:pt x="12" y="20"/>
                    </a:lnTo>
                    <a:lnTo>
                      <a:pt x="5" y="26"/>
                    </a:lnTo>
                    <a:lnTo>
                      <a:pt x="0" y="31"/>
                    </a:lnTo>
                    <a:lnTo>
                      <a:pt x="12" y="33"/>
                    </a:lnTo>
                    <a:lnTo>
                      <a:pt x="23" y="27"/>
                    </a:lnTo>
                    <a:lnTo>
                      <a:pt x="25" y="37"/>
                    </a:lnTo>
                    <a:lnTo>
                      <a:pt x="41" y="37"/>
                    </a:lnTo>
                    <a:lnTo>
                      <a:pt x="47" y="27"/>
                    </a:lnTo>
                    <a:lnTo>
                      <a:pt x="52" y="38"/>
                    </a:lnTo>
                    <a:lnTo>
                      <a:pt x="24" y="41"/>
                    </a:lnTo>
                    <a:lnTo>
                      <a:pt x="34" y="51"/>
                    </a:lnTo>
                    <a:lnTo>
                      <a:pt x="55" y="45"/>
                    </a:lnTo>
                    <a:lnTo>
                      <a:pt x="67" y="34"/>
                    </a:lnTo>
                    <a:lnTo>
                      <a:pt x="56" y="18"/>
                    </a:lnTo>
                    <a:lnTo>
                      <a:pt x="63" y="7"/>
                    </a:lnTo>
                    <a:close/>
                  </a:path>
                </a:pathLst>
              </a:custGeom>
              <a:solidFill>
                <a:srgbClr val="6019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Freeform 16"/>
              <p:cNvSpPr>
                <a:spLocks/>
              </p:cNvSpPr>
              <p:nvPr/>
            </p:nvSpPr>
            <p:spPr bwMode="auto">
              <a:xfrm>
                <a:off x="2787650" y="4198938"/>
                <a:ext cx="28575" cy="17463"/>
              </a:xfrm>
              <a:custGeom>
                <a:avLst/>
                <a:gdLst/>
                <a:ahLst/>
                <a:cxnLst>
                  <a:cxn ang="0">
                    <a:pos x="57" y="1"/>
                  </a:cxn>
                  <a:cxn ang="0">
                    <a:pos x="20" y="0"/>
                  </a:cxn>
                  <a:cxn ang="0">
                    <a:pos x="1" y="12"/>
                  </a:cxn>
                  <a:cxn ang="0">
                    <a:pos x="0" y="27"/>
                  </a:cxn>
                  <a:cxn ang="0">
                    <a:pos x="10" y="44"/>
                  </a:cxn>
                  <a:cxn ang="0">
                    <a:pos x="41" y="45"/>
                  </a:cxn>
                  <a:cxn ang="0">
                    <a:pos x="41" y="37"/>
                  </a:cxn>
                  <a:cxn ang="0">
                    <a:pos x="27" y="35"/>
                  </a:cxn>
                  <a:cxn ang="0">
                    <a:pos x="20" y="31"/>
                  </a:cxn>
                  <a:cxn ang="0">
                    <a:pos x="11" y="29"/>
                  </a:cxn>
                  <a:cxn ang="0">
                    <a:pos x="19" y="19"/>
                  </a:cxn>
                  <a:cxn ang="0">
                    <a:pos x="26" y="31"/>
                  </a:cxn>
                  <a:cxn ang="0">
                    <a:pos x="45" y="31"/>
                  </a:cxn>
                  <a:cxn ang="0">
                    <a:pos x="45" y="21"/>
                  </a:cxn>
                  <a:cxn ang="0">
                    <a:pos x="57" y="27"/>
                  </a:cxn>
                  <a:cxn ang="0">
                    <a:pos x="71" y="34"/>
                  </a:cxn>
                  <a:cxn ang="0">
                    <a:pos x="68" y="25"/>
                  </a:cxn>
                  <a:cxn ang="0">
                    <a:pos x="52" y="16"/>
                  </a:cxn>
                  <a:cxn ang="0">
                    <a:pos x="26" y="7"/>
                  </a:cxn>
                  <a:cxn ang="0">
                    <a:pos x="43" y="5"/>
                  </a:cxn>
                  <a:cxn ang="0">
                    <a:pos x="57" y="1"/>
                  </a:cxn>
                </a:cxnLst>
                <a:rect l="0" t="0" r="r" b="b"/>
                <a:pathLst>
                  <a:path w="71" h="45">
                    <a:moveTo>
                      <a:pt x="57" y="1"/>
                    </a:moveTo>
                    <a:lnTo>
                      <a:pt x="20" y="0"/>
                    </a:lnTo>
                    <a:lnTo>
                      <a:pt x="1" y="12"/>
                    </a:lnTo>
                    <a:lnTo>
                      <a:pt x="0" y="27"/>
                    </a:lnTo>
                    <a:lnTo>
                      <a:pt x="10" y="44"/>
                    </a:lnTo>
                    <a:lnTo>
                      <a:pt x="41" y="45"/>
                    </a:lnTo>
                    <a:lnTo>
                      <a:pt x="41" y="37"/>
                    </a:lnTo>
                    <a:lnTo>
                      <a:pt x="27" y="35"/>
                    </a:lnTo>
                    <a:lnTo>
                      <a:pt x="20" y="31"/>
                    </a:lnTo>
                    <a:lnTo>
                      <a:pt x="11" y="29"/>
                    </a:lnTo>
                    <a:lnTo>
                      <a:pt x="19" y="19"/>
                    </a:lnTo>
                    <a:lnTo>
                      <a:pt x="26" y="31"/>
                    </a:lnTo>
                    <a:lnTo>
                      <a:pt x="45" y="31"/>
                    </a:lnTo>
                    <a:lnTo>
                      <a:pt x="45" y="21"/>
                    </a:lnTo>
                    <a:lnTo>
                      <a:pt x="57" y="27"/>
                    </a:lnTo>
                    <a:lnTo>
                      <a:pt x="71" y="34"/>
                    </a:lnTo>
                    <a:lnTo>
                      <a:pt x="68" y="25"/>
                    </a:lnTo>
                    <a:lnTo>
                      <a:pt x="52" y="16"/>
                    </a:lnTo>
                    <a:lnTo>
                      <a:pt x="26" y="7"/>
                    </a:lnTo>
                    <a:lnTo>
                      <a:pt x="43" y="5"/>
                    </a:lnTo>
                    <a:lnTo>
                      <a:pt x="57" y="1"/>
                    </a:lnTo>
                    <a:close/>
                  </a:path>
                </a:pathLst>
              </a:custGeom>
              <a:solidFill>
                <a:srgbClr val="6019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Freeform 17"/>
              <p:cNvSpPr>
                <a:spLocks/>
              </p:cNvSpPr>
              <p:nvPr/>
            </p:nvSpPr>
            <p:spPr bwMode="auto">
              <a:xfrm>
                <a:off x="2724150" y="4298951"/>
                <a:ext cx="65088" cy="10477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1" y="63"/>
                  </a:cxn>
                  <a:cxn ang="0">
                    <a:pos x="0" y="118"/>
                  </a:cxn>
                  <a:cxn ang="0">
                    <a:pos x="59" y="124"/>
                  </a:cxn>
                  <a:cxn ang="0">
                    <a:pos x="126" y="178"/>
                  </a:cxn>
                  <a:cxn ang="0">
                    <a:pos x="165" y="263"/>
                  </a:cxn>
                  <a:cxn ang="0">
                    <a:pos x="153" y="167"/>
                  </a:cxn>
                  <a:cxn ang="0">
                    <a:pos x="79" y="105"/>
                  </a:cxn>
                  <a:cxn ang="0">
                    <a:pos x="53" y="64"/>
                  </a:cxn>
                  <a:cxn ang="0">
                    <a:pos x="99" y="102"/>
                  </a:cxn>
                  <a:cxn ang="0">
                    <a:pos x="130" y="122"/>
                  </a:cxn>
                  <a:cxn ang="0">
                    <a:pos x="121" y="67"/>
                  </a:cxn>
                  <a:cxn ang="0">
                    <a:pos x="74" y="45"/>
                  </a:cxn>
                  <a:cxn ang="0">
                    <a:pos x="36" y="0"/>
                  </a:cxn>
                </a:cxnLst>
                <a:rect l="0" t="0" r="r" b="b"/>
                <a:pathLst>
                  <a:path w="165" h="263">
                    <a:moveTo>
                      <a:pt x="36" y="0"/>
                    </a:moveTo>
                    <a:lnTo>
                      <a:pt x="21" y="63"/>
                    </a:lnTo>
                    <a:lnTo>
                      <a:pt x="0" y="118"/>
                    </a:lnTo>
                    <a:lnTo>
                      <a:pt x="59" y="124"/>
                    </a:lnTo>
                    <a:lnTo>
                      <a:pt x="126" y="178"/>
                    </a:lnTo>
                    <a:lnTo>
                      <a:pt x="165" y="263"/>
                    </a:lnTo>
                    <a:lnTo>
                      <a:pt x="153" y="167"/>
                    </a:lnTo>
                    <a:lnTo>
                      <a:pt x="79" y="105"/>
                    </a:lnTo>
                    <a:lnTo>
                      <a:pt x="53" y="64"/>
                    </a:lnTo>
                    <a:lnTo>
                      <a:pt x="99" y="102"/>
                    </a:lnTo>
                    <a:lnTo>
                      <a:pt x="130" y="122"/>
                    </a:lnTo>
                    <a:lnTo>
                      <a:pt x="121" y="67"/>
                    </a:lnTo>
                    <a:lnTo>
                      <a:pt x="74" y="4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331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Freeform 18"/>
              <p:cNvSpPr>
                <a:spLocks/>
              </p:cNvSpPr>
              <p:nvPr/>
            </p:nvSpPr>
            <p:spPr bwMode="auto">
              <a:xfrm>
                <a:off x="2792413" y="4335463"/>
                <a:ext cx="23813" cy="93663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27" y="15"/>
                  </a:cxn>
                  <a:cxn ang="0">
                    <a:pos x="17" y="78"/>
                  </a:cxn>
                  <a:cxn ang="0">
                    <a:pos x="0" y="166"/>
                  </a:cxn>
                  <a:cxn ang="0">
                    <a:pos x="8" y="237"/>
                  </a:cxn>
                  <a:cxn ang="0">
                    <a:pos x="22" y="170"/>
                  </a:cxn>
                  <a:cxn ang="0">
                    <a:pos x="35" y="27"/>
                  </a:cxn>
                  <a:cxn ang="0">
                    <a:pos x="62" y="32"/>
                  </a:cxn>
                  <a:cxn ang="0">
                    <a:pos x="60" y="0"/>
                  </a:cxn>
                </a:cxnLst>
                <a:rect l="0" t="0" r="r" b="b"/>
                <a:pathLst>
                  <a:path w="62" h="237">
                    <a:moveTo>
                      <a:pt x="60" y="0"/>
                    </a:moveTo>
                    <a:lnTo>
                      <a:pt x="27" y="15"/>
                    </a:lnTo>
                    <a:lnTo>
                      <a:pt x="17" y="78"/>
                    </a:lnTo>
                    <a:lnTo>
                      <a:pt x="0" y="166"/>
                    </a:lnTo>
                    <a:lnTo>
                      <a:pt x="8" y="237"/>
                    </a:lnTo>
                    <a:lnTo>
                      <a:pt x="22" y="170"/>
                    </a:lnTo>
                    <a:lnTo>
                      <a:pt x="35" y="27"/>
                    </a:lnTo>
                    <a:lnTo>
                      <a:pt x="62" y="32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FF331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Freeform 19"/>
              <p:cNvSpPr>
                <a:spLocks/>
              </p:cNvSpPr>
              <p:nvPr/>
            </p:nvSpPr>
            <p:spPr bwMode="auto">
              <a:xfrm>
                <a:off x="2797175" y="4286251"/>
                <a:ext cx="168275" cy="258763"/>
              </a:xfrm>
              <a:custGeom>
                <a:avLst/>
                <a:gdLst/>
                <a:ahLst/>
                <a:cxnLst>
                  <a:cxn ang="0">
                    <a:pos x="209" y="61"/>
                  </a:cxn>
                  <a:cxn ang="0">
                    <a:pos x="371" y="273"/>
                  </a:cxn>
                  <a:cxn ang="0">
                    <a:pos x="408" y="382"/>
                  </a:cxn>
                  <a:cxn ang="0">
                    <a:pos x="418" y="437"/>
                  </a:cxn>
                  <a:cxn ang="0">
                    <a:pos x="422" y="481"/>
                  </a:cxn>
                  <a:cxn ang="0">
                    <a:pos x="410" y="523"/>
                  </a:cxn>
                  <a:cxn ang="0">
                    <a:pos x="375" y="566"/>
                  </a:cxn>
                  <a:cxn ang="0">
                    <a:pos x="340" y="586"/>
                  </a:cxn>
                  <a:cxn ang="0">
                    <a:pos x="309" y="604"/>
                  </a:cxn>
                  <a:cxn ang="0">
                    <a:pos x="276" y="617"/>
                  </a:cxn>
                  <a:cxn ang="0">
                    <a:pos x="238" y="621"/>
                  </a:cxn>
                  <a:cxn ang="0">
                    <a:pos x="187" y="603"/>
                  </a:cxn>
                  <a:cxn ang="0">
                    <a:pos x="178" y="648"/>
                  </a:cxn>
                  <a:cxn ang="0">
                    <a:pos x="162" y="649"/>
                  </a:cxn>
                  <a:cxn ang="0">
                    <a:pos x="148" y="627"/>
                  </a:cxn>
                  <a:cxn ang="0">
                    <a:pos x="136" y="590"/>
                  </a:cxn>
                  <a:cxn ang="0">
                    <a:pos x="159" y="499"/>
                  </a:cxn>
                  <a:cxn ang="0">
                    <a:pos x="187" y="508"/>
                  </a:cxn>
                  <a:cxn ang="0">
                    <a:pos x="211" y="473"/>
                  </a:cxn>
                  <a:cxn ang="0">
                    <a:pos x="292" y="527"/>
                  </a:cxn>
                  <a:cxn ang="0">
                    <a:pos x="320" y="536"/>
                  </a:cxn>
                  <a:cxn ang="0">
                    <a:pos x="333" y="497"/>
                  </a:cxn>
                  <a:cxn ang="0">
                    <a:pos x="381" y="482"/>
                  </a:cxn>
                  <a:cxn ang="0">
                    <a:pos x="350" y="458"/>
                  </a:cxn>
                  <a:cxn ang="0">
                    <a:pos x="291" y="434"/>
                  </a:cxn>
                  <a:cxn ang="0">
                    <a:pos x="249" y="404"/>
                  </a:cxn>
                  <a:cxn ang="0">
                    <a:pos x="284" y="302"/>
                  </a:cxn>
                  <a:cxn ang="0">
                    <a:pos x="248" y="317"/>
                  </a:cxn>
                  <a:cxn ang="0">
                    <a:pos x="259" y="205"/>
                  </a:cxn>
                  <a:cxn ang="0">
                    <a:pos x="221" y="299"/>
                  </a:cxn>
                  <a:cxn ang="0">
                    <a:pos x="208" y="465"/>
                  </a:cxn>
                  <a:cxn ang="0">
                    <a:pos x="119" y="490"/>
                  </a:cxn>
                  <a:cxn ang="0">
                    <a:pos x="127" y="385"/>
                  </a:cxn>
                  <a:cxn ang="0">
                    <a:pos x="83" y="521"/>
                  </a:cxn>
                  <a:cxn ang="0">
                    <a:pos x="0" y="510"/>
                  </a:cxn>
                  <a:cxn ang="0">
                    <a:pos x="27" y="158"/>
                  </a:cxn>
                  <a:cxn ang="0">
                    <a:pos x="78" y="76"/>
                  </a:cxn>
                  <a:cxn ang="0">
                    <a:pos x="105" y="177"/>
                  </a:cxn>
                  <a:cxn ang="0">
                    <a:pos x="87" y="371"/>
                  </a:cxn>
                  <a:cxn ang="0">
                    <a:pos x="123" y="150"/>
                  </a:cxn>
                  <a:cxn ang="0">
                    <a:pos x="147" y="126"/>
                  </a:cxn>
                  <a:cxn ang="0">
                    <a:pos x="196" y="311"/>
                  </a:cxn>
                  <a:cxn ang="0">
                    <a:pos x="148" y="98"/>
                  </a:cxn>
                  <a:cxn ang="0">
                    <a:pos x="101" y="65"/>
                  </a:cxn>
                  <a:cxn ang="0">
                    <a:pos x="49" y="24"/>
                  </a:cxn>
                  <a:cxn ang="0">
                    <a:pos x="53" y="4"/>
                  </a:cxn>
                </a:cxnLst>
                <a:rect l="0" t="0" r="r" b="b"/>
                <a:pathLst>
                  <a:path w="422" h="653">
                    <a:moveTo>
                      <a:pt x="52" y="0"/>
                    </a:moveTo>
                    <a:lnTo>
                      <a:pt x="209" y="61"/>
                    </a:lnTo>
                    <a:lnTo>
                      <a:pt x="312" y="175"/>
                    </a:lnTo>
                    <a:lnTo>
                      <a:pt x="371" y="273"/>
                    </a:lnTo>
                    <a:lnTo>
                      <a:pt x="375" y="321"/>
                    </a:lnTo>
                    <a:lnTo>
                      <a:pt x="408" y="382"/>
                    </a:lnTo>
                    <a:lnTo>
                      <a:pt x="414" y="411"/>
                    </a:lnTo>
                    <a:lnTo>
                      <a:pt x="418" y="437"/>
                    </a:lnTo>
                    <a:lnTo>
                      <a:pt x="422" y="460"/>
                    </a:lnTo>
                    <a:lnTo>
                      <a:pt x="422" y="481"/>
                    </a:lnTo>
                    <a:lnTo>
                      <a:pt x="418" y="503"/>
                    </a:lnTo>
                    <a:lnTo>
                      <a:pt x="410" y="523"/>
                    </a:lnTo>
                    <a:lnTo>
                      <a:pt x="396" y="543"/>
                    </a:lnTo>
                    <a:lnTo>
                      <a:pt x="375" y="566"/>
                    </a:lnTo>
                    <a:lnTo>
                      <a:pt x="357" y="575"/>
                    </a:lnTo>
                    <a:lnTo>
                      <a:pt x="340" y="586"/>
                    </a:lnTo>
                    <a:lnTo>
                      <a:pt x="324" y="596"/>
                    </a:lnTo>
                    <a:lnTo>
                      <a:pt x="309" y="604"/>
                    </a:lnTo>
                    <a:lnTo>
                      <a:pt x="293" y="612"/>
                    </a:lnTo>
                    <a:lnTo>
                      <a:pt x="276" y="617"/>
                    </a:lnTo>
                    <a:lnTo>
                      <a:pt x="258" y="620"/>
                    </a:lnTo>
                    <a:lnTo>
                      <a:pt x="238" y="621"/>
                    </a:lnTo>
                    <a:lnTo>
                      <a:pt x="188" y="572"/>
                    </a:lnTo>
                    <a:lnTo>
                      <a:pt x="187" y="603"/>
                    </a:lnTo>
                    <a:lnTo>
                      <a:pt x="185" y="632"/>
                    </a:lnTo>
                    <a:lnTo>
                      <a:pt x="178" y="648"/>
                    </a:lnTo>
                    <a:lnTo>
                      <a:pt x="171" y="653"/>
                    </a:lnTo>
                    <a:lnTo>
                      <a:pt x="162" y="649"/>
                    </a:lnTo>
                    <a:lnTo>
                      <a:pt x="155" y="639"/>
                    </a:lnTo>
                    <a:lnTo>
                      <a:pt x="148" y="627"/>
                    </a:lnTo>
                    <a:lnTo>
                      <a:pt x="142" y="609"/>
                    </a:lnTo>
                    <a:lnTo>
                      <a:pt x="136" y="590"/>
                    </a:lnTo>
                    <a:lnTo>
                      <a:pt x="101" y="512"/>
                    </a:lnTo>
                    <a:lnTo>
                      <a:pt x="159" y="499"/>
                    </a:lnTo>
                    <a:lnTo>
                      <a:pt x="187" y="488"/>
                    </a:lnTo>
                    <a:lnTo>
                      <a:pt x="187" y="508"/>
                    </a:lnTo>
                    <a:lnTo>
                      <a:pt x="207" y="500"/>
                    </a:lnTo>
                    <a:lnTo>
                      <a:pt x="211" y="473"/>
                    </a:lnTo>
                    <a:lnTo>
                      <a:pt x="242" y="478"/>
                    </a:lnTo>
                    <a:lnTo>
                      <a:pt x="292" y="527"/>
                    </a:lnTo>
                    <a:lnTo>
                      <a:pt x="303" y="568"/>
                    </a:lnTo>
                    <a:lnTo>
                      <a:pt x="320" y="536"/>
                    </a:lnTo>
                    <a:lnTo>
                      <a:pt x="277" y="487"/>
                    </a:lnTo>
                    <a:lnTo>
                      <a:pt x="333" y="497"/>
                    </a:lnTo>
                    <a:lnTo>
                      <a:pt x="368" y="513"/>
                    </a:lnTo>
                    <a:lnTo>
                      <a:pt x="381" y="482"/>
                    </a:lnTo>
                    <a:lnTo>
                      <a:pt x="299" y="467"/>
                    </a:lnTo>
                    <a:lnTo>
                      <a:pt x="350" y="458"/>
                    </a:lnTo>
                    <a:lnTo>
                      <a:pt x="331" y="435"/>
                    </a:lnTo>
                    <a:lnTo>
                      <a:pt x="291" y="434"/>
                    </a:lnTo>
                    <a:lnTo>
                      <a:pt x="243" y="448"/>
                    </a:lnTo>
                    <a:lnTo>
                      <a:pt x="249" y="404"/>
                    </a:lnTo>
                    <a:lnTo>
                      <a:pt x="282" y="358"/>
                    </a:lnTo>
                    <a:lnTo>
                      <a:pt x="284" y="302"/>
                    </a:lnTo>
                    <a:lnTo>
                      <a:pt x="255" y="337"/>
                    </a:lnTo>
                    <a:lnTo>
                      <a:pt x="248" y="317"/>
                    </a:lnTo>
                    <a:lnTo>
                      <a:pt x="257" y="274"/>
                    </a:lnTo>
                    <a:lnTo>
                      <a:pt x="259" y="205"/>
                    </a:lnTo>
                    <a:lnTo>
                      <a:pt x="235" y="241"/>
                    </a:lnTo>
                    <a:lnTo>
                      <a:pt x="221" y="299"/>
                    </a:lnTo>
                    <a:lnTo>
                      <a:pt x="217" y="415"/>
                    </a:lnTo>
                    <a:lnTo>
                      <a:pt x="208" y="465"/>
                    </a:lnTo>
                    <a:lnTo>
                      <a:pt x="159" y="491"/>
                    </a:lnTo>
                    <a:lnTo>
                      <a:pt x="119" y="490"/>
                    </a:lnTo>
                    <a:lnTo>
                      <a:pt x="120" y="448"/>
                    </a:lnTo>
                    <a:lnTo>
                      <a:pt x="127" y="385"/>
                    </a:lnTo>
                    <a:lnTo>
                      <a:pt x="101" y="432"/>
                    </a:lnTo>
                    <a:lnTo>
                      <a:pt x="83" y="521"/>
                    </a:lnTo>
                    <a:lnTo>
                      <a:pt x="43" y="520"/>
                    </a:lnTo>
                    <a:lnTo>
                      <a:pt x="0" y="510"/>
                    </a:lnTo>
                    <a:lnTo>
                      <a:pt x="11" y="417"/>
                    </a:lnTo>
                    <a:lnTo>
                      <a:pt x="27" y="158"/>
                    </a:lnTo>
                    <a:lnTo>
                      <a:pt x="53" y="104"/>
                    </a:lnTo>
                    <a:lnTo>
                      <a:pt x="78" y="76"/>
                    </a:lnTo>
                    <a:lnTo>
                      <a:pt x="109" y="101"/>
                    </a:lnTo>
                    <a:lnTo>
                      <a:pt x="105" y="177"/>
                    </a:lnTo>
                    <a:lnTo>
                      <a:pt x="90" y="299"/>
                    </a:lnTo>
                    <a:lnTo>
                      <a:pt x="87" y="371"/>
                    </a:lnTo>
                    <a:lnTo>
                      <a:pt x="118" y="305"/>
                    </a:lnTo>
                    <a:lnTo>
                      <a:pt x="123" y="150"/>
                    </a:lnTo>
                    <a:lnTo>
                      <a:pt x="121" y="74"/>
                    </a:lnTo>
                    <a:lnTo>
                      <a:pt x="147" y="126"/>
                    </a:lnTo>
                    <a:lnTo>
                      <a:pt x="160" y="211"/>
                    </a:lnTo>
                    <a:lnTo>
                      <a:pt x="196" y="311"/>
                    </a:lnTo>
                    <a:lnTo>
                      <a:pt x="182" y="247"/>
                    </a:lnTo>
                    <a:lnTo>
                      <a:pt x="148" y="98"/>
                    </a:lnTo>
                    <a:lnTo>
                      <a:pt x="121" y="54"/>
                    </a:lnTo>
                    <a:lnTo>
                      <a:pt x="101" y="65"/>
                    </a:lnTo>
                    <a:lnTo>
                      <a:pt x="48" y="28"/>
                    </a:lnTo>
                    <a:lnTo>
                      <a:pt x="49" y="24"/>
                    </a:lnTo>
                    <a:lnTo>
                      <a:pt x="52" y="14"/>
                    </a:lnTo>
                    <a:lnTo>
                      <a:pt x="53" y="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Freeform 20"/>
              <p:cNvSpPr>
                <a:spLocks/>
              </p:cNvSpPr>
              <p:nvPr/>
            </p:nvSpPr>
            <p:spPr bwMode="auto">
              <a:xfrm>
                <a:off x="2684463" y="4349751"/>
                <a:ext cx="106363" cy="130175"/>
              </a:xfrm>
              <a:custGeom>
                <a:avLst/>
                <a:gdLst/>
                <a:ahLst/>
                <a:cxnLst>
                  <a:cxn ang="0">
                    <a:pos x="260" y="172"/>
                  </a:cxn>
                  <a:cxn ang="0">
                    <a:pos x="270" y="279"/>
                  </a:cxn>
                  <a:cxn ang="0">
                    <a:pos x="228" y="195"/>
                  </a:cxn>
                  <a:cxn ang="0">
                    <a:pos x="179" y="130"/>
                  </a:cxn>
                  <a:cxn ang="0">
                    <a:pos x="114" y="48"/>
                  </a:cxn>
                  <a:cxn ang="0">
                    <a:pos x="124" y="100"/>
                  </a:cxn>
                  <a:cxn ang="0">
                    <a:pos x="215" y="230"/>
                  </a:cxn>
                  <a:cxn ang="0">
                    <a:pos x="235" y="324"/>
                  </a:cxn>
                  <a:cxn ang="0">
                    <a:pos x="184" y="327"/>
                  </a:cxn>
                  <a:cxn ang="0">
                    <a:pos x="97" y="210"/>
                  </a:cxn>
                  <a:cxn ang="0">
                    <a:pos x="7" y="33"/>
                  </a:cxn>
                  <a:cxn ang="0">
                    <a:pos x="0" y="0"/>
                  </a:cxn>
                  <a:cxn ang="0">
                    <a:pos x="65" y="25"/>
                  </a:cxn>
                  <a:cxn ang="0">
                    <a:pos x="84" y="7"/>
                  </a:cxn>
                  <a:cxn ang="0">
                    <a:pos x="106" y="11"/>
                  </a:cxn>
                  <a:cxn ang="0">
                    <a:pos x="125" y="17"/>
                  </a:cxn>
                  <a:cxn ang="0">
                    <a:pos x="143" y="21"/>
                  </a:cxn>
                  <a:cxn ang="0">
                    <a:pos x="157" y="26"/>
                  </a:cxn>
                  <a:cxn ang="0">
                    <a:pos x="169" y="31"/>
                  </a:cxn>
                  <a:cxn ang="0">
                    <a:pos x="180" y="37"/>
                  </a:cxn>
                  <a:cxn ang="0">
                    <a:pos x="190" y="43"/>
                  </a:cxn>
                  <a:cxn ang="0">
                    <a:pos x="198" y="52"/>
                  </a:cxn>
                  <a:cxn ang="0">
                    <a:pos x="204" y="60"/>
                  </a:cxn>
                  <a:cxn ang="0">
                    <a:pos x="212" y="71"/>
                  </a:cxn>
                  <a:cxn ang="0">
                    <a:pos x="218" y="83"/>
                  </a:cxn>
                  <a:cxn ang="0">
                    <a:pos x="225" y="97"/>
                  </a:cxn>
                  <a:cxn ang="0">
                    <a:pos x="232" y="112"/>
                  </a:cxn>
                  <a:cxn ang="0">
                    <a:pos x="241" y="129"/>
                  </a:cxn>
                  <a:cxn ang="0">
                    <a:pos x="249" y="149"/>
                  </a:cxn>
                  <a:cxn ang="0">
                    <a:pos x="260" y="172"/>
                  </a:cxn>
                </a:cxnLst>
                <a:rect l="0" t="0" r="r" b="b"/>
                <a:pathLst>
                  <a:path w="270" h="327">
                    <a:moveTo>
                      <a:pt x="260" y="172"/>
                    </a:moveTo>
                    <a:lnTo>
                      <a:pt x="270" y="279"/>
                    </a:lnTo>
                    <a:lnTo>
                      <a:pt x="228" y="195"/>
                    </a:lnTo>
                    <a:lnTo>
                      <a:pt x="179" y="130"/>
                    </a:lnTo>
                    <a:lnTo>
                      <a:pt x="114" y="48"/>
                    </a:lnTo>
                    <a:lnTo>
                      <a:pt x="124" y="100"/>
                    </a:lnTo>
                    <a:lnTo>
                      <a:pt x="215" y="230"/>
                    </a:lnTo>
                    <a:lnTo>
                      <a:pt x="235" y="324"/>
                    </a:lnTo>
                    <a:lnTo>
                      <a:pt x="184" y="327"/>
                    </a:lnTo>
                    <a:lnTo>
                      <a:pt x="97" y="210"/>
                    </a:lnTo>
                    <a:lnTo>
                      <a:pt x="7" y="33"/>
                    </a:lnTo>
                    <a:lnTo>
                      <a:pt x="0" y="0"/>
                    </a:lnTo>
                    <a:lnTo>
                      <a:pt x="65" y="25"/>
                    </a:lnTo>
                    <a:lnTo>
                      <a:pt x="84" y="7"/>
                    </a:lnTo>
                    <a:lnTo>
                      <a:pt x="106" y="11"/>
                    </a:lnTo>
                    <a:lnTo>
                      <a:pt x="125" y="17"/>
                    </a:lnTo>
                    <a:lnTo>
                      <a:pt x="143" y="21"/>
                    </a:lnTo>
                    <a:lnTo>
                      <a:pt x="157" y="26"/>
                    </a:lnTo>
                    <a:lnTo>
                      <a:pt x="169" y="31"/>
                    </a:lnTo>
                    <a:lnTo>
                      <a:pt x="180" y="37"/>
                    </a:lnTo>
                    <a:lnTo>
                      <a:pt x="190" y="43"/>
                    </a:lnTo>
                    <a:lnTo>
                      <a:pt x="198" y="52"/>
                    </a:lnTo>
                    <a:lnTo>
                      <a:pt x="204" y="60"/>
                    </a:lnTo>
                    <a:lnTo>
                      <a:pt x="212" y="71"/>
                    </a:lnTo>
                    <a:lnTo>
                      <a:pt x="218" y="83"/>
                    </a:lnTo>
                    <a:lnTo>
                      <a:pt x="225" y="97"/>
                    </a:lnTo>
                    <a:lnTo>
                      <a:pt x="232" y="112"/>
                    </a:lnTo>
                    <a:lnTo>
                      <a:pt x="241" y="129"/>
                    </a:lnTo>
                    <a:lnTo>
                      <a:pt x="249" y="149"/>
                    </a:lnTo>
                    <a:lnTo>
                      <a:pt x="260" y="172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Freeform 21"/>
              <p:cNvSpPr>
                <a:spLocks/>
              </p:cNvSpPr>
              <p:nvPr/>
            </p:nvSpPr>
            <p:spPr bwMode="auto">
              <a:xfrm>
                <a:off x="2803525" y="4538663"/>
                <a:ext cx="103188" cy="387350"/>
              </a:xfrm>
              <a:custGeom>
                <a:avLst/>
                <a:gdLst/>
                <a:ahLst/>
                <a:cxnLst>
                  <a:cxn ang="0">
                    <a:pos x="245" y="0"/>
                  </a:cxn>
                  <a:cxn ang="0">
                    <a:pos x="241" y="120"/>
                  </a:cxn>
                  <a:cxn ang="0">
                    <a:pos x="240" y="212"/>
                  </a:cxn>
                  <a:cxn ang="0">
                    <a:pos x="262" y="593"/>
                  </a:cxn>
                  <a:cxn ang="0">
                    <a:pos x="250" y="961"/>
                  </a:cxn>
                  <a:cxn ang="0">
                    <a:pos x="128" y="975"/>
                  </a:cxn>
                  <a:cxn ang="0">
                    <a:pos x="23" y="972"/>
                  </a:cxn>
                  <a:cxn ang="0">
                    <a:pos x="25" y="910"/>
                  </a:cxn>
                  <a:cxn ang="0">
                    <a:pos x="29" y="779"/>
                  </a:cxn>
                  <a:cxn ang="0">
                    <a:pos x="40" y="462"/>
                  </a:cxn>
                  <a:cxn ang="0">
                    <a:pos x="54" y="542"/>
                  </a:cxn>
                  <a:cxn ang="0">
                    <a:pos x="112" y="658"/>
                  </a:cxn>
                  <a:cxn ang="0">
                    <a:pos x="123" y="817"/>
                  </a:cxn>
                  <a:cxn ang="0">
                    <a:pos x="144" y="738"/>
                  </a:cxn>
                  <a:cxn ang="0">
                    <a:pos x="130" y="615"/>
                  </a:cxn>
                  <a:cxn ang="0">
                    <a:pos x="67" y="419"/>
                  </a:cxn>
                  <a:cxn ang="0">
                    <a:pos x="28" y="252"/>
                  </a:cxn>
                  <a:cxn ang="0">
                    <a:pos x="0" y="39"/>
                  </a:cxn>
                  <a:cxn ang="0">
                    <a:pos x="43" y="58"/>
                  </a:cxn>
                  <a:cxn ang="0">
                    <a:pos x="75" y="138"/>
                  </a:cxn>
                  <a:cxn ang="0">
                    <a:pos x="129" y="378"/>
                  </a:cxn>
                  <a:cxn ang="0">
                    <a:pos x="116" y="254"/>
                  </a:cxn>
                  <a:cxn ang="0">
                    <a:pos x="78" y="11"/>
                  </a:cxn>
                  <a:cxn ang="0">
                    <a:pos x="139" y="61"/>
                  </a:cxn>
                  <a:cxn ang="0">
                    <a:pos x="145" y="59"/>
                  </a:cxn>
                  <a:cxn ang="0">
                    <a:pos x="156" y="53"/>
                  </a:cxn>
                  <a:cxn ang="0">
                    <a:pos x="175" y="44"/>
                  </a:cxn>
                  <a:cxn ang="0">
                    <a:pos x="195" y="33"/>
                  </a:cxn>
                  <a:cxn ang="0">
                    <a:pos x="215" y="23"/>
                  </a:cxn>
                  <a:cxn ang="0">
                    <a:pos x="231" y="13"/>
                  </a:cxn>
                  <a:cxn ang="0">
                    <a:pos x="243" y="5"/>
                  </a:cxn>
                  <a:cxn ang="0">
                    <a:pos x="245" y="0"/>
                  </a:cxn>
                </a:cxnLst>
                <a:rect l="0" t="0" r="r" b="b"/>
                <a:pathLst>
                  <a:path w="262" h="975">
                    <a:moveTo>
                      <a:pt x="245" y="0"/>
                    </a:moveTo>
                    <a:lnTo>
                      <a:pt x="241" y="120"/>
                    </a:lnTo>
                    <a:lnTo>
                      <a:pt x="240" y="212"/>
                    </a:lnTo>
                    <a:lnTo>
                      <a:pt x="262" y="593"/>
                    </a:lnTo>
                    <a:lnTo>
                      <a:pt x="250" y="961"/>
                    </a:lnTo>
                    <a:lnTo>
                      <a:pt x="128" y="975"/>
                    </a:lnTo>
                    <a:lnTo>
                      <a:pt x="23" y="972"/>
                    </a:lnTo>
                    <a:lnTo>
                      <a:pt x="25" y="910"/>
                    </a:lnTo>
                    <a:lnTo>
                      <a:pt x="29" y="779"/>
                    </a:lnTo>
                    <a:lnTo>
                      <a:pt x="40" y="462"/>
                    </a:lnTo>
                    <a:lnTo>
                      <a:pt x="54" y="542"/>
                    </a:lnTo>
                    <a:lnTo>
                      <a:pt x="112" y="658"/>
                    </a:lnTo>
                    <a:lnTo>
                      <a:pt x="123" y="817"/>
                    </a:lnTo>
                    <a:lnTo>
                      <a:pt x="144" y="738"/>
                    </a:lnTo>
                    <a:lnTo>
                      <a:pt x="130" y="615"/>
                    </a:lnTo>
                    <a:lnTo>
                      <a:pt x="67" y="419"/>
                    </a:lnTo>
                    <a:lnTo>
                      <a:pt x="28" y="252"/>
                    </a:lnTo>
                    <a:lnTo>
                      <a:pt x="0" y="39"/>
                    </a:lnTo>
                    <a:lnTo>
                      <a:pt x="43" y="58"/>
                    </a:lnTo>
                    <a:lnTo>
                      <a:pt x="75" y="138"/>
                    </a:lnTo>
                    <a:lnTo>
                      <a:pt x="129" y="378"/>
                    </a:lnTo>
                    <a:lnTo>
                      <a:pt x="116" y="254"/>
                    </a:lnTo>
                    <a:lnTo>
                      <a:pt x="78" y="11"/>
                    </a:lnTo>
                    <a:lnTo>
                      <a:pt x="139" y="61"/>
                    </a:lnTo>
                    <a:lnTo>
                      <a:pt x="145" y="59"/>
                    </a:lnTo>
                    <a:lnTo>
                      <a:pt x="156" y="53"/>
                    </a:lnTo>
                    <a:lnTo>
                      <a:pt x="175" y="44"/>
                    </a:lnTo>
                    <a:lnTo>
                      <a:pt x="195" y="33"/>
                    </a:lnTo>
                    <a:lnTo>
                      <a:pt x="215" y="23"/>
                    </a:lnTo>
                    <a:lnTo>
                      <a:pt x="231" y="13"/>
                    </a:lnTo>
                    <a:lnTo>
                      <a:pt x="243" y="5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Freeform 22"/>
              <p:cNvSpPr>
                <a:spLocks/>
              </p:cNvSpPr>
              <p:nvPr/>
            </p:nvSpPr>
            <p:spPr bwMode="auto">
              <a:xfrm>
                <a:off x="2686050" y="4548188"/>
                <a:ext cx="120650" cy="381000"/>
              </a:xfrm>
              <a:custGeom>
                <a:avLst/>
                <a:gdLst/>
                <a:ahLst/>
                <a:cxnLst>
                  <a:cxn ang="0">
                    <a:pos x="268" y="66"/>
                  </a:cxn>
                  <a:cxn ang="0">
                    <a:pos x="279" y="243"/>
                  </a:cxn>
                  <a:cxn ang="0">
                    <a:pos x="305" y="507"/>
                  </a:cxn>
                  <a:cxn ang="0">
                    <a:pos x="291" y="957"/>
                  </a:cxn>
                  <a:cxn ang="0">
                    <a:pos x="109" y="933"/>
                  </a:cxn>
                  <a:cxn ang="0">
                    <a:pos x="0" y="928"/>
                  </a:cxn>
                  <a:cxn ang="0">
                    <a:pos x="43" y="771"/>
                  </a:cxn>
                  <a:cxn ang="0">
                    <a:pos x="54" y="437"/>
                  </a:cxn>
                  <a:cxn ang="0">
                    <a:pos x="79" y="509"/>
                  </a:cxn>
                  <a:cxn ang="0">
                    <a:pos x="91" y="640"/>
                  </a:cxn>
                  <a:cxn ang="0">
                    <a:pos x="210" y="759"/>
                  </a:cxn>
                  <a:cxn ang="0">
                    <a:pos x="189" y="618"/>
                  </a:cxn>
                  <a:cxn ang="0">
                    <a:pos x="109" y="309"/>
                  </a:cxn>
                  <a:cxn ang="0">
                    <a:pos x="112" y="278"/>
                  </a:cxn>
                  <a:cxn ang="0">
                    <a:pos x="107" y="243"/>
                  </a:cxn>
                  <a:cxn ang="0">
                    <a:pos x="99" y="205"/>
                  </a:cxn>
                  <a:cxn ang="0">
                    <a:pos x="87" y="167"/>
                  </a:cxn>
                  <a:cxn ang="0">
                    <a:pos x="75" y="130"/>
                  </a:cxn>
                  <a:cxn ang="0">
                    <a:pos x="66" y="97"/>
                  </a:cxn>
                  <a:cxn ang="0">
                    <a:pos x="59" y="70"/>
                  </a:cxn>
                  <a:cxn ang="0">
                    <a:pos x="58" y="50"/>
                  </a:cxn>
                  <a:cxn ang="0">
                    <a:pos x="60" y="42"/>
                  </a:cxn>
                  <a:cxn ang="0">
                    <a:pos x="64" y="35"/>
                  </a:cxn>
                  <a:cxn ang="0">
                    <a:pos x="68" y="33"/>
                  </a:cxn>
                  <a:cxn ang="0">
                    <a:pos x="74" y="34"/>
                  </a:cxn>
                  <a:cxn ang="0">
                    <a:pos x="81" y="38"/>
                  </a:cxn>
                  <a:cxn ang="0">
                    <a:pos x="89" y="48"/>
                  </a:cxn>
                  <a:cxn ang="0">
                    <a:pos x="99" y="61"/>
                  </a:cxn>
                  <a:cxn ang="0">
                    <a:pos x="110" y="79"/>
                  </a:cxn>
                  <a:cxn ang="0">
                    <a:pos x="221" y="170"/>
                  </a:cxn>
                  <a:cxn ang="0">
                    <a:pos x="197" y="90"/>
                  </a:cxn>
                  <a:cxn ang="0">
                    <a:pos x="130" y="0"/>
                  </a:cxn>
                  <a:cxn ang="0">
                    <a:pos x="252" y="13"/>
                  </a:cxn>
                  <a:cxn ang="0">
                    <a:pos x="268" y="66"/>
                  </a:cxn>
                </a:cxnLst>
                <a:rect l="0" t="0" r="r" b="b"/>
                <a:pathLst>
                  <a:path w="305" h="957">
                    <a:moveTo>
                      <a:pt x="268" y="66"/>
                    </a:moveTo>
                    <a:lnTo>
                      <a:pt x="279" y="243"/>
                    </a:lnTo>
                    <a:lnTo>
                      <a:pt x="305" y="507"/>
                    </a:lnTo>
                    <a:lnTo>
                      <a:pt x="291" y="957"/>
                    </a:lnTo>
                    <a:lnTo>
                      <a:pt x="109" y="933"/>
                    </a:lnTo>
                    <a:lnTo>
                      <a:pt x="0" y="928"/>
                    </a:lnTo>
                    <a:lnTo>
                      <a:pt x="43" y="771"/>
                    </a:lnTo>
                    <a:lnTo>
                      <a:pt x="54" y="437"/>
                    </a:lnTo>
                    <a:lnTo>
                      <a:pt x="79" y="509"/>
                    </a:lnTo>
                    <a:lnTo>
                      <a:pt x="91" y="640"/>
                    </a:lnTo>
                    <a:lnTo>
                      <a:pt x="210" y="759"/>
                    </a:lnTo>
                    <a:lnTo>
                      <a:pt x="189" y="618"/>
                    </a:lnTo>
                    <a:lnTo>
                      <a:pt x="109" y="309"/>
                    </a:lnTo>
                    <a:lnTo>
                      <a:pt x="112" y="278"/>
                    </a:lnTo>
                    <a:lnTo>
                      <a:pt x="107" y="243"/>
                    </a:lnTo>
                    <a:lnTo>
                      <a:pt x="99" y="205"/>
                    </a:lnTo>
                    <a:lnTo>
                      <a:pt x="87" y="167"/>
                    </a:lnTo>
                    <a:lnTo>
                      <a:pt x="75" y="130"/>
                    </a:lnTo>
                    <a:lnTo>
                      <a:pt x="66" y="97"/>
                    </a:lnTo>
                    <a:lnTo>
                      <a:pt x="59" y="70"/>
                    </a:lnTo>
                    <a:lnTo>
                      <a:pt x="58" y="50"/>
                    </a:lnTo>
                    <a:lnTo>
                      <a:pt x="60" y="42"/>
                    </a:lnTo>
                    <a:lnTo>
                      <a:pt x="64" y="35"/>
                    </a:lnTo>
                    <a:lnTo>
                      <a:pt x="68" y="33"/>
                    </a:lnTo>
                    <a:lnTo>
                      <a:pt x="74" y="34"/>
                    </a:lnTo>
                    <a:lnTo>
                      <a:pt x="81" y="38"/>
                    </a:lnTo>
                    <a:lnTo>
                      <a:pt x="89" y="48"/>
                    </a:lnTo>
                    <a:lnTo>
                      <a:pt x="99" y="61"/>
                    </a:lnTo>
                    <a:lnTo>
                      <a:pt x="110" y="79"/>
                    </a:lnTo>
                    <a:lnTo>
                      <a:pt x="221" y="170"/>
                    </a:lnTo>
                    <a:lnTo>
                      <a:pt x="197" y="90"/>
                    </a:lnTo>
                    <a:lnTo>
                      <a:pt x="130" y="0"/>
                    </a:lnTo>
                    <a:lnTo>
                      <a:pt x="252" y="13"/>
                    </a:lnTo>
                    <a:lnTo>
                      <a:pt x="268" y="66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Freeform 23"/>
              <p:cNvSpPr>
                <a:spLocks/>
              </p:cNvSpPr>
              <p:nvPr/>
            </p:nvSpPr>
            <p:spPr bwMode="auto">
              <a:xfrm>
                <a:off x="2614613" y="4341813"/>
                <a:ext cx="177800" cy="211138"/>
              </a:xfrm>
              <a:custGeom>
                <a:avLst/>
                <a:gdLst/>
                <a:ahLst/>
                <a:cxnLst>
                  <a:cxn ang="0">
                    <a:pos x="371" y="340"/>
                  </a:cxn>
                  <a:cxn ang="0">
                    <a:pos x="206" y="0"/>
                  </a:cxn>
                  <a:cxn ang="0">
                    <a:pos x="0" y="55"/>
                  </a:cxn>
                  <a:cxn ang="0">
                    <a:pos x="106" y="320"/>
                  </a:cxn>
                  <a:cxn ang="0">
                    <a:pos x="152" y="294"/>
                  </a:cxn>
                  <a:cxn ang="0">
                    <a:pos x="185" y="275"/>
                  </a:cxn>
                  <a:cxn ang="0">
                    <a:pos x="220" y="300"/>
                  </a:cxn>
                  <a:cxn ang="0">
                    <a:pos x="257" y="345"/>
                  </a:cxn>
                  <a:cxn ang="0">
                    <a:pos x="253" y="431"/>
                  </a:cxn>
                  <a:cxn ang="0">
                    <a:pos x="199" y="463"/>
                  </a:cxn>
                  <a:cxn ang="0">
                    <a:pos x="222" y="505"/>
                  </a:cxn>
                  <a:cxn ang="0">
                    <a:pos x="447" y="531"/>
                  </a:cxn>
                  <a:cxn ang="0">
                    <a:pos x="431" y="495"/>
                  </a:cxn>
                  <a:cxn ang="0">
                    <a:pos x="371" y="340"/>
                  </a:cxn>
                </a:cxnLst>
                <a:rect l="0" t="0" r="r" b="b"/>
                <a:pathLst>
                  <a:path w="447" h="531">
                    <a:moveTo>
                      <a:pt x="371" y="340"/>
                    </a:moveTo>
                    <a:lnTo>
                      <a:pt x="206" y="0"/>
                    </a:lnTo>
                    <a:lnTo>
                      <a:pt x="0" y="55"/>
                    </a:lnTo>
                    <a:lnTo>
                      <a:pt x="106" y="320"/>
                    </a:lnTo>
                    <a:lnTo>
                      <a:pt x="152" y="294"/>
                    </a:lnTo>
                    <a:lnTo>
                      <a:pt x="185" y="275"/>
                    </a:lnTo>
                    <a:lnTo>
                      <a:pt x="220" y="300"/>
                    </a:lnTo>
                    <a:lnTo>
                      <a:pt x="257" y="345"/>
                    </a:lnTo>
                    <a:lnTo>
                      <a:pt x="253" y="431"/>
                    </a:lnTo>
                    <a:lnTo>
                      <a:pt x="199" y="463"/>
                    </a:lnTo>
                    <a:lnTo>
                      <a:pt x="222" y="505"/>
                    </a:lnTo>
                    <a:lnTo>
                      <a:pt x="447" y="531"/>
                    </a:lnTo>
                    <a:lnTo>
                      <a:pt x="431" y="495"/>
                    </a:lnTo>
                    <a:lnTo>
                      <a:pt x="371" y="34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Freeform 24"/>
              <p:cNvSpPr>
                <a:spLocks/>
              </p:cNvSpPr>
              <p:nvPr/>
            </p:nvSpPr>
            <p:spPr bwMode="auto">
              <a:xfrm>
                <a:off x="2733675" y="4479926"/>
                <a:ext cx="106363" cy="58738"/>
              </a:xfrm>
              <a:custGeom>
                <a:avLst/>
                <a:gdLst/>
                <a:ahLst/>
                <a:cxnLst>
                  <a:cxn ang="0">
                    <a:pos x="254" y="39"/>
                  </a:cxn>
                  <a:cxn ang="0">
                    <a:pos x="192" y="38"/>
                  </a:cxn>
                  <a:cxn ang="0">
                    <a:pos x="132" y="3"/>
                  </a:cxn>
                  <a:cxn ang="0">
                    <a:pos x="79" y="1"/>
                  </a:cxn>
                  <a:cxn ang="0">
                    <a:pos x="38" y="0"/>
                  </a:cxn>
                  <a:cxn ang="0">
                    <a:pos x="50" y="21"/>
                  </a:cxn>
                  <a:cxn ang="0">
                    <a:pos x="9" y="7"/>
                  </a:cxn>
                  <a:cxn ang="0">
                    <a:pos x="4" y="32"/>
                  </a:cxn>
                  <a:cxn ang="0">
                    <a:pos x="0" y="58"/>
                  </a:cxn>
                  <a:cxn ang="0">
                    <a:pos x="23" y="82"/>
                  </a:cxn>
                  <a:cxn ang="0">
                    <a:pos x="30" y="115"/>
                  </a:cxn>
                  <a:cxn ang="0">
                    <a:pos x="79" y="149"/>
                  </a:cxn>
                  <a:cxn ang="0">
                    <a:pos x="123" y="150"/>
                  </a:cxn>
                  <a:cxn ang="0">
                    <a:pos x="266" y="127"/>
                  </a:cxn>
                  <a:cxn ang="0">
                    <a:pos x="269" y="81"/>
                  </a:cxn>
                  <a:cxn ang="0">
                    <a:pos x="254" y="39"/>
                  </a:cxn>
                </a:cxnLst>
                <a:rect l="0" t="0" r="r" b="b"/>
                <a:pathLst>
                  <a:path w="269" h="150">
                    <a:moveTo>
                      <a:pt x="254" y="39"/>
                    </a:moveTo>
                    <a:lnTo>
                      <a:pt x="192" y="38"/>
                    </a:lnTo>
                    <a:lnTo>
                      <a:pt x="132" y="3"/>
                    </a:lnTo>
                    <a:lnTo>
                      <a:pt x="79" y="1"/>
                    </a:lnTo>
                    <a:lnTo>
                      <a:pt x="38" y="0"/>
                    </a:lnTo>
                    <a:lnTo>
                      <a:pt x="50" y="21"/>
                    </a:lnTo>
                    <a:lnTo>
                      <a:pt x="9" y="7"/>
                    </a:lnTo>
                    <a:lnTo>
                      <a:pt x="4" y="32"/>
                    </a:lnTo>
                    <a:lnTo>
                      <a:pt x="0" y="58"/>
                    </a:lnTo>
                    <a:lnTo>
                      <a:pt x="23" y="82"/>
                    </a:lnTo>
                    <a:lnTo>
                      <a:pt x="30" y="115"/>
                    </a:lnTo>
                    <a:lnTo>
                      <a:pt x="79" y="149"/>
                    </a:lnTo>
                    <a:lnTo>
                      <a:pt x="123" y="150"/>
                    </a:lnTo>
                    <a:lnTo>
                      <a:pt x="266" y="127"/>
                    </a:lnTo>
                    <a:lnTo>
                      <a:pt x="269" y="81"/>
                    </a:lnTo>
                    <a:lnTo>
                      <a:pt x="254" y="39"/>
                    </a:ln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Freeform 25"/>
              <p:cNvSpPr>
                <a:spLocks/>
              </p:cNvSpPr>
              <p:nvPr/>
            </p:nvSpPr>
            <p:spPr bwMode="auto">
              <a:xfrm>
                <a:off x="2684463" y="4392613"/>
                <a:ext cx="63500" cy="109538"/>
              </a:xfrm>
              <a:custGeom>
                <a:avLst/>
                <a:gdLst/>
                <a:ahLst/>
                <a:cxnLst>
                  <a:cxn ang="0">
                    <a:pos x="11" y="164"/>
                  </a:cxn>
                  <a:cxn ang="0">
                    <a:pos x="25" y="123"/>
                  </a:cxn>
                  <a:cxn ang="0">
                    <a:pos x="14" y="74"/>
                  </a:cxn>
                  <a:cxn ang="0">
                    <a:pos x="24" y="0"/>
                  </a:cxn>
                  <a:cxn ang="0">
                    <a:pos x="48" y="22"/>
                  </a:cxn>
                  <a:cxn ang="0">
                    <a:pos x="47" y="67"/>
                  </a:cxn>
                  <a:cxn ang="0">
                    <a:pos x="79" y="68"/>
                  </a:cxn>
                  <a:cxn ang="0">
                    <a:pos x="98" y="43"/>
                  </a:cxn>
                  <a:cxn ang="0">
                    <a:pos x="120" y="28"/>
                  </a:cxn>
                  <a:cxn ang="0">
                    <a:pos x="134" y="32"/>
                  </a:cxn>
                  <a:cxn ang="0">
                    <a:pos x="134" y="57"/>
                  </a:cxn>
                  <a:cxn ang="0">
                    <a:pos x="157" y="78"/>
                  </a:cxn>
                  <a:cxn ang="0">
                    <a:pos x="156" y="111"/>
                  </a:cxn>
                  <a:cxn ang="0">
                    <a:pos x="164" y="140"/>
                  </a:cxn>
                  <a:cxn ang="0">
                    <a:pos x="150" y="177"/>
                  </a:cxn>
                  <a:cxn ang="0">
                    <a:pos x="112" y="202"/>
                  </a:cxn>
                  <a:cxn ang="0">
                    <a:pos x="41" y="249"/>
                  </a:cxn>
                  <a:cxn ang="0">
                    <a:pos x="15" y="277"/>
                  </a:cxn>
                  <a:cxn ang="0">
                    <a:pos x="0" y="240"/>
                  </a:cxn>
                  <a:cxn ang="0">
                    <a:pos x="11" y="164"/>
                  </a:cxn>
                </a:cxnLst>
                <a:rect l="0" t="0" r="r" b="b"/>
                <a:pathLst>
                  <a:path w="164" h="277">
                    <a:moveTo>
                      <a:pt x="11" y="164"/>
                    </a:moveTo>
                    <a:lnTo>
                      <a:pt x="25" y="123"/>
                    </a:lnTo>
                    <a:lnTo>
                      <a:pt x="14" y="74"/>
                    </a:lnTo>
                    <a:lnTo>
                      <a:pt x="24" y="0"/>
                    </a:lnTo>
                    <a:lnTo>
                      <a:pt x="48" y="22"/>
                    </a:lnTo>
                    <a:lnTo>
                      <a:pt x="47" y="67"/>
                    </a:lnTo>
                    <a:lnTo>
                      <a:pt x="79" y="68"/>
                    </a:lnTo>
                    <a:lnTo>
                      <a:pt x="98" y="43"/>
                    </a:lnTo>
                    <a:lnTo>
                      <a:pt x="120" y="28"/>
                    </a:lnTo>
                    <a:lnTo>
                      <a:pt x="134" y="32"/>
                    </a:lnTo>
                    <a:lnTo>
                      <a:pt x="134" y="57"/>
                    </a:lnTo>
                    <a:lnTo>
                      <a:pt x="157" y="78"/>
                    </a:lnTo>
                    <a:lnTo>
                      <a:pt x="156" y="111"/>
                    </a:lnTo>
                    <a:lnTo>
                      <a:pt x="164" y="140"/>
                    </a:lnTo>
                    <a:lnTo>
                      <a:pt x="150" y="177"/>
                    </a:lnTo>
                    <a:lnTo>
                      <a:pt x="112" y="202"/>
                    </a:lnTo>
                    <a:lnTo>
                      <a:pt x="41" y="249"/>
                    </a:lnTo>
                    <a:lnTo>
                      <a:pt x="15" y="277"/>
                    </a:lnTo>
                    <a:lnTo>
                      <a:pt x="0" y="240"/>
                    </a:lnTo>
                    <a:lnTo>
                      <a:pt x="11" y="164"/>
                    </a:ln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Freeform 26"/>
              <p:cNvSpPr>
                <a:spLocks/>
              </p:cNvSpPr>
              <p:nvPr/>
            </p:nvSpPr>
            <p:spPr bwMode="auto">
              <a:xfrm>
                <a:off x="2613025" y="4440238"/>
                <a:ext cx="73025" cy="88900"/>
              </a:xfrm>
              <a:custGeom>
                <a:avLst/>
                <a:gdLst/>
                <a:ahLst/>
                <a:cxnLst>
                  <a:cxn ang="0">
                    <a:pos x="178" y="37"/>
                  </a:cxn>
                  <a:cxn ang="0">
                    <a:pos x="128" y="64"/>
                  </a:cxn>
                  <a:cxn ang="0">
                    <a:pos x="107" y="99"/>
                  </a:cxn>
                  <a:cxn ang="0">
                    <a:pos x="81" y="142"/>
                  </a:cxn>
                  <a:cxn ang="0">
                    <a:pos x="78" y="109"/>
                  </a:cxn>
                  <a:cxn ang="0">
                    <a:pos x="103" y="63"/>
                  </a:cxn>
                  <a:cxn ang="0">
                    <a:pos x="59" y="69"/>
                  </a:cxn>
                  <a:cxn ang="0">
                    <a:pos x="64" y="41"/>
                  </a:cxn>
                  <a:cxn ang="0">
                    <a:pos x="84" y="33"/>
                  </a:cxn>
                  <a:cxn ang="0">
                    <a:pos x="52" y="0"/>
                  </a:cxn>
                  <a:cxn ang="0">
                    <a:pos x="44" y="32"/>
                  </a:cxn>
                  <a:cxn ang="0">
                    <a:pos x="18" y="53"/>
                  </a:cxn>
                  <a:cxn ang="0">
                    <a:pos x="0" y="96"/>
                  </a:cxn>
                  <a:cxn ang="0">
                    <a:pos x="2" y="137"/>
                  </a:cxn>
                  <a:cxn ang="0">
                    <a:pos x="4" y="167"/>
                  </a:cxn>
                  <a:cxn ang="0">
                    <a:pos x="7" y="188"/>
                  </a:cxn>
                  <a:cxn ang="0">
                    <a:pos x="13" y="202"/>
                  </a:cxn>
                  <a:cxn ang="0">
                    <a:pos x="22" y="210"/>
                  </a:cxn>
                  <a:cxn ang="0">
                    <a:pos x="35" y="215"/>
                  </a:cxn>
                  <a:cxn ang="0">
                    <a:pos x="54" y="218"/>
                  </a:cxn>
                  <a:cxn ang="0">
                    <a:pos x="80" y="222"/>
                  </a:cxn>
                  <a:cxn ang="0">
                    <a:pos x="185" y="216"/>
                  </a:cxn>
                  <a:cxn ang="0">
                    <a:pos x="174" y="179"/>
                  </a:cxn>
                  <a:cxn ang="0">
                    <a:pos x="168" y="121"/>
                  </a:cxn>
                  <a:cxn ang="0">
                    <a:pos x="178" y="37"/>
                  </a:cxn>
                </a:cxnLst>
                <a:rect l="0" t="0" r="r" b="b"/>
                <a:pathLst>
                  <a:path w="185" h="222">
                    <a:moveTo>
                      <a:pt x="178" y="37"/>
                    </a:moveTo>
                    <a:lnTo>
                      <a:pt x="128" y="64"/>
                    </a:lnTo>
                    <a:lnTo>
                      <a:pt x="107" y="99"/>
                    </a:lnTo>
                    <a:lnTo>
                      <a:pt x="81" y="142"/>
                    </a:lnTo>
                    <a:lnTo>
                      <a:pt x="78" y="109"/>
                    </a:lnTo>
                    <a:lnTo>
                      <a:pt x="103" y="63"/>
                    </a:lnTo>
                    <a:lnTo>
                      <a:pt x="59" y="69"/>
                    </a:lnTo>
                    <a:lnTo>
                      <a:pt x="64" y="41"/>
                    </a:lnTo>
                    <a:lnTo>
                      <a:pt x="84" y="33"/>
                    </a:lnTo>
                    <a:lnTo>
                      <a:pt x="52" y="0"/>
                    </a:lnTo>
                    <a:lnTo>
                      <a:pt x="44" y="32"/>
                    </a:lnTo>
                    <a:lnTo>
                      <a:pt x="18" y="53"/>
                    </a:lnTo>
                    <a:lnTo>
                      <a:pt x="0" y="96"/>
                    </a:lnTo>
                    <a:lnTo>
                      <a:pt x="2" y="137"/>
                    </a:lnTo>
                    <a:lnTo>
                      <a:pt x="4" y="167"/>
                    </a:lnTo>
                    <a:lnTo>
                      <a:pt x="7" y="188"/>
                    </a:lnTo>
                    <a:lnTo>
                      <a:pt x="13" y="202"/>
                    </a:lnTo>
                    <a:lnTo>
                      <a:pt x="22" y="210"/>
                    </a:lnTo>
                    <a:lnTo>
                      <a:pt x="35" y="215"/>
                    </a:lnTo>
                    <a:lnTo>
                      <a:pt x="54" y="218"/>
                    </a:lnTo>
                    <a:lnTo>
                      <a:pt x="80" y="222"/>
                    </a:lnTo>
                    <a:lnTo>
                      <a:pt x="185" y="216"/>
                    </a:lnTo>
                    <a:lnTo>
                      <a:pt x="174" y="179"/>
                    </a:lnTo>
                    <a:lnTo>
                      <a:pt x="168" y="121"/>
                    </a:lnTo>
                    <a:lnTo>
                      <a:pt x="178" y="37"/>
                    </a:lnTo>
                    <a:close/>
                  </a:path>
                </a:pathLst>
              </a:custGeom>
              <a:solidFill>
                <a:srgbClr val="D8CCD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Freeform 27"/>
              <p:cNvSpPr>
                <a:spLocks/>
              </p:cNvSpPr>
              <p:nvPr/>
            </p:nvSpPr>
            <p:spPr bwMode="auto">
              <a:xfrm>
                <a:off x="2682875" y="4483101"/>
                <a:ext cx="30163" cy="36513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7" y="17"/>
                  </a:cxn>
                  <a:cxn ang="0">
                    <a:pos x="1" y="9"/>
                  </a:cxn>
                  <a:cxn ang="0">
                    <a:pos x="0" y="55"/>
                  </a:cxn>
                  <a:cxn ang="0">
                    <a:pos x="19" y="92"/>
                  </a:cxn>
                  <a:cxn ang="0">
                    <a:pos x="72" y="67"/>
                  </a:cxn>
                  <a:cxn ang="0">
                    <a:pos x="76" y="28"/>
                  </a:cxn>
                  <a:cxn ang="0">
                    <a:pos x="72" y="0"/>
                  </a:cxn>
                </a:cxnLst>
                <a:rect l="0" t="0" r="r" b="b"/>
                <a:pathLst>
                  <a:path w="76" h="92">
                    <a:moveTo>
                      <a:pt x="72" y="0"/>
                    </a:moveTo>
                    <a:lnTo>
                      <a:pt x="37" y="17"/>
                    </a:lnTo>
                    <a:lnTo>
                      <a:pt x="1" y="9"/>
                    </a:lnTo>
                    <a:lnTo>
                      <a:pt x="0" y="55"/>
                    </a:lnTo>
                    <a:lnTo>
                      <a:pt x="19" y="92"/>
                    </a:lnTo>
                    <a:lnTo>
                      <a:pt x="72" y="67"/>
                    </a:lnTo>
                    <a:lnTo>
                      <a:pt x="76" y="28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35474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Freeform 28"/>
              <p:cNvSpPr>
                <a:spLocks/>
              </p:cNvSpPr>
              <p:nvPr/>
            </p:nvSpPr>
            <p:spPr bwMode="auto">
              <a:xfrm>
                <a:off x="2738438" y="4278313"/>
                <a:ext cx="46038" cy="19526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4"/>
                  </a:cxn>
                  <a:cxn ang="0">
                    <a:pos x="14" y="154"/>
                  </a:cxn>
                  <a:cxn ang="0">
                    <a:pos x="13" y="277"/>
                  </a:cxn>
                  <a:cxn ang="0">
                    <a:pos x="64" y="395"/>
                  </a:cxn>
                  <a:cxn ang="0">
                    <a:pos x="86" y="493"/>
                  </a:cxn>
                  <a:cxn ang="0">
                    <a:pos x="114" y="493"/>
                  </a:cxn>
                  <a:cxn ang="0">
                    <a:pos x="41" y="318"/>
                  </a:cxn>
                  <a:cxn ang="0">
                    <a:pos x="25" y="252"/>
                  </a:cxn>
                  <a:cxn ang="0">
                    <a:pos x="29" y="125"/>
                  </a:cxn>
                  <a:cxn ang="0">
                    <a:pos x="12" y="44"/>
                  </a:cxn>
                  <a:cxn ang="0">
                    <a:pos x="15" y="0"/>
                  </a:cxn>
                </a:cxnLst>
                <a:rect l="0" t="0" r="r" b="b"/>
                <a:pathLst>
                  <a:path w="114" h="493">
                    <a:moveTo>
                      <a:pt x="15" y="0"/>
                    </a:moveTo>
                    <a:lnTo>
                      <a:pt x="0" y="14"/>
                    </a:lnTo>
                    <a:lnTo>
                      <a:pt x="14" y="154"/>
                    </a:lnTo>
                    <a:lnTo>
                      <a:pt x="13" y="277"/>
                    </a:lnTo>
                    <a:lnTo>
                      <a:pt x="64" y="395"/>
                    </a:lnTo>
                    <a:lnTo>
                      <a:pt x="86" y="493"/>
                    </a:lnTo>
                    <a:lnTo>
                      <a:pt x="114" y="493"/>
                    </a:lnTo>
                    <a:lnTo>
                      <a:pt x="41" y="318"/>
                    </a:lnTo>
                    <a:lnTo>
                      <a:pt x="25" y="252"/>
                    </a:lnTo>
                    <a:lnTo>
                      <a:pt x="29" y="125"/>
                    </a:lnTo>
                    <a:lnTo>
                      <a:pt x="12" y="4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Freeform 29"/>
              <p:cNvSpPr>
                <a:spLocks/>
              </p:cNvSpPr>
              <p:nvPr/>
            </p:nvSpPr>
            <p:spPr bwMode="auto">
              <a:xfrm>
                <a:off x="2816225" y="4283076"/>
                <a:ext cx="61913" cy="936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5" y="12"/>
                  </a:cxn>
                  <a:cxn ang="0">
                    <a:pos x="47" y="24"/>
                  </a:cxn>
                  <a:cxn ang="0">
                    <a:pos x="63" y="36"/>
                  </a:cxn>
                  <a:cxn ang="0">
                    <a:pos x="77" y="50"/>
                  </a:cxn>
                  <a:cxn ang="0">
                    <a:pos x="85" y="65"/>
                  </a:cxn>
                  <a:cxn ang="0">
                    <a:pos x="92" y="83"/>
                  </a:cxn>
                  <a:cxn ang="0">
                    <a:pos x="95" y="106"/>
                  </a:cxn>
                  <a:cxn ang="0">
                    <a:pos x="95" y="135"/>
                  </a:cxn>
                  <a:cxn ang="0">
                    <a:pos x="131" y="136"/>
                  </a:cxn>
                  <a:cxn ang="0">
                    <a:pos x="144" y="174"/>
                  </a:cxn>
                  <a:cxn ang="0">
                    <a:pos x="154" y="221"/>
                  </a:cxn>
                  <a:cxn ang="0">
                    <a:pos x="132" y="210"/>
                  </a:cxn>
                  <a:cxn ang="0">
                    <a:pos x="123" y="155"/>
                  </a:cxn>
                  <a:cxn ang="0">
                    <a:pos x="92" y="154"/>
                  </a:cxn>
                  <a:cxn ang="0">
                    <a:pos x="61" y="171"/>
                  </a:cxn>
                  <a:cxn ang="0">
                    <a:pos x="60" y="214"/>
                  </a:cxn>
                  <a:cxn ang="0">
                    <a:pos x="45" y="236"/>
                  </a:cxn>
                  <a:cxn ang="0">
                    <a:pos x="46" y="178"/>
                  </a:cxn>
                  <a:cxn ang="0">
                    <a:pos x="48" y="152"/>
                  </a:cxn>
                  <a:cxn ang="0">
                    <a:pos x="77" y="128"/>
                  </a:cxn>
                  <a:cxn ang="0">
                    <a:pos x="77" y="106"/>
                  </a:cxn>
                  <a:cxn ang="0">
                    <a:pos x="76" y="89"/>
                  </a:cxn>
                  <a:cxn ang="0">
                    <a:pos x="73" y="77"/>
                  </a:cxn>
                  <a:cxn ang="0">
                    <a:pos x="69" y="66"/>
                  </a:cxn>
                  <a:cxn ang="0">
                    <a:pos x="62" y="56"/>
                  </a:cxn>
                  <a:cxn ang="0">
                    <a:pos x="52" y="48"/>
                  </a:cxn>
                  <a:cxn ang="0">
                    <a:pos x="39" y="37"/>
                  </a:cxn>
                  <a:cxn ang="0">
                    <a:pos x="22" y="24"/>
                  </a:cxn>
                  <a:cxn ang="0">
                    <a:pos x="0" y="0"/>
                  </a:cxn>
                </a:cxnLst>
                <a:rect l="0" t="0" r="r" b="b"/>
                <a:pathLst>
                  <a:path w="154" h="236">
                    <a:moveTo>
                      <a:pt x="0" y="0"/>
                    </a:moveTo>
                    <a:lnTo>
                      <a:pt x="25" y="12"/>
                    </a:lnTo>
                    <a:lnTo>
                      <a:pt x="47" y="24"/>
                    </a:lnTo>
                    <a:lnTo>
                      <a:pt x="63" y="36"/>
                    </a:lnTo>
                    <a:lnTo>
                      <a:pt x="77" y="50"/>
                    </a:lnTo>
                    <a:lnTo>
                      <a:pt x="85" y="65"/>
                    </a:lnTo>
                    <a:lnTo>
                      <a:pt x="92" y="83"/>
                    </a:lnTo>
                    <a:lnTo>
                      <a:pt x="95" y="106"/>
                    </a:lnTo>
                    <a:lnTo>
                      <a:pt x="95" y="135"/>
                    </a:lnTo>
                    <a:lnTo>
                      <a:pt x="131" y="136"/>
                    </a:lnTo>
                    <a:lnTo>
                      <a:pt x="144" y="174"/>
                    </a:lnTo>
                    <a:lnTo>
                      <a:pt x="154" y="221"/>
                    </a:lnTo>
                    <a:lnTo>
                      <a:pt x="132" y="210"/>
                    </a:lnTo>
                    <a:lnTo>
                      <a:pt x="123" y="155"/>
                    </a:lnTo>
                    <a:lnTo>
                      <a:pt x="92" y="154"/>
                    </a:lnTo>
                    <a:lnTo>
                      <a:pt x="61" y="171"/>
                    </a:lnTo>
                    <a:lnTo>
                      <a:pt x="60" y="214"/>
                    </a:lnTo>
                    <a:lnTo>
                      <a:pt x="45" y="236"/>
                    </a:lnTo>
                    <a:lnTo>
                      <a:pt x="46" y="178"/>
                    </a:lnTo>
                    <a:lnTo>
                      <a:pt x="48" y="152"/>
                    </a:lnTo>
                    <a:lnTo>
                      <a:pt x="77" y="128"/>
                    </a:lnTo>
                    <a:lnTo>
                      <a:pt x="77" y="106"/>
                    </a:lnTo>
                    <a:lnTo>
                      <a:pt x="76" y="89"/>
                    </a:lnTo>
                    <a:lnTo>
                      <a:pt x="73" y="77"/>
                    </a:lnTo>
                    <a:lnTo>
                      <a:pt x="69" y="66"/>
                    </a:lnTo>
                    <a:lnTo>
                      <a:pt x="62" y="56"/>
                    </a:lnTo>
                    <a:lnTo>
                      <a:pt x="52" y="48"/>
                    </a:lnTo>
                    <a:lnTo>
                      <a:pt x="39" y="37"/>
                    </a:lnTo>
                    <a:lnTo>
                      <a:pt x="2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Freeform 30"/>
              <p:cNvSpPr>
                <a:spLocks/>
              </p:cNvSpPr>
              <p:nvPr/>
            </p:nvSpPr>
            <p:spPr bwMode="auto">
              <a:xfrm>
                <a:off x="2862263" y="4356101"/>
                <a:ext cx="30163" cy="96838"/>
              </a:xfrm>
              <a:custGeom>
                <a:avLst/>
                <a:gdLst/>
                <a:ahLst/>
                <a:cxnLst>
                  <a:cxn ang="0">
                    <a:pos x="36" y="25"/>
                  </a:cxn>
                  <a:cxn ang="0">
                    <a:pos x="75" y="168"/>
                  </a:cxn>
                  <a:cxn ang="0">
                    <a:pos x="74" y="212"/>
                  </a:cxn>
                  <a:cxn ang="0">
                    <a:pos x="73" y="238"/>
                  </a:cxn>
                  <a:cxn ang="0">
                    <a:pos x="33" y="240"/>
                  </a:cxn>
                  <a:cxn ang="0">
                    <a:pos x="0" y="243"/>
                  </a:cxn>
                  <a:cxn ang="0">
                    <a:pos x="1" y="218"/>
                  </a:cxn>
                  <a:cxn ang="0">
                    <a:pos x="27" y="211"/>
                  </a:cxn>
                  <a:cxn ang="0">
                    <a:pos x="26" y="233"/>
                  </a:cxn>
                  <a:cxn ang="0">
                    <a:pos x="62" y="223"/>
                  </a:cxn>
                  <a:cxn ang="0">
                    <a:pos x="64" y="172"/>
                  </a:cxn>
                  <a:cxn ang="0">
                    <a:pos x="24" y="0"/>
                  </a:cxn>
                  <a:cxn ang="0">
                    <a:pos x="36" y="25"/>
                  </a:cxn>
                </a:cxnLst>
                <a:rect l="0" t="0" r="r" b="b"/>
                <a:pathLst>
                  <a:path w="75" h="243">
                    <a:moveTo>
                      <a:pt x="36" y="25"/>
                    </a:moveTo>
                    <a:lnTo>
                      <a:pt x="75" y="168"/>
                    </a:lnTo>
                    <a:lnTo>
                      <a:pt x="74" y="212"/>
                    </a:lnTo>
                    <a:lnTo>
                      <a:pt x="73" y="238"/>
                    </a:lnTo>
                    <a:lnTo>
                      <a:pt x="33" y="240"/>
                    </a:lnTo>
                    <a:lnTo>
                      <a:pt x="0" y="243"/>
                    </a:lnTo>
                    <a:lnTo>
                      <a:pt x="1" y="218"/>
                    </a:lnTo>
                    <a:lnTo>
                      <a:pt x="27" y="211"/>
                    </a:lnTo>
                    <a:lnTo>
                      <a:pt x="26" y="233"/>
                    </a:lnTo>
                    <a:lnTo>
                      <a:pt x="62" y="223"/>
                    </a:lnTo>
                    <a:lnTo>
                      <a:pt x="64" y="172"/>
                    </a:lnTo>
                    <a:lnTo>
                      <a:pt x="24" y="0"/>
                    </a:lnTo>
                    <a:lnTo>
                      <a:pt x="36" y="25"/>
                    </a:lnTo>
                    <a:close/>
                  </a:path>
                </a:pathLst>
              </a:custGeom>
              <a:solidFill>
                <a:srgbClr val="5E5B5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Freeform 31"/>
              <p:cNvSpPr>
                <a:spLocks/>
              </p:cNvSpPr>
              <p:nvPr/>
            </p:nvSpPr>
            <p:spPr bwMode="auto">
              <a:xfrm>
                <a:off x="2832100" y="4357688"/>
                <a:ext cx="22225" cy="96838"/>
              </a:xfrm>
              <a:custGeom>
                <a:avLst/>
                <a:gdLst/>
                <a:ahLst/>
                <a:cxnLst>
                  <a:cxn ang="0">
                    <a:pos x="13" y="33"/>
                  </a:cxn>
                  <a:cxn ang="0">
                    <a:pos x="11" y="98"/>
                  </a:cxn>
                  <a:cxn ang="0">
                    <a:pos x="14" y="207"/>
                  </a:cxn>
                  <a:cxn ang="0">
                    <a:pos x="32" y="223"/>
                  </a:cxn>
                  <a:cxn ang="0">
                    <a:pos x="54" y="223"/>
                  </a:cxn>
                  <a:cxn ang="0">
                    <a:pos x="54" y="241"/>
                  </a:cxn>
                  <a:cxn ang="0">
                    <a:pos x="28" y="240"/>
                  </a:cxn>
                  <a:cxn ang="0">
                    <a:pos x="0" y="210"/>
                  </a:cxn>
                  <a:cxn ang="0">
                    <a:pos x="3" y="94"/>
                  </a:cxn>
                  <a:cxn ang="0">
                    <a:pos x="7" y="0"/>
                  </a:cxn>
                  <a:cxn ang="0">
                    <a:pos x="13" y="33"/>
                  </a:cxn>
                </a:cxnLst>
                <a:rect l="0" t="0" r="r" b="b"/>
                <a:pathLst>
                  <a:path w="54" h="241">
                    <a:moveTo>
                      <a:pt x="13" y="33"/>
                    </a:moveTo>
                    <a:lnTo>
                      <a:pt x="11" y="98"/>
                    </a:lnTo>
                    <a:lnTo>
                      <a:pt x="14" y="207"/>
                    </a:lnTo>
                    <a:lnTo>
                      <a:pt x="32" y="223"/>
                    </a:lnTo>
                    <a:lnTo>
                      <a:pt x="54" y="223"/>
                    </a:lnTo>
                    <a:lnTo>
                      <a:pt x="54" y="241"/>
                    </a:lnTo>
                    <a:lnTo>
                      <a:pt x="28" y="240"/>
                    </a:lnTo>
                    <a:lnTo>
                      <a:pt x="0" y="210"/>
                    </a:lnTo>
                    <a:lnTo>
                      <a:pt x="3" y="94"/>
                    </a:lnTo>
                    <a:lnTo>
                      <a:pt x="7" y="0"/>
                    </a:lnTo>
                    <a:lnTo>
                      <a:pt x="13" y="33"/>
                    </a:lnTo>
                    <a:close/>
                  </a:path>
                </a:pathLst>
              </a:custGeom>
              <a:solidFill>
                <a:srgbClr val="5E5B5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Freeform 32"/>
              <p:cNvSpPr>
                <a:spLocks/>
              </p:cNvSpPr>
              <p:nvPr/>
            </p:nvSpPr>
            <p:spPr bwMode="auto">
              <a:xfrm>
                <a:off x="2862263" y="4440238"/>
                <a:ext cx="19050" cy="14288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3"/>
                  </a:cxn>
                  <a:cxn ang="0">
                    <a:pos x="7" y="35"/>
                  </a:cxn>
                  <a:cxn ang="0">
                    <a:pos x="46" y="33"/>
                  </a:cxn>
                  <a:cxn ang="0">
                    <a:pos x="32" y="0"/>
                  </a:cxn>
                </a:cxnLst>
                <a:rect l="0" t="0" r="r" b="b"/>
                <a:pathLst>
                  <a:path w="46" h="35">
                    <a:moveTo>
                      <a:pt x="32" y="0"/>
                    </a:moveTo>
                    <a:lnTo>
                      <a:pt x="0" y="13"/>
                    </a:lnTo>
                    <a:lnTo>
                      <a:pt x="7" y="35"/>
                    </a:lnTo>
                    <a:lnTo>
                      <a:pt x="46" y="33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Freeform 33"/>
              <p:cNvSpPr>
                <a:spLocks/>
              </p:cNvSpPr>
              <p:nvPr/>
            </p:nvSpPr>
            <p:spPr bwMode="auto">
              <a:xfrm>
                <a:off x="2840038" y="4440238"/>
                <a:ext cx="17463" cy="12700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0" y="14"/>
                  </a:cxn>
                  <a:cxn ang="0">
                    <a:pos x="7" y="35"/>
                  </a:cxn>
                  <a:cxn ang="0">
                    <a:pos x="47" y="33"/>
                  </a:cxn>
                  <a:cxn ang="0">
                    <a:pos x="33" y="0"/>
                  </a:cxn>
                </a:cxnLst>
                <a:rect l="0" t="0" r="r" b="b"/>
                <a:pathLst>
                  <a:path w="47" h="35">
                    <a:moveTo>
                      <a:pt x="33" y="0"/>
                    </a:moveTo>
                    <a:lnTo>
                      <a:pt x="0" y="14"/>
                    </a:lnTo>
                    <a:lnTo>
                      <a:pt x="7" y="35"/>
                    </a:lnTo>
                    <a:lnTo>
                      <a:pt x="47" y="33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Freeform 34"/>
              <p:cNvSpPr>
                <a:spLocks/>
              </p:cNvSpPr>
              <p:nvPr/>
            </p:nvSpPr>
            <p:spPr bwMode="auto">
              <a:xfrm>
                <a:off x="2714625" y="4405313"/>
                <a:ext cx="36513" cy="53975"/>
              </a:xfrm>
              <a:custGeom>
                <a:avLst/>
                <a:gdLst/>
                <a:ahLst/>
                <a:cxnLst>
                  <a:cxn ang="0">
                    <a:pos x="62" y="27"/>
                  </a:cxn>
                  <a:cxn ang="0">
                    <a:pos x="63" y="7"/>
                  </a:cxn>
                  <a:cxn ang="0">
                    <a:pos x="42" y="0"/>
                  </a:cxn>
                  <a:cxn ang="0">
                    <a:pos x="20" y="19"/>
                  </a:cxn>
                  <a:cxn ang="0">
                    <a:pos x="0" y="40"/>
                  </a:cxn>
                  <a:cxn ang="0">
                    <a:pos x="9" y="63"/>
                  </a:cxn>
                  <a:cxn ang="0">
                    <a:pos x="23" y="63"/>
                  </a:cxn>
                  <a:cxn ang="0">
                    <a:pos x="23" y="85"/>
                  </a:cxn>
                  <a:cxn ang="0">
                    <a:pos x="37" y="90"/>
                  </a:cxn>
                  <a:cxn ang="0">
                    <a:pos x="37" y="109"/>
                  </a:cxn>
                  <a:cxn ang="0">
                    <a:pos x="53" y="113"/>
                  </a:cxn>
                  <a:cxn ang="0">
                    <a:pos x="52" y="130"/>
                  </a:cxn>
                  <a:cxn ang="0">
                    <a:pos x="62" y="135"/>
                  </a:cxn>
                  <a:cxn ang="0">
                    <a:pos x="89" y="116"/>
                  </a:cxn>
                  <a:cxn ang="0">
                    <a:pos x="90" y="87"/>
                  </a:cxn>
                  <a:cxn ang="0">
                    <a:pos x="78" y="83"/>
                  </a:cxn>
                  <a:cxn ang="0">
                    <a:pos x="79" y="67"/>
                  </a:cxn>
                  <a:cxn ang="0">
                    <a:pos x="69" y="57"/>
                  </a:cxn>
                  <a:cxn ang="0">
                    <a:pos x="75" y="41"/>
                  </a:cxn>
                  <a:cxn ang="0">
                    <a:pos x="62" y="27"/>
                  </a:cxn>
                </a:cxnLst>
                <a:rect l="0" t="0" r="r" b="b"/>
                <a:pathLst>
                  <a:path w="90" h="135">
                    <a:moveTo>
                      <a:pt x="62" y="27"/>
                    </a:moveTo>
                    <a:lnTo>
                      <a:pt x="63" y="7"/>
                    </a:lnTo>
                    <a:lnTo>
                      <a:pt x="42" y="0"/>
                    </a:lnTo>
                    <a:lnTo>
                      <a:pt x="20" y="19"/>
                    </a:lnTo>
                    <a:lnTo>
                      <a:pt x="0" y="40"/>
                    </a:lnTo>
                    <a:lnTo>
                      <a:pt x="9" y="63"/>
                    </a:lnTo>
                    <a:lnTo>
                      <a:pt x="23" y="63"/>
                    </a:lnTo>
                    <a:lnTo>
                      <a:pt x="23" y="85"/>
                    </a:lnTo>
                    <a:lnTo>
                      <a:pt x="37" y="90"/>
                    </a:lnTo>
                    <a:lnTo>
                      <a:pt x="37" y="109"/>
                    </a:lnTo>
                    <a:lnTo>
                      <a:pt x="53" y="113"/>
                    </a:lnTo>
                    <a:lnTo>
                      <a:pt x="52" y="130"/>
                    </a:lnTo>
                    <a:lnTo>
                      <a:pt x="62" y="135"/>
                    </a:lnTo>
                    <a:lnTo>
                      <a:pt x="89" y="116"/>
                    </a:lnTo>
                    <a:lnTo>
                      <a:pt x="90" y="87"/>
                    </a:lnTo>
                    <a:lnTo>
                      <a:pt x="78" y="83"/>
                    </a:lnTo>
                    <a:lnTo>
                      <a:pt x="79" y="67"/>
                    </a:lnTo>
                    <a:lnTo>
                      <a:pt x="69" y="57"/>
                    </a:lnTo>
                    <a:lnTo>
                      <a:pt x="75" y="41"/>
                    </a:lnTo>
                    <a:lnTo>
                      <a:pt x="62" y="27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Freeform 35"/>
              <p:cNvSpPr>
                <a:spLocks/>
              </p:cNvSpPr>
              <p:nvPr/>
            </p:nvSpPr>
            <p:spPr bwMode="auto">
              <a:xfrm>
                <a:off x="2774950" y="4484688"/>
                <a:ext cx="57150" cy="31750"/>
              </a:xfrm>
              <a:custGeom>
                <a:avLst/>
                <a:gdLst/>
                <a:ahLst/>
                <a:cxnLst>
                  <a:cxn ang="0">
                    <a:pos x="127" y="28"/>
                  </a:cxn>
                  <a:cxn ang="0">
                    <a:pos x="102" y="27"/>
                  </a:cxn>
                  <a:cxn ang="0">
                    <a:pos x="76" y="10"/>
                  </a:cxn>
                  <a:cxn ang="0">
                    <a:pos x="44" y="0"/>
                  </a:cxn>
                  <a:cxn ang="0">
                    <a:pos x="21" y="5"/>
                  </a:cxn>
                  <a:cxn ang="0">
                    <a:pos x="1" y="19"/>
                  </a:cxn>
                  <a:cxn ang="0">
                    <a:pos x="0" y="44"/>
                  </a:cxn>
                  <a:cxn ang="0">
                    <a:pos x="26" y="46"/>
                  </a:cxn>
                  <a:cxn ang="0">
                    <a:pos x="30" y="63"/>
                  </a:cxn>
                  <a:cxn ang="0">
                    <a:pos x="35" y="74"/>
                  </a:cxn>
                  <a:cxn ang="0">
                    <a:pos x="53" y="75"/>
                  </a:cxn>
                  <a:cxn ang="0">
                    <a:pos x="100" y="82"/>
                  </a:cxn>
                  <a:cxn ang="0">
                    <a:pos x="143" y="58"/>
                  </a:cxn>
                  <a:cxn ang="0">
                    <a:pos x="144" y="28"/>
                  </a:cxn>
                  <a:cxn ang="0">
                    <a:pos x="127" y="28"/>
                  </a:cxn>
                </a:cxnLst>
                <a:rect l="0" t="0" r="r" b="b"/>
                <a:pathLst>
                  <a:path w="144" h="82">
                    <a:moveTo>
                      <a:pt x="127" y="28"/>
                    </a:moveTo>
                    <a:lnTo>
                      <a:pt x="102" y="27"/>
                    </a:lnTo>
                    <a:lnTo>
                      <a:pt x="76" y="10"/>
                    </a:lnTo>
                    <a:lnTo>
                      <a:pt x="44" y="0"/>
                    </a:lnTo>
                    <a:lnTo>
                      <a:pt x="21" y="5"/>
                    </a:lnTo>
                    <a:lnTo>
                      <a:pt x="1" y="19"/>
                    </a:lnTo>
                    <a:lnTo>
                      <a:pt x="0" y="44"/>
                    </a:lnTo>
                    <a:lnTo>
                      <a:pt x="26" y="46"/>
                    </a:lnTo>
                    <a:lnTo>
                      <a:pt x="30" y="63"/>
                    </a:lnTo>
                    <a:lnTo>
                      <a:pt x="35" y="74"/>
                    </a:lnTo>
                    <a:lnTo>
                      <a:pt x="53" y="75"/>
                    </a:lnTo>
                    <a:lnTo>
                      <a:pt x="100" y="82"/>
                    </a:lnTo>
                    <a:lnTo>
                      <a:pt x="143" y="58"/>
                    </a:lnTo>
                    <a:lnTo>
                      <a:pt x="144" y="28"/>
                    </a:lnTo>
                    <a:lnTo>
                      <a:pt x="127" y="28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Freeform 36"/>
              <p:cNvSpPr>
                <a:spLocks/>
              </p:cNvSpPr>
              <p:nvPr/>
            </p:nvSpPr>
            <p:spPr bwMode="auto">
              <a:xfrm>
                <a:off x="2752725" y="4478338"/>
                <a:ext cx="31750" cy="9525"/>
              </a:xfrm>
              <a:custGeom>
                <a:avLst/>
                <a:gdLst/>
                <a:ahLst/>
                <a:cxnLst>
                  <a:cxn ang="0">
                    <a:pos x="83" y="9"/>
                  </a:cxn>
                  <a:cxn ang="0">
                    <a:pos x="52" y="10"/>
                  </a:cxn>
                  <a:cxn ang="0">
                    <a:pos x="26" y="0"/>
                  </a:cxn>
                  <a:cxn ang="0">
                    <a:pos x="0" y="8"/>
                  </a:cxn>
                  <a:cxn ang="0">
                    <a:pos x="31" y="24"/>
                  </a:cxn>
                  <a:cxn ang="0">
                    <a:pos x="83" y="9"/>
                  </a:cxn>
                </a:cxnLst>
                <a:rect l="0" t="0" r="r" b="b"/>
                <a:pathLst>
                  <a:path w="83" h="24">
                    <a:moveTo>
                      <a:pt x="83" y="9"/>
                    </a:moveTo>
                    <a:lnTo>
                      <a:pt x="52" y="10"/>
                    </a:lnTo>
                    <a:lnTo>
                      <a:pt x="26" y="0"/>
                    </a:lnTo>
                    <a:lnTo>
                      <a:pt x="0" y="8"/>
                    </a:lnTo>
                    <a:lnTo>
                      <a:pt x="31" y="24"/>
                    </a:lnTo>
                    <a:lnTo>
                      <a:pt x="83" y="9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Freeform 37"/>
              <p:cNvSpPr>
                <a:spLocks/>
              </p:cNvSpPr>
              <p:nvPr/>
            </p:nvSpPr>
            <p:spPr bwMode="auto">
              <a:xfrm>
                <a:off x="2746375" y="4484688"/>
                <a:ext cx="22225" cy="11113"/>
              </a:xfrm>
              <a:custGeom>
                <a:avLst/>
                <a:gdLst/>
                <a:ahLst/>
                <a:cxnLst>
                  <a:cxn ang="0">
                    <a:pos x="58" y="17"/>
                  </a:cxn>
                  <a:cxn ang="0">
                    <a:pos x="23" y="9"/>
                  </a:cxn>
                  <a:cxn ang="0">
                    <a:pos x="0" y="0"/>
                  </a:cxn>
                  <a:cxn ang="0">
                    <a:pos x="21" y="20"/>
                  </a:cxn>
                  <a:cxn ang="0">
                    <a:pos x="50" y="28"/>
                  </a:cxn>
                  <a:cxn ang="0">
                    <a:pos x="58" y="17"/>
                  </a:cxn>
                </a:cxnLst>
                <a:rect l="0" t="0" r="r" b="b"/>
                <a:pathLst>
                  <a:path w="58" h="28">
                    <a:moveTo>
                      <a:pt x="58" y="17"/>
                    </a:moveTo>
                    <a:lnTo>
                      <a:pt x="23" y="9"/>
                    </a:lnTo>
                    <a:lnTo>
                      <a:pt x="0" y="0"/>
                    </a:lnTo>
                    <a:lnTo>
                      <a:pt x="21" y="20"/>
                    </a:lnTo>
                    <a:lnTo>
                      <a:pt x="50" y="28"/>
                    </a:lnTo>
                    <a:lnTo>
                      <a:pt x="58" y="17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Freeform 38"/>
              <p:cNvSpPr>
                <a:spLocks/>
              </p:cNvSpPr>
              <p:nvPr/>
            </p:nvSpPr>
            <p:spPr bwMode="auto">
              <a:xfrm>
                <a:off x="2801938" y="4198938"/>
                <a:ext cx="20638" cy="22225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0" y="57"/>
                  </a:cxn>
                  <a:cxn ang="0">
                    <a:pos x="28" y="51"/>
                  </a:cxn>
                  <a:cxn ang="0">
                    <a:pos x="43" y="18"/>
                  </a:cxn>
                  <a:cxn ang="0">
                    <a:pos x="50" y="4"/>
                  </a:cxn>
                  <a:cxn ang="0">
                    <a:pos x="7" y="0"/>
                  </a:cxn>
                  <a:cxn ang="0">
                    <a:pos x="0" y="1"/>
                  </a:cxn>
                  <a:cxn ang="0">
                    <a:pos x="0" y="7"/>
                  </a:cxn>
                  <a:cxn ang="0">
                    <a:pos x="31" y="9"/>
                  </a:cxn>
                  <a:cxn ang="0">
                    <a:pos x="31" y="31"/>
                  </a:cxn>
                  <a:cxn ang="0">
                    <a:pos x="18" y="48"/>
                  </a:cxn>
                  <a:cxn ang="0">
                    <a:pos x="0" y="47"/>
                  </a:cxn>
                </a:cxnLst>
                <a:rect l="0" t="0" r="r" b="b"/>
                <a:pathLst>
                  <a:path w="50" h="57">
                    <a:moveTo>
                      <a:pt x="0" y="47"/>
                    </a:moveTo>
                    <a:lnTo>
                      <a:pt x="0" y="57"/>
                    </a:lnTo>
                    <a:lnTo>
                      <a:pt x="28" y="51"/>
                    </a:lnTo>
                    <a:lnTo>
                      <a:pt x="43" y="18"/>
                    </a:lnTo>
                    <a:lnTo>
                      <a:pt x="50" y="4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0" y="7"/>
                    </a:lnTo>
                    <a:lnTo>
                      <a:pt x="31" y="9"/>
                    </a:lnTo>
                    <a:lnTo>
                      <a:pt x="31" y="31"/>
                    </a:lnTo>
                    <a:lnTo>
                      <a:pt x="18" y="48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441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Freeform 39"/>
              <p:cNvSpPr>
                <a:spLocks/>
              </p:cNvSpPr>
              <p:nvPr/>
            </p:nvSpPr>
            <p:spPr bwMode="auto">
              <a:xfrm>
                <a:off x="2760663" y="4198938"/>
                <a:ext cx="41275" cy="23813"/>
              </a:xfrm>
              <a:custGeom>
                <a:avLst/>
                <a:gdLst/>
                <a:ahLst/>
                <a:cxnLst>
                  <a:cxn ang="0">
                    <a:pos x="103" y="7"/>
                  </a:cxn>
                  <a:cxn ang="0">
                    <a:pos x="103" y="1"/>
                  </a:cxn>
                  <a:cxn ang="0">
                    <a:pos x="82" y="7"/>
                  </a:cxn>
                  <a:cxn ang="0">
                    <a:pos x="34" y="3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32" y="10"/>
                  </a:cxn>
                  <a:cxn ang="0">
                    <a:pos x="32" y="32"/>
                  </a:cxn>
                  <a:cxn ang="0">
                    <a:pos x="17" y="49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0" y="59"/>
                  </a:cxn>
                  <a:cxn ang="0">
                    <a:pos x="33" y="51"/>
                  </a:cxn>
                  <a:cxn ang="0">
                    <a:pos x="39" y="14"/>
                  </a:cxn>
                  <a:cxn ang="0">
                    <a:pos x="62" y="18"/>
                  </a:cxn>
                  <a:cxn ang="0">
                    <a:pos x="69" y="46"/>
                  </a:cxn>
                  <a:cxn ang="0">
                    <a:pos x="94" y="59"/>
                  </a:cxn>
                  <a:cxn ang="0">
                    <a:pos x="103" y="57"/>
                  </a:cxn>
                  <a:cxn ang="0">
                    <a:pos x="103" y="47"/>
                  </a:cxn>
                  <a:cxn ang="0">
                    <a:pos x="98" y="47"/>
                  </a:cxn>
                  <a:cxn ang="0">
                    <a:pos x="82" y="44"/>
                  </a:cxn>
                  <a:cxn ang="0">
                    <a:pos x="72" y="29"/>
                  </a:cxn>
                  <a:cxn ang="0">
                    <a:pos x="74" y="16"/>
                  </a:cxn>
                  <a:cxn ang="0">
                    <a:pos x="98" y="7"/>
                  </a:cxn>
                  <a:cxn ang="0">
                    <a:pos x="103" y="7"/>
                  </a:cxn>
                </a:cxnLst>
                <a:rect l="0" t="0" r="r" b="b"/>
                <a:pathLst>
                  <a:path w="103" h="59">
                    <a:moveTo>
                      <a:pt x="103" y="7"/>
                    </a:moveTo>
                    <a:lnTo>
                      <a:pt x="103" y="1"/>
                    </a:lnTo>
                    <a:lnTo>
                      <a:pt x="82" y="7"/>
                    </a:lnTo>
                    <a:lnTo>
                      <a:pt x="34" y="3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32" y="10"/>
                    </a:lnTo>
                    <a:lnTo>
                      <a:pt x="32" y="32"/>
                    </a:lnTo>
                    <a:lnTo>
                      <a:pt x="17" y="49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0" y="59"/>
                    </a:lnTo>
                    <a:lnTo>
                      <a:pt x="33" y="51"/>
                    </a:lnTo>
                    <a:lnTo>
                      <a:pt x="39" y="14"/>
                    </a:lnTo>
                    <a:lnTo>
                      <a:pt x="62" y="18"/>
                    </a:lnTo>
                    <a:lnTo>
                      <a:pt x="69" y="46"/>
                    </a:lnTo>
                    <a:lnTo>
                      <a:pt x="94" y="59"/>
                    </a:lnTo>
                    <a:lnTo>
                      <a:pt x="103" y="57"/>
                    </a:lnTo>
                    <a:lnTo>
                      <a:pt x="103" y="47"/>
                    </a:lnTo>
                    <a:lnTo>
                      <a:pt x="98" y="47"/>
                    </a:lnTo>
                    <a:lnTo>
                      <a:pt x="82" y="44"/>
                    </a:lnTo>
                    <a:lnTo>
                      <a:pt x="72" y="29"/>
                    </a:lnTo>
                    <a:lnTo>
                      <a:pt x="74" y="16"/>
                    </a:lnTo>
                    <a:lnTo>
                      <a:pt x="98" y="7"/>
                    </a:lnTo>
                    <a:lnTo>
                      <a:pt x="103" y="7"/>
                    </a:lnTo>
                    <a:close/>
                  </a:path>
                </a:pathLst>
              </a:custGeom>
              <a:solidFill>
                <a:srgbClr val="441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Freeform 40"/>
              <p:cNvSpPr>
                <a:spLocks/>
              </p:cNvSpPr>
              <p:nvPr/>
            </p:nvSpPr>
            <p:spPr bwMode="auto">
              <a:xfrm>
                <a:off x="2730500" y="4198938"/>
                <a:ext cx="30163" cy="23813"/>
              </a:xfrm>
              <a:custGeom>
                <a:avLst/>
                <a:gdLst/>
                <a:ahLst/>
                <a:cxnLst>
                  <a:cxn ang="0">
                    <a:pos x="77" y="10"/>
                  </a:cxn>
                  <a:cxn ang="0">
                    <a:pos x="77" y="1"/>
                  </a:cxn>
                  <a:cxn ang="0">
                    <a:pos x="66" y="0"/>
                  </a:cxn>
                  <a:cxn ang="0">
                    <a:pos x="49" y="4"/>
                  </a:cxn>
                  <a:cxn ang="0">
                    <a:pos x="1" y="15"/>
                  </a:cxn>
                  <a:cxn ang="0">
                    <a:pos x="0" y="29"/>
                  </a:cxn>
                  <a:cxn ang="0">
                    <a:pos x="42" y="21"/>
                  </a:cxn>
                  <a:cxn ang="0">
                    <a:pos x="43" y="44"/>
                  </a:cxn>
                  <a:cxn ang="0">
                    <a:pos x="64" y="59"/>
                  </a:cxn>
                  <a:cxn ang="0">
                    <a:pos x="77" y="60"/>
                  </a:cxn>
                  <a:cxn ang="0">
                    <a:pos x="77" y="49"/>
                  </a:cxn>
                  <a:cxn ang="0">
                    <a:pos x="70" y="49"/>
                  </a:cxn>
                  <a:cxn ang="0">
                    <a:pos x="57" y="46"/>
                  </a:cxn>
                  <a:cxn ang="0">
                    <a:pos x="47" y="31"/>
                  </a:cxn>
                  <a:cxn ang="0">
                    <a:pos x="47" y="18"/>
                  </a:cxn>
                  <a:cxn ang="0">
                    <a:pos x="71" y="10"/>
                  </a:cxn>
                  <a:cxn ang="0">
                    <a:pos x="77" y="10"/>
                  </a:cxn>
                </a:cxnLst>
                <a:rect l="0" t="0" r="r" b="b"/>
                <a:pathLst>
                  <a:path w="77" h="60">
                    <a:moveTo>
                      <a:pt x="77" y="10"/>
                    </a:moveTo>
                    <a:lnTo>
                      <a:pt x="77" y="1"/>
                    </a:lnTo>
                    <a:lnTo>
                      <a:pt x="66" y="0"/>
                    </a:lnTo>
                    <a:lnTo>
                      <a:pt x="49" y="4"/>
                    </a:lnTo>
                    <a:lnTo>
                      <a:pt x="1" y="15"/>
                    </a:lnTo>
                    <a:lnTo>
                      <a:pt x="0" y="29"/>
                    </a:lnTo>
                    <a:lnTo>
                      <a:pt x="42" y="21"/>
                    </a:lnTo>
                    <a:lnTo>
                      <a:pt x="43" y="44"/>
                    </a:lnTo>
                    <a:lnTo>
                      <a:pt x="64" y="59"/>
                    </a:lnTo>
                    <a:lnTo>
                      <a:pt x="77" y="60"/>
                    </a:lnTo>
                    <a:lnTo>
                      <a:pt x="77" y="49"/>
                    </a:lnTo>
                    <a:lnTo>
                      <a:pt x="70" y="49"/>
                    </a:lnTo>
                    <a:lnTo>
                      <a:pt x="57" y="46"/>
                    </a:lnTo>
                    <a:lnTo>
                      <a:pt x="47" y="31"/>
                    </a:lnTo>
                    <a:lnTo>
                      <a:pt x="47" y="18"/>
                    </a:lnTo>
                    <a:lnTo>
                      <a:pt x="71" y="10"/>
                    </a:lnTo>
                    <a:lnTo>
                      <a:pt x="77" y="10"/>
                    </a:lnTo>
                    <a:close/>
                  </a:path>
                </a:pathLst>
              </a:custGeom>
              <a:solidFill>
                <a:srgbClr val="441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Freeform 41"/>
              <p:cNvSpPr>
                <a:spLocks/>
              </p:cNvSpPr>
              <p:nvPr/>
            </p:nvSpPr>
            <p:spPr bwMode="auto">
              <a:xfrm>
                <a:off x="2743200" y="4129088"/>
                <a:ext cx="106363" cy="120650"/>
              </a:xfrm>
              <a:custGeom>
                <a:avLst/>
                <a:gdLst/>
                <a:ahLst/>
                <a:cxnLst>
                  <a:cxn ang="0">
                    <a:pos x="130" y="6"/>
                  </a:cxn>
                  <a:cxn ang="0">
                    <a:pos x="142" y="8"/>
                  </a:cxn>
                  <a:cxn ang="0">
                    <a:pos x="153" y="11"/>
                  </a:cxn>
                  <a:cxn ang="0">
                    <a:pos x="163" y="15"/>
                  </a:cxn>
                  <a:cxn ang="0">
                    <a:pos x="173" y="19"/>
                  </a:cxn>
                  <a:cxn ang="0">
                    <a:pos x="182" y="25"/>
                  </a:cxn>
                  <a:cxn ang="0">
                    <a:pos x="189" y="35"/>
                  </a:cxn>
                  <a:cxn ang="0">
                    <a:pos x="194" y="48"/>
                  </a:cxn>
                  <a:cxn ang="0">
                    <a:pos x="198" y="65"/>
                  </a:cxn>
                  <a:cxn ang="0">
                    <a:pos x="211" y="73"/>
                  </a:cxn>
                  <a:cxn ang="0">
                    <a:pos x="222" y="81"/>
                  </a:cxn>
                  <a:cxn ang="0">
                    <a:pos x="231" y="90"/>
                  </a:cxn>
                  <a:cxn ang="0">
                    <a:pos x="237" y="100"/>
                  </a:cxn>
                  <a:cxn ang="0">
                    <a:pos x="241" y="111"/>
                  </a:cxn>
                  <a:cxn ang="0">
                    <a:pos x="244" y="124"/>
                  </a:cxn>
                  <a:cxn ang="0">
                    <a:pos x="246" y="138"/>
                  </a:cxn>
                  <a:cxn ang="0">
                    <a:pos x="246" y="154"/>
                  </a:cxn>
                  <a:cxn ang="0">
                    <a:pos x="263" y="179"/>
                  </a:cxn>
                  <a:cxn ang="0">
                    <a:pos x="267" y="212"/>
                  </a:cxn>
                  <a:cxn ang="0">
                    <a:pos x="266" y="236"/>
                  </a:cxn>
                  <a:cxn ang="0">
                    <a:pos x="261" y="257"/>
                  </a:cxn>
                  <a:cxn ang="0">
                    <a:pos x="251" y="284"/>
                  </a:cxn>
                  <a:cxn ang="0">
                    <a:pos x="229" y="301"/>
                  </a:cxn>
                  <a:cxn ang="0">
                    <a:pos x="229" y="275"/>
                  </a:cxn>
                  <a:cxn ang="0">
                    <a:pos x="240" y="219"/>
                  </a:cxn>
                  <a:cxn ang="0">
                    <a:pos x="218" y="156"/>
                  </a:cxn>
                  <a:cxn ang="0">
                    <a:pos x="189" y="97"/>
                  </a:cxn>
                  <a:cxn ang="0">
                    <a:pos x="168" y="116"/>
                  </a:cxn>
                  <a:cxn ang="0">
                    <a:pos x="132" y="102"/>
                  </a:cxn>
                  <a:cxn ang="0">
                    <a:pos x="96" y="85"/>
                  </a:cxn>
                  <a:cxn ang="0">
                    <a:pos x="119" y="54"/>
                  </a:cxn>
                  <a:cxn ang="0">
                    <a:pos x="113" y="25"/>
                  </a:cxn>
                  <a:cxn ang="0">
                    <a:pos x="91" y="51"/>
                  </a:cxn>
                  <a:cxn ang="0">
                    <a:pos x="78" y="85"/>
                  </a:cxn>
                  <a:cxn ang="0">
                    <a:pos x="70" y="97"/>
                  </a:cxn>
                  <a:cxn ang="0">
                    <a:pos x="63" y="108"/>
                  </a:cxn>
                  <a:cxn ang="0">
                    <a:pos x="54" y="118"/>
                  </a:cxn>
                  <a:cxn ang="0">
                    <a:pos x="45" y="127"/>
                  </a:cxn>
                  <a:cxn ang="0">
                    <a:pos x="35" y="132"/>
                  </a:cxn>
                  <a:cxn ang="0">
                    <a:pos x="25" y="134"/>
                  </a:cxn>
                  <a:cxn ang="0">
                    <a:pos x="13" y="132"/>
                  </a:cxn>
                  <a:cxn ang="0">
                    <a:pos x="0" y="125"/>
                  </a:cxn>
                  <a:cxn ang="0">
                    <a:pos x="17" y="121"/>
                  </a:cxn>
                  <a:cxn ang="0">
                    <a:pos x="30" y="117"/>
                  </a:cxn>
                  <a:cxn ang="0">
                    <a:pos x="39" y="114"/>
                  </a:cxn>
                  <a:cxn ang="0">
                    <a:pos x="46" y="109"/>
                  </a:cxn>
                  <a:cxn ang="0">
                    <a:pos x="50" y="102"/>
                  </a:cxn>
                  <a:cxn ang="0">
                    <a:pos x="52" y="93"/>
                  </a:cxn>
                  <a:cxn ang="0">
                    <a:pos x="53" y="80"/>
                  </a:cxn>
                  <a:cxn ang="0">
                    <a:pos x="53" y="63"/>
                  </a:cxn>
                  <a:cxn ang="0">
                    <a:pos x="34" y="51"/>
                  </a:cxn>
                  <a:cxn ang="0">
                    <a:pos x="48" y="25"/>
                  </a:cxn>
                  <a:cxn ang="0">
                    <a:pos x="74" y="23"/>
                  </a:cxn>
                  <a:cxn ang="0">
                    <a:pos x="88" y="0"/>
                  </a:cxn>
                  <a:cxn ang="0">
                    <a:pos x="130" y="6"/>
                  </a:cxn>
                </a:cxnLst>
                <a:rect l="0" t="0" r="r" b="b"/>
                <a:pathLst>
                  <a:path w="267" h="301">
                    <a:moveTo>
                      <a:pt x="130" y="6"/>
                    </a:moveTo>
                    <a:lnTo>
                      <a:pt x="142" y="8"/>
                    </a:lnTo>
                    <a:lnTo>
                      <a:pt x="153" y="11"/>
                    </a:lnTo>
                    <a:lnTo>
                      <a:pt x="163" y="15"/>
                    </a:lnTo>
                    <a:lnTo>
                      <a:pt x="173" y="19"/>
                    </a:lnTo>
                    <a:lnTo>
                      <a:pt x="182" y="25"/>
                    </a:lnTo>
                    <a:lnTo>
                      <a:pt x="189" y="35"/>
                    </a:lnTo>
                    <a:lnTo>
                      <a:pt x="194" y="48"/>
                    </a:lnTo>
                    <a:lnTo>
                      <a:pt x="198" y="65"/>
                    </a:lnTo>
                    <a:lnTo>
                      <a:pt x="211" y="73"/>
                    </a:lnTo>
                    <a:lnTo>
                      <a:pt x="222" y="81"/>
                    </a:lnTo>
                    <a:lnTo>
                      <a:pt x="231" y="90"/>
                    </a:lnTo>
                    <a:lnTo>
                      <a:pt x="237" y="100"/>
                    </a:lnTo>
                    <a:lnTo>
                      <a:pt x="241" y="111"/>
                    </a:lnTo>
                    <a:lnTo>
                      <a:pt x="244" y="124"/>
                    </a:lnTo>
                    <a:lnTo>
                      <a:pt x="246" y="138"/>
                    </a:lnTo>
                    <a:lnTo>
                      <a:pt x="246" y="154"/>
                    </a:lnTo>
                    <a:lnTo>
                      <a:pt x="263" y="179"/>
                    </a:lnTo>
                    <a:lnTo>
                      <a:pt x="267" y="212"/>
                    </a:lnTo>
                    <a:lnTo>
                      <a:pt x="266" y="236"/>
                    </a:lnTo>
                    <a:lnTo>
                      <a:pt x="261" y="257"/>
                    </a:lnTo>
                    <a:lnTo>
                      <a:pt x="251" y="284"/>
                    </a:lnTo>
                    <a:lnTo>
                      <a:pt x="229" y="301"/>
                    </a:lnTo>
                    <a:lnTo>
                      <a:pt x="229" y="275"/>
                    </a:lnTo>
                    <a:lnTo>
                      <a:pt x="240" y="219"/>
                    </a:lnTo>
                    <a:lnTo>
                      <a:pt x="218" y="156"/>
                    </a:lnTo>
                    <a:lnTo>
                      <a:pt x="189" y="97"/>
                    </a:lnTo>
                    <a:lnTo>
                      <a:pt x="168" y="116"/>
                    </a:lnTo>
                    <a:lnTo>
                      <a:pt x="132" y="102"/>
                    </a:lnTo>
                    <a:lnTo>
                      <a:pt x="96" y="85"/>
                    </a:lnTo>
                    <a:lnTo>
                      <a:pt x="119" y="54"/>
                    </a:lnTo>
                    <a:lnTo>
                      <a:pt x="113" y="25"/>
                    </a:lnTo>
                    <a:lnTo>
                      <a:pt x="91" y="51"/>
                    </a:lnTo>
                    <a:lnTo>
                      <a:pt x="78" y="85"/>
                    </a:lnTo>
                    <a:lnTo>
                      <a:pt x="70" y="97"/>
                    </a:lnTo>
                    <a:lnTo>
                      <a:pt x="63" y="108"/>
                    </a:lnTo>
                    <a:lnTo>
                      <a:pt x="54" y="118"/>
                    </a:lnTo>
                    <a:lnTo>
                      <a:pt x="45" y="127"/>
                    </a:lnTo>
                    <a:lnTo>
                      <a:pt x="35" y="132"/>
                    </a:lnTo>
                    <a:lnTo>
                      <a:pt x="25" y="134"/>
                    </a:lnTo>
                    <a:lnTo>
                      <a:pt x="13" y="132"/>
                    </a:lnTo>
                    <a:lnTo>
                      <a:pt x="0" y="125"/>
                    </a:lnTo>
                    <a:lnTo>
                      <a:pt x="17" y="121"/>
                    </a:lnTo>
                    <a:lnTo>
                      <a:pt x="30" y="117"/>
                    </a:lnTo>
                    <a:lnTo>
                      <a:pt x="39" y="114"/>
                    </a:lnTo>
                    <a:lnTo>
                      <a:pt x="46" y="109"/>
                    </a:lnTo>
                    <a:lnTo>
                      <a:pt x="50" y="102"/>
                    </a:lnTo>
                    <a:lnTo>
                      <a:pt x="52" y="93"/>
                    </a:lnTo>
                    <a:lnTo>
                      <a:pt x="53" y="80"/>
                    </a:lnTo>
                    <a:lnTo>
                      <a:pt x="53" y="63"/>
                    </a:lnTo>
                    <a:lnTo>
                      <a:pt x="34" y="51"/>
                    </a:lnTo>
                    <a:lnTo>
                      <a:pt x="48" y="25"/>
                    </a:lnTo>
                    <a:lnTo>
                      <a:pt x="74" y="23"/>
                    </a:lnTo>
                    <a:lnTo>
                      <a:pt x="88" y="0"/>
                    </a:lnTo>
                    <a:lnTo>
                      <a:pt x="130" y="6"/>
                    </a:lnTo>
                    <a:close/>
                  </a:path>
                </a:pathLst>
              </a:custGeom>
              <a:solidFill>
                <a:srgbClr val="AA59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Freeform 42"/>
              <p:cNvSpPr>
                <a:spLocks/>
              </p:cNvSpPr>
              <p:nvPr/>
            </p:nvSpPr>
            <p:spPr bwMode="auto">
              <a:xfrm>
                <a:off x="2736850" y="4210051"/>
                <a:ext cx="34925" cy="6032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3" y="49"/>
                  </a:cxn>
                  <a:cxn ang="0">
                    <a:pos x="8" y="79"/>
                  </a:cxn>
                  <a:cxn ang="0">
                    <a:pos x="16" y="107"/>
                  </a:cxn>
                  <a:cxn ang="0">
                    <a:pos x="31" y="127"/>
                  </a:cxn>
                  <a:cxn ang="0">
                    <a:pos x="61" y="148"/>
                  </a:cxn>
                  <a:cxn ang="0">
                    <a:pos x="86" y="155"/>
                  </a:cxn>
                  <a:cxn ang="0">
                    <a:pos x="70" y="142"/>
                  </a:cxn>
                  <a:cxn ang="0">
                    <a:pos x="47" y="121"/>
                  </a:cxn>
                  <a:cxn ang="0">
                    <a:pos x="46" y="103"/>
                  </a:cxn>
                  <a:cxn ang="0">
                    <a:pos x="45" y="90"/>
                  </a:cxn>
                  <a:cxn ang="0">
                    <a:pos x="40" y="80"/>
                  </a:cxn>
                  <a:cxn ang="0">
                    <a:pos x="32" y="64"/>
                  </a:cxn>
                  <a:cxn ang="0">
                    <a:pos x="21" y="45"/>
                  </a:cxn>
                  <a:cxn ang="0">
                    <a:pos x="21" y="23"/>
                  </a:cxn>
                  <a:cxn ang="0">
                    <a:pos x="21" y="0"/>
                  </a:cxn>
                  <a:cxn ang="0">
                    <a:pos x="8" y="1"/>
                  </a:cxn>
                  <a:cxn ang="0">
                    <a:pos x="0" y="22"/>
                  </a:cxn>
                </a:cxnLst>
                <a:rect l="0" t="0" r="r" b="b"/>
                <a:pathLst>
                  <a:path w="86" h="155">
                    <a:moveTo>
                      <a:pt x="0" y="22"/>
                    </a:moveTo>
                    <a:lnTo>
                      <a:pt x="3" y="49"/>
                    </a:lnTo>
                    <a:lnTo>
                      <a:pt x="8" y="79"/>
                    </a:lnTo>
                    <a:lnTo>
                      <a:pt x="16" y="107"/>
                    </a:lnTo>
                    <a:lnTo>
                      <a:pt x="31" y="127"/>
                    </a:lnTo>
                    <a:lnTo>
                      <a:pt x="61" y="148"/>
                    </a:lnTo>
                    <a:lnTo>
                      <a:pt x="86" y="155"/>
                    </a:lnTo>
                    <a:lnTo>
                      <a:pt x="70" y="142"/>
                    </a:lnTo>
                    <a:lnTo>
                      <a:pt x="47" y="121"/>
                    </a:lnTo>
                    <a:lnTo>
                      <a:pt x="46" y="103"/>
                    </a:lnTo>
                    <a:lnTo>
                      <a:pt x="45" y="90"/>
                    </a:lnTo>
                    <a:lnTo>
                      <a:pt x="40" y="80"/>
                    </a:lnTo>
                    <a:lnTo>
                      <a:pt x="32" y="64"/>
                    </a:lnTo>
                    <a:lnTo>
                      <a:pt x="21" y="45"/>
                    </a:lnTo>
                    <a:lnTo>
                      <a:pt x="21" y="23"/>
                    </a:lnTo>
                    <a:lnTo>
                      <a:pt x="21" y="0"/>
                    </a:lnTo>
                    <a:lnTo>
                      <a:pt x="8" y="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Freeform 43"/>
              <p:cNvSpPr>
                <a:spLocks/>
              </p:cNvSpPr>
              <p:nvPr/>
            </p:nvSpPr>
            <p:spPr bwMode="auto">
              <a:xfrm>
                <a:off x="2771775" y="4224338"/>
                <a:ext cx="6350" cy="793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6"/>
                  </a:cxn>
                  <a:cxn ang="0">
                    <a:pos x="0" y="18"/>
                  </a:cxn>
                  <a:cxn ang="0">
                    <a:pos x="17" y="20"/>
                  </a:cxn>
                  <a:cxn ang="0">
                    <a:pos x="14" y="0"/>
                  </a:cxn>
                </a:cxnLst>
                <a:rect l="0" t="0" r="r" b="b"/>
                <a:pathLst>
                  <a:path w="17" h="20">
                    <a:moveTo>
                      <a:pt x="14" y="0"/>
                    </a:moveTo>
                    <a:lnTo>
                      <a:pt x="0" y="6"/>
                    </a:lnTo>
                    <a:lnTo>
                      <a:pt x="0" y="18"/>
                    </a:lnTo>
                    <a:lnTo>
                      <a:pt x="17" y="2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Freeform 44"/>
              <p:cNvSpPr>
                <a:spLocks/>
              </p:cNvSpPr>
              <p:nvPr/>
            </p:nvSpPr>
            <p:spPr bwMode="auto">
              <a:xfrm>
                <a:off x="2760663" y="4235451"/>
                <a:ext cx="17463" cy="11113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21" y="0"/>
                  </a:cxn>
                  <a:cxn ang="0">
                    <a:pos x="30" y="3"/>
                  </a:cxn>
                  <a:cxn ang="0">
                    <a:pos x="41" y="5"/>
                  </a:cxn>
                  <a:cxn ang="0">
                    <a:pos x="41" y="23"/>
                  </a:cxn>
                  <a:cxn ang="0">
                    <a:pos x="24" y="26"/>
                  </a:cxn>
                  <a:cxn ang="0">
                    <a:pos x="11" y="25"/>
                  </a:cxn>
                  <a:cxn ang="0">
                    <a:pos x="0" y="19"/>
                  </a:cxn>
                  <a:cxn ang="0">
                    <a:pos x="2" y="14"/>
                  </a:cxn>
                  <a:cxn ang="0">
                    <a:pos x="8" y="7"/>
                  </a:cxn>
                </a:cxnLst>
                <a:rect l="0" t="0" r="r" b="b"/>
                <a:pathLst>
                  <a:path w="41" h="26">
                    <a:moveTo>
                      <a:pt x="8" y="7"/>
                    </a:moveTo>
                    <a:lnTo>
                      <a:pt x="21" y="0"/>
                    </a:lnTo>
                    <a:lnTo>
                      <a:pt x="30" y="3"/>
                    </a:lnTo>
                    <a:lnTo>
                      <a:pt x="41" y="5"/>
                    </a:lnTo>
                    <a:lnTo>
                      <a:pt x="41" y="23"/>
                    </a:lnTo>
                    <a:lnTo>
                      <a:pt x="24" y="26"/>
                    </a:lnTo>
                    <a:lnTo>
                      <a:pt x="11" y="25"/>
                    </a:lnTo>
                    <a:lnTo>
                      <a:pt x="0" y="19"/>
                    </a:lnTo>
                    <a:lnTo>
                      <a:pt x="2" y="14"/>
                    </a:lnTo>
                    <a:lnTo>
                      <a:pt x="8" y="7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Freeform 45"/>
              <p:cNvSpPr>
                <a:spLocks/>
              </p:cNvSpPr>
              <p:nvPr/>
            </p:nvSpPr>
            <p:spPr bwMode="auto">
              <a:xfrm>
                <a:off x="2759075" y="4251326"/>
                <a:ext cx="23813" cy="19050"/>
              </a:xfrm>
              <a:custGeom>
                <a:avLst/>
                <a:gdLst/>
                <a:ahLst/>
                <a:cxnLst>
                  <a:cxn ang="0">
                    <a:pos x="27" y="11"/>
                  </a:cxn>
                  <a:cxn ang="0">
                    <a:pos x="41" y="7"/>
                  </a:cxn>
                  <a:cxn ang="0">
                    <a:pos x="56" y="17"/>
                  </a:cxn>
                  <a:cxn ang="0">
                    <a:pos x="58" y="34"/>
                  </a:cxn>
                  <a:cxn ang="0">
                    <a:pos x="61" y="45"/>
                  </a:cxn>
                  <a:cxn ang="0">
                    <a:pos x="48" y="47"/>
                  </a:cxn>
                  <a:cxn ang="0">
                    <a:pos x="23" y="44"/>
                  </a:cxn>
                  <a:cxn ang="0">
                    <a:pos x="0" y="33"/>
                  </a:cxn>
                  <a:cxn ang="0">
                    <a:pos x="12" y="0"/>
                  </a:cxn>
                  <a:cxn ang="0">
                    <a:pos x="26" y="3"/>
                  </a:cxn>
                  <a:cxn ang="0">
                    <a:pos x="27" y="11"/>
                  </a:cxn>
                </a:cxnLst>
                <a:rect l="0" t="0" r="r" b="b"/>
                <a:pathLst>
                  <a:path w="61" h="47">
                    <a:moveTo>
                      <a:pt x="27" y="11"/>
                    </a:moveTo>
                    <a:lnTo>
                      <a:pt x="41" y="7"/>
                    </a:lnTo>
                    <a:lnTo>
                      <a:pt x="56" y="17"/>
                    </a:lnTo>
                    <a:lnTo>
                      <a:pt x="58" y="34"/>
                    </a:lnTo>
                    <a:lnTo>
                      <a:pt x="61" y="45"/>
                    </a:lnTo>
                    <a:lnTo>
                      <a:pt x="48" y="47"/>
                    </a:lnTo>
                    <a:lnTo>
                      <a:pt x="23" y="44"/>
                    </a:lnTo>
                    <a:lnTo>
                      <a:pt x="0" y="33"/>
                    </a:lnTo>
                    <a:lnTo>
                      <a:pt x="12" y="0"/>
                    </a:lnTo>
                    <a:lnTo>
                      <a:pt x="26" y="3"/>
                    </a:lnTo>
                    <a:lnTo>
                      <a:pt x="27" y="11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Freeform 46"/>
              <p:cNvSpPr>
                <a:spLocks/>
              </p:cNvSpPr>
              <p:nvPr/>
            </p:nvSpPr>
            <p:spPr bwMode="auto">
              <a:xfrm>
                <a:off x="2743200" y="4257676"/>
                <a:ext cx="12700" cy="55563"/>
              </a:xfrm>
              <a:custGeom>
                <a:avLst/>
                <a:gdLst/>
                <a:ahLst/>
                <a:cxnLst>
                  <a:cxn ang="0">
                    <a:pos x="2" y="12"/>
                  </a:cxn>
                  <a:cxn ang="0">
                    <a:pos x="2" y="63"/>
                  </a:cxn>
                  <a:cxn ang="0">
                    <a:pos x="2" y="89"/>
                  </a:cxn>
                  <a:cxn ang="0">
                    <a:pos x="7" y="120"/>
                  </a:cxn>
                  <a:cxn ang="0">
                    <a:pos x="23" y="139"/>
                  </a:cxn>
                  <a:cxn ang="0">
                    <a:pos x="30" y="126"/>
                  </a:cxn>
                  <a:cxn ang="0">
                    <a:pos x="30" y="102"/>
                  </a:cxn>
                  <a:cxn ang="0">
                    <a:pos x="32" y="63"/>
                  </a:cxn>
                  <a:cxn ang="0">
                    <a:pos x="27" y="39"/>
                  </a:cxn>
                  <a:cxn ang="0">
                    <a:pos x="14" y="51"/>
                  </a:cxn>
                  <a:cxn ang="0">
                    <a:pos x="14" y="24"/>
                  </a:cxn>
                  <a:cxn ang="0">
                    <a:pos x="0" y="0"/>
                  </a:cxn>
                  <a:cxn ang="0">
                    <a:pos x="2" y="12"/>
                  </a:cxn>
                </a:cxnLst>
                <a:rect l="0" t="0" r="r" b="b"/>
                <a:pathLst>
                  <a:path w="32" h="139">
                    <a:moveTo>
                      <a:pt x="2" y="12"/>
                    </a:moveTo>
                    <a:lnTo>
                      <a:pt x="2" y="63"/>
                    </a:lnTo>
                    <a:lnTo>
                      <a:pt x="2" y="89"/>
                    </a:lnTo>
                    <a:lnTo>
                      <a:pt x="7" y="120"/>
                    </a:lnTo>
                    <a:lnTo>
                      <a:pt x="23" y="139"/>
                    </a:lnTo>
                    <a:lnTo>
                      <a:pt x="30" y="126"/>
                    </a:lnTo>
                    <a:lnTo>
                      <a:pt x="30" y="102"/>
                    </a:lnTo>
                    <a:lnTo>
                      <a:pt x="32" y="63"/>
                    </a:lnTo>
                    <a:lnTo>
                      <a:pt x="27" y="39"/>
                    </a:lnTo>
                    <a:lnTo>
                      <a:pt x="14" y="51"/>
                    </a:lnTo>
                    <a:lnTo>
                      <a:pt x="14" y="24"/>
                    </a:lnTo>
                    <a:lnTo>
                      <a:pt x="0" y="0"/>
                    </a:lnTo>
                    <a:lnTo>
                      <a:pt x="2" y="12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45" name="Group 288"/>
            <p:cNvGrpSpPr/>
            <p:nvPr/>
          </p:nvGrpSpPr>
          <p:grpSpPr>
            <a:xfrm>
              <a:off x="1247488" y="4755572"/>
              <a:ext cx="370031" cy="619846"/>
              <a:chOff x="2508250" y="4125913"/>
              <a:chExt cx="539750" cy="847726"/>
            </a:xfrm>
          </p:grpSpPr>
          <p:sp>
            <p:nvSpPr>
              <p:cNvPr id="546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2508250" y="4125913"/>
                <a:ext cx="539750" cy="847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Freeform 6"/>
              <p:cNvSpPr>
                <a:spLocks/>
              </p:cNvSpPr>
              <p:nvPr/>
            </p:nvSpPr>
            <p:spPr bwMode="auto">
              <a:xfrm>
                <a:off x="2670175" y="4895851"/>
                <a:ext cx="107950" cy="777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8"/>
                  </a:cxn>
                  <a:cxn ang="0">
                    <a:pos x="264" y="195"/>
                  </a:cxn>
                  <a:cxn ang="0">
                    <a:pos x="275" y="31"/>
                  </a:cxn>
                  <a:cxn ang="0">
                    <a:pos x="0" y="0"/>
                  </a:cxn>
                </a:cxnLst>
                <a:rect l="0" t="0" r="r" b="b"/>
                <a:pathLst>
                  <a:path w="275" h="195">
                    <a:moveTo>
                      <a:pt x="0" y="0"/>
                    </a:moveTo>
                    <a:lnTo>
                      <a:pt x="0" y="188"/>
                    </a:lnTo>
                    <a:lnTo>
                      <a:pt x="264" y="195"/>
                    </a:lnTo>
                    <a:lnTo>
                      <a:pt x="275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2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Freeform 7"/>
              <p:cNvSpPr>
                <a:spLocks/>
              </p:cNvSpPr>
              <p:nvPr/>
            </p:nvSpPr>
            <p:spPr bwMode="auto">
              <a:xfrm>
                <a:off x="2786063" y="4900613"/>
                <a:ext cx="109538" cy="730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9" y="178"/>
                  </a:cxn>
                  <a:cxn ang="0">
                    <a:pos x="273" y="185"/>
                  </a:cxn>
                  <a:cxn ang="0">
                    <a:pos x="273" y="21"/>
                  </a:cxn>
                  <a:cxn ang="0">
                    <a:pos x="0" y="0"/>
                  </a:cxn>
                </a:cxnLst>
                <a:rect l="0" t="0" r="r" b="b"/>
                <a:pathLst>
                  <a:path w="273" h="185">
                    <a:moveTo>
                      <a:pt x="0" y="0"/>
                    </a:moveTo>
                    <a:lnTo>
                      <a:pt x="29" y="178"/>
                    </a:lnTo>
                    <a:lnTo>
                      <a:pt x="273" y="185"/>
                    </a:lnTo>
                    <a:lnTo>
                      <a:pt x="27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2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Freeform 8"/>
              <p:cNvSpPr>
                <a:spLocks/>
              </p:cNvSpPr>
              <p:nvPr/>
            </p:nvSpPr>
            <p:spPr bwMode="auto">
              <a:xfrm>
                <a:off x="2600325" y="4275138"/>
                <a:ext cx="363538" cy="646113"/>
              </a:xfrm>
              <a:custGeom>
                <a:avLst/>
                <a:gdLst/>
                <a:ahLst/>
                <a:cxnLst>
                  <a:cxn ang="0">
                    <a:pos x="241" y="107"/>
                  </a:cxn>
                  <a:cxn ang="0">
                    <a:pos x="201" y="125"/>
                  </a:cxn>
                  <a:cxn ang="0">
                    <a:pos x="170" y="144"/>
                  </a:cxn>
                  <a:cxn ang="0">
                    <a:pos x="145" y="164"/>
                  </a:cxn>
                  <a:cxn ang="0">
                    <a:pos x="126" y="187"/>
                  </a:cxn>
                  <a:cxn ang="0">
                    <a:pos x="109" y="216"/>
                  </a:cxn>
                  <a:cxn ang="0">
                    <a:pos x="92" y="251"/>
                  </a:cxn>
                  <a:cxn ang="0">
                    <a:pos x="74" y="293"/>
                  </a:cxn>
                  <a:cxn ang="0">
                    <a:pos x="45" y="403"/>
                  </a:cxn>
                  <a:cxn ang="0">
                    <a:pos x="1" y="525"/>
                  </a:cxn>
                  <a:cxn ang="0">
                    <a:pos x="5" y="593"/>
                  </a:cxn>
                  <a:cxn ang="0">
                    <a:pos x="33" y="641"/>
                  </a:cxn>
                  <a:cxn ang="0">
                    <a:pos x="84" y="667"/>
                  </a:cxn>
                  <a:cxn ang="0">
                    <a:pos x="152" y="688"/>
                  </a:cxn>
                  <a:cxn ang="0">
                    <a:pos x="132" y="953"/>
                  </a:cxn>
                  <a:cxn ang="0">
                    <a:pos x="135" y="1218"/>
                  </a:cxn>
                  <a:cxn ang="0">
                    <a:pos x="142" y="1604"/>
                  </a:cxn>
                  <a:cxn ang="0">
                    <a:pos x="186" y="1615"/>
                  </a:cxn>
                  <a:cxn ang="0">
                    <a:pos x="237" y="1621"/>
                  </a:cxn>
                  <a:cxn ang="0">
                    <a:pos x="295" y="1625"/>
                  </a:cxn>
                  <a:cxn ang="0">
                    <a:pos x="355" y="1626"/>
                  </a:cxn>
                  <a:cxn ang="0">
                    <a:pos x="417" y="1626"/>
                  </a:cxn>
                  <a:cxn ang="0">
                    <a:pos x="476" y="1626"/>
                  </a:cxn>
                  <a:cxn ang="0">
                    <a:pos x="532" y="1626"/>
                  </a:cxn>
                  <a:cxn ang="0">
                    <a:pos x="759" y="1610"/>
                  </a:cxn>
                  <a:cxn ang="0">
                    <a:pos x="748" y="671"/>
                  </a:cxn>
                  <a:cxn ang="0">
                    <a:pos x="823" y="640"/>
                  </a:cxn>
                  <a:cxn ang="0">
                    <a:pos x="855" y="623"/>
                  </a:cxn>
                  <a:cxn ang="0">
                    <a:pos x="878" y="604"/>
                  </a:cxn>
                  <a:cxn ang="0">
                    <a:pos x="896" y="586"/>
                  </a:cxn>
                  <a:cxn ang="0">
                    <a:pos x="912" y="555"/>
                  </a:cxn>
                  <a:cxn ang="0">
                    <a:pos x="908" y="507"/>
                  </a:cxn>
                  <a:cxn ang="0">
                    <a:pos x="887" y="449"/>
                  </a:cxn>
                  <a:cxn ang="0">
                    <a:pos x="859" y="377"/>
                  </a:cxn>
                  <a:cxn ang="0">
                    <a:pos x="813" y="231"/>
                  </a:cxn>
                  <a:cxn ang="0">
                    <a:pos x="784" y="183"/>
                  </a:cxn>
                  <a:cxn ang="0">
                    <a:pos x="759" y="147"/>
                  </a:cxn>
                  <a:cxn ang="0">
                    <a:pos x="735" y="119"/>
                  </a:cxn>
                  <a:cxn ang="0">
                    <a:pos x="709" y="97"/>
                  </a:cxn>
                  <a:cxn ang="0">
                    <a:pos x="680" y="79"/>
                  </a:cxn>
                  <a:cxn ang="0">
                    <a:pos x="646" y="63"/>
                  </a:cxn>
                  <a:cxn ang="0">
                    <a:pos x="605" y="46"/>
                  </a:cxn>
                  <a:cxn ang="0">
                    <a:pos x="553" y="26"/>
                  </a:cxn>
                  <a:cxn ang="0">
                    <a:pos x="542" y="19"/>
                  </a:cxn>
                  <a:cxn ang="0">
                    <a:pos x="516" y="10"/>
                  </a:cxn>
                  <a:cxn ang="0">
                    <a:pos x="480" y="3"/>
                  </a:cxn>
                  <a:cxn ang="0">
                    <a:pos x="438" y="0"/>
                  </a:cxn>
                  <a:cxn ang="0">
                    <a:pos x="392" y="6"/>
                  </a:cxn>
                  <a:cxn ang="0">
                    <a:pos x="346" y="22"/>
                  </a:cxn>
                  <a:cxn ang="0">
                    <a:pos x="302" y="52"/>
                  </a:cxn>
                  <a:cxn ang="0">
                    <a:pos x="266" y="98"/>
                  </a:cxn>
                </a:cxnLst>
                <a:rect l="0" t="0" r="r" b="b"/>
                <a:pathLst>
                  <a:path w="913" h="1628">
                    <a:moveTo>
                      <a:pt x="266" y="98"/>
                    </a:moveTo>
                    <a:lnTo>
                      <a:pt x="241" y="107"/>
                    </a:lnTo>
                    <a:lnTo>
                      <a:pt x="220" y="116"/>
                    </a:lnTo>
                    <a:lnTo>
                      <a:pt x="201" y="125"/>
                    </a:lnTo>
                    <a:lnTo>
                      <a:pt x="184" y="134"/>
                    </a:lnTo>
                    <a:lnTo>
                      <a:pt x="170" y="144"/>
                    </a:lnTo>
                    <a:lnTo>
                      <a:pt x="157" y="153"/>
                    </a:lnTo>
                    <a:lnTo>
                      <a:pt x="145" y="164"/>
                    </a:lnTo>
                    <a:lnTo>
                      <a:pt x="135" y="176"/>
                    </a:lnTo>
                    <a:lnTo>
                      <a:pt x="126" y="187"/>
                    </a:lnTo>
                    <a:lnTo>
                      <a:pt x="116" y="201"/>
                    </a:lnTo>
                    <a:lnTo>
                      <a:pt x="109" y="216"/>
                    </a:lnTo>
                    <a:lnTo>
                      <a:pt x="100" y="232"/>
                    </a:lnTo>
                    <a:lnTo>
                      <a:pt x="92" y="251"/>
                    </a:lnTo>
                    <a:lnTo>
                      <a:pt x="83" y="271"/>
                    </a:lnTo>
                    <a:lnTo>
                      <a:pt x="74" y="293"/>
                    </a:lnTo>
                    <a:lnTo>
                      <a:pt x="63" y="318"/>
                    </a:lnTo>
                    <a:lnTo>
                      <a:pt x="45" y="403"/>
                    </a:lnTo>
                    <a:lnTo>
                      <a:pt x="8" y="485"/>
                    </a:lnTo>
                    <a:lnTo>
                      <a:pt x="1" y="525"/>
                    </a:lnTo>
                    <a:lnTo>
                      <a:pt x="0" y="562"/>
                    </a:lnTo>
                    <a:lnTo>
                      <a:pt x="5" y="593"/>
                    </a:lnTo>
                    <a:lnTo>
                      <a:pt x="16" y="619"/>
                    </a:lnTo>
                    <a:lnTo>
                      <a:pt x="33" y="641"/>
                    </a:lnTo>
                    <a:lnTo>
                      <a:pt x="55" y="657"/>
                    </a:lnTo>
                    <a:lnTo>
                      <a:pt x="84" y="667"/>
                    </a:lnTo>
                    <a:lnTo>
                      <a:pt x="118" y="674"/>
                    </a:lnTo>
                    <a:lnTo>
                      <a:pt x="152" y="688"/>
                    </a:lnTo>
                    <a:lnTo>
                      <a:pt x="140" y="824"/>
                    </a:lnTo>
                    <a:lnTo>
                      <a:pt x="132" y="953"/>
                    </a:lnTo>
                    <a:lnTo>
                      <a:pt x="131" y="1081"/>
                    </a:lnTo>
                    <a:lnTo>
                      <a:pt x="135" y="1218"/>
                    </a:lnTo>
                    <a:lnTo>
                      <a:pt x="125" y="1597"/>
                    </a:lnTo>
                    <a:lnTo>
                      <a:pt x="142" y="1604"/>
                    </a:lnTo>
                    <a:lnTo>
                      <a:pt x="162" y="1609"/>
                    </a:lnTo>
                    <a:lnTo>
                      <a:pt x="186" y="1615"/>
                    </a:lnTo>
                    <a:lnTo>
                      <a:pt x="210" y="1618"/>
                    </a:lnTo>
                    <a:lnTo>
                      <a:pt x="237" y="1621"/>
                    </a:lnTo>
                    <a:lnTo>
                      <a:pt x="265" y="1623"/>
                    </a:lnTo>
                    <a:lnTo>
                      <a:pt x="295" y="1625"/>
                    </a:lnTo>
                    <a:lnTo>
                      <a:pt x="325" y="1626"/>
                    </a:lnTo>
                    <a:lnTo>
                      <a:pt x="355" y="1626"/>
                    </a:lnTo>
                    <a:lnTo>
                      <a:pt x="386" y="1626"/>
                    </a:lnTo>
                    <a:lnTo>
                      <a:pt x="417" y="1626"/>
                    </a:lnTo>
                    <a:lnTo>
                      <a:pt x="448" y="1626"/>
                    </a:lnTo>
                    <a:lnTo>
                      <a:pt x="476" y="1626"/>
                    </a:lnTo>
                    <a:lnTo>
                      <a:pt x="505" y="1626"/>
                    </a:lnTo>
                    <a:lnTo>
                      <a:pt x="532" y="1626"/>
                    </a:lnTo>
                    <a:lnTo>
                      <a:pt x="558" y="1628"/>
                    </a:lnTo>
                    <a:lnTo>
                      <a:pt x="759" y="1610"/>
                    </a:lnTo>
                    <a:lnTo>
                      <a:pt x="757" y="1291"/>
                    </a:lnTo>
                    <a:lnTo>
                      <a:pt x="748" y="671"/>
                    </a:lnTo>
                    <a:lnTo>
                      <a:pt x="804" y="649"/>
                    </a:lnTo>
                    <a:lnTo>
                      <a:pt x="823" y="640"/>
                    </a:lnTo>
                    <a:lnTo>
                      <a:pt x="840" y="631"/>
                    </a:lnTo>
                    <a:lnTo>
                      <a:pt x="855" y="623"/>
                    </a:lnTo>
                    <a:lnTo>
                      <a:pt x="867" y="613"/>
                    </a:lnTo>
                    <a:lnTo>
                      <a:pt x="878" y="604"/>
                    </a:lnTo>
                    <a:lnTo>
                      <a:pt x="889" y="596"/>
                    </a:lnTo>
                    <a:lnTo>
                      <a:pt x="896" y="586"/>
                    </a:lnTo>
                    <a:lnTo>
                      <a:pt x="904" y="577"/>
                    </a:lnTo>
                    <a:lnTo>
                      <a:pt x="912" y="555"/>
                    </a:lnTo>
                    <a:lnTo>
                      <a:pt x="913" y="532"/>
                    </a:lnTo>
                    <a:lnTo>
                      <a:pt x="908" y="507"/>
                    </a:lnTo>
                    <a:lnTo>
                      <a:pt x="898" y="479"/>
                    </a:lnTo>
                    <a:lnTo>
                      <a:pt x="887" y="449"/>
                    </a:lnTo>
                    <a:lnTo>
                      <a:pt x="873" y="415"/>
                    </a:lnTo>
                    <a:lnTo>
                      <a:pt x="859" y="377"/>
                    </a:lnTo>
                    <a:lnTo>
                      <a:pt x="847" y="334"/>
                    </a:lnTo>
                    <a:lnTo>
                      <a:pt x="813" y="231"/>
                    </a:lnTo>
                    <a:lnTo>
                      <a:pt x="798" y="206"/>
                    </a:lnTo>
                    <a:lnTo>
                      <a:pt x="784" y="183"/>
                    </a:lnTo>
                    <a:lnTo>
                      <a:pt x="771" y="164"/>
                    </a:lnTo>
                    <a:lnTo>
                      <a:pt x="759" y="147"/>
                    </a:lnTo>
                    <a:lnTo>
                      <a:pt x="747" y="132"/>
                    </a:lnTo>
                    <a:lnTo>
                      <a:pt x="735" y="119"/>
                    </a:lnTo>
                    <a:lnTo>
                      <a:pt x="722" y="107"/>
                    </a:lnTo>
                    <a:lnTo>
                      <a:pt x="709" y="97"/>
                    </a:lnTo>
                    <a:lnTo>
                      <a:pt x="695" y="88"/>
                    </a:lnTo>
                    <a:lnTo>
                      <a:pt x="680" y="79"/>
                    </a:lnTo>
                    <a:lnTo>
                      <a:pt x="664" y="71"/>
                    </a:lnTo>
                    <a:lnTo>
                      <a:pt x="646" y="63"/>
                    </a:lnTo>
                    <a:lnTo>
                      <a:pt x="627" y="55"/>
                    </a:lnTo>
                    <a:lnTo>
                      <a:pt x="605" y="46"/>
                    </a:lnTo>
                    <a:lnTo>
                      <a:pt x="580" y="37"/>
                    </a:lnTo>
                    <a:lnTo>
                      <a:pt x="553" y="26"/>
                    </a:lnTo>
                    <a:lnTo>
                      <a:pt x="549" y="23"/>
                    </a:lnTo>
                    <a:lnTo>
                      <a:pt x="542" y="19"/>
                    </a:lnTo>
                    <a:lnTo>
                      <a:pt x="530" y="14"/>
                    </a:lnTo>
                    <a:lnTo>
                      <a:pt x="516" y="10"/>
                    </a:lnTo>
                    <a:lnTo>
                      <a:pt x="499" y="6"/>
                    </a:lnTo>
                    <a:lnTo>
                      <a:pt x="480" y="3"/>
                    </a:lnTo>
                    <a:lnTo>
                      <a:pt x="459" y="1"/>
                    </a:lnTo>
                    <a:lnTo>
                      <a:pt x="438" y="0"/>
                    </a:lnTo>
                    <a:lnTo>
                      <a:pt x="414" y="3"/>
                    </a:lnTo>
                    <a:lnTo>
                      <a:pt x="392" y="6"/>
                    </a:lnTo>
                    <a:lnTo>
                      <a:pt x="368" y="12"/>
                    </a:lnTo>
                    <a:lnTo>
                      <a:pt x="346" y="22"/>
                    </a:lnTo>
                    <a:lnTo>
                      <a:pt x="324" y="35"/>
                    </a:lnTo>
                    <a:lnTo>
                      <a:pt x="302" y="52"/>
                    </a:lnTo>
                    <a:lnTo>
                      <a:pt x="283" y="72"/>
                    </a:lnTo>
                    <a:lnTo>
                      <a:pt x="266" y="98"/>
                    </a:lnTo>
                    <a:close/>
                  </a:path>
                </a:pathLst>
              </a:custGeom>
              <a:solidFill>
                <a:srgbClr val="B5A8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Freeform 9"/>
              <p:cNvSpPr>
                <a:spLocks/>
              </p:cNvSpPr>
              <p:nvPr/>
            </p:nvSpPr>
            <p:spPr bwMode="auto">
              <a:xfrm>
                <a:off x="2700338" y="4125913"/>
                <a:ext cx="149225" cy="139700"/>
              </a:xfrm>
              <a:custGeom>
                <a:avLst/>
                <a:gdLst/>
                <a:ahLst/>
                <a:cxnLst>
                  <a:cxn ang="0">
                    <a:pos x="168" y="5"/>
                  </a:cxn>
                  <a:cxn ang="0">
                    <a:pos x="146" y="6"/>
                  </a:cxn>
                  <a:cxn ang="0">
                    <a:pos x="127" y="9"/>
                  </a:cxn>
                  <a:cxn ang="0">
                    <a:pos x="110" y="13"/>
                  </a:cxn>
                  <a:cxn ang="0">
                    <a:pos x="95" y="19"/>
                  </a:cxn>
                  <a:cxn ang="0">
                    <a:pos x="82" y="30"/>
                  </a:cxn>
                  <a:cxn ang="0">
                    <a:pos x="70" y="44"/>
                  </a:cxn>
                  <a:cxn ang="0">
                    <a:pos x="61" y="63"/>
                  </a:cxn>
                  <a:cxn ang="0">
                    <a:pos x="53" y="88"/>
                  </a:cxn>
                  <a:cxn ang="0">
                    <a:pos x="41" y="140"/>
                  </a:cxn>
                  <a:cxn ang="0">
                    <a:pos x="23" y="164"/>
                  </a:cxn>
                  <a:cxn ang="0">
                    <a:pos x="12" y="183"/>
                  </a:cxn>
                  <a:cxn ang="0">
                    <a:pos x="3" y="202"/>
                  </a:cxn>
                  <a:cxn ang="0">
                    <a:pos x="0" y="219"/>
                  </a:cxn>
                  <a:cxn ang="0">
                    <a:pos x="0" y="238"/>
                  </a:cxn>
                  <a:cxn ang="0">
                    <a:pos x="4" y="258"/>
                  </a:cxn>
                  <a:cxn ang="0">
                    <a:pos x="11" y="281"/>
                  </a:cxn>
                  <a:cxn ang="0">
                    <a:pos x="20" y="308"/>
                  </a:cxn>
                  <a:cxn ang="0">
                    <a:pos x="35" y="321"/>
                  </a:cxn>
                  <a:cxn ang="0">
                    <a:pos x="51" y="331"/>
                  </a:cxn>
                  <a:cxn ang="0">
                    <a:pos x="68" y="340"/>
                  </a:cxn>
                  <a:cxn ang="0">
                    <a:pos x="84" y="346"/>
                  </a:cxn>
                  <a:cxn ang="0">
                    <a:pos x="101" y="351"/>
                  </a:cxn>
                  <a:cxn ang="0">
                    <a:pos x="119" y="353"/>
                  </a:cxn>
                  <a:cxn ang="0">
                    <a:pos x="136" y="354"/>
                  </a:cxn>
                  <a:cxn ang="0">
                    <a:pos x="154" y="354"/>
                  </a:cxn>
                  <a:cxn ang="0">
                    <a:pos x="171" y="353"/>
                  </a:cxn>
                  <a:cxn ang="0">
                    <a:pos x="189" y="351"/>
                  </a:cxn>
                  <a:cxn ang="0">
                    <a:pos x="207" y="349"/>
                  </a:cxn>
                  <a:cxn ang="0">
                    <a:pos x="224" y="345"/>
                  </a:cxn>
                  <a:cxn ang="0">
                    <a:pos x="242" y="342"/>
                  </a:cxn>
                  <a:cxn ang="0">
                    <a:pos x="260" y="340"/>
                  </a:cxn>
                  <a:cxn ang="0">
                    <a:pos x="278" y="337"/>
                  </a:cxn>
                  <a:cxn ang="0">
                    <a:pos x="295" y="335"/>
                  </a:cxn>
                  <a:cxn ang="0">
                    <a:pos x="336" y="324"/>
                  </a:cxn>
                  <a:cxn ang="0">
                    <a:pos x="373" y="279"/>
                  </a:cxn>
                  <a:cxn ang="0">
                    <a:pos x="377" y="218"/>
                  </a:cxn>
                  <a:cxn ang="0">
                    <a:pos x="353" y="172"/>
                  </a:cxn>
                  <a:cxn ang="0">
                    <a:pos x="354" y="140"/>
                  </a:cxn>
                  <a:cxn ang="0">
                    <a:pos x="336" y="94"/>
                  </a:cxn>
                  <a:cxn ang="0">
                    <a:pos x="300" y="66"/>
                  </a:cxn>
                  <a:cxn ang="0">
                    <a:pos x="278" y="28"/>
                  </a:cxn>
                  <a:cxn ang="0">
                    <a:pos x="230" y="0"/>
                  </a:cxn>
                  <a:cxn ang="0">
                    <a:pos x="188" y="6"/>
                  </a:cxn>
                  <a:cxn ang="0">
                    <a:pos x="168" y="5"/>
                  </a:cxn>
                </a:cxnLst>
                <a:rect l="0" t="0" r="r" b="b"/>
                <a:pathLst>
                  <a:path w="377" h="354">
                    <a:moveTo>
                      <a:pt x="168" y="5"/>
                    </a:moveTo>
                    <a:lnTo>
                      <a:pt x="146" y="6"/>
                    </a:lnTo>
                    <a:lnTo>
                      <a:pt x="127" y="9"/>
                    </a:lnTo>
                    <a:lnTo>
                      <a:pt x="110" y="13"/>
                    </a:lnTo>
                    <a:lnTo>
                      <a:pt x="95" y="19"/>
                    </a:lnTo>
                    <a:lnTo>
                      <a:pt x="82" y="30"/>
                    </a:lnTo>
                    <a:lnTo>
                      <a:pt x="70" y="44"/>
                    </a:lnTo>
                    <a:lnTo>
                      <a:pt x="61" y="63"/>
                    </a:lnTo>
                    <a:lnTo>
                      <a:pt x="53" y="88"/>
                    </a:lnTo>
                    <a:lnTo>
                      <a:pt x="41" y="140"/>
                    </a:lnTo>
                    <a:lnTo>
                      <a:pt x="23" y="164"/>
                    </a:lnTo>
                    <a:lnTo>
                      <a:pt x="12" y="183"/>
                    </a:lnTo>
                    <a:lnTo>
                      <a:pt x="3" y="202"/>
                    </a:lnTo>
                    <a:lnTo>
                      <a:pt x="0" y="219"/>
                    </a:lnTo>
                    <a:lnTo>
                      <a:pt x="0" y="238"/>
                    </a:lnTo>
                    <a:lnTo>
                      <a:pt x="4" y="258"/>
                    </a:lnTo>
                    <a:lnTo>
                      <a:pt x="11" y="281"/>
                    </a:lnTo>
                    <a:lnTo>
                      <a:pt x="20" y="308"/>
                    </a:lnTo>
                    <a:lnTo>
                      <a:pt x="35" y="321"/>
                    </a:lnTo>
                    <a:lnTo>
                      <a:pt x="51" y="331"/>
                    </a:lnTo>
                    <a:lnTo>
                      <a:pt x="68" y="340"/>
                    </a:lnTo>
                    <a:lnTo>
                      <a:pt x="84" y="346"/>
                    </a:lnTo>
                    <a:lnTo>
                      <a:pt x="101" y="351"/>
                    </a:lnTo>
                    <a:lnTo>
                      <a:pt x="119" y="353"/>
                    </a:lnTo>
                    <a:lnTo>
                      <a:pt x="136" y="354"/>
                    </a:lnTo>
                    <a:lnTo>
                      <a:pt x="154" y="354"/>
                    </a:lnTo>
                    <a:lnTo>
                      <a:pt x="171" y="353"/>
                    </a:lnTo>
                    <a:lnTo>
                      <a:pt x="189" y="351"/>
                    </a:lnTo>
                    <a:lnTo>
                      <a:pt x="207" y="349"/>
                    </a:lnTo>
                    <a:lnTo>
                      <a:pt x="224" y="345"/>
                    </a:lnTo>
                    <a:lnTo>
                      <a:pt x="242" y="342"/>
                    </a:lnTo>
                    <a:lnTo>
                      <a:pt x="260" y="340"/>
                    </a:lnTo>
                    <a:lnTo>
                      <a:pt x="278" y="337"/>
                    </a:lnTo>
                    <a:lnTo>
                      <a:pt x="295" y="335"/>
                    </a:lnTo>
                    <a:lnTo>
                      <a:pt x="336" y="324"/>
                    </a:lnTo>
                    <a:lnTo>
                      <a:pt x="373" y="279"/>
                    </a:lnTo>
                    <a:lnTo>
                      <a:pt x="377" y="218"/>
                    </a:lnTo>
                    <a:lnTo>
                      <a:pt x="353" y="172"/>
                    </a:lnTo>
                    <a:lnTo>
                      <a:pt x="354" y="140"/>
                    </a:lnTo>
                    <a:lnTo>
                      <a:pt x="336" y="94"/>
                    </a:lnTo>
                    <a:lnTo>
                      <a:pt x="300" y="66"/>
                    </a:lnTo>
                    <a:lnTo>
                      <a:pt x="278" y="28"/>
                    </a:lnTo>
                    <a:lnTo>
                      <a:pt x="230" y="0"/>
                    </a:lnTo>
                    <a:lnTo>
                      <a:pt x="188" y="6"/>
                    </a:lnTo>
                    <a:lnTo>
                      <a:pt x="168" y="5"/>
                    </a:lnTo>
                    <a:close/>
                  </a:path>
                </a:pathLst>
              </a:custGeom>
              <a:solidFill>
                <a:srgbClr val="5421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Freeform 10"/>
              <p:cNvSpPr>
                <a:spLocks/>
              </p:cNvSpPr>
              <p:nvPr/>
            </p:nvSpPr>
            <p:spPr bwMode="auto">
              <a:xfrm>
                <a:off x="2725738" y="4276726"/>
                <a:ext cx="106363" cy="179388"/>
              </a:xfrm>
              <a:custGeom>
                <a:avLst/>
                <a:gdLst/>
                <a:ahLst/>
                <a:cxnLst>
                  <a:cxn ang="0">
                    <a:pos x="206" y="44"/>
                  </a:cxn>
                  <a:cxn ang="0">
                    <a:pos x="197" y="97"/>
                  </a:cxn>
                  <a:cxn ang="0">
                    <a:pos x="184" y="123"/>
                  </a:cxn>
                  <a:cxn ang="0">
                    <a:pos x="178" y="163"/>
                  </a:cxn>
                  <a:cxn ang="0">
                    <a:pos x="150" y="206"/>
                  </a:cxn>
                  <a:cxn ang="0">
                    <a:pos x="120" y="149"/>
                  </a:cxn>
                  <a:cxn ang="0">
                    <a:pos x="73" y="120"/>
                  </a:cxn>
                  <a:cxn ang="0">
                    <a:pos x="56" y="56"/>
                  </a:cxn>
                  <a:cxn ang="0">
                    <a:pos x="57" y="0"/>
                  </a:cxn>
                  <a:cxn ang="0">
                    <a:pos x="25" y="35"/>
                  </a:cxn>
                  <a:cxn ang="0">
                    <a:pos x="6" y="93"/>
                  </a:cxn>
                  <a:cxn ang="0">
                    <a:pos x="0" y="165"/>
                  </a:cxn>
                  <a:cxn ang="0">
                    <a:pos x="94" y="200"/>
                  </a:cxn>
                  <a:cxn ang="0">
                    <a:pos x="139" y="282"/>
                  </a:cxn>
                  <a:cxn ang="0">
                    <a:pos x="168" y="382"/>
                  </a:cxn>
                  <a:cxn ang="0">
                    <a:pos x="173" y="454"/>
                  </a:cxn>
                  <a:cxn ang="0">
                    <a:pos x="211" y="260"/>
                  </a:cxn>
                  <a:cxn ang="0">
                    <a:pos x="215" y="149"/>
                  </a:cxn>
                  <a:cxn ang="0">
                    <a:pos x="267" y="95"/>
                  </a:cxn>
                  <a:cxn ang="0">
                    <a:pos x="249" y="58"/>
                  </a:cxn>
                  <a:cxn ang="0">
                    <a:pos x="203" y="12"/>
                  </a:cxn>
                  <a:cxn ang="0">
                    <a:pos x="206" y="44"/>
                  </a:cxn>
                </a:cxnLst>
                <a:rect l="0" t="0" r="r" b="b"/>
                <a:pathLst>
                  <a:path w="267" h="454">
                    <a:moveTo>
                      <a:pt x="206" y="44"/>
                    </a:moveTo>
                    <a:lnTo>
                      <a:pt x="197" y="97"/>
                    </a:lnTo>
                    <a:lnTo>
                      <a:pt x="184" y="123"/>
                    </a:lnTo>
                    <a:lnTo>
                      <a:pt x="178" y="163"/>
                    </a:lnTo>
                    <a:lnTo>
                      <a:pt x="150" y="206"/>
                    </a:lnTo>
                    <a:lnTo>
                      <a:pt x="120" y="149"/>
                    </a:lnTo>
                    <a:lnTo>
                      <a:pt x="73" y="120"/>
                    </a:lnTo>
                    <a:lnTo>
                      <a:pt x="56" y="56"/>
                    </a:lnTo>
                    <a:lnTo>
                      <a:pt x="57" y="0"/>
                    </a:lnTo>
                    <a:lnTo>
                      <a:pt x="25" y="35"/>
                    </a:lnTo>
                    <a:lnTo>
                      <a:pt x="6" y="93"/>
                    </a:lnTo>
                    <a:lnTo>
                      <a:pt x="0" y="165"/>
                    </a:lnTo>
                    <a:lnTo>
                      <a:pt x="94" y="200"/>
                    </a:lnTo>
                    <a:lnTo>
                      <a:pt x="139" y="282"/>
                    </a:lnTo>
                    <a:lnTo>
                      <a:pt x="168" y="382"/>
                    </a:lnTo>
                    <a:lnTo>
                      <a:pt x="173" y="454"/>
                    </a:lnTo>
                    <a:lnTo>
                      <a:pt x="211" y="260"/>
                    </a:lnTo>
                    <a:lnTo>
                      <a:pt x="215" y="149"/>
                    </a:lnTo>
                    <a:lnTo>
                      <a:pt x="267" y="95"/>
                    </a:lnTo>
                    <a:lnTo>
                      <a:pt x="249" y="58"/>
                    </a:lnTo>
                    <a:lnTo>
                      <a:pt x="203" y="12"/>
                    </a:lnTo>
                    <a:lnTo>
                      <a:pt x="206" y="44"/>
                    </a:lnTo>
                    <a:close/>
                  </a:path>
                </a:pathLst>
              </a:custGeom>
              <a:solidFill>
                <a:srgbClr val="8719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Freeform 11"/>
              <p:cNvSpPr>
                <a:spLocks/>
              </p:cNvSpPr>
              <p:nvPr/>
            </p:nvSpPr>
            <p:spPr bwMode="auto">
              <a:xfrm>
                <a:off x="2730500" y="4168776"/>
                <a:ext cx="95250" cy="193675"/>
              </a:xfrm>
              <a:custGeom>
                <a:avLst/>
                <a:gdLst/>
                <a:ahLst/>
                <a:cxnLst>
                  <a:cxn ang="0">
                    <a:pos x="127" y="0"/>
                  </a:cxn>
                  <a:cxn ang="0">
                    <a:pos x="168" y="31"/>
                  </a:cxn>
                  <a:cxn ang="0">
                    <a:pos x="169" y="44"/>
                  </a:cxn>
                  <a:cxn ang="0">
                    <a:pos x="172" y="53"/>
                  </a:cxn>
                  <a:cxn ang="0">
                    <a:pos x="178" y="61"/>
                  </a:cxn>
                  <a:cxn ang="0">
                    <a:pos x="186" y="65"/>
                  </a:cxn>
                  <a:cxn ang="0">
                    <a:pos x="195" y="68"/>
                  </a:cxn>
                  <a:cxn ang="0">
                    <a:pos x="206" y="69"/>
                  </a:cxn>
                  <a:cxn ang="0">
                    <a:pos x="218" y="71"/>
                  </a:cxn>
                  <a:cxn ang="0">
                    <a:pos x="231" y="71"/>
                  </a:cxn>
                  <a:cxn ang="0">
                    <a:pos x="231" y="93"/>
                  </a:cxn>
                  <a:cxn ang="0">
                    <a:pos x="233" y="114"/>
                  </a:cxn>
                  <a:cxn ang="0">
                    <a:pos x="236" y="135"/>
                  </a:cxn>
                  <a:cxn ang="0">
                    <a:pos x="239" y="156"/>
                  </a:cxn>
                  <a:cxn ang="0">
                    <a:pos x="235" y="185"/>
                  </a:cxn>
                  <a:cxn ang="0">
                    <a:pos x="219" y="190"/>
                  </a:cxn>
                  <a:cxn ang="0">
                    <a:pos x="209" y="221"/>
                  </a:cxn>
                  <a:cxn ang="0">
                    <a:pos x="196" y="232"/>
                  </a:cxn>
                  <a:cxn ang="0">
                    <a:pos x="189" y="272"/>
                  </a:cxn>
                  <a:cxn ang="0">
                    <a:pos x="193" y="330"/>
                  </a:cxn>
                  <a:cxn ang="0">
                    <a:pos x="185" y="442"/>
                  </a:cxn>
                  <a:cxn ang="0">
                    <a:pos x="133" y="487"/>
                  </a:cxn>
                  <a:cxn ang="0">
                    <a:pos x="92" y="432"/>
                  </a:cxn>
                  <a:cxn ang="0">
                    <a:pos x="64" y="404"/>
                  </a:cxn>
                  <a:cxn ang="0">
                    <a:pos x="43" y="361"/>
                  </a:cxn>
                  <a:cxn ang="0">
                    <a:pos x="30" y="313"/>
                  </a:cxn>
                  <a:cxn ang="0">
                    <a:pos x="30" y="236"/>
                  </a:cxn>
                  <a:cxn ang="0">
                    <a:pos x="28" y="203"/>
                  </a:cxn>
                  <a:cxn ang="0">
                    <a:pos x="15" y="192"/>
                  </a:cxn>
                  <a:cxn ang="0">
                    <a:pos x="6" y="183"/>
                  </a:cxn>
                  <a:cxn ang="0">
                    <a:pos x="1" y="173"/>
                  </a:cxn>
                  <a:cxn ang="0">
                    <a:pos x="0" y="165"/>
                  </a:cxn>
                  <a:cxn ang="0">
                    <a:pos x="2" y="155"/>
                  </a:cxn>
                  <a:cxn ang="0">
                    <a:pos x="5" y="143"/>
                  </a:cxn>
                  <a:cxn ang="0">
                    <a:pos x="11" y="130"/>
                  </a:cxn>
                  <a:cxn ang="0">
                    <a:pos x="17" y="114"/>
                  </a:cxn>
                  <a:cxn ang="0">
                    <a:pos x="21" y="56"/>
                  </a:cxn>
                  <a:cxn ang="0">
                    <a:pos x="62" y="49"/>
                  </a:cxn>
                  <a:cxn ang="0">
                    <a:pos x="83" y="26"/>
                  </a:cxn>
                  <a:cxn ang="0">
                    <a:pos x="102" y="10"/>
                  </a:cxn>
                  <a:cxn ang="0">
                    <a:pos x="127" y="0"/>
                  </a:cxn>
                </a:cxnLst>
                <a:rect l="0" t="0" r="r" b="b"/>
                <a:pathLst>
                  <a:path w="239" h="487">
                    <a:moveTo>
                      <a:pt x="127" y="0"/>
                    </a:moveTo>
                    <a:lnTo>
                      <a:pt x="168" y="31"/>
                    </a:lnTo>
                    <a:lnTo>
                      <a:pt x="169" y="44"/>
                    </a:lnTo>
                    <a:lnTo>
                      <a:pt x="172" y="53"/>
                    </a:lnTo>
                    <a:lnTo>
                      <a:pt x="178" y="61"/>
                    </a:lnTo>
                    <a:lnTo>
                      <a:pt x="186" y="65"/>
                    </a:lnTo>
                    <a:lnTo>
                      <a:pt x="195" y="68"/>
                    </a:lnTo>
                    <a:lnTo>
                      <a:pt x="206" y="69"/>
                    </a:lnTo>
                    <a:lnTo>
                      <a:pt x="218" y="71"/>
                    </a:lnTo>
                    <a:lnTo>
                      <a:pt x="231" y="71"/>
                    </a:lnTo>
                    <a:lnTo>
                      <a:pt x="231" y="93"/>
                    </a:lnTo>
                    <a:lnTo>
                      <a:pt x="233" y="114"/>
                    </a:lnTo>
                    <a:lnTo>
                      <a:pt x="236" y="135"/>
                    </a:lnTo>
                    <a:lnTo>
                      <a:pt x="239" y="156"/>
                    </a:lnTo>
                    <a:lnTo>
                      <a:pt x="235" y="185"/>
                    </a:lnTo>
                    <a:lnTo>
                      <a:pt x="219" y="190"/>
                    </a:lnTo>
                    <a:lnTo>
                      <a:pt x="209" y="221"/>
                    </a:lnTo>
                    <a:lnTo>
                      <a:pt x="196" y="232"/>
                    </a:lnTo>
                    <a:lnTo>
                      <a:pt x="189" y="272"/>
                    </a:lnTo>
                    <a:lnTo>
                      <a:pt x="193" y="330"/>
                    </a:lnTo>
                    <a:lnTo>
                      <a:pt x="185" y="442"/>
                    </a:lnTo>
                    <a:lnTo>
                      <a:pt x="133" y="487"/>
                    </a:lnTo>
                    <a:lnTo>
                      <a:pt x="92" y="432"/>
                    </a:lnTo>
                    <a:lnTo>
                      <a:pt x="64" y="404"/>
                    </a:lnTo>
                    <a:lnTo>
                      <a:pt x="43" y="361"/>
                    </a:lnTo>
                    <a:lnTo>
                      <a:pt x="30" y="313"/>
                    </a:lnTo>
                    <a:lnTo>
                      <a:pt x="30" y="236"/>
                    </a:lnTo>
                    <a:lnTo>
                      <a:pt x="28" y="203"/>
                    </a:lnTo>
                    <a:lnTo>
                      <a:pt x="15" y="192"/>
                    </a:lnTo>
                    <a:lnTo>
                      <a:pt x="6" y="183"/>
                    </a:lnTo>
                    <a:lnTo>
                      <a:pt x="1" y="173"/>
                    </a:lnTo>
                    <a:lnTo>
                      <a:pt x="0" y="165"/>
                    </a:lnTo>
                    <a:lnTo>
                      <a:pt x="2" y="155"/>
                    </a:lnTo>
                    <a:lnTo>
                      <a:pt x="5" y="143"/>
                    </a:lnTo>
                    <a:lnTo>
                      <a:pt x="11" y="130"/>
                    </a:lnTo>
                    <a:lnTo>
                      <a:pt x="17" y="114"/>
                    </a:lnTo>
                    <a:lnTo>
                      <a:pt x="21" y="56"/>
                    </a:lnTo>
                    <a:lnTo>
                      <a:pt x="62" y="49"/>
                    </a:lnTo>
                    <a:lnTo>
                      <a:pt x="83" y="26"/>
                    </a:lnTo>
                    <a:lnTo>
                      <a:pt x="102" y="10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Freeform 12"/>
              <p:cNvSpPr>
                <a:spLocks/>
              </p:cNvSpPr>
              <p:nvPr/>
            </p:nvSpPr>
            <p:spPr bwMode="auto">
              <a:xfrm>
                <a:off x="2779713" y="4197351"/>
                <a:ext cx="46038" cy="73025"/>
              </a:xfrm>
              <a:custGeom>
                <a:avLst/>
                <a:gdLst/>
                <a:ahLst/>
                <a:cxnLst>
                  <a:cxn ang="0">
                    <a:pos x="102" y="2"/>
                  </a:cxn>
                  <a:cxn ang="0">
                    <a:pos x="78" y="0"/>
                  </a:cxn>
                  <a:cxn ang="0">
                    <a:pos x="75" y="14"/>
                  </a:cxn>
                  <a:cxn ang="0">
                    <a:pos x="86" y="27"/>
                  </a:cxn>
                  <a:cxn ang="0">
                    <a:pos x="83" y="36"/>
                  </a:cxn>
                  <a:cxn ang="0">
                    <a:pos x="69" y="42"/>
                  </a:cxn>
                  <a:cxn ang="0">
                    <a:pos x="55" y="46"/>
                  </a:cxn>
                  <a:cxn ang="0">
                    <a:pos x="35" y="52"/>
                  </a:cxn>
                  <a:cxn ang="0">
                    <a:pos x="19" y="40"/>
                  </a:cxn>
                  <a:cxn ang="0">
                    <a:pos x="19" y="26"/>
                  </a:cxn>
                  <a:cxn ang="0">
                    <a:pos x="3" y="33"/>
                  </a:cxn>
                  <a:cxn ang="0">
                    <a:pos x="3" y="62"/>
                  </a:cxn>
                  <a:cxn ang="0">
                    <a:pos x="0" y="72"/>
                  </a:cxn>
                  <a:cxn ang="0">
                    <a:pos x="0" y="80"/>
                  </a:cxn>
                  <a:cxn ang="0">
                    <a:pos x="2" y="85"/>
                  </a:cxn>
                  <a:cxn ang="0">
                    <a:pos x="5" y="87"/>
                  </a:cxn>
                  <a:cxn ang="0">
                    <a:pos x="9" y="88"/>
                  </a:cxn>
                  <a:cxn ang="0">
                    <a:pos x="16" y="86"/>
                  </a:cxn>
                  <a:cxn ang="0">
                    <a:pos x="22" y="84"/>
                  </a:cxn>
                  <a:cxn ang="0">
                    <a:pos x="29" y="80"/>
                  </a:cxn>
                  <a:cxn ang="0">
                    <a:pos x="29" y="67"/>
                  </a:cxn>
                  <a:cxn ang="0">
                    <a:pos x="50" y="77"/>
                  </a:cxn>
                  <a:cxn ang="0">
                    <a:pos x="70" y="75"/>
                  </a:cxn>
                  <a:cxn ang="0">
                    <a:pos x="76" y="103"/>
                  </a:cxn>
                  <a:cxn ang="0">
                    <a:pos x="71" y="117"/>
                  </a:cxn>
                  <a:cxn ang="0">
                    <a:pos x="60" y="126"/>
                  </a:cxn>
                  <a:cxn ang="0">
                    <a:pos x="60" y="144"/>
                  </a:cxn>
                  <a:cxn ang="0">
                    <a:pos x="50" y="156"/>
                  </a:cxn>
                  <a:cxn ang="0">
                    <a:pos x="42" y="127"/>
                  </a:cxn>
                  <a:cxn ang="0">
                    <a:pos x="8" y="133"/>
                  </a:cxn>
                  <a:cxn ang="0">
                    <a:pos x="8" y="144"/>
                  </a:cxn>
                  <a:cxn ang="0">
                    <a:pos x="29" y="144"/>
                  </a:cxn>
                  <a:cxn ang="0">
                    <a:pos x="28" y="161"/>
                  </a:cxn>
                  <a:cxn ang="0">
                    <a:pos x="12" y="164"/>
                  </a:cxn>
                  <a:cxn ang="0">
                    <a:pos x="13" y="174"/>
                  </a:cxn>
                  <a:cxn ang="0">
                    <a:pos x="15" y="180"/>
                  </a:cxn>
                  <a:cxn ang="0">
                    <a:pos x="20" y="185"/>
                  </a:cxn>
                  <a:cxn ang="0">
                    <a:pos x="26" y="185"/>
                  </a:cxn>
                  <a:cxn ang="0">
                    <a:pos x="32" y="184"/>
                  </a:cxn>
                  <a:cxn ang="0">
                    <a:pos x="39" y="181"/>
                  </a:cxn>
                  <a:cxn ang="0">
                    <a:pos x="48" y="177"/>
                  </a:cxn>
                  <a:cxn ang="0">
                    <a:pos x="55" y="173"/>
                  </a:cxn>
                  <a:cxn ang="0">
                    <a:pos x="84" y="139"/>
                  </a:cxn>
                  <a:cxn ang="0">
                    <a:pos x="87" y="119"/>
                  </a:cxn>
                  <a:cxn ang="0">
                    <a:pos x="108" y="114"/>
                  </a:cxn>
                  <a:cxn ang="0">
                    <a:pos x="113" y="91"/>
                  </a:cxn>
                  <a:cxn ang="0">
                    <a:pos x="101" y="97"/>
                  </a:cxn>
                  <a:cxn ang="0">
                    <a:pos x="97" y="106"/>
                  </a:cxn>
                  <a:cxn ang="0">
                    <a:pos x="96" y="83"/>
                  </a:cxn>
                  <a:cxn ang="0">
                    <a:pos x="102" y="76"/>
                  </a:cxn>
                  <a:cxn ang="0">
                    <a:pos x="107" y="61"/>
                  </a:cxn>
                  <a:cxn ang="0">
                    <a:pos x="107" y="37"/>
                  </a:cxn>
                  <a:cxn ang="0">
                    <a:pos x="102" y="2"/>
                  </a:cxn>
                </a:cxnLst>
                <a:rect l="0" t="0" r="r" b="b"/>
                <a:pathLst>
                  <a:path w="113" h="185">
                    <a:moveTo>
                      <a:pt x="102" y="2"/>
                    </a:moveTo>
                    <a:lnTo>
                      <a:pt x="78" y="0"/>
                    </a:lnTo>
                    <a:lnTo>
                      <a:pt x="75" y="14"/>
                    </a:lnTo>
                    <a:lnTo>
                      <a:pt x="86" y="27"/>
                    </a:lnTo>
                    <a:lnTo>
                      <a:pt x="83" y="36"/>
                    </a:lnTo>
                    <a:lnTo>
                      <a:pt x="69" y="42"/>
                    </a:lnTo>
                    <a:lnTo>
                      <a:pt x="55" y="46"/>
                    </a:lnTo>
                    <a:lnTo>
                      <a:pt x="35" y="52"/>
                    </a:lnTo>
                    <a:lnTo>
                      <a:pt x="19" y="40"/>
                    </a:lnTo>
                    <a:lnTo>
                      <a:pt x="19" y="26"/>
                    </a:lnTo>
                    <a:lnTo>
                      <a:pt x="3" y="33"/>
                    </a:lnTo>
                    <a:lnTo>
                      <a:pt x="3" y="62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2" y="85"/>
                    </a:lnTo>
                    <a:lnTo>
                      <a:pt x="5" y="87"/>
                    </a:lnTo>
                    <a:lnTo>
                      <a:pt x="9" y="88"/>
                    </a:lnTo>
                    <a:lnTo>
                      <a:pt x="16" y="86"/>
                    </a:lnTo>
                    <a:lnTo>
                      <a:pt x="22" y="84"/>
                    </a:lnTo>
                    <a:lnTo>
                      <a:pt x="29" y="80"/>
                    </a:lnTo>
                    <a:lnTo>
                      <a:pt x="29" y="67"/>
                    </a:lnTo>
                    <a:lnTo>
                      <a:pt x="50" y="77"/>
                    </a:lnTo>
                    <a:lnTo>
                      <a:pt x="70" y="75"/>
                    </a:lnTo>
                    <a:lnTo>
                      <a:pt x="76" y="103"/>
                    </a:lnTo>
                    <a:lnTo>
                      <a:pt x="71" y="117"/>
                    </a:lnTo>
                    <a:lnTo>
                      <a:pt x="60" y="126"/>
                    </a:lnTo>
                    <a:lnTo>
                      <a:pt x="60" y="144"/>
                    </a:lnTo>
                    <a:lnTo>
                      <a:pt x="50" y="156"/>
                    </a:lnTo>
                    <a:lnTo>
                      <a:pt x="42" y="127"/>
                    </a:lnTo>
                    <a:lnTo>
                      <a:pt x="8" y="133"/>
                    </a:lnTo>
                    <a:lnTo>
                      <a:pt x="8" y="144"/>
                    </a:lnTo>
                    <a:lnTo>
                      <a:pt x="29" y="144"/>
                    </a:lnTo>
                    <a:lnTo>
                      <a:pt x="28" y="161"/>
                    </a:lnTo>
                    <a:lnTo>
                      <a:pt x="12" y="164"/>
                    </a:lnTo>
                    <a:lnTo>
                      <a:pt x="13" y="174"/>
                    </a:lnTo>
                    <a:lnTo>
                      <a:pt x="15" y="180"/>
                    </a:lnTo>
                    <a:lnTo>
                      <a:pt x="20" y="185"/>
                    </a:lnTo>
                    <a:lnTo>
                      <a:pt x="26" y="185"/>
                    </a:lnTo>
                    <a:lnTo>
                      <a:pt x="32" y="184"/>
                    </a:lnTo>
                    <a:lnTo>
                      <a:pt x="39" y="181"/>
                    </a:lnTo>
                    <a:lnTo>
                      <a:pt x="48" y="177"/>
                    </a:lnTo>
                    <a:lnTo>
                      <a:pt x="55" y="173"/>
                    </a:lnTo>
                    <a:lnTo>
                      <a:pt x="84" y="139"/>
                    </a:lnTo>
                    <a:lnTo>
                      <a:pt x="87" y="119"/>
                    </a:lnTo>
                    <a:lnTo>
                      <a:pt x="108" y="114"/>
                    </a:lnTo>
                    <a:lnTo>
                      <a:pt x="113" y="91"/>
                    </a:lnTo>
                    <a:lnTo>
                      <a:pt x="101" y="97"/>
                    </a:lnTo>
                    <a:lnTo>
                      <a:pt x="97" y="106"/>
                    </a:lnTo>
                    <a:lnTo>
                      <a:pt x="96" y="83"/>
                    </a:lnTo>
                    <a:lnTo>
                      <a:pt x="102" y="76"/>
                    </a:lnTo>
                    <a:lnTo>
                      <a:pt x="107" y="61"/>
                    </a:lnTo>
                    <a:lnTo>
                      <a:pt x="107" y="37"/>
                    </a:lnTo>
                    <a:lnTo>
                      <a:pt x="102" y="2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Freeform 13"/>
              <p:cNvSpPr>
                <a:spLocks/>
              </p:cNvSpPr>
              <p:nvPr/>
            </p:nvSpPr>
            <p:spPr bwMode="auto">
              <a:xfrm>
                <a:off x="2784475" y="4232276"/>
                <a:ext cx="15875" cy="12700"/>
              </a:xfrm>
              <a:custGeom>
                <a:avLst/>
                <a:gdLst/>
                <a:ahLst/>
                <a:cxnLst>
                  <a:cxn ang="0">
                    <a:pos x="42" y="18"/>
                  </a:cxn>
                  <a:cxn ang="0">
                    <a:pos x="26" y="9"/>
                  </a:cxn>
                  <a:cxn ang="0">
                    <a:pos x="23" y="0"/>
                  </a:cxn>
                  <a:cxn ang="0">
                    <a:pos x="9" y="9"/>
                  </a:cxn>
                  <a:cxn ang="0">
                    <a:pos x="1" y="13"/>
                  </a:cxn>
                  <a:cxn ang="0">
                    <a:pos x="0" y="30"/>
                  </a:cxn>
                  <a:cxn ang="0">
                    <a:pos x="24" y="30"/>
                  </a:cxn>
                  <a:cxn ang="0">
                    <a:pos x="39" y="28"/>
                  </a:cxn>
                  <a:cxn ang="0">
                    <a:pos x="42" y="18"/>
                  </a:cxn>
                </a:cxnLst>
                <a:rect l="0" t="0" r="r" b="b"/>
                <a:pathLst>
                  <a:path w="42" h="30">
                    <a:moveTo>
                      <a:pt x="42" y="18"/>
                    </a:moveTo>
                    <a:lnTo>
                      <a:pt x="26" y="9"/>
                    </a:lnTo>
                    <a:lnTo>
                      <a:pt x="23" y="0"/>
                    </a:lnTo>
                    <a:lnTo>
                      <a:pt x="9" y="9"/>
                    </a:lnTo>
                    <a:lnTo>
                      <a:pt x="1" y="13"/>
                    </a:lnTo>
                    <a:lnTo>
                      <a:pt x="0" y="30"/>
                    </a:lnTo>
                    <a:lnTo>
                      <a:pt x="24" y="30"/>
                    </a:lnTo>
                    <a:lnTo>
                      <a:pt x="39" y="28"/>
                    </a:lnTo>
                    <a:lnTo>
                      <a:pt x="42" y="18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Freeform 14"/>
              <p:cNvSpPr>
                <a:spLocks/>
              </p:cNvSpPr>
              <p:nvPr/>
            </p:nvSpPr>
            <p:spPr bwMode="auto">
              <a:xfrm>
                <a:off x="2782888" y="4264026"/>
                <a:ext cx="25400" cy="49213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40" y="18"/>
                  </a:cxn>
                  <a:cxn ang="0">
                    <a:pos x="13" y="25"/>
                  </a:cxn>
                  <a:cxn ang="0">
                    <a:pos x="2" y="45"/>
                  </a:cxn>
                  <a:cxn ang="0">
                    <a:pos x="0" y="70"/>
                  </a:cxn>
                  <a:cxn ang="0">
                    <a:pos x="3" y="97"/>
                  </a:cxn>
                  <a:cxn ang="0">
                    <a:pos x="7" y="121"/>
                  </a:cxn>
                  <a:cxn ang="0">
                    <a:pos x="25" y="100"/>
                  </a:cxn>
                  <a:cxn ang="0">
                    <a:pos x="29" y="71"/>
                  </a:cxn>
                  <a:cxn ang="0">
                    <a:pos x="37" y="74"/>
                  </a:cxn>
                  <a:cxn ang="0">
                    <a:pos x="35" y="95"/>
                  </a:cxn>
                  <a:cxn ang="0">
                    <a:pos x="57" y="80"/>
                  </a:cxn>
                  <a:cxn ang="0">
                    <a:pos x="63" y="33"/>
                  </a:cxn>
                  <a:cxn ang="0">
                    <a:pos x="63" y="27"/>
                  </a:cxn>
                  <a:cxn ang="0">
                    <a:pos x="62" y="17"/>
                  </a:cxn>
                  <a:cxn ang="0">
                    <a:pos x="62" y="5"/>
                  </a:cxn>
                  <a:cxn ang="0">
                    <a:pos x="63" y="0"/>
                  </a:cxn>
                </a:cxnLst>
                <a:rect l="0" t="0" r="r" b="b"/>
                <a:pathLst>
                  <a:path w="63" h="121">
                    <a:moveTo>
                      <a:pt x="63" y="0"/>
                    </a:moveTo>
                    <a:lnTo>
                      <a:pt x="40" y="18"/>
                    </a:lnTo>
                    <a:lnTo>
                      <a:pt x="13" y="25"/>
                    </a:lnTo>
                    <a:lnTo>
                      <a:pt x="2" y="45"/>
                    </a:lnTo>
                    <a:lnTo>
                      <a:pt x="0" y="70"/>
                    </a:lnTo>
                    <a:lnTo>
                      <a:pt x="3" y="97"/>
                    </a:lnTo>
                    <a:lnTo>
                      <a:pt x="7" y="121"/>
                    </a:lnTo>
                    <a:lnTo>
                      <a:pt x="25" y="100"/>
                    </a:lnTo>
                    <a:lnTo>
                      <a:pt x="29" y="71"/>
                    </a:lnTo>
                    <a:lnTo>
                      <a:pt x="37" y="74"/>
                    </a:lnTo>
                    <a:lnTo>
                      <a:pt x="35" y="95"/>
                    </a:lnTo>
                    <a:lnTo>
                      <a:pt x="57" y="80"/>
                    </a:lnTo>
                    <a:lnTo>
                      <a:pt x="63" y="33"/>
                    </a:lnTo>
                    <a:lnTo>
                      <a:pt x="63" y="27"/>
                    </a:lnTo>
                    <a:lnTo>
                      <a:pt x="62" y="17"/>
                    </a:lnTo>
                    <a:lnTo>
                      <a:pt x="62" y="5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Freeform 15"/>
              <p:cNvSpPr>
                <a:spLocks/>
              </p:cNvSpPr>
              <p:nvPr/>
            </p:nvSpPr>
            <p:spPr bwMode="auto">
              <a:xfrm>
                <a:off x="2747963" y="4195763"/>
                <a:ext cx="26988" cy="20638"/>
              </a:xfrm>
              <a:custGeom>
                <a:avLst/>
                <a:gdLst/>
                <a:ahLst/>
                <a:cxnLst>
                  <a:cxn ang="0">
                    <a:pos x="63" y="7"/>
                  </a:cxn>
                  <a:cxn ang="0">
                    <a:pos x="44" y="0"/>
                  </a:cxn>
                  <a:cxn ang="0">
                    <a:pos x="17" y="0"/>
                  </a:cxn>
                  <a:cxn ang="0">
                    <a:pos x="9" y="5"/>
                  </a:cxn>
                  <a:cxn ang="0">
                    <a:pos x="37" y="7"/>
                  </a:cxn>
                  <a:cxn ang="0">
                    <a:pos x="46" y="13"/>
                  </a:cxn>
                  <a:cxn ang="0">
                    <a:pos x="24" y="12"/>
                  </a:cxn>
                  <a:cxn ang="0">
                    <a:pos x="12" y="20"/>
                  </a:cxn>
                  <a:cxn ang="0">
                    <a:pos x="5" y="26"/>
                  </a:cxn>
                  <a:cxn ang="0">
                    <a:pos x="0" y="31"/>
                  </a:cxn>
                  <a:cxn ang="0">
                    <a:pos x="12" y="33"/>
                  </a:cxn>
                  <a:cxn ang="0">
                    <a:pos x="23" y="27"/>
                  </a:cxn>
                  <a:cxn ang="0">
                    <a:pos x="25" y="37"/>
                  </a:cxn>
                  <a:cxn ang="0">
                    <a:pos x="41" y="37"/>
                  </a:cxn>
                  <a:cxn ang="0">
                    <a:pos x="47" y="27"/>
                  </a:cxn>
                  <a:cxn ang="0">
                    <a:pos x="52" y="38"/>
                  </a:cxn>
                  <a:cxn ang="0">
                    <a:pos x="24" y="41"/>
                  </a:cxn>
                  <a:cxn ang="0">
                    <a:pos x="34" y="51"/>
                  </a:cxn>
                  <a:cxn ang="0">
                    <a:pos x="55" y="45"/>
                  </a:cxn>
                  <a:cxn ang="0">
                    <a:pos x="67" y="34"/>
                  </a:cxn>
                  <a:cxn ang="0">
                    <a:pos x="56" y="18"/>
                  </a:cxn>
                  <a:cxn ang="0">
                    <a:pos x="63" y="7"/>
                  </a:cxn>
                </a:cxnLst>
                <a:rect l="0" t="0" r="r" b="b"/>
                <a:pathLst>
                  <a:path w="67" h="51">
                    <a:moveTo>
                      <a:pt x="63" y="7"/>
                    </a:moveTo>
                    <a:lnTo>
                      <a:pt x="44" y="0"/>
                    </a:lnTo>
                    <a:lnTo>
                      <a:pt x="17" y="0"/>
                    </a:lnTo>
                    <a:lnTo>
                      <a:pt x="9" y="5"/>
                    </a:lnTo>
                    <a:lnTo>
                      <a:pt x="37" y="7"/>
                    </a:lnTo>
                    <a:lnTo>
                      <a:pt x="46" y="13"/>
                    </a:lnTo>
                    <a:lnTo>
                      <a:pt x="24" y="12"/>
                    </a:lnTo>
                    <a:lnTo>
                      <a:pt x="12" y="20"/>
                    </a:lnTo>
                    <a:lnTo>
                      <a:pt x="5" y="26"/>
                    </a:lnTo>
                    <a:lnTo>
                      <a:pt x="0" y="31"/>
                    </a:lnTo>
                    <a:lnTo>
                      <a:pt x="12" y="33"/>
                    </a:lnTo>
                    <a:lnTo>
                      <a:pt x="23" y="27"/>
                    </a:lnTo>
                    <a:lnTo>
                      <a:pt x="25" y="37"/>
                    </a:lnTo>
                    <a:lnTo>
                      <a:pt x="41" y="37"/>
                    </a:lnTo>
                    <a:lnTo>
                      <a:pt x="47" y="27"/>
                    </a:lnTo>
                    <a:lnTo>
                      <a:pt x="52" y="38"/>
                    </a:lnTo>
                    <a:lnTo>
                      <a:pt x="24" y="41"/>
                    </a:lnTo>
                    <a:lnTo>
                      <a:pt x="34" y="51"/>
                    </a:lnTo>
                    <a:lnTo>
                      <a:pt x="55" y="45"/>
                    </a:lnTo>
                    <a:lnTo>
                      <a:pt x="67" y="34"/>
                    </a:lnTo>
                    <a:lnTo>
                      <a:pt x="56" y="18"/>
                    </a:lnTo>
                    <a:lnTo>
                      <a:pt x="63" y="7"/>
                    </a:lnTo>
                    <a:close/>
                  </a:path>
                </a:pathLst>
              </a:custGeom>
              <a:solidFill>
                <a:srgbClr val="6019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Freeform 16"/>
              <p:cNvSpPr>
                <a:spLocks/>
              </p:cNvSpPr>
              <p:nvPr/>
            </p:nvSpPr>
            <p:spPr bwMode="auto">
              <a:xfrm>
                <a:off x="2787650" y="4198938"/>
                <a:ext cx="28575" cy="17463"/>
              </a:xfrm>
              <a:custGeom>
                <a:avLst/>
                <a:gdLst/>
                <a:ahLst/>
                <a:cxnLst>
                  <a:cxn ang="0">
                    <a:pos x="57" y="1"/>
                  </a:cxn>
                  <a:cxn ang="0">
                    <a:pos x="20" y="0"/>
                  </a:cxn>
                  <a:cxn ang="0">
                    <a:pos x="1" y="12"/>
                  </a:cxn>
                  <a:cxn ang="0">
                    <a:pos x="0" y="27"/>
                  </a:cxn>
                  <a:cxn ang="0">
                    <a:pos x="10" y="44"/>
                  </a:cxn>
                  <a:cxn ang="0">
                    <a:pos x="41" y="45"/>
                  </a:cxn>
                  <a:cxn ang="0">
                    <a:pos x="41" y="37"/>
                  </a:cxn>
                  <a:cxn ang="0">
                    <a:pos x="27" y="35"/>
                  </a:cxn>
                  <a:cxn ang="0">
                    <a:pos x="20" y="31"/>
                  </a:cxn>
                  <a:cxn ang="0">
                    <a:pos x="11" y="29"/>
                  </a:cxn>
                  <a:cxn ang="0">
                    <a:pos x="19" y="19"/>
                  </a:cxn>
                  <a:cxn ang="0">
                    <a:pos x="26" y="31"/>
                  </a:cxn>
                  <a:cxn ang="0">
                    <a:pos x="45" y="31"/>
                  </a:cxn>
                  <a:cxn ang="0">
                    <a:pos x="45" y="21"/>
                  </a:cxn>
                  <a:cxn ang="0">
                    <a:pos x="57" y="27"/>
                  </a:cxn>
                  <a:cxn ang="0">
                    <a:pos x="71" y="34"/>
                  </a:cxn>
                  <a:cxn ang="0">
                    <a:pos x="68" y="25"/>
                  </a:cxn>
                  <a:cxn ang="0">
                    <a:pos x="52" y="16"/>
                  </a:cxn>
                  <a:cxn ang="0">
                    <a:pos x="26" y="7"/>
                  </a:cxn>
                  <a:cxn ang="0">
                    <a:pos x="43" y="5"/>
                  </a:cxn>
                  <a:cxn ang="0">
                    <a:pos x="57" y="1"/>
                  </a:cxn>
                </a:cxnLst>
                <a:rect l="0" t="0" r="r" b="b"/>
                <a:pathLst>
                  <a:path w="71" h="45">
                    <a:moveTo>
                      <a:pt x="57" y="1"/>
                    </a:moveTo>
                    <a:lnTo>
                      <a:pt x="20" y="0"/>
                    </a:lnTo>
                    <a:lnTo>
                      <a:pt x="1" y="12"/>
                    </a:lnTo>
                    <a:lnTo>
                      <a:pt x="0" y="27"/>
                    </a:lnTo>
                    <a:lnTo>
                      <a:pt x="10" y="44"/>
                    </a:lnTo>
                    <a:lnTo>
                      <a:pt x="41" y="45"/>
                    </a:lnTo>
                    <a:lnTo>
                      <a:pt x="41" y="37"/>
                    </a:lnTo>
                    <a:lnTo>
                      <a:pt x="27" y="35"/>
                    </a:lnTo>
                    <a:lnTo>
                      <a:pt x="20" y="31"/>
                    </a:lnTo>
                    <a:lnTo>
                      <a:pt x="11" y="29"/>
                    </a:lnTo>
                    <a:lnTo>
                      <a:pt x="19" y="19"/>
                    </a:lnTo>
                    <a:lnTo>
                      <a:pt x="26" y="31"/>
                    </a:lnTo>
                    <a:lnTo>
                      <a:pt x="45" y="31"/>
                    </a:lnTo>
                    <a:lnTo>
                      <a:pt x="45" y="21"/>
                    </a:lnTo>
                    <a:lnTo>
                      <a:pt x="57" y="27"/>
                    </a:lnTo>
                    <a:lnTo>
                      <a:pt x="71" y="34"/>
                    </a:lnTo>
                    <a:lnTo>
                      <a:pt x="68" y="25"/>
                    </a:lnTo>
                    <a:lnTo>
                      <a:pt x="52" y="16"/>
                    </a:lnTo>
                    <a:lnTo>
                      <a:pt x="26" y="7"/>
                    </a:lnTo>
                    <a:lnTo>
                      <a:pt x="43" y="5"/>
                    </a:lnTo>
                    <a:lnTo>
                      <a:pt x="57" y="1"/>
                    </a:lnTo>
                    <a:close/>
                  </a:path>
                </a:pathLst>
              </a:custGeom>
              <a:solidFill>
                <a:srgbClr val="6019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Freeform 17"/>
              <p:cNvSpPr>
                <a:spLocks/>
              </p:cNvSpPr>
              <p:nvPr/>
            </p:nvSpPr>
            <p:spPr bwMode="auto">
              <a:xfrm>
                <a:off x="2724150" y="4298951"/>
                <a:ext cx="65088" cy="10477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1" y="63"/>
                  </a:cxn>
                  <a:cxn ang="0">
                    <a:pos x="0" y="118"/>
                  </a:cxn>
                  <a:cxn ang="0">
                    <a:pos x="59" y="124"/>
                  </a:cxn>
                  <a:cxn ang="0">
                    <a:pos x="126" y="178"/>
                  </a:cxn>
                  <a:cxn ang="0">
                    <a:pos x="165" y="263"/>
                  </a:cxn>
                  <a:cxn ang="0">
                    <a:pos x="153" y="167"/>
                  </a:cxn>
                  <a:cxn ang="0">
                    <a:pos x="79" y="105"/>
                  </a:cxn>
                  <a:cxn ang="0">
                    <a:pos x="53" y="64"/>
                  </a:cxn>
                  <a:cxn ang="0">
                    <a:pos x="99" y="102"/>
                  </a:cxn>
                  <a:cxn ang="0">
                    <a:pos x="130" y="122"/>
                  </a:cxn>
                  <a:cxn ang="0">
                    <a:pos x="121" y="67"/>
                  </a:cxn>
                  <a:cxn ang="0">
                    <a:pos x="74" y="45"/>
                  </a:cxn>
                  <a:cxn ang="0">
                    <a:pos x="36" y="0"/>
                  </a:cxn>
                </a:cxnLst>
                <a:rect l="0" t="0" r="r" b="b"/>
                <a:pathLst>
                  <a:path w="165" h="263">
                    <a:moveTo>
                      <a:pt x="36" y="0"/>
                    </a:moveTo>
                    <a:lnTo>
                      <a:pt x="21" y="63"/>
                    </a:lnTo>
                    <a:lnTo>
                      <a:pt x="0" y="118"/>
                    </a:lnTo>
                    <a:lnTo>
                      <a:pt x="59" y="124"/>
                    </a:lnTo>
                    <a:lnTo>
                      <a:pt x="126" y="178"/>
                    </a:lnTo>
                    <a:lnTo>
                      <a:pt x="165" y="263"/>
                    </a:lnTo>
                    <a:lnTo>
                      <a:pt x="153" y="167"/>
                    </a:lnTo>
                    <a:lnTo>
                      <a:pt x="79" y="105"/>
                    </a:lnTo>
                    <a:lnTo>
                      <a:pt x="53" y="64"/>
                    </a:lnTo>
                    <a:lnTo>
                      <a:pt x="99" y="102"/>
                    </a:lnTo>
                    <a:lnTo>
                      <a:pt x="130" y="122"/>
                    </a:lnTo>
                    <a:lnTo>
                      <a:pt x="121" y="67"/>
                    </a:lnTo>
                    <a:lnTo>
                      <a:pt x="74" y="4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331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Freeform 18"/>
              <p:cNvSpPr>
                <a:spLocks/>
              </p:cNvSpPr>
              <p:nvPr/>
            </p:nvSpPr>
            <p:spPr bwMode="auto">
              <a:xfrm>
                <a:off x="2792413" y="4335463"/>
                <a:ext cx="23813" cy="93663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27" y="15"/>
                  </a:cxn>
                  <a:cxn ang="0">
                    <a:pos x="17" y="78"/>
                  </a:cxn>
                  <a:cxn ang="0">
                    <a:pos x="0" y="166"/>
                  </a:cxn>
                  <a:cxn ang="0">
                    <a:pos x="8" y="237"/>
                  </a:cxn>
                  <a:cxn ang="0">
                    <a:pos x="22" y="170"/>
                  </a:cxn>
                  <a:cxn ang="0">
                    <a:pos x="35" y="27"/>
                  </a:cxn>
                  <a:cxn ang="0">
                    <a:pos x="62" y="32"/>
                  </a:cxn>
                  <a:cxn ang="0">
                    <a:pos x="60" y="0"/>
                  </a:cxn>
                </a:cxnLst>
                <a:rect l="0" t="0" r="r" b="b"/>
                <a:pathLst>
                  <a:path w="62" h="237">
                    <a:moveTo>
                      <a:pt x="60" y="0"/>
                    </a:moveTo>
                    <a:lnTo>
                      <a:pt x="27" y="15"/>
                    </a:lnTo>
                    <a:lnTo>
                      <a:pt x="17" y="78"/>
                    </a:lnTo>
                    <a:lnTo>
                      <a:pt x="0" y="166"/>
                    </a:lnTo>
                    <a:lnTo>
                      <a:pt x="8" y="237"/>
                    </a:lnTo>
                    <a:lnTo>
                      <a:pt x="22" y="170"/>
                    </a:lnTo>
                    <a:lnTo>
                      <a:pt x="35" y="27"/>
                    </a:lnTo>
                    <a:lnTo>
                      <a:pt x="62" y="32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FF331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Freeform 19"/>
              <p:cNvSpPr>
                <a:spLocks/>
              </p:cNvSpPr>
              <p:nvPr/>
            </p:nvSpPr>
            <p:spPr bwMode="auto">
              <a:xfrm>
                <a:off x="2797175" y="4286251"/>
                <a:ext cx="168275" cy="258763"/>
              </a:xfrm>
              <a:custGeom>
                <a:avLst/>
                <a:gdLst/>
                <a:ahLst/>
                <a:cxnLst>
                  <a:cxn ang="0">
                    <a:pos x="209" y="61"/>
                  </a:cxn>
                  <a:cxn ang="0">
                    <a:pos x="371" y="273"/>
                  </a:cxn>
                  <a:cxn ang="0">
                    <a:pos x="408" y="382"/>
                  </a:cxn>
                  <a:cxn ang="0">
                    <a:pos x="418" y="437"/>
                  </a:cxn>
                  <a:cxn ang="0">
                    <a:pos x="422" y="481"/>
                  </a:cxn>
                  <a:cxn ang="0">
                    <a:pos x="410" y="523"/>
                  </a:cxn>
                  <a:cxn ang="0">
                    <a:pos x="375" y="566"/>
                  </a:cxn>
                  <a:cxn ang="0">
                    <a:pos x="340" y="586"/>
                  </a:cxn>
                  <a:cxn ang="0">
                    <a:pos x="309" y="604"/>
                  </a:cxn>
                  <a:cxn ang="0">
                    <a:pos x="276" y="617"/>
                  </a:cxn>
                  <a:cxn ang="0">
                    <a:pos x="238" y="621"/>
                  </a:cxn>
                  <a:cxn ang="0">
                    <a:pos x="187" y="603"/>
                  </a:cxn>
                  <a:cxn ang="0">
                    <a:pos x="178" y="648"/>
                  </a:cxn>
                  <a:cxn ang="0">
                    <a:pos x="162" y="649"/>
                  </a:cxn>
                  <a:cxn ang="0">
                    <a:pos x="148" y="627"/>
                  </a:cxn>
                  <a:cxn ang="0">
                    <a:pos x="136" y="590"/>
                  </a:cxn>
                  <a:cxn ang="0">
                    <a:pos x="159" y="499"/>
                  </a:cxn>
                  <a:cxn ang="0">
                    <a:pos x="187" y="508"/>
                  </a:cxn>
                  <a:cxn ang="0">
                    <a:pos x="211" y="473"/>
                  </a:cxn>
                  <a:cxn ang="0">
                    <a:pos x="292" y="527"/>
                  </a:cxn>
                  <a:cxn ang="0">
                    <a:pos x="320" y="536"/>
                  </a:cxn>
                  <a:cxn ang="0">
                    <a:pos x="333" y="497"/>
                  </a:cxn>
                  <a:cxn ang="0">
                    <a:pos x="381" y="482"/>
                  </a:cxn>
                  <a:cxn ang="0">
                    <a:pos x="350" y="458"/>
                  </a:cxn>
                  <a:cxn ang="0">
                    <a:pos x="291" y="434"/>
                  </a:cxn>
                  <a:cxn ang="0">
                    <a:pos x="249" y="404"/>
                  </a:cxn>
                  <a:cxn ang="0">
                    <a:pos x="284" y="302"/>
                  </a:cxn>
                  <a:cxn ang="0">
                    <a:pos x="248" y="317"/>
                  </a:cxn>
                  <a:cxn ang="0">
                    <a:pos x="259" y="205"/>
                  </a:cxn>
                  <a:cxn ang="0">
                    <a:pos x="221" y="299"/>
                  </a:cxn>
                  <a:cxn ang="0">
                    <a:pos x="208" y="465"/>
                  </a:cxn>
                  <a:cxn ang="0">
                    <a:pos x="119" y="490"/>
                  </a:cxn>
                  <a:cxn ang="0">
                    <a:pos x="127" y="385"/>
                  </a:cxn>
                  <a:cxn ang="0">
                    <a:pos x="83" y="521"/>
                  </a:cxn>
                  <a:cxn ang="0">
                    <a:pos x="0" y="510"/>
                  </a:cxn>
                  <a:cxn ang="0">
                    <a:pos x="27" y="158"/>
                  </a:cxn>
                  <a:cxn ang="0">
                    <a:pos x="78" y="76"/>
                  </a:cxn>
                  <a:cxn ang="0">
                    <a:pos x="105" y="177"/>
                  </a:cxn>
                  <a:cxn ang="0">
                    <a:pos x="87" y="371"/>
                  </a:cxn>
                  <a:cxn ang="0">
                    <a:pos x="123" y="150"/>
                  </a:cxn>
                  <a:cxn ang="0">
                    <a:pos x="147" y="126"/>
                  </a:cxn>
                  <a:cxn ang="0">
                    <a:pos x="196" y="311"/>
                  </a:cxn>
                  <a:cxn ang="0">
                    <a:pos x="148" y="98"/>
                  </a:cxn>
                  <a:cxn ang="0">
                    <a:pos x="101" y="65"/>
                  </a:cxn>
                  <a:cxn ang="0">
                    <a:pos x="49" y="24"/>
                  </a:cxn>
                  <a:cxn ang="0">
                    <a:pos x="53" y="4"/>
                  </a:cxn>
                </a:cxnLst>
                <a:rect l="0" t="0" r="r" b="b"/>
                <a:pathLst>
                  <a:path w="422" h="653">
                    <a:moveTo>
                      <a:pt x="52" y="0"/>
                    </a:moveTo>
                    <a:lnTo>
                      <a:pt x="209" y="61"/>
                    </a:lnTo>
                    <a:lnTo>
                      <a:pt x="312" y="175"/>
                    </a:lnTo>
                    <a:lnTo>
                      <a:pt x="371" y="273"/>
                    </a:lnTo>
                    <a:lnTo>
                      <a:pt x="375" y="321"/>
                    </a:lnTo>
                    <a:lnTo>
                      <a:pt x="408" y="382"/>
                    </a:lnTo>
                    <a:lnTo>
                      <a:pt x="414" y="411"/>
                    </a:lnTo>
                    <a:lnTo>
                      <a:pt x="418" y="437"/>
                    </a:lnTo>
                    <a:lnTo>
                      <a:pt x="422" y="460"/>
                    </a:lnTo>
                    <a:lnTo>
                      <a:pt x="422" y="481"/>
                    </a:lnTo>
                    <a:lnTo>
                      <a:pt x="418" y="503"/>
                    </a:lnTo>
                    <a:lnTo>
                      <a:pt x="410" y="523"/>
                    </a:lnTo>
                    <a:lnTo>
                      <a:pt x="396" y="543"/>
                    </a:lnTo>
                    <a:lnTo>
                      <a:pt x="375" y="566"/>
                    </a:lnTo>
                    <a:lnTo>
                      <a:pt x="357" y="575"/>
                    </a:lnTo>
                    <a:lnTo>
                      <a:pt x="340" y="586"/>
                    </a:lnTo>
                    <a:lnTo>
                      <a:pt x="324" y="596"/>
                    </a:lnTo>
                    <a:lnTo>
                      <a:pt x="309" y="604"/>
                    </a:lnTo>
                    <a:lnTo>
                      <a:pt x="293" y="612"/>
                    </a:lnTo>
                    <a:lnTo>
                      <a:pt x="276" y="617"/>
                    </a:lnTo>
                    <a:lnTo>
                      <a:pt x="258" y="620"/>
                    </a:lnTo>
                    <a:lnTo>
                      <a:pt x="238" y="621"/>
                    </a:lnTo>
                    <a:lnTo>
                      <a:pt x="188" y="572"/>
                    </a:lnTo>
                    <a:lnTo>
                      <a:pt x="187" y="603"/>
                    </a:lnTo>
                    <a:lnTo>
                      <a:pt x="185" y="632"/>
                    </a:lnTo>
                    <a:lnTo>
                      <a:pt x="178" y="648"/>
                    </a:lnTo>
                    <a:lnTo>
                      <a:pt x="171" y="653"/>
                    </a:lnTo>
                    <a:lnTo>
                      <a:pt x="162" y="649"/>
                    </a:lnTo>
                    <a:lnTo>
                      <a:pt x="155" y="639"/>
                    </a:lnTo>
                    <a:lnTo>
                      <a:pt x="148" y="627"/>
                    </a:lnTo>
                    <a:lnTo>
                      <a:pt x="142" y="609"/>
                    </a:lnTo>
                    <a:lnTo>
                      <a:pt x="136" y="590"/>
                    </a:lnTo>
                    <a:lnTo>
                      <a:pt x="101" y="512"/>
                    </a:lnTo>
                    <a:lnTo>
                      <a:pt x="159" y="499"/>
                    </a:lnTo>
                    <a:lnTo>
                      <a:pt x="187" y="488"/>
                    </a:lnTo>
                    <a:lnTo>
                      <a:pt x="187" y="508"/>
                    </a:lnTo>
                    <a:lnTo>
                      <a:pt x="207" y="500"/>
                    </a:lnTo>
                    <a:lnTo>
                      <a:pt x="211" y="473"/>
                    </a:lnTo>
                    <a:lnTo>
                      <a:pt x="242" y="478"/>
                    </a:lnTo>
                    <a:lnTo>
                      <a:pt x="292" y="527"/>
                    </a:lnTo>
                    <a:lnTo>
                      <a:pt x="303" y="568"/>
                    </a:lnTo>
                    <a:lnTo>
                      <a:pt x="320" y="536"/>
                    </a:lnTo>
                    <a:lnTo>
                      <a:pt x="277" y="487"/>
                    </a:lnTo>
                    <a:lnTo>
                      <a:pt x="333" y="497"/>
                    </a:lnTo>
                    <a:lnTo>
                      <a:pt x="368" y="513"/>
                    </a:lnTo>
                    <a:lnTo>
                      <a:pt x="381" y="482"/>
                    </a:lnTo>
                    <a:lnTo>
                      <a:pt x="299" y="467"/>
                    </a:lnTo>
                    <a:lnTo>
                      <a:pt x="350" y="458"/>
                    </a:lnTo>
                    <a:lnTo>
                      <a:pt x="331" y="435"/>
                    </a:lnTo>
                    <a:lnTo>
                      <a:pt x="291" y="434"/>
                    </a:lnTo>
                    <a:lnTo>
                      <a:pt x="243" y="448"/>
                    </a:lnTo>
                    <a:lnTo>
                      <a:pt x="249" y="404"/>
                    </a:lnTo>
                    <a:lnTo>
                      <a:pt x="282" y="358"/>
                    </a:lnTo>
                    <a:lnTo>
                      <a:pt x="284" y="302"/>
                    </a:lnTo>
                    <a:lnTo>
                      <a:pt x="255" y="337"/>
                    </a:lnTo>
                    <a:lnTo>
                      <a:pt x="248" y="317"/>
                    </a:lnTo>
                    <a:lnTo>
                      <a:pt x="257" y="274"/>
                    </a:lnTo>
                    <a:lnTo>
                      <a:pt x="259" y="205"/>
                    </a:lnTo>
                    <a:lnTo>
                      <a:pt x="235" y="241"/>
                    </a:lnTo>
                    <a:lnTo>
                      <a:pt x="221" y="299"/>
                    </a:lnTo>
                    <a:lnTo>
                      <a:pt x="217" y="415"/>
                    </a:lnTo>
                    <a:lnTo>
                      <a:pt x="208" y="465"/>
                    </a:lnTo>
                    <a:lnTo>
                      <a:pt x="159" y="491"/>
                    </a:lnTo>
                    <a:lnTo>
                      <a:pt x="119" y="490"/>
                    </a:lnTo>
                    <a:lnTo>
                      <a:pt x="120" y="448"/>
                    </a:lnTo>
                    <a:lnTo>
                      <a:pt x="127" y="385"/>
                    </a:lnTo>
                    <a:lnTo>
                      <a:pt x="101" y="432"/>
                    </a:lnTo>
                    <a:lnTo>
                      <a:pt x="83" y="521"/>
                    </a:lnTo>
                    <a:lnTo>
                      <a:pt x="43" y="520"/>
                    </a:lnTo>
                    <a:lnTo>
                      <a:pt x="0" y="510"/>
                    </a:lnTo>
                    <a:lnTo>
                      <a:pt x="11" y="417"/>
                    </a:lnTo>
                    <a:lnTo>
                      <a:pt x="27" y="158"/>
                    </a:lnTo>
                    <a:lnTo>
                      <a:pt x="53" y="104"/>
                    </a:lnTo>
                    <a:lnTo>
                      <a:pt x="78" y="76"/>
                    </a:lnTo>
                    <a:lnTo>
                      <a:pt x="109" y="101"/>
                    </a:lnTo>
                    <a:lnTo>
                      <a:pt x="105" y="177"/>
                    </a:lnTo>
                    <a:lnTo>
                      <a:pt x="90" y="299"/>
                    </a:lnTo>
                    <a:lnTo>
                      <a:pt x="87" y="371"/>
                    </a:lnTo>
                    <a:lnTo>
                      <a:pt x="118" y="305"/>
                    </a:lnTo>
                    <a:lnTo>
                      <a:pt x="123" y="150"/>
                    </a:lnTo>
                    <a:lnTo>
                      <a:pt x="121" y="74"/>
                    </a:lnTo>
                    <a:lnTo>
                      <a:pt x="147" y="126"/>
                    </a:lnTo>
                    <a:lnTo>
                      <a:pt x="160" y="211"/>
                    </a:lnTo>
                    <a:lnTo>
                      <a:pt x="196" y="311"/>
                    </a:lnTo>
                    <a:lnTo>
                      <a:pt x="182" y="247"/>
                    </a:lnTo>
                    <a:lnTo>
                      <a:pt x="148" y="98"/>
                    </a:lnTo>
                    <a:lnTo>
                      <a:pt x="121" y="54"/>
                    </a:lnTo>
                    <a:lnTo>
                      <a:pt x="101" y="65"/>
                    </a:lnTo>
                    <a:lnTo>
                      <a:pt x="48" y="28"/>
                    </a:lnTo>
                    <a:lnTo>
                      <a:pt x="49" y="24"/>
                    </a:lnTo>
                    <a:lnTo>
                      <a:pt x="52" y="14"/>
                    </a:lnTo>
                    <a:lnTo>
                      <a:pt x="53" y="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Freeform 20"/>
              <p:cNvSpPr>
                <a:spLocks/>
              </p:cNvSpPr>
              <p:nvPr/>
            </p:nvSpPr>
            <p:spPr bwMode="auto">
              <a:xfrm>
                <a:off x="2684463" y="4349751"/>
                <a:ext cx="106363" cy="130175"/>
              </a:xfrm>
              <a:custGeom>
                <a:avLst/>
                <a:gdLst/>
                <a:ahLst/>
                <a:cxnLst>
                  <a:cxn ang="0">
                    <a:pos x="260" y="172"/>
                  </a:cxn>
                  <a:cxn ang="0">
                    <a:pos x="270" y="279"/>
                  </a:cxn>
                  <a:cxn ang="0">
                    <a:pos x="228" y="195"/>
                  </a:cxn>
                  <a:cxn ang="0">
                    <a:pos x="179" y="130"/>
                  </a:cxn>
                  <a:cxn ang="0">
                    <a:pos x="114" y="48"/>
                  </a:cxn>
                  <a:cxn ang="0">
                    <a:pos x="124" y="100"/>
                  </a:cxn>
                  <a:cxn ang="0">
                    <a:pos x="215" y="230"/>
                  </a:cxn>
                  <a:cxn ang="0">
                    <a:pos x="235" y="324"/>
                  </a:cxn>
                  <a:cxn ang="0">
                    <a:pos x="184" y="327"/>
                  </a:cxn>
                  <a:cxn ang="0">
                    <a:pos x="97" y="210"/>
                  </a:cxn>
                  <a:cxn ang="0">
                    <a:pos x="7" y="33"/>
                  </a:cxn>
                  <a:cxn ang="0">
                    <a:pos x="0" y="0"/>
                  </a:cxn>
                  <a:cxn ang="0">
                    <a:pos x="65" y="25"/>
                  </a:cxn>
                  <a:cxn ang="0">
                    <a:pos x="84" y="7"/>
                  </a:cxn>
                  <a:cxn ang="0">
                    <a:pos x="106" y="11"/>
                  </a:cxn>
                  <a:cxn ang="0">
                    <a:pos x="125" y="17"/>
                  </a:cxn>
                  <a:cxn ang="0">
                    <a:pos x="143" y="21"/>
                  </a:cxn>
                  <a:cxn ang="0">
                    <a:pos x="157" y="26"/>
                  </a:cxn>
                  <a:cxn ang="0">
                    <a:pos x="169" y="31"/>
                  </a:cxn>
                  <a:cxn ang="0">
                    <a:pos x="180" y="37"/>
                  </a:cxn>
                  <a:cxn ang="0">
                    <a:pos x="190" y="43"/>
                  </a:cxn>
                  <a:cxn ang="0">
                    <a:pos x="198" y="52"/>
                  </a:cxn>
                  <a:cxn ang="0">
                    <a:pos x="204" y="60"/>
                  </a:cxn>
                  <a:cxn ang="0">
                    <a:pos x="212" y="71"/>
                  </a:cxn>
                  <a:cxn ang="0">
                    <a:pos x="218" y="83"/>
                  </a:cxn>
                  <a:cxn ang="0">
                    <a:pos x="225" y="97"/>
                  </a:cxn>
                  <a:cxn ang="0">
                    <a:pos x="232" y="112"/>
                  </a:cxn>
                  <a:cxn ang="0">
                    <a:pos x="241" y="129"/>
                  </a:cxn>
                  <a:cxn ang="0">
                    <a:pos x="249" y="149"/>
                  </a:cxn>
                  <a:cxn ang="0">
                    <a:pos x="260" y="172"/>
                  </a:cxn>
                </a:cxnLst>
                <a:rect l="0" t="0" r="r" b="b"/>
                <a:pathLst>
                  <a:path w="270" h="327">
                    <a:moveTo>
                      <a:pt x="260" y="172"/>
                    </a:moveTo>
                    <a:lnTo>
                      <a:pt x="270" y="279"/>
                    </a:lnTo>
                    <a:lnTo>
                      <a:pt x="228" y="195"/>
                    </a:lnTo>
                    <a:lnTo>
                      <a:pt x="179" y="130"/>
                    </a:lnTo>
                    <a:lnTo>
                      <a:pt x="114" y="48"/>
                    </a:lnTo>
                    <a:lnTo>
                      <a:pt x="124" y="100"/>
                    </a:lnTo>
                    <a:lnTo>
                      <a:pt x="215" y="230"/>
                    </a:lnTo>
                    <a:lnTo>
                      <a:pt x="235" y="324"/>
                    </a:lnTo>
                    <a:lnTo>
                      <a:pt x="184" y="327"/>
                    </a:lnTo>
                    <a:lnTo>
                      <a:pt x="97" y="210"/>
                    </a:lnTo>
                    <a:lnTo>
                      <a:pt x="7" y="33"/>
                    </a:lnTo>
                    <a:lnTo>
                      <a:pt x="0" y="0"/>
                    </a:lnTo>
                    <a:lnTo>
                      <a:pt x="65" y="25"/>
                    </a:lnTo>
                    <a:lnTo>
                      <a:pt x="84" y="7"/>
                    </a:lnTo>
                    <a:lnTo>
                      <a:pt x="106" y="11"/>
                    </a:lnTo>
                    <a:lnTo>
                      <a:pt x="125" y="17"/>
                    </a:lnTo>
                    <a:lnTo>
                      <a:pt x="143" y="21"/>
                    </a:lnTo>
                    <a:lnTo>
                      <a:pt x="157" y="26"/>
                    </a:lnTo>
                    <a:lnTo>
                      <a:pt x="169" y="31"/>
                    </a:lnTo>
                    <a:lnTo>
                      <a:pt x="180" y="37"/>
                    </a:lnTo>
                    <a:lnTo>
                      <a:pt x="190" y="43"/>
                    </a:lnTo>
                    <a:lnTo>
                      <a:pt x="198" y="52"/>
                    </a:lnTo>
                    <a:lnTo>
                      <a:pt x="204" y="60"/>
                    </a:lnTo>
                    <a:lnTo>
                      <a:pt x="212" y="71"/>
                    </a:lnTo>
                    <a:lnTo>
                      <a:pt x="218" y="83"/>
                    </a:lnTo>
                    <a:lnTo>
                      <a:pt x="225" y="97"/>
                    </a:lnTo>
                    <a:lnTo>
                      <a:pt x="232" y="112"/>
                    </a:lnTo>
                    <a:lnTo>
                      <a:pt x="241" y="129"/>
                    </a:lnTo>
                    <a:lnTo>
                      <a:pt x="249" y="149"/>
                    </a:lnTo>
                    <a:lnTo>
                      <a:pt x="260" y="172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Freeform 21"/>
              <p:cNvSpPr>
                <a:spLocks/>
              </p:cNvSpPr>
              <p:nvPr/>
            </p:nvSpPr>
            <p:spPr bwMode="auto">
              <a:xfrm>
                <a:off x="2803525" y="4538663"/>
                <a:ext cx="103188" cy="387350"/>
              </a:xfrm>
              <a:custGeom>
                <a:avLst/>
                <a:gdLst/>
                <a:ahLst/>
                <a:cxnLst>
                  <a:cxn ang="0">
                    <a:pos x="245" y="0"/>
                  </a:cxn>
                  <a:cxn ang="0">
                    <a:pos x="241" y="120"/>
                  </a:cxn>
                  <a:cxn ang="0">
                    <a:pos x="240" y="212"/>
                  </a:cxn>
                  <a:cxn ang="0">
                    <a:pos x="262" y="593"/>
                  </a:cxn>
                  <a:cxn ang="0">
                    <a:pos x="250" y="961"/>
                  </a:cxn>
                  <a:cxn ang="0">
                    <a:pos x="128" y="975"/>
                  </a:cxn>
                  <a:cxn ang="0">
                    <a:pos x="23" y="972"/>
                  </a:cxn>
                  <a:cxn ang="0">
                    <a:pos x="25" y="910"/>
                  </a:cxn>
                  <a:cxn ang="0">
                    <a:pos x="29" y="779"/>
                  </a:cxn>
                  <a:cxn ang="0">
                    <a:pos x="40" y="462"/>
                  </a:cxn>
                  <a:cxn ang="0">
                    <a:pos x="54" y="542"/>
                  </a:cxn>
                  <a:cxn ang="0">
                    <a:pos x="112" y="658"/>
                  </a:cxn>
                  <a:cxn ang="0">
                    <a:pos x="123" y="817"/>
                  </a:cxn>
                  <a:cxn ang="0">
                    <a:pos x="144" y="738"/>
                  </a:cxn>
                  <a:cxn ang="0">
                    <a:pos x="130" y="615"/>
                  </a:cxn>
                  <a:cxn ang="0">
                    <a:pos x="67" y="419"/>
                  </a:cxn>
                  <a:cxn ang="0">
                    <a:pos x="28" y="252"/>
                  </a:cxn>
                  <a:cxn ang="0">
                    <a:pos x="0" y="39"/>
                  </a:cxn>
                  <a:cxn ang="0">
                    <a:pos x="43" y="58"/>
                  </a:cxn>
                  <a:cxn ang="0">
                    <a:pos x="75" y="138"/>
                  </a:cxn>
                  <a:cxn ang="0">
                    <a:pos x="129" y="378"/>
                  </a:cxn>
                  <a:cxn ang="0">
                    <a:pos x="116" y="254"/>
                  </a:cxn>
                  <a:cxn ang="0">
                    <a:pos x="78" y="11"/>
                  </a:cxn>
                  <a:cxn ang="0">
                    <a:pos x="139" y="61"/>
                  </a:cxn>
                  <a:cxn ang="0">
                    <a:pos x="145" y="59"/>
                  </a:cxn>
                  <a:cxn ang="0">
                    <a:pos x="156" y="53"/>
                  </a:cxn>
                  <a:cxn ang="0">
                    <a:pos x="175" y="44"/>
                  </a:cxn>
                  <a:cxn ang="0">
                    <a:pos x="195" y="33"/>
                  </a:cxn>
                  <a:cxn ang="0">
                    <a:pos x="215" y="23"/>
                  </a:cxn>
                  <a:cxn ang="0">
                    <a:pos x="231" y="13"/>
                  </a:cxn>
                  <a:cxn ang="0">
                    <a:pos x="243" y="5"/>
                  </a:cxn>
                  <a:cxn ang="0">
                    <a:pos x="245" y="0"/>
                  </a:cxn>
                </a:cxnLst>
                <a:rect l="0" t="0" r="r" b="b"/>
                <a:pathLst>
                  <a:path w="262" h="975">
                    <a:moveTo>
                      <a:pt x="245" y="0"/>
                    </a:moveTo>
                    <a:lnTo>
                      <a:pt x="241" y="120"/>
                    </a:lnTo>
                    <a:lnTo>
                      <a:pt x="240" y="212"/>
                    </a:lnTo>
                    <a:lnTo>
                      <a:pt x="262" y="593"/>
                    </a:lnTo>
                    <a:lnTo>
                      <a:pt x="250" y="961"/>
                    </a:lnTo>
                    <a:lnTo>
                      <a:pt x="128" y="975"/>
                    </a:lnTo>
                    <a:lnTo>
                      <a:pt x="23" y="972"/>
                    </a:lnTo>
                    <a:lnTo>
                      <a:pt x="25" y="910"/>
                    </a:lnTo>
                    <a:lnTo>
                      <a:pt x="29" y="779"/>
                    </a:lnTo>
                    <a:lnTo>
                      <a:pt x="40" y="462"/>
                    </a:lnTo>
                    <a:lnTo>
                      <a:pt x="54" y="542"/>
                    </a:lnTo>
                    <a:lnTo>
                      <a:pt x="112" y="658"/>
                    </a:lnTo>
                    <a:lnTo>
                      <a:pt x="123" y="817"/>
                    </a:lnTo>
                    <a:lnTo>
                      <a:pt x="144" y="738"/>
                    </a:lnTo>
                    <a:lnTo>
                      <a:pt x="130" y="615"/>
                    </a:lnTo>
                    <a:lnTo>
                      <a:pt x="67" y="419"/>
                    </a:lnTo>
                    <a:lnTo>
                      <a:pt x="28" y="252"/>
                    </a:lnTo>
                    <a:lnTo>
                      <a:pt x="0" y="39"/>
                    </a:lnTo>
                    <a:lnTo>
                      <a:pt x="43" y="58"/>
                    </a:lnTo>
                    <a:lnTo>
                      <a:pt x="75" y="138"/>
                    </a:lnTo>
                    <a:lnTo>
                      <a:pt x="129" y="378"/>
                    </a:lnTo>
                    <a:lnTo>
                      <a:pt x="116" y="254"/>
                    </a:lnTo>
                    <a:lnTo>
                      <a:pt x="78" y="11"/>
                    </a:lnTo>
                    <a:lnTo>
                      <a:pt x="139" y="61"/>
                    </a:lnTo>
                    <a:lnTo>
                      <a:pt x="145" y="59"/>
                    </a:lnTo>
                    <a:lnTo>
                      <a:pt x="156" y="53"/>
                    </a:lnTo>
                    <a:lnTo>
                      <a:pt x="175" y="44"/>
                    </a:lnTo>
                    <a:lnTo>
                      <a:pt x="195" y="33"/>
                    </a:lnTo>
                    <a:lnTo>
                      <a:pt x="215" y="23"/>
                    </a:lnTo>
                    <a:lnTo>
                      <a:pt x="231" y="13"/>
                    </a:lnTo>
                    <a:lnTo>
                      <a:pt x="243" y="5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Freeform 22"/>
              <p:cNvSpPr>
                <a:spLocks/>
              </p:cNvSpPr>
              <p:nvPr/>
            </p:nvSpPr>
            <p:spPr bwMode="auto">
              <a:xfrm>
                <a:off x="2686050" y="4548188"/>
                <a:ext cx="120650" cy="381000"/>
              </a:xfrm>
              <a:custGeom>
                <a:avLst/>
                <a:gdLst/>
                <a:ahLst/>
                <a:cxnLst>
                  <a:cxn ang="0">
                    <a:pos x="268" y="66"/>
                  </a:cxn>
                  <a:cxn ang="0">
                    <a:pos x="279" y="243"/>
                  </a:cxn>
                  <a:cxn ang="0">
                    <a:pos x="305" y="507"/>
                  </a:cxn>
                  <a:cxn ang="0">
                    <a:pos x="291" y="957"/>
                  </a:cxn>
                  <a:cxn ang="0">
                    <a:pos x="109" y="933"/>
                  </a:cxn>
                  <a:cxn ang="0">
                    <a:pos x="0" y="928"/>
                  </a:cxn>
                  <a:cxn ang="0">
                    <a:pos x="43" y="771"/>
                  </a:cxn>
                  <a:cxn ang="0">
                    <a:pos x="54" y="437"/>
                  </a:cxn>
                  <a:cxn ang="0">
                    <a:pos x="79" y="509"/>
                  </a:cxn>
                  <a:cxn ang="0">
                    <a:pos x="91" y="640"/>
                  </a:cxn>
                  <a:cxn ang="0">
                    <a:pos x="210" y="759"/>
                  </a:cxn>
                  <a:cxn ang="0">
                    <a:pos x="189" y="618"/>
                  </a:cxn>
                  <a:cxn ang="0">
                    <a:pos x="109" y="309"/>
                  </a:cxn>
                  <a:cxn ang="0">
                    <a:pos x="112" y="278"/>
                  </a:cxn>
                  <a:cxn ang="0">
                    <a:pos x="107" y="243"/>
                  </a:cxn>
                  <a:cxn ang="0">
                    <a:pos x="99" y="205"/>
                  </a:cxn>
                  <a:cxn ang="0">
                    <a:pos x="87" y="167"/>
                  </a:cxn>
                  <a:cxn ang="0">
                    <a:pos x="75" y="130"/>
                  </a:cxn>
                  <a:cxn ang="0">
                    <a:pos x="66" y="97"/>
                  </a:cxn>
                  <a:cxn ang="0">
                    <a:pos x="59" y="70"/>
                  </a:cxn>
                  <a:cxn ang="0">
                    <a:pos x="58" y="50"/>
                  </a:cxn>
                  <a:cxn ang="0">
                    <a:pos x="60" y="42"/>
                  </a:cxn>
                  <a:cxn ang="0">
                    <a:pos x="64" y="35"/>
                  </a:cxn>
                  <a:cxn ang="0">
                    <a:pos x="68" y="33"/>
                  </a:cxn>
                  <a:cxn ang="0">
                    <a:pos x="74" y="34"/>
                  </a:cxn>
                  <a:cxn ang="0">
                    <a:pos x="81" y="38"/>
                  </a:cxn>
                  <a:cxn ang="0">
                    <a:pos x="89" y="48"/>
                  </a:cxn>
                  <a:cxn ang="0">
                    <a:pos x="99" y="61"/>
                  </a:cxn>
                  <a:cxn ang="0">
                    <a:pos x="110" y="79"/>
                  </a:cxn>
                  <a:cxn ang="0">
                    <a:pos x="221" y="170"/>
                  </a:cxn>
                  <a:cxn ang="0">
                    <a:pos x="197" y="90"/>
                  </a:cxn>
                  <a:cxn ang="0">
                    <a:pos x="130" y="0"/>
                  </a:cxn>
                  <a:cxn ang="0">
                    <a:pos x="252" y="13"/>
                  </a:cxn>
                  <a:cxn ang="0">
                    <a:pos x="268" y="66"/>
                  </a:cxn>
                </a:cxnLst>
                <a:rect l="0" t="0" r="r" b="b"/>
                <a:pathLst>
                  <a:path w="305" h="957">
                    <a:moveTo>
                      <a:pt x="268" y="66"/>
                    </a:moveTo>
                    <a:lnTo>
                      <a:pt x="279" y="243"/>
                    </a:lnTo>
                    <a:lnTo>
                      <a:pt x="305" y="507"/>
                    </a:lnTo>
                    <a:lnTo>
                      <a:pt x="291" y="957"/>
                    </a:lnTo>
                    <a:lnTo>
                      <a:pt x="109" y="933"/>
                    </a:lnTo>
                    <a:lnTo>
                      <a:pt x="0" y="928"/>
                    </a:lnTo>
                    <a:lnTo>
                      <a:pt x="43" y="771"/>
                    </a:lnTo>
                    <a:lnTo>
                      <a:pt x="54" y="437"/>
                    </a:lnTo>
                    <a:lnTo>
                      <a:pt x="79" y="509"/>
                    </a:lnTo>
                    <a:lnTo>
                      <a:pt x="91" y="640"/>
                    </a:lnTo>
                    <a:lnTo>
                      <a:pt x="210" y="759"/>
                    </a:lnTo>
                    <a:lnTo>
                      <a:pt x="189" y="618"/>
                    </a:lnTo>
                    <a:lnTo>
                      <a:pt x="109" y="309"/>
                    </a:lnTo>
                    <a:lnTo>
                      <a:pt x="112" y="278"/>
                    </a:lnTo>
                    <a:lnTo>
                      <a:pt x="107" y="243"/>
                    </a:lnTo>
                    <a:lnTo>
                      <a:pt x="99" y="205"/>
                    </a:lnTo>
                    <a:lnTo>
                      <a:pt x="87" y="167"/>
                    </a:lnTo>
                    <a:lnTo>
                      <a:pt x="75" y="130"/>
                    </a:lnTo>
                    <a:lnTo>
                      <a:pt x="66" y="97"/>
                    </a:lnTo>
                    <a:lnTo>
                      <a:pt x="59" y="70"/>
                    </a:lnTo>
                    <a:lnTo>
                      <a:pt x="58" y="50"/>
                    </a:lnTo>
                    <a:lnTo>
                      <a:pt x="60" y="42"/>
                    </a:lnTo>
                    <a:lnTo>
                      <a:pt x="64" y="35"/>
                    </a:lnTo>
                    <a:lnTo>
                      <a:pt x="68" y="33"/>
                    </a:lnTo>
                    <a:lnTo>
                      <a:pt x="74" y="34"/>
                    </a:lnTo>
                    <a:lnTo>
                      <a:pt x="81" y="38"/>
                    </a:lnTo>
                    <a:lnTo>
                      <a:pt x="89" y="48"/>
                    </a:lnTo>
                    <a:lnTo>
                      <a:pt x="99" y="61"/>
                    </a:lnTo>
                    <a:lnTo>
                      <a:pt x="110" y="79"/>
                    </a:lnTo>
                    <a:lnTo>
                      <a:pt x="221" y="170"/>
                    </a:lnTo>
                    <a:lnTo>
                      <a:pt x="197" y="90"/>
                    </a:lnTo>
                    <a:lnTo>
                      <a:pt x="130" y="0"/>
                    </a:lnTo>
                    <a:lnTo>
                      <a:pt x="252" y="13"/>
                    </a:lnTo>
                    <a:lnTo>
                      <a:pt x="268" y="66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Freeform 23"/>
              <p:cNvSpPr>
                <a:spLocks/>
              </p:cNvSpPr>
              <p:nvPr/>
            </p:nvSpPr>
            <p:spPr bwMode="auto">
              <a:xfrm>
                <a:off x="2614613" y="4341813"/>
                <a:ext cx="177800" cy="211138"/>
              </a:xfrm>
              <a:custGeom>
                <a:avLst/>
                <a:gdLst/>
                <a:ahLst/>
                <a:cxnLst>
                  <a:cxn ang="0">
                    <a:pos x="371" y="340"/>
                  </a:cxn>
                  <a:cxn ang="0">
                    <a:pos x="206" y="0"/>
                  </a:cxn>
                  <a:cxn ang="0">
                    <a:pos x="0" y="55"/>
                  </a:cxn>
                  <a:cxn ang="0">
                    <a:pos x="106" y="320"/>
                  </a:cxn>
                  <a:cxn ang="0">
                    <a:pos x="152" y="294"/>
                  </a:cxn>
                  <a:cxn ang="0">
                    <a:pos x="185" y="275"/>
                  </a:cxn>
                  <a:cxn ang="0">
                    <a:pos x="220" y="300"/>
                  </a:cxn>
                  <a:cxn ang="0">
                    <a:pos x="257" y="345"/>
                  </a:cxn>
                  <a:cxn ang="0">
                    <a:pos x="253" y="431"/>
                  </a:cxn>
                  <a:cxn ang="0">
                    <a:pos x="199" y="463"/>
                  </a:cxn>
                  <a:cxn ang="0">
                    <a:pos x="222" y="505"/>
                  </a:cxn>
                  <a:cxn ang="0">
                    <a:pos x="447" y="531"/>
                  </a:cxn>
                  <a:cxn ang="0">
                    <a:pos x="431" y="495"/>
                  </a:cxn>
                  <a:cxn ang="0">
                    <a:pos x="371" y="340"/>
                  </a:cxn>
                </a:cxnLst>
                <a:rect l="0" t="0" r="r" b="b"/>
                <a:pathLst>
                  <a:path w="447" h="531">
                    <a:moveTo>
                      <a:pt x="371" y="340"/>
                    </a:moveTo>
                    <a:lnTo>
                      <a:pt x="206" y="0"/>
                    </a:lnTo>
                    <a:lnTo>
                      <a:pt x="0" y="55"/>
                    </a:lnTo>
                    <a:lnTo>
                      <a:pt x="106" y="320"/>
                    </a:lnTo>
                    <a:lnTo>
                      <a:pt x="152" y="294"/>
                    </a:lnTo>
                    <a:lnTo>
                      <a:pt x="185" y="275"/>
                    </a:lnTo>
                    <a:lnTo>
                      <a:pt x="220" y="300"/>
                    </a:lnTo>
                    <a:lnTo>
                      <a:pt x="257" y="345"/>
                    </a:lnTo>
                    <a:lnTo>
                      <a:pt x="253" y="431"/>
                    </a:lnTo>
                    <a:lnTo>
                      <a:pt x="199" y="463"/>
                    </a:lnTo>
                    <a:lnTo>
                      <a:pt x="222" y="505"/>
                    </a:lnTo>
                    <a:lnTo>
                      <a:pt x="447" y="531"/>
                    </a:lnTo>
                    <a:lnTo>
                      <a:pt x="431" y="495"/>
                    </a:lnTo>
                    <a:lnTo>
                      <a:pt x="371" y="34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Freeform 24"/>
              <p:cNvSpPr>
                <a:spLocks/>
              </p:cNvSpPr>
              <p:nvPr/>
            </p:nvSpPr>
            <p:spPr bwMode="auto">
              <a:xfrm>
                <a:off x="2733675" y="4479926"/>
                <a:ext cx="106363" cy="58738"/>
              </a:xfrm>
              <a:custGeom>
                <a:avLst/>
                <a:gdLst/>
                <a:ahLst/>
                <a:cxnLst>
                  <a:cxn ang="0">
                    <a:pos x="254" y="39"/>
                  </a:cxn>
                  <a:cxn ang="0">
                    <a:pos x="192" y="38"/>
                  </a:cxn>
                  <a:cxn ang="0">
                    <a:pos x="132" y="3"/>
                  </a:cxn>
                  <a:cxn ang="0">
                    <a:pos x="79" y="1"/>
                  </a:cxn>
                  <a:cxn ang="0">
                    <a:pos x="38" y="0"/>
                  </a:cxn>
                  <a:cxn ang="0">
                    <a:pos x="50" y="21"/>
                  </a:cxn>
                  <a:cxn ang="0">
                    <a:pos x="9" y="7"/>
                  </a:cxn>
                  <a:cxn ang="0">
                    <a:pos x="4" y="32"/>
                  </a:cxn>
                  <a:cxn ang="0">
                    <a:pos x="0" y="58"/>
                  </a:cxn>
                  <a:cxn ang="0">
                    <a:pos x="23" y="82"/>
                  </a:cxn>
                  <a:cxn ang="0">
                    <a:pos x="30" y="115"/>
                  </a:cxn>
                  <a:cxn ang="0">
                    <a:pos x="79" y="149"/>
                  </a:cxn>
                  <a:cxn ang="0">
                    <a:pos x="123" y="150"/>
                  </a:cxn>
                  <a:cxn ang="0">
                    <a:pos x="266" y="127"/>
                  </a:cxn>
                  <a:cxn ang="0">
                    <a:pos x="269" y="81"/>
                  </a:cxn>
                  <a:cxn ang="0">
                    <a:pos x="254" y="39"/>
                  </a:cxn>
                </a:cxnLst>
                <a:rect l="0" t="0" r="r" b="b"/>
                <a:pathLst>
                  <a:path w="269" h="150">
                    <a:moveTo>
                      <a:pt x="254" y="39"/>
                    </a:moveTo>
                    <a:lnTo>
                      <a:pt x="192" y="38"/>
                    </a:lnTo>
                    <a:lnTo>
                      <a:pt x="132" y="3"/>
                    </a:lnTo>
                    <a:lnTo>
                      <a:pt x="79" y="1"/>
                    </a:lnTo>
                    <a:lnTo>
                      <a:pt x="38" y="0"/>
                    </a:lnTo>
                    <a:lnTo>
                      <a:pt x="50" y="21"/>
                    </a:lnTo>
                    <a:lnTo>
                      <a:pt x="9" y="7"/>
                    </a:lnTo>
                    <a:lnTo>
                      <a:pt x="4" y="32"/>
                    </a:lnTo>
                    <a:lnTo>
                      <a:pt x="0" y="58"/>
                    </a:lnTo>
                    <a:lnTo>
                      <a:pt x="23" y="82"/>
                    </a:lnTo>
                    <a:lnTo>
                      <a:pt x="30" y="115"/>
                    </a:lnTo>
                    <a:lnTo>
                      <a:pt x="79" y="149"/>
                    </a:lnTo>
                    <a:lnTo>
                      <a:pt x="123" y="150"/>
                    </a:lnTo>
                    <a:lnTo>
                      <a:pt x="266" y="127"/>
                    </a:lnTo>
                    <a:lnTo>
                      <a:pt x="269" y="81"/>
                    </a:lnTo>
                    <a:lnTo>
                      <a:pt x="254" y="39"/>
                    </a:ln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Freeform 25"/>
              <p:cNvSpPr>
                <a:spLocks/>
              </p:cNvSpPr>
              <p:nvPr/>
            </p:nvSpPr>
            <p:spPr bwMode="auto">
              <a:xfrm>
                <a:off x="2684463" y="4392613"/>
                <a:ext cx="63500" cy="109538"/>
              </a:xfrm>
              <a:custGeom>
                <a:avLst/>
                <a:gdLst/>
                <a:ahLst/>
                <a:cxnLst>
                  <a:cxn ang="0">
                    <a:pos x="11" y="164"/>
                  </a:cxn>
                  <a:cxn ang="0">
                    <a:pos x="25" y="123"/>
                  </a:cxn>
                  <a:cxn ang="0">
                    <a:pos x="14" y="74"/>
                  </a:cxn>
                  <a:cxn ang="0">
                    <a:pos x="24" y="0"/>
                  </a:cxn>
                  <a:cxn ang="0">
                    <a:pos x="48" y="22"/>
                  </a:cxn>
                  <a:cxn ang="0">
                    <a:pos x="47" y="67"/>
                  </a:cxn>
                  <a:cxn ang="0">
                    <a:pos x="79" y="68"/>
                  </a:cxn>
                  <a:cxn ang="0">
                    <a:pos x="98" y="43"/>
                  </a:cxn>
                  <a:cxn ang="0">
                    <a:pos x="120" y="28"/>
                  </a:cxn>
                  <a:cxn ang="0">
                    <a:pos x="134" y="32"/>
                  </a:cxn>
                  <a:cxn ang="0">
                    <a:pos x="134" y="57"/>
                  </a:cxn>
                  <a:cxn ang="0">
                    <a:pos x="157" y="78"/>
                  </a:cxn>
                  <a:cxn ang="0">
                    <a:pos x="156" y="111"/>
                  </a:cxn>
                  <a:cxn ang="0">
                    <a:pos x="164" y="140"/>
                  </a:cxn>
                  <a:cxn ang="0">
                    <a:pos x="150" y="177"/>
                  </a:cxn>
                  <a:cxn ang="0">
                    <a:pos x="112" y="202"/>
                  </a:cxn>
                  <a:cxn ang="0">
                    <a:pos x="41" y="249"/>
                  </a:cxn>
                  <a:cxn ang="0">
                    <a:pos x="15" y="277"/>
                  </a:cxn>
                  <a:cxn ang="0">
                    <a:pos x="0" y="240"/>
                  </a:cxn>
                  <a:cxn ang="0">
                    <a:pos x="11" y="164"/>
                  </a:cxn>
                </a:cxnLst>
                <a:rect l="0" t="0" r="r" b="b"/>
                <a:pathLst>
                  <a:path w="164" h="277">
                    <a:moveTo>
                      <a:pt x="11" y="164"/>
                    </a:moveTo>
                    <a:lnTo>
                      <a:pt x="25" y="123"/>
                    </a:lnTo>
                    <a:lnTo>
                      <a:pt x="14" y="74"/>
                    </a:lnTo>
                    <a:lnTo>
                      <a:pt x="24" y="0"/>
                    </a:lnTo>
                    <a:lnTo>
                      <a:pt x="48" y="22"/>
                    </a:lnTo>
                    <a:lnTo>
                      <a:pt x="47" y="67"/>
                    </a:lnTo>
                    <a:lnTo>
                      <a:pt x="79" y="68"/>
                    </a:lnTo>
                    <a:lnTo>
                      <a:pt x="98" y="43"/>
                    </a:lnTo>
                    <a:lnTo>
                      <a:pt x="120" y="28"/>
                    </a:lnTo>
                    <a:lnTo>
                      <a:pt x="134" y="32"/>
                    </a:lnTo>
                    <a:lnTo>
                      <a:pt x="134" y="57"/>
                    </a:lnTo>
                    <a:lnTo>
                      <a:pt x="157" y="78"/>
                    </a:lnTo>
                    <a:lnTo>
                      <a:pt x="156" y="111"/>
                    </a:lnTo>
                    <a:lnTo>
                      <a:pt x="164" y="140"/>
                    </a:lnTo>
                    <a:lnTo>
                      <a:pt x="150" y="177"/>
                    </a:lnTo>
                    <a:lnTo>
                      <a:pt x="112" y="202"/>
                    </a:lnTo>
                    <a:lnTo>
                      <a:pt x="41" y="249"/>
                    </a:lnTo>
                    <a:lnTo>
                      <a:pt x="15" y="277"/>
                    </a:lnTo>
                    <a:lnTo>
                      <a:pt x="0" y="240"/>
                    </a:lnTo>
                    <a:lnTo>
                      <a:pt x="11" y="164"/>
                    </a:ln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Freeform 26"/>
              <p:cNvSpPr>
                <a:spLocks/>
              </p:cNvSpPr>
              <p:nvPr/>
            </p:nvSpPr>
            <p:spPr bwMode="auto">
              <a:xfrm>
                <a:off x="2613025" y="4440238"/>
                <a:ext cx="73025" cy="88900"/>
              </a:xfrm>
              <a:custGeom>
                <a:avLst/>
                <a:gdLst/>
                <a:ahLst/>
                <a:cxnLst>
                  <a:cxn ang="0">
                    <a:pos x="178" y="37"/>
                  </a:cxn>
                  <a:cxn ang="0">
                    <a:pos x="128" y="64"/>
                  </a:cxn>
                  <a:cxn ang="0">
                    <a:pos x="107" y="99"/>
                  </a:cxn>
                  <a:cxn ang="0">
                    <a:pos x="81" y="142"/>
                  </a:cxn>
                  <a:cxn ang="0">
                    <a:pos x="78" y="109"/>
                  </a:cxn>
                  <a:cxn ang="0">
                    <a:pos x="103" y="63"/>
                  </a:cxn>
                  <a:cxn ang="0">
                    <a:pos x="59" y="69"/>
                  </a:cxn>
                  <a:cxn ang="0">
                    <a:pos x="64" y="41"/>
                  </a:cxn>
                  <a:cxn ang="0">
                    <a:pos x="84" y="33"/>
                  </a:cxn>
                  <a:cxn ang="0">
                    <a:pos x="52" y="0"/>
                  </a:cxn>
                  <a:cxn ang="0">
                    <a:pos x="44" y="32"/>
                  </a:cxn>
                  <a:cxn ang="0">
                    <a:pos x="18" y="53"/>
                  </a:cxn>
                  <a:cxn ang="0">
                    <a:pos x="0" y="96"/>
                  </a:cxn>
                  <a:cxn ang="0">
                    <a:pos x="2" y="137"/>
                  </a:cxn>
                  <a:cxn ang="0">
                    <a:pos x="4" y="167"/>
                  </a:cxn>
                  <a:cxn ang="0">
                    <a:pos x="7" y="188"/>
                  </a:cxn>
                  <a:cxn ang="0">
                    <a:pos x="13" y="202"/>
                  </a:cxn>
                  <a:cxn ang="0">
                    <a:pos x="22" y="210"/>
                  </a:cxn>
                  <a:cxn ang="0">
                    <a:pos x="35" y="215"/>
                  </a:cxn>
                  <a:cxn ang="0">
                    <a:pos x="54" y="218"/>
                  </a:cxn>
                  <a:cxn ang="0">
                    <a:pos x="80" y="222"/>
                  </a:cxn>
                  <a:cxn ang="0">
                    <a:pos x="185" y="216"/>
                  </a:cxn>
                  <a:cxn ang="0">
                    <a:pos x="174" y="179"/>
                  </a:cxn>
                  <a:cxn ang="0">
                    <a:pos x="168" y="121"/>
                  </a:cxn>
                  <a:cxn ang="0">
                    <a:pos x="178" y="37"/>
                  </a:cxn>
                </a:cxnLst>
                <a:rect l="0" t="0" r="r" b="b"/>
                <a:pathLst>
                  <a:path w="185" h="222">
                    <a:moveTo>
                      <a:pt x="178" y="37"/>
                    </a:moveTo>
                    <a:lnTo>
                      <a:pt x="128" y="64"/>
                    </a:lnTo>
                    <a:lnTo>
                      <a:pt x="107" y="99"/>
                    </a:lnTo>
                    <a:lnTo>
                      <a:pt x="81" y="142"/>
                    </a:lnTo>
                    <a:lnTo>
                      <a:pt x="78" y="109"/>
                    </a:lnTo>
                    <a:lnTo>
                      <a:pt x="103" y="63"/>
                    </a:lnTo>
                    <a:lnTo>
                      <a:pt x="59" y="69"/>
                    </a:lnTo>
                    <a:lnTo>
                      <a:pt x="64" y="41"/>
                    </a:lnTo>
                    <a:lnTo>
                      <a:pt x="84" y="33"/>
                    </a:lnTo>
                    <a:lnTo>
                      <a:pt x="52" y="0"/>
                    </a:lnTo>
                    <a:lnTo>
                      <a:pt x="44" y="32"/>
                    </a:lnTo>
                    <a:lnTo>
                      <a:pt x="18" y="53"/>
                    </a:lnTo>
                    <a:lnTo>
                      <a:pt x="0" y="96"/>
                    </a:lnTo>
                    <a:lnTo>
                      <a:pt x="2" y="137"/>
                    </a:lnTo>
                    <a:lnTo>
                      <a:pt x="4" y="167"/>
                    </a:lnTo>
                    <a:lnTo>
                      <a:pt x="7" y="188"/>
                    </a:lnTo>
                    <a:lnTo>
                      <a:pt x="13" y="202"/>
                    </a:lnTo>
                    <a:lnTo>
                      <a:pt x="22" y="210"/>
                    </a:lnTo>
                    <a:lnTo>
                      <a:pt x="35" y="215"/>
                    </a:lnTo>
                    <a:lnTo>
                      <a:pt x="54" y="218"/>
                    </a:lnTo>
                    <a:lnTo>
                      <a:pt x="80" y="222"/>
                    </a:lnTo>
                    <a:lnTo>
                      <a:pt x="185" y="216"/>
                    </a:lnTo>
                    <a:lnTo>
                      <a:pt x="174" y="179"/>
                    </a:lnTo>
                    <a:lnTo>
                      <a:pt x="168" y="121"/>
                    </a:lnTo>
                    <a:lnTo>
                      <a:pt x="178" y="37"/>
                    </a:lnTo>
                    <a:close/>
                  </a:path>
                </a:pathLst>
              </a:custGeom>
              <a:solidFill>
                <a:srgbClr val="D8CCD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Freeform 27"/>
              <p:cNvSpPr>
                <a:spLocks/>
              </p:cNvSpPr>
              <p:nvPr/>
            </p:nvSpPr>
            <p:spPr bwMode="auto">
              <a:xfrm>
                <a:off x="2682875" y="4483101"/>
                <a:ext cx="30163" cy="36513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7" y="17"/>
                  </a:cxn>
                  <a:cxn ang="0">
                    <a:pos x="1" y="9"/>
                  </a:cxn>
                  <a:cxn ang="0">
                    <a:pos x="0" y="55"/>
                  </a:cxn>
                  <a:cxn ang="0">
                    <a:pos x="19" y="92"/>
                  </a:cxn>
                  <a:cxn ang="0">
                    <a:pos x="72" y="67"/>
                  </a:cxn>
                  <a:cxn ang="0">
                    <a:pos x="76" y="28"/>
                  </a:cxn>
                  <a:cxn ang="0">
                    <a:pos x="72" y="0"/>
                  </a:cxn>
                </a:cxnLst>
                <a:rect l="0" t="0" r="r" b="b"/>
                <a:pathLst>
                  <a:path w="76" h="92">
                    <a:moveTo>
                      <a:pt x="72" y="0"/>
                    </a:moveTo>
                    <a:lnTo>
                      <a:pt x="37" y="17"/>
                    </a:lnTo>
                    <a:lnTo>
                      <a:pt x="1" y="9"/>
                    </a:lnTo>
                    <a:lnTo>
                      <a:pt x="0" y="55"/>
                    </a:lnTo>
                    <a:lnTo>
                      <a:pt x="19" y="92"/>
                    </a:lnTo>
                    <a:lnTo>
                      <a:pt x="72" y="67"/>
                    </a:lnTo>
                    <a:lnTo>
                      <a:pt x="76" y="28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35474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Freeform 28"/>
              <p:cNvSpPr>
                <a:spLocks/>
              </p:cNvSpPr>
              <p:nvPr/>
            </p:nvSpPr>
            <p:spPr bwMode="auto">
              <a:xfrm>
                <a:off x="2738438" y="4278313"/>
                <a:ext cx="46038" cy="19526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4"/>
                  </a:cxn>
                  <a:cxn ang="0">
                    <a:pos x="14" y="154"/>
                  </a:cxn>
                  <a:cxn ang="0">
                    <a:pos x="13" y="277"/>
                  </a:cxn>
                  <a:cxn ang="0">
                    <a:pos x="64" y="395"/>
                  </a:cxn>
                  <a:cxn ang="0">
                    <a:pos x="86" y="493"/>
                  </a:cxn>
                  <a:cxn ang="0">
                    <a:pos x="114" y="493"/>
                  </a:cxn>
                  <a:cxn ang="0">
                    <a:pos x="41" y="318"/>
                  </a:cxn>
                  <a:cxn ang="0">
                    <a:pos x="25" y="252"/>
                  </a:cxn>
                  <a:cxn ang="0">
                    <a:pos x="29" y="125"/>
                  </a:cxn>
                  <a:cxn ang="0">
                    <a:pos x="12" y="44"/>
                  </a:cxn>
                  <a:cxn ang="0">
                    <a:pos x="15" y="0"/>
                  </a:cxn>
                </a:cxnLst>
                <a:rect l="0" t="0" r="r" b="b"/>
                <a:pathLst>
                  <a:path w="114" h="493">
                    <a:moveTo>
                      <a:pt x="15" y="0"/>
                    </a:moveTo>
                    <a:lnTo>
                      <a:pt x="0" y="14"/>
                    </a:lnTo>
                    <a:lnTo>
                      <a:pt x="14" y="154"/>
                    </a:lnTo>
                    <a:lnTo>
                      <a:pt x="13" y="277"/>
                    </a:lnTo>
                    <a:lnTo>
                      <a:pt x="64" y="395"/>
                    </a:lnTo>
                    <a:lnTo>
                      <a:pt x="86" y="493"/>
                    </a:lnTo>
                    <a:lnTo>
                      <a:pt x="114" y="493"/>
                    </a:lnTo>
                    <a:lnTo>
                      <a:pt x="41" y="318"/>
                    </a:lnTo>
                    <a:lnTo>
                      <a:pt x="25" y="252"/>
                    </a:lnTo>
                    <a:lnTo>
                      <a:pt x="29" y="125"/>
                    </a:lnTo>
                    <a:lnTo>
                      <a:pt x="12" y="4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Freeform 29"/>
              <p:cNvSpPr>
                <a:spLocks/>
              </p:cNvSpPr>
              <p:nvPr/>
            </p:nvSpPr>
            <p:spPr bwMode="auto">
              <a:xfrm>
                <a:off x="2816225" y="4283076"/>
                <a:ext cx="61913" cy="936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5" y="12"/>
                  </a:cxn>
                  <a:cxn ang="0">
                    <a:pos x="47" y="24"/>
                  </a:cxn>
                  <a:cxn ang="0">
                    <a:pos x="63" y="36"/>
                  </a:cxn>
                  <a:cxn ang="0">
                    <a:pos x="77" y="50"/>
                  </a:cxn>
                  <a:cxn ang="0">
                    <a:pos x="85" y="65"/>
                  </a:cxn>
                  <a:cxn ang="0">
                    <a:pos x="92" y="83"/>
                  </a:cxn>
                  <a:cxn ang="0">
                    <a:pos x="95" y="106"/>
                  </a:cxn>
                  <a:cxn ang="0">
                    <a:pos x="95" y="135"/>
                  </a:cxn>
                  <a:cxn ang="0">
                    <a:pos x="131" y="136"/>
                  </a:cxn>
                  <a:cxn ang="0">
                    <a:pos x="144" y="174"/>
                  </a:cxn>
                  <a:cxn ang="0">
                    <a:pos x="154" y="221"/>
                  </a:cxn>
                  <a:cxn ang="0">
                    <a:pos x="132" y="210"/>
                  </a:cxn>
                  <a:cxn ang="0">
                    <a:pos x="123" y="155"/>
                  </a:cxn>
                  <a:cxn ang="0">
                    <a:pos x="92" y="154"/>
                  </a:cxn>
                  <a:cxn ang="0">
                    <a:pos x="61" y="171"/>
                  </a:cxn>
                  <a:cxn ang="0">
                    <a:pos x="60" y="214"/>
                  </a:cxn>
                  <a:cxn ang="0">
                    <a:pos x="45" y="236"/>
                  </a:cxn>
                  <a:cxn ang="0">
                    <a:pos x="46" y="178"/>
                  </a:cxn>
                  <a:cxn ang="0">
                    <a:pos x="48" y="152"/>
                  </a:cxn>
                  <a:cxn ang="0">
                    <a:pos x="77" y="128"/>
                  </a:cxn>
                  <a:cxn ang="0">
                    <a:pos x="77" y="106"/>
                  </a:cxn>
                  <a:cxn ang="0">
                    <a:pos x="76" y="89"/>
                  </a:cxn>
                  <a:cxn ang="0">
                    <a:pos x="73" y="77"/>
                  </a:cxn>
                  <a:cxn ang="0">
                    <a:pos x="69" y="66"/>
                  </a:cxn>
                  <a:cxn ang="0">
                    <a:pos x="62" y="56"/>
                  </a:cxn>
                  <a:cxn ang="0">
                    <a:pos x="52" y="48"/>
                  </a:cxn>
                  <a:cxn ang="0">
                    <a:pos x="39" y="37"/>
                  </a:cxn>
                  <a:cxn ang="0">
                    <a:pos x="22" y="24"/>
                  </a:cxn>
                  <a:cxn ang="0">
                    <a:pos x="0" y="0"/>
                  </a:cxn>
                </a:cxnLst>
                <a:rect l="0" t="0" r="r" b="b"/>
                <a:pathLst>
                  <a:path w="154" h="236">
                    <a:moveTo>
                      <a:pt x="0" y="0"/>
                    </a:moveTo>
                    <a:lnTo>
                      <a:pt x="25" y="12"/>
                    </a:lnTo>
                    <a:lnTo>
                      <a:pt x="47" y="24"/>
                    </a:lnTo>
                    <a:lnTo>
                      <a:pt x="63" y="36"/>
                    </a:lnTo>
                    <a:lnTo>
                      <a:pt x="77" y="50"/>
                    </a:lnTo>
                    <a:lnTo>
                      <a:pt x="85" y="65"/>
                    </a:lnTo>
                    <a:lnTo>
                      <a:pt x="92" y="83"/>
                    </a:lnTo>
                    <a:lnTo>
                      <a:pt x="95" y="106"/>
                    </a:lnTo>
                    <a:lnTo>
                      <a:pt x="95" y="135"/>
                    </a:lnTo>
                    <a:lnTo>
                      <a:pt x="131" y="136"/>
                    </a:lnTo>
                    <a:lnTo>
                      <a:pt x="144" y="174"/>
                    </a:lnTo>
                    <a:lnTo>
                      <a:pt x="154" y="221"/>
                    </a:lnTo>
                    <a:lnTo>
                      <a:pt x="132" y="210"/>
                    </a:lnTo>
                    <a:lnTo>
                      <a:pt x="123" y="155"/>
                    </a:lnTo>
                    <a:lnTo>
                      <a:pt x="92" y="154"/>
                    </a:lnTo>
                    <a:lnTo>
                      <a:pt x="61" y="171"/>
                    </a:lnTo>
                    <a:lnTo>
                      <a:pt x="60" y="214"/>
                    </a:lnTo>
                    <a:lnTo>
                      <a:pt x="45" y="236"/>
                    </a:lnTo>
                    <a:lnTo>
                      <a:pt x="46" y="178"/>
                    </a:lnTo>
                    <a:lnTo>
                      <a:pt x="48" y="152"/>
                    </a:lnTo>
                    <a:lnTo>
                      <a:pt x="77" y="128"/>
                    </a:lnTo>
                    <a:lnTo>
                      <a:pt x="77" y="106"/>
                    </a:lnTo>
                    <a:lnTo>
                      <a:pt x="76" y="89"/>
                    </a:lnTo>
                    <a:lnTo>
                      <a:pt x="73" y="77"/>
                    </a:lnTo>
                    <a:lnTo>
                      <a:pt x="69" y="66"/>
                    </a:lnTo>
                    <a:lnTo>
                      <a:pt x="62" y="56"/>
                    </a:lnTo>
                    <a:lnTo>
                      <a:pt x="52" y="48"/>
                    </a:lnTo>
                    <a:lnTo>
                      <a:pt x="39" y="37"/>
                    </a:lnTo>
                    <a:lnTo>
                      <a:pt x="2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Freeform 30"/>
              <p:cNvSpPr>
                <a:spLocks/>
              </p:cNvSpPr>
              <p:nvPr/>
            </p:nvSpPr>
            <p:spPr bwMode="auto">
              <a:xfrm>
                <a:off x="2862263" y="4356101"/>
                <a:ext cx="30163" cy="96838"/>
              </a:xfrm>
              <a:custGeom>
                <a:avLst/>
                <a:gdLst/>
                <a:ahLst/>
                <a:cxnLst>
                  <a:cxn ang="0">
                    <a:pos x="36" y="25"/>
                  </a:cxn>
                  <a:cxn ang="0">
                    <a:pos x="75" y="168"/>
                  </a:cxn>
                  <a:cxn ang="0">
                    <a:pos x="74" y="212"/>
                  </a:cxn>
                  <a:cxn ang="0">
                    <a:pos x="73" y="238"/>
                  </a:cxn>
                  <a:cxn ang="0">
                    <a:pos x="33" y="240"/>
                  </a:cxn>
                  <a:cxn ang="0">
                    <a:pos x="0" y="243"/>
                  </a:cxn>
                  <a:cxn ang="0">
                    <a:pos x="1" y="218"/>
                  </a:cxn>
                  <a:cxn ang="0">
                    <a:pos x="27" y="211"/>
                  </a:cxn>
                  <a:cxn ang="0">
                    <a:pos x="26" y="233"/>
                  </a:cxn>
                  <a:cxn ang="0">
                    <a:pos x="62" y="223"/>
                  </a:cxn>
                  <a:cxn ang="0">
                    <a:pos x="64" y="172"/>
                  </a:cxn>
                  <a:cxn ang="0">
                    <a:pos x="24" y="0"/>
                  </a:cxn>
                  <a:cxn ang="0">
                    <a:pos x="36" y="25"/>
                  </a:cxn>
                </a:cxnLst>
                <a:rect l="0" t="0" r="r" b="b"/>
                <a:pathLst>
                  <a:path w="75" h="243">
                    <a:moveTo>
                      <a:pt x="36" y="25"/>
                    </a:moveTo>
                    <a:lnTo>
                      <a:pt x="75" y="168"/>
                    </a:lnTo>
                    <a:lnTo>
                      <a:pt x="74" y="212"/>
                    </a:lnTo>
                    <a:lnTo>
                      <a:pt x="73" y="238"/>
                    </a:lnTo>
                    <a:lnTo>
                      <a:pt x="33" y="240"/>
                    </a:lnTo>
                    <a:lnTo>
                      <a:pt x="0" y="243"/>
                    </a:lnTo>
                    <a:lnTo>
                      <a:pt x="1" y="218"/>
                    </a:lnTo>
                    <a:lnTo>
                      <a:pt x="27" y="211"/>
                    </a:lnTo>
                    <a:lnTo>
                      <a:pt x="26" y="233"/>
                    </a:lnTo>
                    <a:lnTo>
                      <a:pt x="62" y="223"/>
                    </a:lnTo>
                    <a:lnTo>
                      <a:pt x="64" y="172"/>
                    </a:lnTo>
                    <a:lnTo>
                      <a:pt x="24" y="0"/>
                    </a:lnTo>
                    <a:lnTo>
                      <a:pt x="36" y="25"/>
                    </a:lnTo>
                    <a:close/>
                  </a:path>
                </a:pathLst>
              </a:custGeom>
              <a:solidFill>
                <a:srgbClr val="5E5B5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Freeform 31"/>
              <p:cNvSpPr>
                <a:spLocks/>
              </p:cNvSpPr>
              <p:nvPr/>
            </p:nvSpPr>
            <p:spPr bwMode="auto">
              <a:xfrm>
                <a:off x="2832100" y="4357688"/>
                <a:ext cx="22225" cy="96838"/>
              </a:xfrm>
              <a:custGeom>
                <a:avLst/>
                <a:gdLst/>
                <a:ahLst/>
                <a:cxnLst>
                  <a:cxn ang="0">
                    <a:pos x="13" y="33"/>
                  </a:cxn>
                  <a:cxn ang="0">
                    <a:pos x="11" y="98"/>
                  </a:cxn>
                  <a:cxn ang="0">
                    <a:pos x="14" y="207"/>
                  </a:cxn>
                  <a:cxn ang="0">
                    <a:pos x="32" y="223"/>
                  </a:cxn>
                  <a:cxn ang="0">
                    <a:pos x="54" y="223"/>
                  </a:cxn>
                  <a:cxn ang="0">
                    <a:pos x="54" y="241"/>
                  </a:cxn>
                  <a:cxn ang="0">
                    <a:pos x="28" y="240"/>
                  </a:cxn>
                  <a:cxn ang="0">
                    <a:pos x="0" y="210"/>
                  </a:cxn>
                  <a:cxn ang="0">
                    <a:pos x="3" y="94"/>
                  </a:cxn>
                  <a:cxn ang="0">
                    <a:pos x="7" y="0"/>
                  </a:cxn>
                  <a:cxn ang="0">
                    <a:pos x="13" y="33"/>
                  </a:cxn>
                </a:cxnLst>
                <a:rect l="0" t="0" r="r" b="b"/>
                <a:pathLst>
                  <a:path w="54" h="241">
                    <a:moveTo>
                      <a:pt x="13" y="33"/>
                    </a:moveTo>
                    <a:lnTo>
                      <a:pt x="11" y="98"/>
                    </a:lnTo>
                    <a:lnTo>
                      <a:pt x="14" y="207"/>
                    </a:lnTo>
                    <a:lnTo>
                      <a:pt x="32" y="223"/>
                    </a:lnTo>
                    <a:lnTo>
                      <a:pt x="54" y="223"/>
                    </a:lnTo>
                    <a:lnTo>
                      <a:pt x="54" y="241"/>
                    </a:lnTo>
                    <a:lnTo>
                      <a:pt x="28" y="240"/>
                    </a:lnTo>
                    <a:lnTo>
                      <a:pt x="0" y="210"/>
                    </a:lnTo>
                    <a:lnTo>
                      <a:pt x="3" y="94"/>
                    </a:lnTo>
                    <a:lnTo>
                      <a:pt x="7" y="0"/>
                    </a:lnTo>
                    <a:lnTo>
                      <a:pt x="13" y="33"/>
                    </a:lnTo>
                    <a:close/>
                  </a:path>
                </a:pathLst>
              </a:custGeom>
              <a:solidFill>
                <a:srgbClr val="5E5B5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Freeform 32"/>
              <p:cNvSpPr>
                <a:spLocks/>
              </p:cNvSpPr>
              <p:nvPr/>
            </p:nvSpPr>
            <p:spPr bwMode="auto">
              <a:xfrm>
                <a:off x="2862263" y="4440238"/>
                <a:ext cx="19050" cy="14288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3"/>
                  </a:cxn>
                  <a:cxn ang="0">
                    <a:pos x="7" y="35"/>
                  </a:cxn>
                  <a:cxn ang="0">
                    <a:pos x="46" y="33"/>
                  </a:cxn>
                  <a:cxn ang="0">
                    <a:pos x="32" y="0"/>
                  </a:cxn>
                </a:cxnLst>
                <a:rect l="0" t="0" r="r" b="b"/>
                <a:pathLst>
                  <a:path w="46" h="35">
                    <a:moveTo>
                      <a:pt x="32" y="0"/>
                    </a:moveTo>
                    <a:lnTo>
                      <a:pt x="0" y="13"/>
                    </a:lnTo>
                    <a:lnTo>
                      <a:pt x="7" y="35"/>
                    </a:lnTo>
                    <a:lnTo>
                      <a:pt x="46" y="33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Freeform 33"/>
              <p:cNvSpPr>
                <a:spLocks/>
              </p:cNvSpPr>
              <p:nvPr/>
            </p:nvSpPr>
            <p:spPr bwMode="auto">
              <a:xfrm>
                <a:off x="2840038" y="4440238"/>
                <a:ext cx="17463" cy="12700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0" y="14"/>
                  </a:cxn>
                  <a:cxn ang="0">
                    <a:pos x="7" y="35"/>
                  </a:cxn>
                  <a:cxn ang="0">
                    <a:pos x="47" y="33"/>
                  </a:cxn>
                  <a:cxn ang="0">
                    <a:pos x="33" y="0"/>
                  </a:cxn>
                </a:cxnLst>
                <a:rect l="0" t="0" r="r" b="b"/>
                <a:pathLst>
                  <a:path w="47" h="35">
                    <a:moveTo>
                      <a:pt x="33" y="0"/>
                    </a:moveTo>
                    <a:lnTo>
                      <a:pt x="0" y="14"/>
                    </a:lnTo>
                    <a:lnTo>
                      <a:pt x="7" y="35"/>
                    </a:lnTo>
                    <a:lnTo>
                      <a:pt x="47" y="33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Freeform 34"/>
              <p:cNvSpPr>
                <a:spLocks/>
              </p:cNvSpPr>
              <p:nvPr/>
            </p:nvSpPr>
            <p:spPr bwMode="auto">
              <a:xfrm>
                <a:off x="2714625" y="4405313"/>
                <a:ext cx="36513" cy="53975"/>
              </a:xfrm>
              <a:custGeom>
                <a:avLst/>
                <a:gdLst/>
                <a:ahLst/>
                <a:cxnLst>
                  <a:cxn ang="0">
                    <a:pos x="62" y="27"/>
                  </a:cxn>
                  <a:cxn ang="0">
                    <a:pos x="63" y="7"/>
                  </a:cxn>
                  <a:cxn ang="0">
                    <a:pos x="42" y="0"/>
                  </a:cxn>
                  <a:cxn ang="0">
                    <a:pos x="20" y="19"/>
                  </a:cxn>
                  <a:cxn ang="0">
                    <a:pos x="0" y="40"/>
                  </a:cxn>
                  <a:cxn ang="0">
                    <a:pos x="9" y="63"/>
                  </a:cxn>
                  <a:cxn ang="0">
                    <a:pos x="23" y="63"/>
                  </a:cxn>
                  <a:cxn ang="0">
                    <a:pos x="23" y="85"/>
                  </a:cxn>
                  <a:cxn ang="0">
                    <a:pos x="37" y="90"/>
                  </a:cxn>
                  <a:cxn ang="0">
                    <a:pos x="37" y="109"/>
                  </a:cxn>
                  <a:cxn ang="0">
                    <a:pos x="53" y="113"/>
                  </a:cxn>
                  <a:cxn ang="0">
                    <a:pos x="52" y="130"/>
                  </a:cxn>
                  <a:cxn ang="0">
                    <a:pos x="62" y="135"/>
                  </a:cxn>
                  <a:cxn ang="0">
                    <a:pos x="89" y="116"/>
                  </a:cxn>
                  <a:cxn ang="0">
                    <a:pos x="90" y="87"/>
                  </a:cxn>
                  <a:cxn ang="0">
                    <a:pos x="78" y="83"/>
                  </a:cxn>
                  <a:cxn ang="0">
                    <a:pos x="79" y="67"/>
                  </a:cxn>
                  <a:cxn ang="0">
                    <a:pos x="69" y="57"/>
                  </a:cxn>
                  <a:cxn ang="0">
                    <a:pos x="75" y="41"/>
                  </a:cxn>
                  <a:cxn ang="0">
                    <a:pos x="62" y="27"/>
                  </a:cxn>
                </a:cxnLst>
                <a:rect l="0" t="0" r="r" b="b"/>
                <a:pathLst>
                  <a:path w="90" h="135">
                    <a:moveTo>
                      <a:pt x="62" y="27"/>
                    </a:moveTo>
                    <a:lnTo>
                      <a:pt x="63" y="7"/>
                    </a:lnTo>
                    <a:lnTo>
                      <a:pt x="42" y="0"/>
                    </a:lnTo>
                    <a:lnTo>
                      <a:pt x="20" y="19"/>
                    </a:lnTo>
                    <a:lnTo>
                      <a:pt x="0" y="40"/>
                    </a:lnTo>
                    <a:lnTo>
                      <a:pt x="9" y="63"/>
                    </a:lnTo>
                    <a:lnTo>
                      <a:pt x="23" y="63"/>
                    </a:lnTo>
                    <a:lnTo>
                      <a:pt x="23" y="85"/>
                    </a:lnTo>
                    <a:lnTo>
                      <a:pt x="37" y="90"/>
                    </a:lnTo>
                    <a:lnTo>
                      <a:pt x="37" y="109"/>
                    </a:lnTo>
                    <a:lnTo>
                      <a:pt x="53" y="113"/>
                    </a:lnTo>
                    <a:lnTo>
                      <a:pt x="52" y="130"/>
                    </a:lnTo>
                    <a:lnTo>
                      <a:pt x="62" y="135"/>
                    </a:lnTo>
                    <a:lnTo>
                      <a:pt x="89" y="116"/>
                    </a:lnTo>
                    <a:lnTo>
                      <a:pt x="90" y="87"/>
                    </a:lnTo>
                    <a:lnTo>
                      <a:pt x="78" y="83"/>
                    </a:lnTo>
                    <a:lnTo>
                      <a:pt x="79" y="67"/>
                    </a:lnTo>
                    <a:lnTo>
                      <a:pt x="69" y="57"/>
                    </a:lnTo>
                    <a:lnTo>
                      <a:pt x="75" y="41"/>
                    </a:lnTo>
                    <a:lnTo>
                      <a:pt x="62" y="27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Freeform 35"/>
              <p:cNvSpPr>
                <a:spLocks/>
              </p:cNvSpPr>
              <p:nvPr/>
            </p:nvSpPr>
            <p:spPr bwMode="auto">
              <a:xfrm>
                <a:off x="2774950" y="4484688"/>
                <a:ext cx="57150" cy="31750"/>
              </a:xfrm>
              <a:custGeom>
                <a:avLst/>
                <a:gdLst/>
                <a:ahLst/>
                <a:cxnLst>
                  <a:cxn ang="0">
                    <a:pos x="127" y="28"/>
                  </a:cxn>
                  <a:cxn ang="0">
                    <a:pos x="102" y="27"/>
                  </a:cxn>
                  <a:cxn ang="0">
                    <a:pos x="76" y="10"/>
                  </a:cxn>
                  <a:cxn ang="0">
                    <a:pos x="44" y="0"/>
                  </a:cxn>
                  <a:cxn ang="0">
                    <a:pos x="21" y="5"/>
                  </a:cxn>
                  <a:cxn ang="0">
                    <a:pos x="1" y="19"/>
                  </a:cxn>
                  <a:cxn ang="0">
                    <a:pos x="0" y="44"/>
                  </a:cxn>
                  <a:cxn ang="0">
                    <a:pos x="26" y="46"/>
                  </a:cxn>
                  <a:cxn ang="0">
                    <a:pos x="30" y="63"/>
                  </a:cxn>
                  <a:cxn ang="0">
                    <a:pos x="35" y="74"/>
                  </a:cxn>
                  <a:cxn ang="0">
                    <a:pos x="53" y="75"/>
                  </a:cxn>
                  <a:cxn ang="0">
                    <a:pos x="100" y="82"/>
                  </a:cxn>
                  <a:cxn ang="0">
                    <a:pos x="143" y="58"/>
                  </a:cxn>
                  <a:cxn ang="0">
                    <a:pos x="144" y="28"/>
                  </a:cxn>
                  <a:cxn ang="0">
                    <a:pos x="127" y="28"/>
                  </a:cxn>
                </a:cxnLst>
                <a:rect l="0" t="0" r="r" b="b"/>
                <a:pathLst>
                  <a:path w="144" h="82">
                    <a:moveTo>
                      <a:pt x="127" y="28"/>
                    </a:moveTo>
                    <a:lnTo>
                      <a:pt x="102" y="27"/>
                    </a:lnTo>
                    <a:lnTo>
                      <a:pt x="76" y="10"/>
                    </a:lnTo>
                    <a:lnTo>
                      <a:pt x="44" y="0"/>
                    </a:lnTo>
                    <a:lnTo>
                      <a:pt x="21" y="5"/>
                    </a:lnTo>
                    <a:lnTo>
                      <a:pt x="1" y="19"/>
                    </a:lnTo>
                    <a:lnTo>
                      <a:pt x="0" y="44"/>
                    </a:lnTo>
                    <a:lnTo>
                      <a:pt x="26" y="46"/>
                    </a:lnTo>
                    <a:lnTo>
                      <a:pt x="30" y="63"/>
                    </a:lnTo>
                    <a:lnTo>
                      <a:pt x="35" y="74"/>
                    </a:lnTo>
                    <a:lnTo>
                      <a:pt x="53" y="75"/>
                    </a:lnTo>
                    <a:lnTo>
                      <a:pt x="100" y="82"/>
                    </a:lnTo>
                    <a:lnTo>
                      <a:pt x="143" y="58"/>
                    </a:lnTo>
                    <a:lnTo>
                      <a:pt x="144" y="28"/>
                    </a:lnTo>
                    <a:lnTo>
                      <a:pt x="127" y="28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7" name="Freeform 36"/>
              <p:cNvSpPr>
                <a:spLocks/>
              </p:cNvSpPr>
              <p:nvPr/>
            </p:nvSpPr>
            <p:spPr bwMode="auto">
              <a:xfrm>
                <a:off x="2752725" y="4478338"/>
                <a:ext cx="31750" cy="9525"/>
              </a:xfrm>
              <a:custGeom>
                <a:avLst/>
                <a:gdLst/>
                <a:ahLst/>
                <a:cxnLst>
                  <a:cxn ang="0">
                    <a:pos x="83" y="9"/>
                  </a:cxn>
                  <a:cxn ang="0">
                    <a:pos x="52" y="10"/>
                  </a:cxn>
                  <a:cxn ang="0">
                    <a:pos x="26" y="0"/>
                  </a:cxn>
                  <a:cxn ang="0">
                    <a:pos x="0" y="8"/>
                  </a:cxn>
                  <a:cxn ang="0">
                    <a:pos x="31" y="24"/>
                  </a:cxn>
                  <a:cxn ang="0">
                    <a:pos x="83" y="9"/>
                  </a:cxn>
                </a:cxnLst>
                <a:rect l="0" t="0" r="r" b="b"/>
                <a:pathLst>
                  <a:path w="83" h="24">
                    <a:moveTo>
                      <a:pt x="83" y="9"/>
                    </a:moveTo>
                    <a:lnTo>
                      <a:pt x="52" y="10"/>
                    </a:lnTo>
                    <a:lnTo>
                      <a:pt x="26" y="0"/>
                    </a:lnTo>
                    <a:lnTo>
                      <a:pt x="0" y="8"/>
                    </a:lnTo>
                    <a:lnTo>
                      <a:pt x="31" y="24"/>
                    </a:lnTo>
                    <a:lnTo>
                      <a:pt x="83" y="9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Freeform 37"/>
              <p:cNvSpPr>
                <a:spLocks/>
              </p:cNvSpPr>
              <p:nvPr/>
            </p:nvSpPr>
            <p:spPr bwMode="auto">
              <a:xfrm>
                <a:off x="2746375" y="4484688"/>
                <a:ext cx="22225" cy="11113"/>
              </a:xfrm>
              <a:custGeom>
                <a:avLst/>
                <a:gdLst/>
                <a:ahLst/>
                <a:cxnLst>
                  <a:cxn ang="0">
                    <a:pos x="58" y="17"/>
                  </a:cxn>
                  <a:cxn ang="0">
                    <a:pos x="23" y="9"/>
                  </a:cxn>
                  <a:cxn ang="0">
                    <a:pos x="0" y="0"/>
                  </a:cxn>
                  <a:cxn ang="0">
                    <a:pos x="21" y="20"/>
                  </a:cxn>
                  <a:cxn ang="0">
                    <a:pos x="50" y="28"/>
                  </a:cxn>
                  <a:cxn ang="0">
                    <a:pos x="58" y="17"/>
                  </a:cxn>
                </a:cxnLst>
                <a:rect l="0" t="0" r="r" b="b"/>
                <a:pathLst>
                  <a:path w="58" h="28">
                    <a:moveTo>
                      <a:pt x="58" y="17"/>
                    </a:moveTo>
                    <a:lnTo>
                      <a:pt x="23" y="9"/>
                    </a:lnTo>
                    <a:lnTo>
                      <a:pt x="0" y="0"/>
                    </a:lnTo>
                    <a:lnTo>
                      <a:pt x="21" y="20"/>
                    </a:lnTo>
                    <a:lnTo>
                      <a:pt x="50" y="28"/>
                    </a:lnTo>
                    <a:lnTo>
                      <a:pt x="58" y="17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Freeform 38"/>
              <p:cNvSpPr>
                <a:spLocks/>
              </p:cNvSpPr>
              <p:nvPr/>
            </p:nvSpPr>
            <p:spPr bwMode="auto">
              <a:xfrm>
                <a:off x="2801938" y="4198938"/>
                <a:ext cx="20638" cy="22225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0" y="57"/>
                  </a:cxn>
                  <a:cxn ang="0">
                    <a:pos x="28" y="51"/>
                  </a:cxn>
                  <a:cxn ang="0">
                    <a:pos x="43" y="18"/>
                  </a:cxn>
                  <a:cxn ang="0">
                    <a:pos x="50" y="4"/>
                  </a:cxn>
                  <a:cxn ang="0">
                    <a:pos x="7" y="0"/>
                  </a:cxn>
                  <a:cxn ang="0">
                    <a:pos x="0" y="1"/>
                  </a:cxn>
                  <a:cxn ang="0">
                    <a:pos x="0" y="7"/>
                  </a:cxn>
                  <a:cxn ang="0">
                    <a:pos x="31" y="9"/>
                  </a:cxn>
                  <a:cxn ang="0">
                    <a:pos x="31" y="31"/>
                  </a:cxn>
                  <a:cxn ang="0">
                    <a:pos x="18" y="48"/>
                  </a:cxn>
                  <a:cxn ang="0">
                    <a:pos x="0" y="47"/>
                  </a:cxn>
                </a:cxnLst>
                <a:rect l="0" t="0" r="r" b="b"/>
                <a:pathLst>
                  <a:path w="50" h="57">
                    <a:moveTo>
                      <a:pt x="0" y="47"/>
                    </a:moveTo>
                    <a:lnTo>
                      <a:pt x="0" y="57"/>
                    </a:lnTo>
                    <a:lnTo>
                      <a:pt x="28" y="51"/>
                    </a:lnTo>
                    <a:lnTo>
                      <a:pt x="43" y="18"/>
                    </a:lnTo>
                    <a:lnTo>
                      <a:pt x="50" y="4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0" y="7"/>
                    </a:lnTo>
                    <a:lnTo>
                      <a:pt x="31" y="9"/>
                    </a:lnTo>
                    <a:lnTo>
                      <a:pt x="31" y="31"/>
                    </a:lnTo>
                    <a:lnTo>
                      <a:pt x="18" y="48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441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Freeform 39"/>
              <p:cNvSpPr>
                <a:spLocks/>
              </p:cNvSpPr>
              <p:nvPr/>
            </p:nvSpPr>
            <p:spPr bwMode="auto">
              <a:xfrm>
                <a:off x="2760663" y="4198938"/>
                <a:ext cx="41275" cy="23813"/>
              </a:xfrm>
              <a:custGeom>
                <a:avLst/>
                <a:gdLst/>
                <a:ahLst/>
                <a:cxnLst>
                  <a:cxn ang="0">
                    <a:pos x="103" y="7"/>
                  </a:cxn>
                  <a:cxn ang="0">
                    <a:pos x="103" y="1"/>
                  </a:cxn>
                  <a:cxn ang="0">
                    <a:pos x="82" y="7"/>
                  </a:cxn>
                  <a:cxn ang="0">
                    <a:pos x="34" y="3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32" y="10"/>
                  </a:cxn>
                  <a:cxn ang="0">
                    <a:pos x="32" y="32"/>
                  </a:cxn>
                  <a:cxn ang="0">
                    <a:pos x="17" y="49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0" y="59"/>
                  </a:cxn>
                  <a:cxn ang="0">
                    <a:pos x="33" y="51"/>
                  </a:cxn>
                  <a:cxn ang="0">
                    <a:pos x="39" y="14"/>
                  </a:cxn>
                  <a:cxn ang="0">
                    <a:pos x="62" y="18"/>
                  </a:cxn>
                  <a:cxn ang="0">
                    <a:pos x="69" y="46"/>
                  </a:cxn>
                  <a:cxn ang="0">
                    <a:pos x="94" y="59"/>
                  </a:cxn>
                  <a:cxn ang="0">
                    <a:pos x="103" y="57"/>
                  </a:cxn>
                  <a:cxn ang="0">
                    <a:pos x="103" y="47"/>
                  </a:cxn>
                  <a:cxn ang="0">
                    <a:pos x="98" y="47"/>
                  </a:cxn>
                  <a:cxn ang="0">
                    <a:pos x="82" y="44"/>
                  </a:cxn>
                  <a:cxn ang="0">
                    <a:pos x="72" y="29"/>
                  </a:cxn>
                  <a:cxn ang="0">
                    <a:pos x="74" y="16"/>
                  </a:cxn>
                  <a:cxn ang="0">
                    <a:pos x="98" y="7"/>
                  </a:cxn>
                  <a:cxn ang="0">
                    <a:pos x="103" y="7"/>
                  </a:cxn>
                </a:cxnLst>
                <a:rect l="0" t="0" r="r" b="b"/>
                <a:pathLst>
                  <a:path w="103" h="59">
                    <a:moveTo>
                      <a:pt x="103" y="7"/>
                    </a:moveTo>
                    <a:lnTo>
                      <a:pt x="103" y="1"/>
                    </a:lnTo>
                    <a:lnTo>
                      <a:pt x="82" y="7"/>
                    </a:lnTo>
                    <a:lnTo>
                      <a:pt x="34" y="3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32" y="10"/>
                    </a:lnTo>
                    <a:lnTo>
                      <a:pt x="32" y="32"/>
                    </a:lnTo>
                    <a:lnTo>
                      <a:pt x="17" y="49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0" y="59"/>
                    </a:lnTo>
                    <a:lnTo>
                      <a:pt x="33" y="51"/>
                    </a:lnTo>
                    <a:lnTo>
                      <a:pt x="39" y="14"/>
                    </a:lnTo>
                    <a:lnTo>
                      <a:pt x="62" y="18"/>
                    </a:lnTo>
                    <a:lnTo>
                      <a:pt x="69" y="46"/>
                    </a:lnTo>
                    <a:lnTo>
                      <a:pt x="94" y="59"/>
                    </a:lnTo>
                    <a:lnTo>
                      <a:pt x="103" y="57"/>
                    </a:lnTo>
                    <a:lnTo>
                      <a:pt x="103" y="47"/>
                    </a:lnTo>
                    <a:lnTo>
                      <a:pt x="98" y="47"/>
                    </a:lnTo>
                    <a:lnTo>
                      <a:pt x="82" y="44"/>
                    </a:lnTo>
                    <a:lnTo>
                      <a:pt x="72" y="29"/>
                    </a:lnTo>
                    <a:lnTo>
                      <a:pt x="74" y="16"/>
                    </a:lnTo>
                    <a:lnTo>
                      <a:pt x="98" y="7"/>
                    </a:lnTo>
                    <a:lnTo>
                      <a:pt x="103" y="7"/>
                    </a:lnTo>
                    <a:close/>
                  </a:path>
                </a:pathLst>
              </a:custGeom>
              <a:solidFill>
                <a:srgbClr val="441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Freeform 40"/>
              <p:cNvSpPr>
                <a:spLocks/>
              </p:cNvSpPr>
              <p:nvPr/>
            </p:nvSpPr>
            <p:spPr bwMode="auto">
              <a:xfrm>
                <a:off x="2730500" y="4198938"/>
                <a:ext cx="30163" cy="23813"/>
              </a:xfrm>
              <a:custGeom>
                <a:avLst/>
                <a:gdLst/>
                <a:ahLst/>
                <a:cxnLst>
                  <a:cxn ang="0">
                    <a:pos x="77" y="10"/>
                  </a:cxn>
                  <a:cxn ang="0">
                    <a:pos x="77" y="1"/>
                  </a:cxn>
                  <a:cxn ang="0">
                    <a:pos x="66" y="0"/>
                  </a:cxn>
                  <a:cxn ang="0">
                    <a:pos x="49" y="4"/>
                  </a:cxn>
                  <a:cxn ang="0">
                    <a:pos x="1" y="15"/>
                  </a:cxn>
                  <a:cxn ang="0">
                    <a:pos x="0" y="29"/>
                  </a:cxn>
                  <a:cxn ang="0">
                    <a:pos x="42" y="21"/>
                  </a:cxn>
                  <a:cxn ang="0">
                    <a:pos x="43" y="44"/>
                  </a:cxn>
                  <a:cxn ang="0">
                    <a:pos x="64" y="59"/>
                  </a:cxn>
                  <a:cxn ang="0">
                    <a:pos x="77" y="60"/>
                  </a:cxn>
                  <a:cxn ang="0">
                    <a:pos x="77" y="49"/>
                  </a:cxn>
                  <a:cxn ang="0">
                    <a:pos x="70" y="49"/>
                  </a:cxn>
                  <a:cxn ang="0">
                    <a:pos x="57" y="46"/>
                  </a:cxn>
                  <a:cxn ang="0">
                    <a:pos x="47" y="31"/>
                  </a:cxn>
                  <a:cxn ang="0">
                    <a:pos x="47" y="18"/>
                  </a:cxn>
                  <a:cxn ang="0">
                    <a:pos x="71" y="10"/>
                  </a:cxn>
                  <a:cxn ang="0">
                    <a:pos x="77" y="10"/>
                  </a:cxn>
                </a:cxnLst>
                <a:rect l="0" t="0" r="r" b="b"/>
                <a:pathLst>
                  <a:path w="77" h="60">
                    <a:moveTo>
                      <a:pt x="77" y="10"/>
                    </a:moveTo>
                    <a:lnTo>
                      <a:pt x="77" y="1"/>
                    </a:lnTo>
                    <a:lnTo>
                      <a:pt x="66" y="0"/>
                    </a:lnTo>
                    <a:lnTo>
                      <a:pt x="49" y="4"/>
                    </a:lnTo>
                    <a:lnTo>
                      <a:pt x="1" y="15"/>
                    </a:lnTo>
                    <a:lnTo>
                      <a:pt x="0" y="29"/>
                    </a:lnTo>
                    <a:lnTo>
                      <a:pt x="42" y="21"/>
                    </a:lnTo>
                    <a:lnTo>
                      <a:pt x="43" y="44"/>
                    </a:lnTo>
                    <a:lnTo>
                      <a:pt x="64" y="59"/>
                    </a:lnTo>
                    <a:lnTo>
                      <a:pt x="77" y="60"/>
                    </a:lnTo>
                    <a:lnTo>
                      <a:pt x="77" y="49"/>
                    </a:lnTo>
                    <a:lnTo>
                      <a:pt x="70" y="49"/>
                    </a:lnTo>
                    <a:lnTo>
                      <a:pt x="57" y="46"/>
                    </a:lnTo>
                    <a:lnTo>
                      <a:pt x="47" y="31"/>
                    </a:lnTo>
                    <a:lnTo>
                      <a:pt x="47" y="18"/>
                    </a:lnTo>
                    <a:lnTo>
                      <a:pt x="71" y="10"/>
                    </a:lnTo>
                    <a:lnTo>
                      <a:pt x="77" y="10"/>
                    </a:lnTo>
                    <a:close/>
                  </a:path>
                </a:pathLst>
              </a:custGeom>
              <a:solidFill>
                <a:srgbClr val="441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Freeform 41"/>
              <p:cNvSpPr>
                <a:spLocks/>
              </p:cNvSpPr>
              <p:nvPr/>
            </p:nvSpPr>
            <p:spPr bwMode="auto">
              <a:xfrm>
                <a:off x="2743200" y="4129088"/>
                <a:ext cx="106363" cy="120650"/>
              </a:xfrm>
              <a:custGeom>
                <a:avLst/>
                <a:gdLst/>
                <a:ahLst/>
                <a:cxnLst>
                  <a:cxn ang="0">
                    <a:pos x="130" y="6"/>
                  </a:cxn>
                  <a:cxn ang="0">
                    <a:pos x="142" y="8"/>
                  </a:cxn>
                  <a:cxn ang="0">
                    <a:pos x="153" y="11"/>
                  </a:cxn>
                  <a:cxn ang="0">
                    <a:pos x="163" y="15"/>
                  </a:cxn>
                  <a:cxn ang="0">
                    <a:pos x="173" y="19"/>
                  </a:cxn>
                  <a:cxn ang="0">
                    <a:pos x="182" y="25"/>
                  </a:cxn>
                  <a:cxn ang="0">
                    <a:pos x="189" y="35"/>
                  </a:cxn>
                  <a:cxn ang="0">
                    <a:pos x="194" y="48"/>
                  </a:cxn>
                  <a:cxn ang="0">
                    <a:pos x="198" y="65"/>
                  </a:cxn>
                  <a:cxn ang="0">
                    <a:pos x="211" y="73"/>
                  </a:cxn>
                  <a:cxn ang="0">
                    <a:pos x="222" y="81"/>
                  </a:cxn>
                  <a:cxn ang="0">
                    <a:pos x="231" y="90"/>
                  </a:cxn>
                  <a:cxn ang="0">
                    <a:pos x="237" y="100"/>
                  </a:cxn>
                  <a:cxn ang="0">
                    <a:pos x="241" y="111"/>
                  </a:cxn>
                  <a:cxn ang="0">
                    <a:pos x="244" y="124"/>
                  </a:cxn>
                  <a:cxn ang="0">
                    <a:pos x="246" y="138"/>
                  </a:cxn>
                  <a:cxn ang="0">
                    <a:pos x="246" y="154"/>
                  </a:cxn>
                  <a:cxn ang="0">
                    <a:pos x="263" y="179"/>
                  </a:cxn>
                  <a:cxn ang="0">
                    <a:pos x="267" y="212"/>
                  </a:cxn>
                  <a:cxn ang="0">
                    <a:pos x="266" y="236"/>
                  </a:cxn>
                  <a:cxn ang="0">
                    <a:pos x="261" y="257"/>
                  </a:cxn>
                  <a:cxn ang="0">
                    <a:pos x="251" y="284"/>
                  </a:cxn>
                  <a:cxn ang="0">
                    <a:pos x="229" y="301"/>
                  </a:cxn>
                  <a:cxn ang="0">
                    <a:pos x="229" y="275"/>
                  </a:cxn>
                  <a:cxn ang="0">
                    <a:pos x="240" y="219"/>
                  </a:cxn>
                  <a:cxn ang="0">
                    <a:pos x="218" y="156"/>
                  </a:cxn>
                  <a:cxn ang="0">
                    <a:pos x="189" y="97"/>
                  </a:cxn>
                  <a:cxn ang="0">
                    <a:pos x="168" y="116"/>
                  </a:cxn>
                  <a:cxn ang="0">
                    <a:pos x="132" y="102"/>
                  </a:cxn>
                  <a:cxn ang="0">
                    <a:pos x="96" y="85"/>
                  </a:cxn>
                  <a:cxn ang="0">
                    <a:pos x="119" y="54"/>
                  </a:cxn>
                  <a:cxn ang="0">
                    <a:pos x="113" y="25"/>
                  </a:cxn>
                  <a:cxn ang="0">
                    <a:pos x="91" y="51"/>
                  </a:cxn>
                  <a:cxn ang="0">
                    <a:pos x="78" y="85"/>
                  </a:cxn>
                  <a:cxn ang="0">
                    <a:pos x="70" y="97"/>
                  </a:cxn>
                  <a:cxn ang="0">
                    <a:pos x="63" y="108"/>
                  </a:cxn>
                  <a:cxn ang="0">
                    <a:pos x="54" y="118"/>
                  </a:cxn>
                  <a:cxn ang="0">
                    <a:pos x="45" y="127"/>
                  </a:cxn>
                  <a:cxn ang="0">
                    <a:pos x="35" y="132"/>
                  </a:cxn>
                  <a:cxn ang="0">
                    <a:pos x="25" y="134"/>
                  </a:cxn>
                  <a:cxn ang="0">
                    <a:pos x="13" y="132"/>
                  </a:cxn>
                  <a:cxn ang="0">
                    <a:pos x="0" y="125"/>
                  </a:cxn>
                  <a:cxn ang="0">
                    <a:pos x="17" y="121"/>
                  </a:cxn>
                  <a:cxn ang="0">
                    <a:pos x="30" y="117"/>
                  </a:cxn>
                  <a:cxn ang="0">
                    <a:pos x="39" y="114"/>
                  </a:cxn>
                  <a:cxn ang="0">
                    <a:pos x="46" y="109"/>
                  </a:cxn>
                  <a:cxn ang="0">
                    <a:pos x="50" y="102"/>
                  </a:cxn>
                  <a:cxn ang="0">
                    <a:pos x="52" y="93"/>
                  </a:cxn>
                  <a:cxn ang="0">
                    <a:pos x="53" y="80"/>
                  </a:cxn>
                  <a:cxn ang="0">
                    <a:pos x="53" y="63"/>
                  </a:cxn>
                  <a:cxn ang="0">
                    <a:pos x="34" y="51"/>
                  </a:cxn>
                  <a:cxn ang="0">
                    <a:pos x="48" y="25"/>
                  </a:cxn>
                  <a:cxn ang="0">
                    <a:pos x="74" y="23"/>
                  </a:cxn>
                  <a:cxn ang="0">
                    <a:pos x="88" y="0"/>
                  </a:cxn>
                  <a:cxn ang="0">
                    <a:pos x="130" y="6"/>
                  </a:cxn>
                </a:cxnLst>
                <a:rect l="0" t="0" r="r" b="b"/>
                <a:pathLst>
                  <a:path w="267" h="301">
                    <a:moveTo>
                      <a:pt x="130" y="6"/>
                    </a:moveTo>
                    <a:lnTo>
                      <a:pt x="142" y="8"/>
                    </a:lnTo>
                    <a:lnTo>
                      <a:pt x="153" y="11"/>
                    </a:lnTo>
                    <a:lnTo>
                      <a:pt x="163" y="15"/>
                    </a:lnTo>
                    <a:lnTo>
                      <a:pt x="173" y="19"/>
                    </a:lnTo>
                    <a:lnTo>
                      <a:pt x="182" y="25"/>
                    </a:lnTo>
                    <a:lnTo>
                      <a:pt x="189" y="35"/>
                    </a:lnTo>
                    <a:lnTo>
                      <a:pt x="194" y="48"/>
                    </a:lnTo>
                    <a:lnTo>
                      <a:pt x="198" y="65"/>
                    </a:lnTo>
                    <a:lnTo>
                      <a:pt x="211" y="73"/>
                    </a:lnTo>
                    <a:lnTo>
                      <a:pt x="222" y="81"/>
                    </a:lnTo>
                    <a:lnTo>
                      <a:pt x="231" y="90"/>
                    </a:lnTo>
                    <a:lnTo>
                      <a:pt x="237" y="100"/>
                    </a:lnTo>
                    <a:lnTo>
                      <a:pt x="241" y="111"/>
                    </a:lnTo>
                    <a:lnTo>
                      <a:pt x="244" y="124"/>
                    </a:lnTo>
                    <a:lnTo>
                      <a:pt x="246" y="138"/>
                    </a:lnTo>
                    <a:lnTo>
                      <a:pt x="246" y="154"/>
                    </a:lnTo>
                    <a:lnTo>
                      <a:pt x="263" y="179"/>
                    </a:lnTo>
                    <a:lnTo>
                      <a:pt x="267" y="212"/>
                    </a:lnTo>
                    <a:lnTo>
                      <a:pt x="266" y="236"/>
                    </a:lnTo>
                    <a:lnTo>
                      <a:pt x="261" y="257"/>
                    </a:lnTo>
                    <a:lnTo>
                      <a:pt x="251" y="284"/>
                    </a:lnTo>
                    <a:lnTo>
                      <a:pt x="229" y="301"/>
                    </a:lnTo>
                    <a:lnTo>
                      <a:pt x="229" y="275"/>
                    </a:lnTo>
                    <a:lnTo>
                      <a:pt x="240" y="219"/>
                    </a:lnTo>
                    <a:lnTo>
                      <a:pt x="218" y="156"/>
                    </a:lnTo>
                    <a:lnTo>
                      <a:pt x="189" y="97"/>
                    </a:lnTo>
                    <a:lnTo>
                      <a:pt x="168" y="116"/>
                    </a:lnTo>
                    <a:lnTo>
                      <a:pt x="132" y="102"/>
                    </a:lnTo>
                    <a:lnTo>
                      <a:pt x="96" y="85"/>
                    </a:lnTo>
                    <a:lnTo>
                      <a:pt x="119" y="54"/>
                    </a:lnTo>
                    <a:lnTo>
                      <a:pt x="113" y="25"/>
                    </a:lnTo>
                    <a:lnTo>
                      <a:pt x="91" y="51"/>
                    </a:lnTo>
                    <a:lnTo>
                      <a:pt x="78" y="85"/>
                    </a:lnTo>
                    <a:lnTo>
                      <a:pt x="70" y="97"/>
                    </a:lnTo>
                    <a:lnTo>
                      <a:pt x="63" y="108"/>
                    </a:lnTo>
                    <a:lnTo>
                      <a:pt x="54" y="118"/>
                    </a:lnTo>
                    <a:lnTo>
                      <a:pt x="45" y="127"/>
                    </a:lnTo>
                    <a:lnTo>
                      <a:pt x="35" y="132"/>
                    </a:lnTo>
                    <a:lnTo>
                      <a:pt x="25" y="134"/>
                    </a:lnTo>
                    <a:lnTo>
                      <a:pt x="13" y="132"/>
                    </a:lnTo>
                    <a:lnTo>
                      <a:pt x="0" y="125"/>
                    </a:lnTo>
                    <a:lnTo>
                      <a:pt x="17" y="121"/>
                    </a:lnTo>
                    <a:lnTo>
                      <a:pt x="30" y="117"/>
                    </a:lnTo>
                    <a:lnTo>
                      <a:pt x="39" y="114"/>
                    </a:lnTo>
                    <a:lnTo>
                      <a:pt x="46" y="109"/>
                    </a:lnTo>
                    <a:lnTo>
                      <a:pt x="50" y="102"/>
                    </a:lnTo>
                    <a:lnTo>
                      <a:pt x="52" y="93"/>
                    </a:lnTo>
                    <a:lnTo>
                      <a:pt x="53" y="80"/>
                    </a:lnTo>
                    <a:lnTo>
                      <a:pt x="53" y="63"/>
                    </a:lnTo>
                    <a:lnTo>
                      <a:pt x="34" y="51"/>
                    </a:lnTo>
                    <a:lnTo>
                      <a:pt x="48" y="25"/>
                    </a:lnTo>
                    <a:lnTo>
                      <a:pt x="74" y="23"/>
                    </a:lnTo>
                    <a:lnTo>
                      <a:pt x="88" y="0"/>
                    </a:lnTo>
                    <a:lnTo>
                      <a:pt x="130" y="6"/>
                    </a:lnTo>
                    <a:close/>
                  </a:path>
                </a:pathLst>
              </a:custGeom>
              <a:solidFill>
                <a:srgbClr val="AA59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Freeform 42"/>
              <p:cNvSpPr>
                <a:spLocks/>
              </p:cNvSpPr>
              <p:nvPr/>
            </p:nvSpPr>
            <p:spPr bwMode="auto">
              <a:xfrm>
                <a:off x="2736850" y="4210051"/>
                <a:ext cx="34925" cy="6032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3" y="49"/>
                  </a:cxn>
                  <a:cxn ang="0">
                    <a:pos x="8" y="79"/>
                  </a:cxn>
                  <a:cxn ang="0">
                    <a:pos x="16" y="107"/>
                  </a:cxn>
                  <a:cxn ang="0">
                    <a:pos x="31" y="127"/>
                  </a:cxn>
                  <a:cxn ang="0">
                    <a:pos x="61" y="148"/>
                  </a:cxn>
                  <a:cxn ang="0">
                    <a:pos x="86" y="155"/>
                  </a:cxn>
                  <a:cxn ang="0">
                    <a:pos x="70" y="142"/>
                  </a:cxn>
                  <a:cxn ang="0">
                    <a:pos x="47" y="121"/>
                  </a:cxn>
                  <a:cxn ang="0">
                    <a:pos x="46" y="103"/>
                  </a:cxn>
                  <a:cxn ang="0">
                    <a:pos x="45" y="90"/>
                  </a:cxn>
                  <a:cxn ang="0">
                    <a:pos x="40" y="80"/>
                  </a:cxn>
                  <a:cxn ang="0">
                    <a:pos x="32" y="64"/>
                  </a:cxn>
                  <a:cxn ang="0">
                    <a:pos x="21" y="45"/>
                  </a:cxn>
                  <a:cxn ang="0">
                    <a:pos x="21" y="23"/>
                  </a:cxn>
                  <a:cxn ang="0">
                    <a:pos x="21" y="0"/>
                  </a:cxn>
                  <a:cxn ang="0">
                    <a:pos x="8" y="1"/>
                  </a:cxn>
                  <a:cxn ang="0">
                    <a:pos x="0" y="22"/>
                  </a:cxn>
                </a:cxnLst>
                <a:rect l="0" t="0" r="r" b="b"/>
                <a:pathLst>
                  <a:path w="86" h="155">
                    <a:moveTo>
                      <a:pt x="0" y="22"/>
                    </a:moveTo>
                    <a:lnTo>
                      <a:pt x="3" y="49"/>
                    </a:lnTo>
                    <a:lnTo>
                      <a:pt x="8" y="79"/>
                    </a:lnTo>
                    <a:lnTo>
                      <a:pt x="16" y="107"/>
                    </a:lnTo>
                    <a:lnTo>
                      <a:pt x="31" y="127"/>
                    </a:lnTo>
                    <a:lnTo>
                      <a:pt x="61" y="148"/>
                    </a:lnTo>
                    <a:lnTo>
                      <a:pt x="86" y="155"/>
                    </a:lnTo>
                    <a:lnTo>
                      <a:pt x="70" y="142"/>
                    </a:lnTo>
                    <a:lnTo>
                      <a:pt x="47" y="121"/>
                    </a:lnTo>
                    <a:lnTo>
                      <a:pt x="46" y="103"/>
                    </a:lnTo>
                    <a:lnTo>
                      <a:pt x="45" y="90"/>
                    </a:lnTo>
                    <a:lnTo>
                      <a:pt x="40" y="80"/>
                    </a:lnTo>
                    <a:lnTo>
                      <a:pt x="32" y="64"/>
                    </a:lnTo>
                    <a:lnTo>
                      <a:pt x="21" y="45"/>
                    </a:lnTo>
                    <a:lnTo>
                      <a:pt x="21" y="23"/>
                    </a:lnTo>
                    <a:lnTo>
                      <a:pt x="21" y="0"/>
                    </a:lnTo>
                    <a:lnTo>
                      <a:pt x="8" y="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Freeform 43"/>
              <p:cNvSpPr>
                <a:spLocks/>
              </p:cNvSpPr>
              <p:nvPr/>
            </p:nvSpPr>
            <p:spPr bwMode="auto">
              <a:xfrm>
                <a:off x="2771775" y="4224338"/>
                <a:ext cx="6350" cy="793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6"/>
                  </a:cxn>
                  <a:cxn ang="0">
                    <a:pos x="0" y="18"/>
                  </a:cxn>
                  <a:cxn ang="0">
                    <a:pos x="17" y="20"/>
                  </a:cxn>
                  <a:cxn ang="0">
                    <a:pos x="14" y="0"/>
                  </a:cxn>
                </a:cxnLst>
                <a:rect l="0" t="0" r="r" b="b"/>
                <a:pathLst>
                  <a:path w="17" h="20">
                    <a:moveTo>
                      <a:pt x="14" y="0"/>
                    </a:moveTo>
                    <a:lnTo>
                      <a:pt x="0" y="6"/>
                    </a:lnTo>
                    <a:lnTo>
                      <a:pt x="0" y="18"/>
                    </a:lnTo>
                    <a:lnTo>
                      <a:pt x="17" y="2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Freeform 44"/>
              <p:cNvSpPr>
                <a:spLocks/>
              </p:cNvSpPr>
              <p:nvPr/>
            </p:nvSpPr>
            <p:spPr bwMode="auto">
              <a:xfrm>
                <a:off x="2760663" y="4235451"/>
                <a:ext cx="17463" cy="11113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21" y="0"/>
                  </a:cxn>
                  <a:cxn ang="0">
                    <a:pos x="30" y="3"/>
                  </a:cxn>
                  <a:cxn ang="0">
                    <a:pos x="41" y="5"/>
                  </a:cxn>
                  <a:cxn ang="0">
                    <a:pos x="41" y="23"/>
                  </a:cxn>
                  <a:cxn ang="0">
                    <a:pos x="24" y="26"/>
                  </a:cxn>
                  <a:cxn ang="0">
                    <a:pos x="11" y="25"/>
                  </a:cxn>
                  <a:cxn ang="0">
                    <a:pos x="0" y="19"/>
                  </a:cxn>
                  <a:cxn ang="0">
                    <a:pos x="2" y="14"/>
                  </a:cxn>
                  <a:cxn ang="0">
                    <a:pos x="8" y="7"/>
                  </a:cxn>
                </a:cxnLst>
                <a:rect l="0" t="0" r="r" b="b"/>
                <a:pathLst>
                  <a:path w="41" h="26">
                    <a:moveTo>
                      <a:pt x="8" y="7"/>
                    </a:moveTo>
                    <a:lnTo>
                      <a:pt x="21" y="0"/>
                    </a:lnTo>
                    <a:lnTo>
                      <a:pt x="30" y="3"/>
                    </a:lnTo>
                    <a:lnTo>
                      <a:pt x="41" y="5"/>
                    </a:lnTo>
                    <a:lnTo>
                      <a:pt x="41" y="23"/>
                    </a:lnTo>
                    <a:lnTo>
                      <a:pt x="24" y="26"/>
                    </a:lnTo>
                    <a:lnTo>
                      <a:pt x="11" y="25"/>
                    </a:lnTo>
                    <a:lnTo>
                      <a:pt x="0" y="19"/>
                    </a:lnTo>
                    <a:lnTo>
                      <a:pt x="2" y="14"/>
                    </a:lnTo>
                    <a:lnTo>
                      <a:pt x="8" y="7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Freeform 45"/>
              <p:cNvSpPr>
                <a:spLocks/>
              </p:cNvSpPr>
              <p:nvPr/>
            </p:nvSpPr>
            <p:spPr bwMode="auto">
              <a:xfrm>
                <a:off x="2759075" y="4251326"/>
                <a:ext cx="23813" cy="19050"/>
              </a:xfrm>
              <a:custGeom>
                <a:avLst/>
                <a:gdLst/>
                <a:ahLst/>
                <a:cxnLst>
                  <a:cxn ang="0">
                    <a:pos x="27" y="11"/>
                  </a:cxn>
                  <a:cxn ang="0">
                    <a:pos x="41" y="7"/>
                  </a:cxn>
                  <a:cxn ang="0">
                    <a:pos x="56" y="17"/>
                  </a:cxn>
                  <a:cxn ang="0">
                    <a:pos x="58" y="34"/>
                  </a:cxn>
                  <a:cxn ang="0">
                    <a:pos x="61" y="45"/>
                  </a:cxn>
                  <a:cxn ang="0">
                    <a:pos x="48" y="47"/>
                  </a:cxn>
                  <a:cxn ang="0">
                    <a:pos x="23" y="44"/>
                  </a:cxn>
                  <a:cxn ang="0">
                    <a:pos x="0" y="33"/>
                  </a:cxn>
                  <a:cxn ang="0">
                    <a:pos x="12" y="0"/>
                  </a:cxn>
                  <a:cxn ang="0">
                    <a:pos x="26" y="3"/>
                  </a:cxn>
                  <a:cxn ang="0">
                    <a:pos x="27" y="11"/>
                  </a:cxn>
                </a:cxnLst>
                <a:rect l="0" t="0" r="r" b="b"/>
                <a:pathLst>
                  <a:path w="61" h="47">
                    <a:moveTo>
                      <a:pt x="27" y="11"/>
                    </a:moveTo>
                    <a:lnTo>
                      <a:pt x="41" y="7"/>
                    </a:lnTo>
                    <a:lnTo>
                      <a:pt x="56" y="17"/>
                    </a:lnTo>
                    <a:lnTo>
                      <a:pt x="58" y="34"/>
                    </a:lnTo>
                    <a:lnTo>
                      <a:pt x="61" y="45"/>
                    </a:lnTo>
                    <a:lnTo>
                      <a:pt x="48" y="47"/>
                    </a:lnTo>
                    <a:lnTo>
                      <a:pt x="23" y="44"/>
                    </a:lnTo>
                    <a:lnTo>
                      <a:pt x="0" y="33"/>
                    </a:lnTo>
                    <a:lnTo>
                      <a:pt x="12" y="0"/>
                    </a:lnTo>
                    <a:lnTo>
                      <a:pt x="26" y="3"/>
                    </a:lnTo>
                    <a:lnTo>
                      <a:pt x="27" y="11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Freeform 46"/>
              <p:cNvSpPr>
                <a:spLocks/>
              </p:cNvSpPr>
              <p:nvPr/>
            </p:nvSpPr>
            <p:spPr bwMode="auto">
              <a:xfrm>
                <a:off x="2743200" y="4257676"/>
                <a:ext cx="12700" cy="55563"/>
              </a:xfrm>
              <a:custGeom>
                <a:avLst/>
                <a:gdLst/>
                <a:ahLst/>
                <a:cxnLst>
                  <a:cxn ang="0">
                    <a:pos x="2" y="12"/>
                  </a:cxn>
                  <a:cxn ang="0">
                    <a:pos x="2" y="63"/>
                  </a:cxn>
                  <a:cxn ang="0">
                    <a:pos x="2" y="89"/>
                  </a:cxn>
                  <a:cxn ang="0">
                    <a:pos x="7" y="120"/>
                  </a:cxn>
                  <a:cxn ang="0">
                    <a:pos x="23" y="139"/>
                  </a:cxn>
                  <a:cxn ang="0">
                    <a:pos x="30" y="126"/>
                  </a:cxn>
                  <a:cxn ang="0">
                    <a:pos x="30" y="102"/>
                  </a:cxn>
                  <a:cxn ang="0">
                    <a:pos x="32" y="63"/>
                  </a:cxn>
                  <a:cxn ang="0">
                    <a:pos x="27" y="39"/>
                  </a:cxn>
                  <a:cxn ang="0">
                    <a:pos x="14" y="51"/>
                  </a:cxn>
                  <a:cxn ang="0">
                    <a:pos x="14" y="24"/>
                  </a:cxn>
                  <a:cxn ang="0">
                    <a:pos x="0" y="0"/>
                  </a:cxn>
                  <a:cxn ang="0">
                    <a:pos x="2" y="12"/>
                  </a:cxn>
                </a:cxnLst>
                <a:rect l="0" t="0" r="r" b="b"/>
                <a:pathLst>
                  <a:path w="32" h="139">
                    <a:moveTo>
                      <a:pt x="2" y="12"/>
                    </a:moveTo>
                    <a:lnTo>
                      <a:pt x="2" y="63"/>
                    </a:lnTo>
                    <a:lnTo>
                      <a:pt x="2" y="89"/>
                    </a:lnTo>
                    <a:lnTo>
                      <a:pt x="7" y="120"/>
                    </a:lnTo>
                    <a:lnTo>
                      <a:pt x="23" y="139"/>
                    </a:lnTo>
                    <a:lnTo>
                      <a:pt x="30" y="126"/>
                    </a:lnTo>
                    <a:lnTo>
                      <a:pt x="30" y="102"/>
                    </a:lnTo>
                    <a:lnTo>
                      <a:pt x="32" y="63"/>
                    </a:lnTo>
                    <a:lnTo>
                      <a:pt x="27" y="39"/>
                    </a:lnTo>
                    <a:lnTo>
                      <a:pt x="14" y="51"/>
                    </a:lnTo>
                    <a:lnTo>
                      <a:pt x="14" y="24"/>
                    </a:lnTo>
                    <a:lnTo>
                      <a:pt x="0" y="0"/>
                    </a:lnTo>
                    <a:lnTo>
                      <a:pt x="2" y="12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44125" y="594967"/>
            <a:ext cx="8669245" cy="961690"/>
          </a:xfrm>
        </p:spPr>
        <p:txBody>
          <a:bodyPr>
            <a:normAutofit fontScale="90000"/>
          </a:bodyPr>
          <a:lstStyle/>
          <a:p>
            <a:r>
              <a:rPr lang="en-US" sz="3600" dirty="0" err="1" smtClean="0"/>
              <a:t>esMD</a:t>
            </a:r>
            <a:r>
              <a:rPr lang="en-US" sz="3600" dirty="0" smtClean="0"/>
              <a:t> Phase 2</a:t>
            </a:r>
            <a:br>
              <a:rPr lang="en-US" sz="3600" dirty="0" smtClean="0"/>
            </a:br>
            <a:r>
              <a:rPr lang="en-US" sz="2800" dirty="0" smtClean="0"/>
              <a:t>All Electronic</a:t>
            </a:r>
            <a:endParaRPr lang="en-US" dirty="0" smtClean="0"/>
          </a:p>
        </p:txBody>
      </p:sp>
      <p:sp>
        <p:nvSpPr>
          <p:cNvPr id="307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45772"/>
            <a:ext cx="8229600" cy="4326321"/>
          </a:xfrm>
        </p:spPr>
        <p:txBody>
          <a:bodyPr lIns="0" tIns="0" rIns="0" bIns="0">
            <a:normAutofit/>
          </a:bodyPr>
          <a:lstStyle/>
          <a:p>
            <a:r>
              <a:rPr lang="en-US" dirty="0" smtClean="0"/>
              <a:t>Requests will be in NHIN format</a:t>
            </a:r>
            <a:endParaRPr lang="en-US" dirty="0" smtClean="0"/>
          </a:p>
          <a:p>
            <a:r>
              <a:rPr lang="en-US" dirty="0" smtClean="0"/>
              <a:t>Provider can </a:t>
            </a:r>
            <a:r>
              <a:rPr lang="en-US" dirty="0" smtClean="0"/>
              <a:t>build their own </a:t>
            </a:r>
            <a:r>
              <a:rPr lang="en-US" dirty="0" smtClean="0"/>
              <a:t>gateway or </a:t>
            </a:r>
            <a:r>
              <a:rPr lang="en-US" dirty="0" smtClean="0"/>
              <a:t>contract </a:t>
            </a:r>
            <a:r>
              <a:rPr lang="en-US" dirty="0" smtClean="0"/>
              <a:t>with a </a:t>
            </a:r>
            <a:r>
              <a:rPr lang="en-US" dirty="0" smtClean="0"/>
              <a:t>Health </a:t>
            </a:r>
            <a:r>
              <a:rPr lang="en-US" dirty="0" smtClean="0"/>
              <a:t>Information Handler (HIH) </a:t>
            </a:r>
            <a:r>
              <a:rPr lang="en-US" dirty="0" smtClean="0"/>
              <a:t>that provides </a:t>
            </a:r>
            <a:r>
              <a:rPr lang="en-US" dirty="0" err="1" smtClean="0"/>
              <a:t>esMD</a:t>
            </a:r>
            <a:r>
              <a:rPr lang="en-US" dirty="0" smtClean="0"/>
              <a:t> </a:t>
            </a:r>
            <a:r>
              <a:rPr lang="en-US" dirty="0" smtClean="0"/>
              <a:t>NHIN services 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F4EEF-8EBB-4763-9C7E-071761B04BE1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266" name="Group 265" descr="All Electronic"/>
          <p:cNvGrpSpPr/>
          <p:nvPr/>
        </p:nvGrpSpPr>
        <p:grpSpPr>
          <a:xfrm>
            <a:off x="1574059" y="2919934"/>
            <a:ext cx="6909130" cy="3594556"/>
            <a:chOff x="1247488" y="2070849"/>
            <a:chExt cx="6909130" cy="3594556"/>
          </a:xfrm>
        </p:grpSpPr>
        <p:sp>
          <p:nvSpPr>
            <p:cNvPr id="268" name="Line 22"/>
            <p:cNvSpPr>
              <a:spLocks noChangeShapeType="1"/>
            </p:cNvSpPr>
            <p:nvPr/>
          </p:nvSpPr>
          <p:spPr bwMode="auto">
            <a:xfrm flipH="1">
              <a:off x="4889043" y="4523113"/>
              <a:ext cx="309562" cy="220662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9" name="AutoShape 128"/>
            <p:cNvSpPr>
              <a:spLocks noChangeArrowheads="1"/>
            </p:cNvSpPr>
            <p:nvPr/>
          </p:nvSpPr>
          <p:spPr bwMode="auto">
            <a:xfrm>
              <a:off x="4822368" y="4596138"/>
              <a:ext cx="217487" cy="146050"/>
            </a:xfrm>
            <a:prstGeom prst="flowChartPreparation">
              <a:avLst/>
            </a:prstGeom>
            <a:solidFill>
              <a:srgbClr val="D2E2B4"/>
            </a:solidFill>
            <a:ln w="9525">
              <a:miter lim="800000"/>
              <a:headEnd/>
              <a:tailEnd/>
            </a:ln>
            <a:scene3d>
              <a:camera prst="legacyPerspectiveBottom">
                <a:rot lat="21299970" lon="0" rev="0"/>
              </a:camera>
              <a:lightRig rig="legacyFlat4" dir="b"/>
            </a:scene3d>
            <a:sp3d extrusionH="481000" prstMaterial="legacyPlastic">
              <a:bevelT w="13500" h="13500" prst="angle"/>
              <a:bevelB w="13500" h="13500" prst="angle"/>
              <a:extrusionClr>
                <a:srgbClr val="78A22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pic>
          <p:nvPicPr>
            <p:cNvPr id="270" name="Picture 1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4000" contrast="-54000"/>
            </a:blip>
            <a:srcRect/>
            <a:stretch>
              <a:fillRect/>
            </a:stretch>
          </p:blipFill>
          <p:spPr bwMode="auto">
            <a:xfrm>
              <a:off x="5106530" y="4356425"/>
              <a:ext cx="3556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1" name="TextBox 117"/>
            <p:cNvSpPr txBox="1">
              <a:spLocks noChangeArrowheads="1"/>
            </p:cNvSpPr>
            <p:nvPr/>
          </p:nvSpPr>
          <p:spPr bwMode="auto">
            <a:xfrm>
              <a:off x="5308369" y="4326217"/>
              <a:ext cx="806678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300" dirty="0">
                  <a:solidFill>
                    <a:srgbClr val="2F2D64"/>
                  </a:solidFill>
                  <a:latin typeface="Arial Black" pitchFamily="34" charset="0"/>
                </a:rPr>
                <a:t>CMS</a:t>
              </a:r>
            </a:p>
          </p:txBody>
        </p:sp>
        <p:pic>
          <p:nvPicPr>
            <p:cNvPr id="273" name="Picture 10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32000"/>
            </a:blip>
            <a:srcRect/>
            <a:stretch>
              <a:fillRect/>
            </a:stretch>
          </p:blipFill>
          <p:spPr bwMode="auto">
            <a:xfrm>
              <a:off x="1553705" y="3689907"/>
              <a:ext cx="1588" cy="43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4" name="Line 22"/>
            <p:cNvSpPr>
              <a:spLocks noChangeShapeType="1"/>
            </p:cNvSpPr>
            <p:nvPr/>
          </p:nvSpPr>
          <p:spPr bwMode="auto">
            <a:xfrm flipH="1">
              <a:off x="1455313" y="5132674"/>
              <a:ext cx="425002" cy="51515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5" name="Line 22"/>
            <p:cNvSpPr>
              <a:spLocks noChangeShapeType="1"/>
            </p:cNvSpPr>
            <p:nvPr/>
          </p:nvSpPr>
          <p:spPr bwMode="auto">
            <a:xfrm flipH="1">
              <a:off x="1622739" y="5119794"/>
              <a:ext cx="515154" cy="373488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" name="AutoShape 99"/>
            <p:cNvSpPr>
              <a:spLocks noChangeArrowheads="1"/>
            </p:cNvSpPr>
            <p:nvPr/>
          </p:nvSpPr>
          <p:spPr bwMode="auto">
            <a:xfrm>
              <a:off x="1857902" y="5072217"/>
              <a:ext cx="354012" cy="206375"/>
            </a:xfrm>
            <a:prstGeom prst="flowChartPreparation">
              <a:avLst/>
            </a:prstGeom>
            <a:solidFill>
              <a:srgbClr val="D2E2B4"/>
            </a:solidFill>
            <a:ln w="9525">
              <a:miter lim="800000"/>
              <a:headEnd/>
              <a:tailEnd/>
            </a:ln>
            <a:scene3d>
              <a:camera prst="legacyPerspectiveBottom">
                <a:rot lat="21299970" lon="0" rev="0"/>
              </a:camera>
              <a:lightRig rig="legacyFlat4" dir="b"/>
            </a:scene3d>
            <a:sp3d extrusionH="481000" prstMaterial="legacyPlastic">
              <a:bevelT w="13500" h="13500" prst="angle"/>
              <a:bevelB w="13500" h="13500" prst="angle"/>
              <a:extrusionClr>
                <a:srgbClr val="78A22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pic>
          <p:nvPicPr>
            <p:cNvPr id="277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03934" y="5459030"/>
              <a:ext cx="2159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8" name="Text Box 141"/>
            <p:cNvSpPr txBox="1">
              <a:spLocks noChangeArrowheads="1"/>
            </p:cNvSpPr>
            <p:nvPr/>
          </p:nvSpPr>
          <p:spPr bwMode="auto">
            <a:xfrm>
              <a:off x="1995030" y="4726568"/>
              <a:ext cx="2747963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500" b="1" dirty="0" smtClean="0">
                  <a:solidFill>
                    <a:srgbClr val="000000"/>
                  </a:solidFill>
                </a:rPr>
                <a:t>NHIN Exchange</a:t>
              </a:r>
              <a:endParaRPr lang="en-US" sz="1500" b="1" dirty="0">
                <a:solidFill>
                  <a:srgbClr val="000000"/>
                </a:solidFill>
              </a:endParaRPr>
            </a:p>
          </p:txBody>
        </p:sp>
        <p:sp>
          <p:nvSpPr>
            <p:cNvPr id="279" name="Line 22"/>
            <p:cNvSpPr>
              <a:spLocks noChangeShapeType="1"/>
            </p:cNvSpPr>
            <p:nvPr/>
          </p:nvSpPr>
          <p:spPr bwMode="auto">
            <a:xfrm flipV="1">
              <a:off x="1653718" y="4402694"/>
              <a:ext cx="442912" cy="66675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0" name="Line 22"/>
            <p:cNvSpPr>
              <a:spLocks noChangeShapeType="1"/>
            </p:cNvSpPr>
            <p:nvPr/>
          </p:nvSpPr>
          <p:spPr bwMode="auto">
            <a:xfrm>
              <a:off x="1482268" y="4177269"/>
              <a:ext cx="631825" cy="203200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1" name="Line 22"/>
            <p:cNvSpPr>
              <a:spLocks noChangeShapeType="1"/>
            </p:cNvSpPr>
            <p:nvPr/>
          </p:nvSpPr>
          <p:spPr bwMode="auto">
            <a:xfrm>
              <a:off x="1690230" y="4074082"/>
              <a:ext cx="442913" cy="306387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2" name="Line 22"/>
            <p:cNvSpPr>
              <a:spLocks noChangeShapeType="1"/>
            </p:cNvSpPr>
            <p:nvPr/>
          </p:nvSpPr>
          <p:spPr bwMode="auto">
            <a:xfrm>
              <a:off x="1931530" y="3908982"/>
              <a:ext cx="201613" cy="471487"/>
            </a:xfrm>
            <a:prstGeom prst="line">
              <a:avLst/>
            </a:prstGeom>
            <a:noFill/>
            <a:ln w="28575">
              <a:solidFill>
                <a:srgbClr val="2F2D6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3" name="AutoShape 99"/>
            <p:cNvSpPr>
              <a:spLocks noChangeArrowheads="1"/>
            </p:cNvSpPr>
            <p:nvPr/>
          </p:nvSpPr>
          <p:spPr bwMode="auto">
            <a:xfrm>
              <a:off x="1987093" y="4285219"/>
              <a:ext cx="354012" cy="206375"/>
            </a:xfrm>
            <a:prstGeom prst="flowChartPreparation">
              <a:avLst/>
            </a:prstGeom>
            <a:solidFill>
              <a:srgbClr val="D2E2B4"/>
            </a:solidFill>
            <a:ln w="9525">
              <a:miter lim="800000"/>
              <a:headEnd/>
              <a:tailEnd/>
            </a:ln>
            <a:scene3d>
              <a:camera prst="legacyPerspectiveBottom">
                <a:rot lat="21299970" lon="0" rev="0"/>
              </a:camera>
              <a:lightRig rig="legacyFlat4" dir="b"/>
            </a:scene3d>
            <a:sp3d extrusionH="481000" prstMaterial="legacyPlastic">
              <a:bevelT w="13500" h="13500" prst="angle"/>
              <a:bevelB w="13500" h="13500" prst="angle"/>
              <a:extrusionClr>
                <a:srgbClr val="78A22F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pic>
          <p:nvPicPr>
            <p:cNvPr id="284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631493" y="3989944"/>
              <a:ext cx="176212" cy="17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5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94955" y="4099482"/>
              <a:ext cx="215900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" name="Picture 8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23840" y="4379761"/>
              <a:ext cx="221519" cy="175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87" name="Oval 140"/>
            <p:cNvSpPr>
              <a:spLocks noChangeArrowheads="1"/>
            </p:cNvSpPr>
            <p:nvPr/>
          </p:nvSpPr>
          <p:spPr bwMode="auto">
            <a:xfrm>
              <a:off x="1818818" y="4278869"/>
              <a:ext cx="3100387" cy="1184275"/>
            </a:xfrm>
            <a:prstGeom prst="ellipse">
              <a:avLst/>
            </a:prstGeom>
            <a:noFill/>
            <a:ln w="50800" cap="flat" cmpd="sng" algn="ctr">
              <a:solidFill>
                <a:srgbClr val="CA2E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pic>
          <p:nvPicPr>
            <p:cNvPr id="288" name="Picture 11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4899125" y="2318773"/>
              <a:ext cx="390427" cy="380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89" name="Picture 11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5888651" y="2342384"/>
              <a:ext cx="390427" cy="380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90" name="Picture 11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697873" y="2327359"/>
              <a:ext cx="390427" cy="380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91" name="Picture 11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7584369" y="2325212"/>
              <a:ext cx="390427" cy="380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92" name="Rectangle 104"/>
            <p:cNvSpPr>
              <a:spLocks noChangeArrowheads="1"/>
            </p:cNvSpPr>
            <p:nvPr/>
          </p:nvSpPr>
          <p:spPr bwMode="auto">
            <a:xfrm>
              <a:off x="4672884" y="2070849"/>
              <a:ext cx="77273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sz="1200" b="1" dirty="0" smtClean="0">
                  <a:solidFill>
                    <a:srgbClr val="2F2D64"/>
                  </a:solidFill>
                </a:rPr>
                <a:t>RAC A</a:t>
              </a:r>
              <a:endParaRPr lang="en-US" sz="1200" b="1" dirty="0">
                <a:solidFill>
                  <a:srgbClr val="2F2D64"/>
                </a:solidFill>
              </a:endParaRPr>
            </a:p>
          </p:txBody>
        </p:sp>
        <p:sp>
          <p:nvSpPr>
            <p:cNvPr id="293" name="Rectangle 104"/>
            <p:cNvSpPr>
              <a:spLocks noChangeArrowheads="1"/>
            </p:cNvSpPr>
            <p:nvPr/>
          </p:nvSpPr>
          <p:spPr bwMode="auto">
            <a:xfrm>
              <a:off x="5688169" y="2120218"/>
              <a:ext cx="77273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sz="1200" b="1" dirty="0" smtClean="0">
                  <a:solidFill>
                    <a:srgbClr val="2F2D64"/>
                  </a:solidFill>
                </a:rPr>
                <a:t>RAC B</a:t>
              </a:r>
              <a:endParaRPr lang="en-US" sz="1200" b="1" dirty="0">
                <a:solidFill>
                  <a:srgbClr val="2F2D64"/>
                </a:solidFill>
              </a:endParaRPr>
            </a:p>
          </p:txBody>
        </p:sp>
        <p:sp>
          <p:nvSpPr>
            <p:cNvPr id="294" name="Rectangle 104"/>
            <p:cNvSpPr>
              <a:spLocks noChangeArrowheads="1"/>
            </p:cNvSpPr>
            <p:nvPr/>
          </p:nvSpPr>
          <p:spPr bwMode="auto">
            <a:xfrm>
              <a:off x="6536027" y="2105192"/>
              <a:ext cx="77273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sz="1200" b="1" dirty="0" smtClean="0">
                  <a:solidFill>
                    <a:srgbClr val="2F2D64"/>
                  </a:solidFill>
                </a:rPr>
                <a:t>RAC D</a:t>
              </a:r>
              <a:endParaRPr lang="en-US" sz="1200" b="1" dirty="0">
                <a:solidFill>
                  <a:srgbClr val="2F2D64"/>
                </a:solidFill>
              </a:endParaRPr>
            </a:p>
          </p:txBody>
        </p:sp>
        <p:sp>
          <p:nvSpPr>
            <p:cNvPr id="295" name="Rectangle 104"/>
            <p:cNvSpPr>
              <a:spLocks noChangeArrowheads="1"/>
            </p:cNvSpPr>
            <p:nvPr/>
          </p:nvSpPr>
          <p:spPr bwMode="auto">
            <a:xfrm>
              <a:off x="7383885" y="2090166"/>
              <a:ext cx="77273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sz="1200" b="1" dirty="0" smtClean="0">
                  <a:solidFill>
                    <a:srgbClr val="2F2D64"/>
                  </a:solidFill>
                </a:rPr>
                <a:t>MAC J1</a:t>
              </a:r>
              <a:endParaRPr lang="en-US" sz="1200" b="1" dirty="0">
                <a:solidFill>
                  <a:srgbClr val="2F2D64"/>
                </a:solidFill>
              </a:endParaRPr>
            </a:p>
          </p:txBody>
        </p:sp>
        <p:cxnSp>
          <p:nvCxnSpPr>
            <p:cNvPr id="296" name="Straight Connector 295"/>
            <p:cNvCxnSpPr>
              <a:stCxn id="288" idx="2"/>
              <a:endCxn id="270" idx="0"/>
            </p:cNvCxnSpPr>
            <p:nvPr/>
          </p:nvCxnSpPr>
          <p:spPr>
            <a:xfrm rot="16200000" flipH="1">
              <a:off x="4360645" y="3432740"/>
              <a:ext cx="1657378" cy="189991"/>
            </a:xfrm>
            <a:prstGeom prst="line">
              <a:avLst/>
            </a:prstGeom>
            <a:ln w="38100"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>
              <a:stCxn id="289" idx="2"/>
            </p:cNvCxnSpPr>
            <p:nvPr/>
          </p:nvCxnSpPr>
          <p:spPr>
            <a:xfrm rot="5400000">
              <a:off x="4879236" y="3151793"/>
              <a:ext cx="1633765" cy="775495"/>
            </a:xfrm>
            <a:prstGeom prst="line">
              <a:avLst/>
            </a:prstGeom>
            <a:ln w="38100"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>
              <a:stCxn id="290" idx="2"/>
              <a:endCxn id="270" idx="0"/>
            </p:cNvCxnSpPr>
            <p:nvPr/>
          </p:nvCxnSpPr>
          <p:spPr>
            <a:xfrm rot="5400000">
              <a:off x="5264313" y="2727651"/>
              <a:ext cx="1648792" cy="1608757"/>
            </a:xfrm>
            <a:prstGeom prst="line">
              <a:avLst/>
            </a:prstGeom>
            <a:ln w="38100"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>
              <a:stCxn id="291" idx="2"/>
            </p:cNvCxnSpPr>
            <p:nvPr/>
          </p:nvCxnSpPr>
          <p:spPr>
            <a:xfrm rot="5400000">
              <a:off x="5777666" y="2362265"/>
              <a:ext cx="1658696" cy="2345138"/>
            </a:xfrm>
            <a:prstGeom prst="line">
              <a:avLst/>
            </a:prstGeom>
            <a:ln w="38100"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4" name="Picture 303" descr="packag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60607" y="4059539"/>
              <a:ext cx="408464" cy="408464"/>
            </a:xfrm>
            <a:prstGeom prst="rect">
              <a:avLst/>
            </a:prstGeom>
          </p:spPr>
        </p:pic>
        <p:pic>
          <p:nvPicPr>
            <p:cNvPr id="305" name="Picture 304" descr="packag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45582" y="5190734"/>
              <a:ext cx="408464" cy="408464"/>
            </a:xfrm>
            <a:prstGeom prst="rect">
              <a:avLst/>
            </a:prstGeom>
          </p:spPr>
        </p:pic>
        <p:sp>
          <p:nvSpPr>
            <p:cNvPr id="306" name="Chevron 305"/>
            <p:cNvSpPr/>
            <p:nvPr/>
          </p:nvSpPr>
          <p:spPr>
            <a:xfrm>
              <a:off x="3168203" y="4166759"/>
              <a:ext cx="167425" cy="244699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7" name="Chevron 306"/>
            <p:cNvSpPr/>
            <p:nvPr/>
          </p:nvSpPr>
          <p:spPr>
            <a:xfrm>
              <a:off x="2547871" y="4229007"/>
              <a:ext cx="167425" cy="244699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8" name="Chevron 307"/>
            <p:cNvSpPr/>
            <p:nvPr/>
          </p:nvSpPr>
          <p:spPr>
            <a:xfrm>
              <a:off x="2507088" y="5231412"/>
              <a:ext cx="167425" cy="244699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9" name="Chevron 308"/>
            <p:cNvSpPr/>
            <p:nvPr/>
          </p:nvSpPr>
          <p:spPr>
            <a:xfrm>
              <a:off x="3174643" y="5345174"/>
              <a:ext cx="167425" cy="244699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310" name="Picture 309" descr="packag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483937" y="3390980"/>
              <a:ext cx="408464" cy="408464"/>
            </a:xfrm>
            <a:prstGeom prst="rect">
              <a:avLst/>
            </a:prstGeom>
          </p:spPr>
        </p:pic>
        <p:sp>
          <p:nvSpPr>
            <p:cNvPr id="311" name="Chevron 310"/>
            <p:cNvSpPr/>
            <p:nvPr/>
          </p:nvSpPr>
          <p:spPr>
            <a:xfrm flipH="1">
              <a:off x="4128422" y="4246895"/>
              <a:ext cx="167425" cy="244699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312" name="Picture 311" descr="packag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89525" y="4031633"/>
              <a:ext cx="408464" cy="408464"/>
            </a:xfrm>
            <a:prstGeom prst="rect">
              <a:avLst/>
            </a:prstGeom>
          </p:spPr>
        </p:pic>
        <p:pic>
          <p:nvPicPr>
            <p:cNvPr id="313" name="Picture 312" descr="packag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396741" y="3188069"/>
              <a:ext cx="408464" cy="408464"/>
            </a:xfrm>
            <a:prstGeom prst="rect">
              <a:avLst/>
            </a:prstGeom>
          </p:spPr>
        </p:pic>
        <p:sp>
          <p:nvSpPr>
            <p:cNvPr id="315" name="Chevron 314"/>
            <p:cNvSpPr/>
            <p:nvPr/>
          </p:nvSpPr>
          <p:spPr>
            <a:xfrm flipH="1">
              <a:off x="4484230" y="4402694"/>
              <a:ext cx="167425" cy="244699"/>
            </a:xfrm>
            <a:prstGeom prst="chevr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316" name="Group 61"/>
            <p:cNvGrpSpPr/>
            <p:nvPr/>
          </p:nvGrpSpPr>
          <p:grpSpPr>
            <a:xfrm>
              <a:off x="1247488" y="4755572"/>
              <a:ext cx="370031" cy="619846"/>
              <a:chOff x="2508250" y="4125913"/>
              <a:chExt cx="539750" cy="847726"/>
            </a:xfrm>
          </p:grpSpPr>
          <p:sp>
            <p:nvSpPr>
              <p:cNvPr id="360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2508250" y="4125913"/>
                <a:ext cx="539750" cy="847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6"/>
              <p:cNvSpPr>
                <a:spLocks/>
              </p:cNvSpPr>
              <p:nvPr/>
            </p:nvSpPr>
            <p:spPr bwMode="auto">
              <a:xfrm>
                <a:off x="2670175" y="4895851"/>
                <a:ext cx="107950" cy="777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8"/>
                  </a:cxn>
                  <a:cxn ang="0">
                    <a:pos x="264" y="195"/>
                  </a:cxn>
                  <a:cxn ang="0">
                    <a:pos x="275" y="31"/>
                  </a:cxn>
                  <a:cxn ang="0">
                    <a:pos x="0" y="0"/>
                  </a:cxn>
                </a:cxnLst>
                <a:rect l="0" t="0" r="r" b="b"/>
                <a:pathLst>
                  <a:path w="275" h="195">
                    <a:moveTo>
                      <a:pt x="0" y="0"/>
                    </a:moveTo>
                    <a:lnTo>
                      <a:pt x="0" y="188"/>
                    </a:lnTo>
                    <a:lnTo>
                      <a:pt x="264" y="195"/>
                    </a:lnTo>
                    <a:lnTo>
                      <a:pt x="275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2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7"/>
              <p:cNvSpPr>
                <a:spLocks/>
              </p:cNvSpPr>
              <p:nvPr/>
            </p:nvSpPr>
            <p:spPr bwMode="auto">
              <a:xfrm>
                <a:off x="2786063" y="4900613"/>
                <a:ext cx="109538" cy="730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9" y="178"/>
                  </a:cxn>
                  <a:cxn ang="0">
                    <a:pos x="273" y="185"/>
                  </a:cxn>
                  <a:cxn ang="0">
                    <a:pos x="273" y="21"/>
                  </a:cxn>
                  <a:cxn ang="0">
                    <a:pos x="0" y="0"/>
                  </a:cxn>
                </a:cxnLst>
                <a:rect l="0" t="0" r="r" b="b"/>
                <a:pathLst>
                  <a:path w="273" h="185">
                    <a:moveTo>
                      <a:pt x="0" y="0"/>
                    </a:moveTo>
                    <a:lnTo>
                      <a:pt x="29" y="178"/>
                    </a:lnTo>
                    <a:lnTo>
                      <a:pt x="273" y="185"/>
                    </a:lnTo>
                    <a:lnTo>
                      <a:pt x="27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2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8"/>
              <p:cNvSpPr>
                <a:spLocks/>
              </p:cNvSpPr>
              <p:nvPr/>
            </p:nvSpPr>
            <p:spPr bwMode="auto">
              <a:xfrm>
                <a:off x="2600325" y="4275138"/>
                <a:ext cx="363538" cy="646113"/>
              </a:xfrm>
              <a:custGeom>
                <a:avLst/>
                <a:gdLst/>
                <a:ahLst/>
                <a:cxnLst>
                  <a:cxn ang="0">
                    <a:pos x="241" y="107"/>
                  </a:cxn>
                  <a:cxn ang="0">
                    <a:pos x="201" y="125"/>
                  </a:cxn>
                  <a:cxn ang="0">
                    <a:pos x="170" y="144"/>
                  </a:cxn>
                  <a:cxn ang="0">
                    <a:pos x="145" y="164"/>
                  </a:cxn>
                  <a:cxn ang="0">
                    <a:pos x="126" y="187"/>
                  </a:cxn>
                  <a:cxn ang="0">
                    <a:pos x="109" y="216"/>
                  </a:cxn>
                  <a:cxn ang="0">
                    <a:pos x="92" y="251"/>
                  </a:cxn>
                  <a:cxn ang="0">
                    <a:pos x="74" y="293"/>
                  </a:cxn>
                  <a:cxn ang="0">
                    <a:pos x="45" y="403"/>
                  </a:cxn>
                  <a:cxn ang="0">
                    <a:pos x="1" y="525"/>
                  </a:cxn>
                  <a:cxn ang="0">
                    <a:pos x="5" y="593"/>
                  </a:cxn>
                  <a:cxn ang="0">
                    <a:pos x="33" y="641"/>
                  </a:cxn>
                  <a:cxn ang="0">
                    <a:pos x="84" y="667"/>
                  </a:cxn>
                  <a:cxn ang="0">
                    <a:pos x="152" y="688"/>
                  </a:cxn>
                  <a:cxn ang="0">
                    <a:pos x="132" y="953"/>
                  </a:cxn>
                  <a:cxn ang="0">
                    <a:pos x="135" y="1218"/>
                  </a:cxn>
                  <a:cxn ang="0">
                    <a:pos x="142" y="1604"/>
                  </a:cxn>
                  <a:cxn ang="0">
                    <a:pos x="186" y="1615"/>
                  </a:cxn>
                  <a:cxn ang="0">
                    <a:pos x="237" y="1621"/>
                  </a:cxn>
                  <a:cxn ang="0">
                    <a:pos x="295" y="1625"/>
                  </a:cxn>
                  <a:cxn ang="0">
                    <a:pos x="355" y="1626"/>
                  </a:cxn>
                  <a:cxn ang="0">
                    <a:pos x="417" y="1626"/>
                  </a:cxn>
                  <a:cxn ang="0">
                    <a:pos x="476" y="1626"/>
                  </a:cxn>
                  <a:cxn ang="0">
                    <a:pos x="532" y="1626"/>
                  </a:cxn>
                  <a:cxn ang="0">
                    <a:pos x="759" y="1610"/>
                  </a:cxn>
                  <a:cxn ang="0">
                    <a:pos x="748" y="671"/>
                  </a:cxn>
                  <a:cxn ang="0">
                    <a:pos x="823" y="640"/>
                  </a:cxn>
                  <a:cxn ang="0">
                    <a:pos x="855" y="623"/>
                  </a:cxn>
                  <a:cxn ang="0">
                    <a:pos x="878" y="604"/>
                  </a:cxn>
                  <a:cxn ang="0">
                    <a:pos x="896" y="586"/>
                  </a:cxn>
                  <a:cxn ang="0">
                    <a:pos x="912" y="555"/>
                  </a:cxn>
                  <a:cxn ang="0">
                    <a:pos x="908" y="507"/>
                  </a:cxn>
                  <a:cxn ang="0">
                    <a:pos x="887" y="449"/>
                  </a:cxn>
                  <a:cxn ang="0">
                    <a:pos x="859" y="377"/>
                  </a:cxn>
                  <a:cxn ang="0">
                    <a:pos x="813" y="231"/>
                  </a:cxn>
                  <a:cxn ang="0">
                    <a:pos x="784" y="183"/>
                  </a:cxn>
                  <a:cxn ang="0">
                    <a:pos x="759" y="147"/>
                  </a:cxn>
                  <a:cxn ang="0">
                    <a:pos x="735" y="119"/>
                  </a:cxn>
                  <a:cxn ang="0">
                    <a:pos x="709" y="97"/>
                  </a:cxn>
                  <a:cxn ang="0">
                    <a:pos x="680" y="79"/>
                  </a:cxn>
                  <a:cxn ang="0">
                    <a:pos x="646" y="63"/>
                  </a:cxn>
                  <a:cxn ang="0">
                    <a:pos x="605" y="46"/>
                  </a:cxn>
                  <a:cxn ang="0">
                    <a:pos x="553" y="26"/>
                  </a:cxn>
                  <a:cxn ang="0">
                    <a:pos x="542" y="19"/>
                  </a:cxn>
                  <a:cxn ang="0">
                    <a:pos x="516" y="10"/>
                  </a:cxn>
                  <a:cxn ang="0">
                    <a:pos x="480" y="3"/>
                  </a:cxn>
                  <a:cxn ang="0">
                    <a:pos x="438" y="0"/>
                  </a:cxn>
                  <a:cxn ang="0">
                    <a:pos x="392" y="6"/>
                  </a:cxn>
                  <a:cxn ang="0">
                    <a:pos x="346" y="22"/>
                  </a:cxn>
                  <a:cxn ang="0">
                    <a:pos x="302" y="52"/>
                  </a:cxn>
                  <a:cxn ang="0">
                    <a:pos x="266" y="98"/>
                  </a:cxn>
                </a:cxnLst>
                <a:rect l="0" t="0" r="r" b="b"/>
                <a:pathLst>
                  <a:path w="913" h="1628">
                    <a:moveTo>
                      <a:pt x="266" y="98"/>
                    </a:moveTo>
                    <a:lnTo>
                      <a:pt x="241" y="107"/>
                    </a:lnTo>
                    <a:lnTo>
                      <a:pt x="220" y="116"/>
                    </a:lnTo>
                    <a:lnTo>
                      <a:pt x="201" y="125"/>
                    </a:lnTo>
                    <a:lnTo>
                      <a:pt x="184" y="134"/>
                    </a:lnTo>
                    <a:lnTo>
                      <a:pt x="170" y="144"/>
                    </a:lnTo>
                    <a:lnTo>
                      <a:pt x="157" y="153"/>
                    </a:lnTo>
                    <a:lnTo>
                      <a:pt x="145" y="164"/>
                    </a:lnTo>
                    <a:lnTo>
                      <a:pt x="135" y="176"/>
                    </a:lnTo>
                    <a:lnTo>
                      <a:pt x="126" y="187"/>
                    </a:lnTo>
                    <a:lnTo>
                      <a:pt x="116" y="201"/>
                    </a:lnTo>
                    <a:lnTo>
                      <a:pt x="109" y="216"/>
                    </a:lnTo>
                    <a:lnTo>
                      <a:pt x="100" y="232"/>
                    </a:lnTo>
                    <a:lnTo>
                      <a:pt x="92" y="251"/>
                    </a:lnTo>
                    <a:lnTo>
                      <a:pt x="83" y="271"/>
                    </a:lnTo>
                    <a:lnTo>
                      <a:pt x="74" y="293"/>
                    </a:lnTo>
                    <a:lnTo>
                      <a:pt x="63" y="318"/>
                    </a:lnTo>
                    <a:lnTo>
                      <a:pt x="45" y="403"/>
                    </a:lnTo>
                    <a:lnTo>
                      <a:pt x="8" y="485"/>
                    </a:lnTo>
                    <a:lnTo>
                      <a:pt x="1" y="525"/>
                    </a:lnTo>
                    <a:lnTo>
                      <a:pt x="0" y="562"/>
                    </a:lnTo>
                    <a:lnTo>
                      <a:pt x="5" y="593"/>
                    </a:lnTo>
                    <a:lnTo>
                      <a:pt x="16" y="619"/>
                    </a:lnTo>
                    <a:lnTo>
                      <a:pt x="33" y="641"/>
                    </a:lnTo>
                    <a:lnTo>
                      <a:pt x="55" y="657"/>
                    </a:lnTo>
                    <a:lnTo>
                      <a:pt x="84" y="667"/>
                    </a:lnTo>
                    <a:lnTo>
                      <a:pt x="118" y="674"/>
                    </a:lnTo>
                    <a:lnTo>
                      <a:pt x="152" y="688"/>
                    </a:lnTo>
                    <a:lnTo>
                      <a:pt x="140" y="824"/>
                    </a:lnTo>
                    <a:lnTo>
                      <a:pt x="132" y="953"/>
                    </a:lnTo>
                    <a:lnTo>
                      <a:pt x="131" y="1081"/>
                    </a:lnTo>
                    <a:lnTo>
                      <a:pt x="135" y="1218"/>
                    </a:lnTo>
                    <a:lnTo>
                      <a:pt x="125" y="1597"/>
                    </a:lnTo>
                    <a:lnTo>
                      <a:pt x="142" y="1604"/>
                    </a:lnTo>
                    <a:lnTo>
                      <a:pt x="162" y="1609"/>
                    </a:lnTo>
                    <a:lnTo>
                      <a:pt x="186" y="1615"/>
                    </a:lnTo>
                    <a:lnTo>
                      <a:pt x="210" y="1618"/>
                    </a:lnTo>
                    <a:lnTo>
                      <a:pt x="237" y="1621"/>
                    </a:lnTo>
                    <a:lnTo>
                      <a:pt x="265" y="1623"/>
                    </a:lnTo>
                    <a:lnTo>
                      <a:pt x="295" y="1625"/>
                    </a:lnTo>
                    <a:lnTo>
                      <a:pt x="325" y="1626"/>
                    </a:lnTo>
                    <a:lnTo>
                      <a:pt x="355" y="1626"/>
                    </a:lnTo>
                    <a:lnTo>
                      <a:pt x="386" y="1626"/>
                    </a:lnTo>
                    <a:lnTo>
                      <a:pt x="417" y="1626"/>
                    </a:lnTo>
                    <a:lnTo>
                      <a:pt x="448" y="1626"/>
                    </a:lnTo>
                    <a:lnTo>
                      <a:pt x="476" y="1626"/>
                    </a:lnTo>
                    <a:lnTo>
                      <a:pt x="505" y="1626"/>
                    </a:lnTo>
                    <a:lnTo>
                      <a:pt x="532" y="1626"/>
                    </a:lnTo>
                    <a:lnTo>
                      <a:pt x="558" y="1628"/>
                    </a:lnTo>
                    <a:lnTo>
                      <a:pt x="759" y="1610"/>
                    </a:lnTo>
                    <a:lnTo>
                      <a:pt x="757" y="1291"/>
                    </a:lnTo>
                    <a:lnTo>
                      <a:pt x="748" y="671"/>
                    </a:lnTo>
                    <a:lnTo>
                      <a:pt x="804" y="649"/>
                    </a:lnTo>
                    <a:lnTo>
                      <a:pt x="823" y="640"/>
                    </a:lnTo>
                    <a:lnTo>
                      <a:pt x="840" y="631"/>
                    </a:lnTo>
                    <a:lnTo>
                      <a:pt x="855" y="623"/>
                    </a:lnTo>
                    <a:lnTo>
                      <a:pt x="867" y="613"/>
                    </a:lnTo>
                    <a:lnTo>
                      <a:pt x="878" y="604"/>
                    </a:lnTo>
                    <a:lnTo>
                      <a:pt x="889" y="596"/>
                    </a:lnTo>
                    <a:lnTo>
                      <a:pt x="896" y="586"/>
                    </a:lnTo>
                    <a:lnTo>
                      <a:pt x="904" y="577"/>
                    </a:lnTo>
                    <a:lnTo>
                      <a:pt x="912" y="555"/>
                    </a:lnTo>
                    <a:lnTo>
                      <a:pt x="913" y="532"/>
                    </a:lnTo>
                    <a:lnTo>
                      <a:pt x="908" y="507"/>
                    </a:lnTo>
                    <a:lnTo>
                      <a:pt x="898" y="479"/>
                    </a:lnTo>
                    <a:lnTo>
                      <a:pt x="887" y="449"/>
                    </a:lnTo>
                    <a:lnTo>
                      <a:pt x="873" y="415"/>
                    </a:lnTo>
                    <a:lnTo>
                      <a:pt x="859" y="377"/>
                    </a:lnTo>
                    <a:lnTo>
                      <a:pt x="847" y="334"/>
                    </a:lnTo>
                    <a:lnTo>
                      <a:pt x="813" y="231"/>
                    </a:lnTo>
                    <a:lnTo>
                      <a:pt x="798" y="206"/>
                    </a:lnTo>
                    <a:lnTo>
                      <a:pt x="784" y="183"/>
                    </a:lnTo>
                    <a:lnTo>
                      <a:pt x="771" y="164"/>
                    </a:lnTo>
                    <a:lnTo>
                      <a:pt x="759" y="147"/>
                    </a:lnTo>
                    <a:lnTo>
                      <a:pt x="747" y="132"/>
                    </a:lnTo>
                    <a:lnTo>
                      <a:pt x="735" y="119"/>
                    </a:lnTo>
                    <a:lnTo>
                      <a:pt x="722" y="107"/>
                    </a:lnTo>
                    <a:lnTo>
                      <a:pt x="709" y="97"/>
                    </a:lnTo>
                    <a:lnTo>
                      <a:pt x="695" y="88"/>
                    </a:lnTo>
                    <a:lnTo>
                      <a:pt x="680" y="79"/>
                    </a:lnTo>
                    <a:lnTo>
                      <a:pt x="664" y="71"/>
                    </a:lnTo>
                    <a:lnTo>
                      <a:pt x="646" y="63"/>
                    </a:lnTo>
                    <a:lnTo>
                      <a:pt x="627" y="55"/>
                    </a:lnTo>
                    <a:lnTo>
                      <a:pt x="605" y="46"/>
                    </a:lnTo>
                    <a:lnTo>
                      <a:pt x="580" y="37"/>
                    </a:lnTo>
                    <a:lnTo>
                      <a:pt x="553" y="26"/>
                    </a:lnTo>
                    <a:lnTo>
                      <a:pt x="549" y="23"/>
                    </a:lnTo>
                    <a:lnTo>
                      <a:pt x="542" y="19"/>
                    </a:lnTo>
                    <a:lnTo>
                      <a:pt x="530" y="14"/>
                    </a:lnTo>
                    <a:lnTo>
                      <a:pt x="516" y="10"/>
                    </a:lnTo>
                    <a:lnTo>
                      <a:pt x="499" y="6"/>
                    </a:lnTo>
                    <a:lnTo>
                      <a:pt x="480" y="3"/>
                    </a:lnTo>
                    <a:lnTo>
                      <a:pt x="459" y="1"/>
                    </a:lnTo>
                    <a:lnTo>
                      <a:pt x="438" y="0"/>
                    </a:lnTo>
                    <a:lnTo>
                      <a:pt x="414" y="3"/>
                    </a:lnTo>
                    <a:lnTo>
                      <a:pt x="392" y="6"/>
                    </a:lnTo>
                    <a:lnTo>
                      <a:pt x="368" y="12"/>
                    </a:lnTo>
                    <a:lnTo>
                      <a:pt x="346" y="22"/>
                    </a:lnTo>
                    <a:lnTo>
                      <a:pt x="324" y="35"/>
                    </a:lnTo>
                    <a:lnTo>
                      <a:pt x="302" y="52"/>
                    </a:lnTo>
                    <a:lnTo>
                      <a:pt x="283" y="72"/>
                    </a:lnTo>
                    <a:lnTo>
                      <a:pt x="266" y="98"/>
                    </a:lnTo>
                    <a:close/>
                  </a:path>
                </a:pathLst>
              </a:custGeom>
              <a:solidFill>
                <a:srgbClr val="B5A8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9"/>
              <p:cNvSpPr>
                <a:spLocks/>
              </p:cNvSpPr>
              <p:nvPr/>
            </p:nvSpPr>
            <p:spPr bwMode="auto">
              <a:xfrm>
                <a:off x="2700338" y="4125913"/>
                <a:ext cx="149225" cy="139700"/>
              </a:xfrm>
              <a:custGeom>
                <a:avLst/>
                <a:gdLst/>
                <a:ahLst/>
                <a:cxnLst>
                  <a:cxn ang="0">
                    <a:pos x="168" y="5"/>
                  </a:cxn>
                  <a:cxn ang="0">
                    <a:pos x="146" y="6"/>
                  </a:cxn>
                  <a:cxn ang="0">
                    <a:pos x="127" y="9"/>
                  </a:cxn>
                  <a:cxn ang="0">
                    <a:pos x="110" y="13"/>
                  </a:cxn>
                  <a:cxn ang="0">
                    <a:pos x="95" y="19"/>
                  </a:cxn>
                  <a:cxn ang="0">
                    <a:pos x="82" y="30"/>
                  </a:cxn>
                  <a:cxn ang="0">
                    <a:pos x="70" y="44"/>
                  </a:cxn>
                  <a:cxn ang="0">
                    <a:pos x="61" y="63"/>
                  </a:cxn>
                  <a:cxn ang="0">
                    <a:pos x="53" y="88"/>
                  </a:cxn>
                  <a:cxn ang="0">
                    <a:pos x="41" y="140"/>
                  </a:cxn>
                  <a:cxn ang="0">
                    <a:pos x="23" y="164"/>
                  </a:cxn>
                  <a:cxn ang="0">
                    <a:pos x="12" y="183"/>
                  </a:cxn>
                  <a:cxn ang="0">
                    <a:pos x="3" y="202"/>
                  </a:cxn>
                  <a:cxn ang="0">
                    <a:pos x="0" y="219"/>
                  </a:cxn>
                  <a:cxn ang="0">
                    <a:pos x="0" y="238"/>
                  </a:cxn>
                  <a:cxn ang="0">
                    <a:pos x="4" y="258"/>
                  </a:cxn>
                  <a:cxn ang="0">
                    <a:pos x="11" y="281"/>
                  </a:cxn>
                  <a:cxn ang="0">
                    <a:pos x="20" y="308"/>
                  </a:cxn>
                  <a:cxn ang="0">
                    <a:pos x="35" y="321"/>
                  </a:cxn>
                  <a:cxn ang="0">
                    <a:pos x="51" y="331"/>
                  </a:cxn>
                  <a:cxn ang="0">
                    <a:pos x="68" y="340"/>
                  </a:cxn>
                  <a:cxn ang="0">
                    <a:pos x="84" y="346"/>
                  </a:cxn>
                  <a:cxn ang="0">
                    <a:pos x="101" y="351"/>
                  </a:cxn>
                  <a:cxn ang="0">
                    <a:pos x="119" y="353"/>
                  </a:cxn>
                  <a:cxn ang="0">
                    <a:pos x="136" y="354"/>
                  </a:cxn>
                  <a:cxn ang="0">
                    <a:pos x="154" y="354"/>
                  </a:cxn>
                  <a:cxn ang="0">
                    <a:pos x="171" y="353"/>
                  </a:cxn>
                  <a:cxn ang="0">
                    <a:pos x="189" y="351"/>
                  </a:cxn>
                  <a:cxn ang="0">
                    <a:pos x="207" y="349"/>
                  </a:cxn>
                  <a:cxn ang="0">
                    <a:pos x="224" y="345"/>
                  </a:cxn>
                  <a:cxn ang="0">
                    <a:pos x="242" y="342"/>
                  </a:cxn>
                  <a:cxn ang="0">
                    <a:pos x="260" y="340"/>
                  </a:cxn>
                  <a:cxn ang="0">
                    <a:pos x="278" y="337"/>
                  </a:cxn>
                  <a:cxn ang="0">
                    <a:pos x="295" y="335"/>
                  </a:cxn>
                  <a:cxn ang="0">
                    <a:pos x="336" y="324"/>
                  </a:cxn>
                  <a:cxn ang="0">
                    <a:pos x="373" y="279"/>
                  </a:cxn>
                  <a:cxn ang="0">
                    <a:pos x="377" y="218"/>
                  </a:cxn>
                  <a:cxn ang="0">
                    <a:pos x="353" y="172"/>
                  </a:cxn>
                  <a:cxn ang="0">
                    <a:pos x="354" y="140"/>
                  </a:cxn>
                  <a:cxn ang="0">
                    <a:pos x="336" y="94"/>
                  </a:cxn>
                  <a:cxn ang="0">
                    <a:pos x="300" y="66"/>
                  </a:cxn>
                  <a:cxn ang="0">
                    <a:pos x="278" y="28"/>
                  </a:cxn>
                  <a:cxn ang="0">
                    <a:pos x="230" y="0"/>
                  </a:cxn>
                  <a:cxn ang="0">
                    <a:pos x="188" y="6"/>
                  </a:cxn>
                  <a:cxn ang="0">
                    <a:pos x="168" y="5"/>
                  </a:cxn>
                </a:cxnLst>
                <a:rect l="0" t="0" r="r" b="b"/>
                <a:pathLst>
                  <a:path w="377" h="354">
                    <a:moveTo>
                      <a:pt x="168" y="5"/>
                    </a:moveTo>
                    <a:lnTo>
                      <a:pt x="146" y="6"/>
                    </a:lnTo>
                    <a:lnTo>
                      <a:pt x="127" y="9"/>
                    </a:lnTo>
                    <a:lnTo>
                      <a:pt x="110" y="13"/>
                    </a:lnTo>
                    <a:lnTo>
                      <a:pt x="95" y="19"/>
                    </a:lnTo>
                    <a:lnTo>
                      <a:pt x="82" y="30"/>
                    </a:lnTo>
                    <a:lnTo>
                      <a:pt x="70" y="44"/>
                    </a:lnTo>
                    <a:lnTo>
                      <a:pt x="61" y="63"/>
                    </a:lnTo>
                    <a:lnTo>
                      <a:pt x="53" y="88"/>
                    </a:lnTo>
                    <a:lnTo>
                      <a:pt x="41" y="140"/>
                    </a:lnTo>
                    <a:lnTo>
                      <a:pt x="23" y="164"/>
                    </a:lnTo>
                    <a:lnTo>
                      <a:pt x="12" y="183"/>
                    </a:lnTo>
                    <a:lnTo>
                      <a:pt x="3" y="202"/>
                    </a:lnTo>
                    <a:lnTo>
                      <a:pt x="0" y="219"/>
                    </a:lnTo>
                    <a:lnTo>
                      <a:pt x="0" y="238"/>
                    </a:lnTo>
                    <a:lnTo>
                      <a:pt x="4" y="258"/>
                    </a:lnTo>
                    <a:lnTo>
                      <a:pt x="11" y="281"/>
                    </a:lnTo>
                    <a:lnTo>
                      <a:pt x="20" y="308"/>
                    </a:lnTo>
                    <a:lnTo>
                      <a:pt x="35" y="321"/>
                    </a:lnTo>
                    <a:lnTo>
                      <a:pt x="51" y="331"/>
                    </a:lnTo>
                    <a:lnTo>
                      <a:pt x="68" y="340"/>
                    </a:lnTo>
                    <a:lnTo>
                      <a:pt x="84" y="346"/>
                    </a:lnTo>
                    <a:lnTo>
                      <a:pt x="101" y="351"/>
                    </a:lnTo>
                    <a:lnTo>
                      <a:pt x="119" y="353"/>
                    </a:lnTo>
                    <a:lnTo>
                      <a:pt x="136" y="354"/>
                    </a:lnTo>
                    <a:lnTo>
                      <a:pt x="154" y="354"/>
                    </a:lnTo>
                    <a:lnTo>
                      <a:pt x="171" y="353"/>
                    </a:lnTo>
                    <a:lnTo>
                      <a:pt x="189" y="351"/>
                    </a:lnTo>
                    <a:lnTo>
                      <a:pt x="207" y="349"/>
                    </a:lnTo>
                    <a:lnTo>
                      <a:pt x="224" y="345"/>
                    </a:lnTo>
                    <a:lnTo>
                      <a:pt x="242" y="342"/>
                    </a:lnTo>
                    <a:lnTo>
                      <a:pt x="260" y="340"/>
                    </a:lnTo>
                    <a:lnTo>
                      <a:pt x="278" y="337"/>
                    </a:lnTo>
                    <a:lnTo>
                      <a:pt x="295" y="335"/>
                    </a:lnTo>
                    <a:lnTo>
                      <a:pt x="336" y="324"/>
                    </a:lnTo>
                    <a:lnTo>
                      <a:pt x="373" y="279"/>
                    </a:lnTo>
                    <a:lnTo>
                      <a:pt x="377" y="218"/>
                    </a:lnTo>
                    <a:lnTo>
                      <a:pt x="353" y="172"/>
                    </a:lnTo>
                    <a:lnTo>
                      <a:pt x="354" y="140"/>
                    </a:lnTo>
                    <a:lnTo>
                      <a:pt x="336" y="94"/>
                    </a:lnTo>
                    <a:lnTo>
                      <a:pt x="300" y="66"/>
                    </a:lnTo>
                    <a:lnTo>
                      <a:pt x="278" y="28"/>
                    </a:lnTo>
                    <a:lnTo>
                      <a:pt x="230" y="0"/>
                    </a:lnTo>
                    <a:lnTo>
                      <a:pt x="188" y="6"/>
                    </a:lnTo>
                    <a:lnTo>
                      <a:pt x="168" y="5"/>
                    </a:lnTo>
                    <a:close/>
                  </a:path>
                </a:pathLst>
              </a:custGeom>
              <a:solidFill>
                <a:srgbClr val="5421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10"/>
              <p:cNvSpPr>
                <a:spLocks/>
              </p:cNvSpPr>
              <p:nvPr/>
            </p:nvSpPr>
            <p:spPr bwMode="auto">
              <a:xfrm>
                <a:off x="2725738" y="4276726"/>
                <a:ext cx="106363" cy="179388"/>
              </a:xfrm>
              <a:custGeom>
                <a:avLst/>
                <a:gdLst/>
                <a:ahLst/>
                <a:cxnLst>
                  <a:cxn ang="0">
                    <a:pos x="206" y="44"/>
                  </a:cxn>
                  <a:cxn ang="0">
                    <a:pos x="197" y="97"/>
                  </a:cxn>
                  <a:cxn ang="0">
                    <a:pos x="184" y="123"/>
                  </a:cxn>
                  <a:cxn ang="0">
                    <a:pos x="178" y="163"/>
                  </a:cxn>
                  <a:cxn ang="0">
                    <a:pos x="150" y="206"/>
                  </a:cxn>
                  <a:cxn ang="0">
                    <a:pos x="120" y="149"/>
                  </a:cxn>
                  <a:cxn ang="0">
                    <a:pos x="73" y="120"/>
                  </a:cxn>
                  <a:cxn ang="0">
                    <a:pos x="56" y="56"/>
                  </a:cxn>
                  <a:cxn ang="0">
                    <a:pos x="57" y="0"/>
                  </a:cxn>
                  <a:cxn ang="0">
                    <a:pos x="25" y="35"/>
                  </a:cxn>
                  <a:cxn ang="0">
                    <a:pos x="6" y="93"/>
                  </a:cxn>
                  <a:cxn ang="0">
                    <a:pos x="0" y="165"/>
                  </a:cxn>
                  <a:cxn ang="0">
                    <a:pos x="94" y="200"/>
                  </a:cxn>
                  <a:cxn ang="0">
                    <a:pos x="139" y="282"/>
                  </a:cxn>
                  <a:cxn ang="0">
                    <a:pos x="168" y="382"/>
                  </a:cxn>
                  <a:cxn ang="0">
                    <a:pos x="173" y="454"/>
                  </a:cxn>
                  <a:cxn ang="0">
                    <a:pos x="211" y="260"/>
                  </a:cxn>
                  <a:cxn ang="0">
                    <a:pos x="215" y="149"/>
                  </a:cxn>
                  <a:cxn ang="0">
                    <a:pos x="267" y="95"/>
                  </a:cxn>
                  <a:cxn ang="0">
                    <a:pos x="249" y="58"/>
                  </a:cxn>
                  <a:cxn ang="0">
                    <a:pos x="203" y="12"/>
                  </a:cxn>
                  <a:cxn ang="0">
                    <a:pos x="206" y="44"/>
                  </a:cxn>
                </a:cxnLst>
                <a:rect l="0" t="0" r="r" b="b"/>
                <a:pathLst>
                  <a:path w="267" h="454">
                    <a:moveTo>
                      <a:pt x="206" y="44"/>
                    </a:moveTo>
                    <a:lnTo>
                      <a:pt x="197" y="97"/>
                    </a:lnTo>
                    <a:lnTo>
                      <a:pt x="184" y="123"/>
                    </a:lnTo>
                    <a:lnTo>
                      <a:pt x="178" y="163"/>
                    </a:lnTo>
                    <a:lnTo>
                      <a:pt x="150" y="206"/>
                    </a:lnTo>
                    <a:lnTo>
                      <a:pt x="120" y="149"/>
                    </a:lnTo>
                    <a:lnTo>
                      <a:pt x="73" y="120"/>
                    </a:lnTo>
                    <a:lnTo>
                      <a:pt x="56" y="56"/>
                    </a:lnTo>
                    <a:lnTo>
                      <a:pt x="57" y="0"/>
                    </a:lnTo>
                    <a:lnTo>
                      <a:pt x="25" y="35"/>
                    </a:lnTo>
                    <a:lnTo>
                      <a:pt x="6" y="93"/>
                    </a:lnTo>
                    <a:lnTo>
                      <a:pt x="0" y="165"/>
                    </a:lnTo>
                    <a:lnTo>
                      <a:pt x="94" y="200"/>
                    </a:lnTo>
                    <a:lnTo>
                      <a:pt x="139" y="282"/>
                    </a:lnTo>
                    <a:lnTo>
                      <a:pt x="168" y="382"/>
                    </a:lnTo>
                    <a:lnTo>
                      <a:pt x="173" y="454"/>
                    </a:lnTo>
                    <a:lnTo>
                      <a:pt x="211" y="260"/>
                    </a:lnTo>
                    <a:lnTo>
                      <a:pt x="215" y="149"/>
                    </a:lnTo>
                    <a:lnTo>
                      <a:pt x="267" y="95"/>
                    </a:lnTo>
                    <a:lnTo>
                      <a:pt x="249" y="58"/>
                    </a:lnTo>
                    <a:lnTo>
                      <a:pt x="203" y="12"/>
                    </a:lnTo>
                    <a:lnTo>
                      <a:pt x="206" y="44"/>
                    </a:lnTo>
                    <a:close/>
                  </a:path>
                </a:pathLst>
              </a:custGeom>
              <a:solidFill>
                <a:srgbClr val="8719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Freeform 11"/>
              <p:cNvSpPr>
                <a:spLocks/>
              </p:cNvSpPr>
              <p:nvPr/>
            </p:nvSpPr>
            <p:spPr bwMode="auto">
              <a:xfrm>
                <a:off x="2730500" y="4168776"/>
                <a:ext cx="95250" cy="193675"/>
              </a:xfrm>
              <a:custGeom>
                <a:avLst/>
                <a:gdLst/>
                <a:ahLst/>
                <a:cxnLst>
                  <a:cxn ang="0">
                    <a:pos x="127" y="0"/>
                  </a:cxn>
                  <a:cxn ang="0">
                    <a:pos x="168" y="31"/>
                  </a:cxn>
                  <a:cxn ang="0">
                    <a:pos x="169" y="44"/>
                  </a:cxn>
                  <a:cxn ang="0">
                    <a:pos x="172" y="53"/>
                  </a:cxn>
                  <a:cxn ang="0">
                    <a:pos x="178" y="61"/>
                  </a:cxn>
                  <a:cxn ang="0">
                    <a:pos x="186" y="65"/>
                  </a:cxn>
                  <a:cxn ang="0">
                    <a:pos x="195" y="68"/>
                  </a:cxn>
                  <a:cxn ang="0">
                    <a:pos x="206" y="69"/>
                  </a:cxn>
                  <a:cxn ang="0">
                    <a:pos x="218" y="71"/>
                  </a:cxn>
                  <a:cxn ang="0">
                    <a:pos x="231" y="71"/>
                  </a:cxn>
                  <a:cxn ang="0">
                    <a:pos x="231" y="93"/>
                  </a:cxn>
                  <a:cxn ang="0">
                    <a:pos x="233" y="114"/>
                  </a:cxn>
                  <a:cxn ang="0">
                    <a:pos x="236" y="135"/>
                  </a:cxn>
                  <a:cxn ang="0">
                    <a:pos x="239" y="156"/>
                  </a:cxn>
                  <a:cxn ang="0">
                    <a:pos x="235" y="185"/>
                  </a:cxn>
                  <a:cxn ang="0">
                    <a:pos x="219" y="190"/>
                  </a:cxn>
                  <a:cxn ang="0">
                    <a:pos x="209" y="221"/>
                  </a:cxn>
                  <a:cxn ang="0">
                    <a:pos x="196" y="232"/>
                  </a:cxn>
                  <a:cxn ang="0">
                    <a:pos x="189" y="272"/>
                  </a:cxn>
                  <a:cxn ang="0">
                    <a:pos x="193" y="330"/>
                  </a:cxn>
                  <a:cxn ang="0">
                    <a:pos x="185" y="442"/>
                  </a:cxn>
                  <a:cxn ang="0">
                    <a:pos x="133" y="487"/>
                  </a:cxn>
                  <a:cxn ang="0">
                    <a:pos x="92" y="432"/>
                  </a:cxn>
                  <a:cxn ang="0">
                    <a:pos x="64" y="404"/>
                  </a:cxn>
                  <a:cxn ang="0">
                    <a:pos x="43" y="361"/>
                  </a:cxn>
                  <a:cxn ang="0">
                    <a:pos x="30" y="313"/>
                  </a:cxn>
                  <a:cxn ang="0">
                    <a:pos x="30" y="236"/>
                  </a:cxn>
                  <a:cxn ang="0">
                    <a:pos x="28" y="203"/>
                  </a:cxn>
                  <a:cxn ang="0">
                    <a:pos x="15" y="192"/>
                  </a:cxn>
                  <a:cxn ang="0">
                    <a:pos x="6" y="183"/>
                  </a:cxn>
                  <a:cxn ang="0">
                    <a:pos x="1" y="173"/>
                  </a:cxn>
                  <a:cxn ang="0">
                    <a:pos x="0" y="165"/>
                  </a:cxn>
                  <a:cxn ang="0">
                    <a:pos x="2" y="155"/>
                  </a:cxn>
                  <a:cxn ang="0">
                    <a:pos x="5" y="143"/>
                  </a:cxn>
                  <a:cxn ang="0">
                    <a:pos x="11" y="130"/>
                  </a:cxn>
                  <a:cxn ang="0">
                    <a:pos x="17" y="114"/>
                  </a:cxn>
                  <a:cxn ang="0">
                    <a:pos x="21" y="56"/>
                  </a:cxn>
                  <a:cxn ang="0">
                    <a:pos x="62" y="49"/>
                  </a:cxn>
                  <a:cxn ang="0">
                    <a:pos x="83" y="26"/>
                  </a:cxn>
                  <a:cxn ang="0">
                    <a:pos x="102" y="10"/>
                  </a:cxn>
                  <a:cxn ang="0">
                    <a:pos x="127" y="0"/>
                  </a:cxn>
                </a:cxnLst>
                <a:rect l="0" t="0" r="r" b="b"/>
                <a:pathLst>
                  <a:path w="239" h="487">
                    <a:moveTo>
                      <a:pt x="127" y="0"/>
                    </a:moveTo>
                    <a:lnTo>
                      <a:pt x="168" y="31"/>
                    </a:lnTo>
                    <a:lnTo>
                      <a:pt x="169" y="44"/>
                    </a:lnTo>
                    <a:lnTo>
                      <a:pt x="172" y="53"/>
                    </a:lnTo>
                    <a:lnTo>
                      <a:pt x="178" y="61"/>
                    </a:lnTo>
                    <a:lnTo>
                      <a:pt x="186" y="65"/>
                    </a:lnTo>
                    <a:lnTo>
                      <a:pt x="195" y="68"/>
                    </a:lnTo>
                    <a:lnTo>
                      <a:pt x="206" y="69"/>
                    </a:lnTo>
                    <a:lnTo>
                      <a:pt x="218" y="71"/>
                    </a:lnTo>
                    <a:lnTo>
                      <a:pt x="231" y="71"/>
                    </a:lnTo>
                    <a:lnTo>
                      <a:pt x="231" y="93"/>
                    </a:lnTo>
                    <a:lnTo>
                      <a:pt x="233" y="114"/>
                    </a:lnTo>
                    <a:lnTo>
                      <a:pt x="236" y="135"/>
                    </a:lnTo>
                    <a:lnTo>
                      <a:pt x="239" y="156"/>
                    </a:lnTo>
                    <a:lnTo>
                      <a:pt x="235" y="185"/>
                    </a:lnTo>
                    <a:lnTo>
                      <a:pt x="219" y="190"/>
                    </a:lnTo>
                    <a:lnTo>
                      <a:pt x="209" y="221"/>
                    </a:lnTo>
                    <a:lnTo>
                      <a:pt x="196" y="232"/>
                    </a:lnTo>
                    <a:lnTo>
                      <a:pt x="189" y="272"/>
                    </a:lnTo>
                    <a:lnTo>
                      <a:pt x="193" y="330"/>
                    </a:lnTo>
                    <a:lnTo>
                      <a:pt x="185" y="442"/>
                    </a:lnTo>
                    <a:lnTo>
                      <a:pt x="133" y="487"/>
                    </a:lnTo>
                    <a:lnTo>
                      <a:pt x="92" y="432"/>
                    </a:lnTo>
                    <a:lnTo>
                      <a:pt x="64" y="404"/>
                    </a:lnTo>
                    <a:lnTo>
                      <a:pt x="43" y="361"/>
                    </a:lnTo>
                    <a:lnTo>
                      <a:pt x="30" y="313"/>
                    </a:lnTo>
                    <a:lnTo>
                      <a:pt x="30" y="236"/>
                    </a:lnTo>
                    <a:lnTo>
                      <a:pt x="28" y="203"/>
                    </a:lnTo>
                    <a:lnTo>
                      <a:pt x="15" y="192"/>
                    </a:lnTo>
                    <a:lnTo>
                      <a:pt x="6" y="183"/>
                    </a:lnTo>
                    <a:lnTo>
                      <a:pt x="1" y="173"/>
                    </a:lnTo>
                    <a:lnTo>
                      <a:pt x="0" y="165"/>
                    </a:lnTo>
                    <a:lnTo>
                      <a:pt x="2" y="155"/>
                    </a:lnTo>
                    <a:lnTo>
                      <a:pt x="5" y="143"/>
                    </a:lnTo>
                    <a:lnTo>
                      <a:pt x="11" y="130"/>
                    </a:lnTo>
                    <a:lnTo>
                      <a:pt x="17" y="114"/>
                    </a:lnTo>
                    <a:lnTo>
                      <a:pt x="21" y="56"/>
                    </a:lnTo>
                    <a:lnTo>
                      <a:pt x="62" y="49"/>
                    </a:lnTo>
                    <a:lnTo>
                      <a:pt x="83" y="26"/>
                    </a:lnTo>
                    <a:lnTo>
                      <a:pt x="102" y="10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12"/>
              <p:cNvSpPr>
                <a:spLocks/>
              </p:cNvSpPr>
              <p:nvPr/>
            </p:nvSpPr>
            <p:spPr bwMode="auto">
              <a:xfrm>
                <a:off x="2779713" y="4197351"/>
                <a:ext cx="46038" cy="73025"/>
              </a:xfrm>
              <a:custGeom>
                <a:avLst/>
                <a:gdLst/>
                <a:ahLst/>
                <a:cxnLst>
                  <a:cxn ang="0">
                    <a:pos x="102" y="2"/>
                  </a:cxn>
                  <a:cxn ang="0">
                    <a:pos x="78" y="0"/>
                  </a:cxn>
                  <a:cxn ang="0">
                    <a:pos x="75" y="14"/>
                  </a:cxn>
                  <a:cxn ang="0">
                    <a:pos x="86" y="27"/>
                  </a:cxn>
                  <a:cxn ang="0">
                    <a:pos x="83" y="36"/>
                  </a:cxn>
                  <a:cxn ang="0">
                    <a:pos x="69" y="42"/>
                  </a:cxn>
                  <a:cxn ang="0">
                    <a:pos x="55" y="46"/>
                  </a:cxn>
                  <a:cxn ang="0">
                    <a:pos x="35" y="52"/>
                  </a:cxn>
                  <a:cxn ang="0">
                    <a:pos x="19" y="40"/>
                  </a:cxn>
                  <a:cxn ang="0">
                    <a:pos x="19" y="26"/>
                  </a:cxn>
                  <a:cxn ang="0">
                    <a:pos x="3" y="33"/>
                  </a:cxn>
                  <a:cxn ang="0">
                    <a:pos x="3" y="62"/>
                  </a:cxn>
                  <a:cxn ang="0">
                    <a:pos x="0" y="72"/>
                  </a:cxn>
                  <a:cxn ang="0">
                    <a:pos x="0" y="80"/>
                  </a:cxn>
                  <a:cxn ang="0">
                    <a:pos x="2" y="85"/>
                  </a:cxn>
                  <a:cxn ang="0">
                    <a:pos x="5" y="87"/>
                  </a:cxn>
                  <a:cxn ang="0">
                    <a:pos x="9" y="88"/>
                  </a:cxn>
                  <a:cxn ang="0">
                    <a:pos x="16" y="86"/>
                  </a:cxn>
                  <a:cxn ang="0">
                    <a:pos x="22" y="84"/>
                  </a:cxn>
                  <a:cxn ang="0">
                    <a:pos x="29" y="80"/>
                  </a:cxn>
                  <a:cxn ang="0">
                    <a:pos x="29" y="67"/>
                  </a:cxn>
                  <a:cxn ang="0">
                    <a:pos x="50" y="77"/>
                  </a:cxn>
                  <a:cxn ang="0">
                    <a:pos x="70" y="75"/>
                  </a:cxn>
                  <a:cxn ang="0">
                    <a:pos x="76" y="103"/>
                  </a:cxn>
                  <a:cxn ang="0">
                    <a:pos x="71" y="117"/>
                  </a:cxn>
                  <a:cxn ang="0">
                    <a:pos x="60" y="126"/>
                  </a:cxn>
                  <a:cxn ang="0">
                    <a:pos x="60" y="144"/>
                  </a:cxn>
                  <a:cxn ang="0">
                    <a:pos x="50" y="156"/>
                  </a:cxn>
                  <a:cxn ang="0">
                    <a:pos x="42" y="127"/>
                  </a:cxn>
                  <a:cxn ang="0">
                    <a:pos x="8" y="133"/>
                  </a:cxn>
                  <a:cxn ang="0">
                    <a:pos x="8" y="144"/>
                  </a:cxn>
                  <a:cxn ang="0">
                    <a:pos x="29" y="144"/>
                  </a:cxn>
                  <a:cxn ang="0">
                    <a:pos x="28" y="161"/>
                  </a:cxn>
                  <a:cxn ang="0">
                    <a:pos x="12" y="164"/>
                  </a:cxn>
                  <a:cxn ang="0">
                    <a:pos x="13" y="174"/>
                  </a:cxn>
                  <a:cxn ang="0">
                    <a:pos x="15" y="180"/>
                  </a:cxn>
                  <a:cxn ang="0">
                    <a:pos x="20" y="185"/>
                  </a:cxn>
                  <a:cxn ang="0">
                    <a:pos x="26" y="185"/>
                  </a:cxn>
                  <a:cxn ang="0">
                    <a:pos x="32" y="184"/>
                  </a:cxn>
                  <a:cxn ang="0">
                    <a:pos x="39" y="181"/>
                  </a:cxn>
                  <a:cxn ang="0">
                    <a:pos x="48" y="177"/>
                  </a:cxn>
                  <a:cxn ang="0">
                    <a:pos x="55" y="173"/>
                  </a:cxn>
                  <a:cxn ang="0">
                    <a:pos x="84" y="139"/>
                  </a:cxn>
                  <a:cxn ang="0">
                    <a:pos x="87" y="119"/>
                  </a:cxn>
                  <a:cxn ang="0">
                    <a:pos x="108" y="114"/>
                  </a:cxn>
                  <a:cxn ang="0">
                    <a:pos x="113" y="91"/>
                  </a:cxn>
                  <a:cxn ang="0">
                    <a:pos x="101" y="97"/>
                  </a:cxn>
                  <a:cxn ang="0">
                    <a:pos x="97" y="106"/>
                  </a:cxn>
                  <a:cxn ang="0">
                    <a:pos x="96" y="83"/>
                  </a:cxn>
                  <a:cxn ang="0">
                    <a:pos x="102" y="76"/>
                  </a:cxn>
                  <a:cxn ang="0">
                    <a:pos x="107" y="61"/>
                  </a:cxn>
                  <a:cxn ang="0">
                    <a:pos x="107" y="37"/>
                  </a:cxn>
                  <a:cxn ang="0">
                    <a:pos x="102" y="2"/>
                  </a:cxn>
                </a:cxnLst>
                <a:rect l="0" t="0" r="r" b="b"/>
                <a:pathLst>
                  <a:path w="113" h="185">
                    <a:moveTo>
                      <a:pt x="102" y="2"/>
                    </a:moveTo>
                    <a:lnTo>
                      <a:pt x="78" y="0"/>
                    </a:lnTo>
                    <a:lnTo>
                      <a:pt x="75" y="14"/>
                    </a:lnTo>
                    <a:lnTo>
                      <a:pt x="86" y="27"/>
                    </a:lnTo>
                    <a:lnTo>
                      <a:pt x="83" y="36"/>
                    </a:lnTo>
                    <a:lnTo>
                      <a:pt x="69" y="42"/>
                    </a:lnTo>
                    <a:lnTo>
                      <a:pt x="55" y="46"/>
                    </a:lnTo>
                    <a:lnTo>
                      <a:pt x="35" y="52"/>
                    </a:lnTo>
                    <a:lnTo>
                      <a:pt x="19" y="40"/>
                    </a:lnTo>
                    <a:lnTo>
                      <a:pt x="19" y="26"/>
                    </a:lnTo>
                    <a:lnTo>
                      <a:pt x="3" y="33"/>
                    </a:lnTo>
                    <a:lnTo>
                      <a:pt x="3" y="62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2" y="85"/>
                    </a:lnTo>
                    <a:lnTo>
                      <a:pt x="5" y="87"/>
                    </a:lnTo>
                    <a:lnTo>
                      <a:pt x="9" y="88"/>
                    </a:lnTo>
                    <a:lnTo>
                      <a:pt x="16" y="86"/>
                    </a:lnTo>
                    <a:lnTo>
                      <a:pt x="22" y="84"/>
                    </a:lnTo>
                    <a:lnTo>
                      <a:pt x="29" y="80"/>
                    </a:lnTo>
                    <a:lnTo>
                      <a:pt x="29" y="67"/>
                    </a:lnTo>
                    <a:lnTo>
                      <a:pt x="50" y="77"/>
                    </a:lnTo>
                    <a:lnTo>
                      <a:pt x="70" y="75"/>
                    </a:lnTo>
                    <a:lnTo>
                      <a:pt x="76" y="103"/>
                    </a:lnTo>
                    <a:lnTo>
                      <a:pt x="71" y="117"/>
                    </a:lnTo>
                    <a:lnTo>
                      <a:pt x="60" y="126"/>
                    </a:lnTo>
                    <a:lnTo>
                      <a:pt x="60" y="144"/>
                    </a:lnTo>
                    <a:lnTo>
                      <a:pt x="50" y="156"/>
                    </a:lnTo>
                    <a:lnTo>
                      <a:pt x="42" y="127"/>
                    </a:lnTo>
                    <a:lnTo>
                      <a:pt x="8" y="133"/>
                    </a:lnTo>
                    <a:lnTo>
                      <a:pt x="8" y="144"/>
                    </a:lnTo>
                    <a:lnTo>
                      <a:pt x="29" y="144"/>
                    </a:lnTo>
                    <a:lnTo>
                      <a:pt x="28" y="161"/>
                    </a:lnTo>
                    <a:lnTo>
                      <a:pt x="12" y="164"/>
                    </a:lnTo>
                    <a:lnTo>
                      <a:pt x="13" y="174"/>
                    </a:lnTo>
                    <a:lnTo>
                      <a:pt x="15" y="180"/>
                    </a:lnTo>
                    <a:lnTo>
                      <a:pt x="20" y="185"/>
                    </a:lnTo>
                    <a:lnTo>
                      <a:pt x="26" y="185"/>
                    </a:lnTo>
                    <a:lnTo>
                      <a:pt x="32" y="184"/>
                    </a:lnTo>
                    <a:lnTo>
                      <a:pt x="39" y="181"/>
                    </a:lnTo>
                    <a:lnTo>
                      <a:pt x="48" y="177"/>
                    </a:lnTo>
                    <a:lnTo>
                      <a:pt x="55" y="173"/>
                    </a:lnTo>
                    <a:lnTo>
                      <a:pt x="84" y="139"/>
                    </a:lnTo>
                    <a:lnTo>
                      <a:pt x="87" y="119"/>
                    </a:lnTo>
                    <a:lnTo>
                      <a:pt x="108" y="114"/>
                    </a:lnTo>
                    <a:lnTo>
                      <a:pt x="113" y="91"/>
                    </a:lnTo>
                    <a:lnTo>
                      <a:pt x="101" y="97"/>
                    </a:lnTo>
                    <a:lnTo>
                      <a:pt x="97" y="106"/>
                    </a:lnTo>
                    <a:lnTo>
                      <a:pt x="96" y="83"/>
                    </a:lnTo>
                    <a:lnTo>
                      <a:pt x="102" y="76"/>
                    </a:lnTo>
                    <a:lnTo>
                      <a:pt x="107" y="61"/>
                    </a:lnTo>
                    <a:lnTo>
                      <a:pt x="107" y="37"/>
                    </a:lnTo>
                    <a:lnTo>
                      <a:pt x="102" y="2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13"/>
              <p:cNvSpPr>
                <a:spLocks/>
              </p:cNvSpPr>
              <p:nvPr/>
            </p:nvSpPr>
            <p:spPr bwMode="auto">
              <a:xfrm>
                <a:off x="2784475" y="4232276"/>
                <a:ext cx="15875" cy="12700"/>
              </a:xfrm>
              <a:custGeom>
                <a:avLst/>
                <a:gdLst/>
                <a:ahLst/>
                <a:cxnLst>
                  <a:cxn ang="0">
                    <a:pos x="42" y="18"/>
                  </a:cxn>
                  <a:cxn ang="0">
                    <a:pos x="26" y="9"/>
                  </a:cxn>
                  <a:cxn ang="0">
                    <a:pos x="23" y="0"/>
                  </a:cxn>
                  <a:cxn ang="0">
                    <a:pos x="9" y="9"/>
                  </a:cxn>
                  <a:cxn ang="0">
                    <a:pos x="1" y="13"/>
                  </a:cxn>
                  <a:cxn ang="0">
                    <a:pos x="0" y="30"/>
                  </a:cxn>
                  <a:cxn ang="0">
                    <a:pos x="24" y="30"/>
                  </a:cxn>
                  <a:cxn ang="0">
                    <a:pos x="39" y="28"/>
                  </a:cxn>
                  <a:cxn ang="0">
                    <a:pos x="42" y="18"/>
                  </a:cxn>
                </a:cxnLst>
                <a:rect l="0" t="0" r="r" b="b"/>
                <a:pathLst>
                  <a:path w="42" h="30">
                    <a:moveTo>
                      <a:pt x="42" y="18"/>
                    </a:moveTo>
                    <a:lnTo>
                      <a:pt x="26" y="9"/>
                    </a:lnTo>
                    <a:lnTo>
                      <a:pt x="23" y="0"/>
                    </a:lnTo>
                    <a:lnTo>
                      <a:pt x="9" y="9"/>
                    </a:lnTo>
                    <a:lnTo>
                      <a:pt x="1" y="13"/>
                    </a:lnTo>
                    <a:lnTo>
                      <a:pt x="0" y="30"/>
                    </a:lnTo>
                    <a:lnTo>
                      <a:pt x="24" y="30"/>
                    </a:lnTo>
                    <a:lnTo>
                      <a:pt x="39" y="28"/>
                    </a:lnTo>
                    <a:lnTo>
                      <a:pt x="42" y="18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Freeform 14"/>
              <p:cNvSpPr>
                <a:spLocks/>
              </p:cNvSpPr>
              <p:nvPr/>
            </p:nvSpPr>
            <p:spPr bwMode="auto">
              <a:xfrm>
                <a:off x="2782888" y="4264026"/>
                <a:ext cx="25400" cy="49213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40" y="18"/>
                  </a:cxn>
                  <a:cxn ang="0">
                    <a:pos x="13" y="25"/>
                  </a:cxn>
                  <a:cxn ang="0">
                    <a:pos x="2" y="45"/>
                  </a:cxn>
                  <a:cxn ang="0">
                    <a:pos x="0" y="70"/>
                  </a:cxn>
                  <a:cxn ang="0">
                    <a:pos x="3" y="97"/>
                  </a:cxn>
                  <a:cxn ang="0">
                    <a:pos x="7" y="121"/>
                  </a:cxn>
                  <a:cxn ang="0">
                    <a:pos x="25" y="100"/>
                  </a:cxn>
                  <a:cxn ang="0">
                    <a:pos x="29" y="71"/>
                  </a:cxn>
                  <a:cxn ang="0">
                    <a:pos x="37" y="74"/>
                  </a:cxn>
                  <a:cxn ang="0">
                    <a:pos x="35" y="95"/>
                  </a:cxn>
                  <a:cxn ang="0">
                    <a:pos x="57" y="80"/>
                  </a:cxn>
                  <a:cxn ang="0">
                    <a:pos x="63" y="33"/>
                  </a:cxn>
                  <a:cxn ang="0">
                    <a:pos x="63" y="27"/>
                  </a:cxn>
                  <a:cxn ang="0">
                    <a:pos x="62" y="17"/>
                  </a:cxn>
                  <a:cxn ang="0">
                    <a:pos x="62" y="5"/>
                  </a:cxn>
                  <a:cxn ang="0">
                    <a:pos x="63" y="0"/>
                  </a:cxn>
                </a:cxnLst>
                <a:rect l="0" t="0" r="r" b="b"/>
                <a:pathLst>
                  <a:path w="63" h="121">
                    <a:moveTo>
                      <a:pt x="63" y="0"/>
                    </a:moveTo>
                    <a:lnTo>
                      <a:pt x="40" y="18"/>
                    </a:lnTo>
                    <a:lnTo>
                      <a:pt x="13" y="25"/>
                    </a:lnTo>
                    <a:lnTo>
                      <a:pt x="2" y="45"/>
                    </a:lnTo>
                    <a:lnTo>
                      <a:pt x="0" y="70"/>
                    </a:lnTo>
                    <a:lnTo>
                      <a:pt x="3" y="97"/>
                    </a:lnTo>
                    <a:lnTo>
                      <a:pt x="7" y="121"/>
                    </a:lnTo>
                    <a:lnTo>
                      <a:pt x="25" y="100"/>
                    </a:lnTo>
                    <a:lnTo>
                      <a:pt x="29" y="71"/>
                    </a:lnTo>
                    <a:lnTo>
                      <a:pt x="37" y="74"/>
                    </a:lnTo>
                    <a:lnTo>
                      <a:pt x="35" y="95"/>
                    </a:lnTo>
                    <a:lnTo>
                      <a:pt x="57" y="80"/>
                    </a:lnTo>
                    <a:lnTo>
                      <a:pt x="63" y="33"/>
                    </a:lnTo>
                    <a:lnTo>
                      <a:pt x="63" y="27"/>
                    </a:lnTo>
                    <a:lnTo>
                      <a:pt x="62" y="17"/>
                    </a:lnTo>
                    <a:lnTo>
                      <a:pt x="62" y="5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Freeform 15"/>
              <p:cNvSpPr>
                <a:spLocks/>
              </p:cNvSpPr>
              <p:nvPr/>
            </p:nvSpPr>
            <p:spPr bwMode="auto">
              <a:xfrm>
                <a:off x="2747963" y="4195763"/>
                <a:ext cx="26988" cy="20638"/>
              </a:xfrm>
              <a:custGeom>
                <a:avLst/>
                <a:gdLst/>
                <a:ahLst/>
                <a:cxnLst>
                  <a:cxn ang="0">
                    <a:pos x="63" y="7"/>
                  </a:cxn>
                  <a:cxn ang="0">
                    <a:pos x="44" y="0"/>
                  </a:cxn>
                  <a:cxn ang="0">
                    <a:pos x="17" y="0"/>
                  </a:cxn>
                  <a:cxn ang="0">
                    <a:pos x="9" y="5"/>
                  </a:cxn>
                  <a:cxn ang="0">
                    <a:pos x="37" y="7"/>
                  </a:cxn>
                  <a:cxn ang="0">
                    <a:pos x="46" y="13"/>
                  </a:cxn>
                  <a:cxn ang="0">
                    <a:pos x="24" y="12"/>
                  </a:cxn>
                  <a:cxn ang="0">
                    <a:pos x="12" y="20"/>
                  </a:cxn>
                  <a:cxn ang="0">
                    <a:pos x="5" y="26"/>
                  </a:cxn>
                  <a:cxn ang="0">
                    <a:pos x="0" y="31"/>
                  </a:cxn>
                  <a:cxn ang="0">
                    <a:pos x="12" y="33"/>
                  </a:cxn>
                  <a:cxn ang="0">
                    <a:pos x="23" y="27"/>
                  </a:cxn>
                  <a:cxn ang="0">
                    <a:pos x="25" y="37"/>
                  </a:cxn>
                  <a:cxn ang="0">
                    <a:pos x="41" y="37"/>
                  </a:cxn>
                  <a:cxn ang="0">
                    <a:pos x="47" y="27"/>
                  </a:cxn>
                  <a:cxn ang="0">
                    <a:pos x="52" y="38"/>
                  </a:cxn>
                  <a:cxn ang="0">
                    <a:pos x="24" y="41"/>
                  </a:cxn>
                  <a:cxn ang="0">
                    <a:pos x="34" y="51"/>
                  </a:cxn>
                  <a:cxn ang="0">
                    <a:pos x="55" y="45"/>
                  </a:cxn>
                  <a:cxn ang="0">
                    <a:pos x="67" y="34"/>
                  </a:cxn>
                  <a:cxn ang="0">
                    <a:pos x="56" y="18"/>
                  </a:cxn>
                  <a:cxn ang="0">
                    <a:pos x="63" y="7"/>
                  </a:cxn>
                </a:cxnLst>
                <a:rect l="0" t="0" r="r" b="b"/>
                <a:pathLst>
                  <a:path w="67" h="51">
                    <a:moveTo>
                      <a:pt x="63" y="7"/>
                    </a:moveTo>
                    <a:lnTo>
                      <a:pt x="44" y="0"/>
                    </a:lnTo>
                    <a:lnTo>
                      <a:pt x="17" y="0"/>
                    </a:lnTo>
                    <a:lnTo>
                      <a:pt x="9" y="5"/>
                    </a:lnTo>
                    <a:lnTo>
                      <a:pt x="37" y="7"/>
                    </a:lnTo>
                    <a:lnTo>
                      <a:pt x="46" y="13"/>
                    </a:lnTo>
                    <a:lnTo>
                      <a:pt x="24" y="12"/>
                    </a:lnTo>
                    <a:lnTo>
                      <a:pt x="12" y="20"/>
                    </a:lnTo>
                    <a:lnTo>
                      <a:pt x="5" y="26"/>
                    </a:lnTo>
                    <a:lnTo>
                      <a:pt x="0" y="31"/>
                    </a:lnTo>
                    <a:lnTo>
                      <a:pt x="12" y="33"/>
                    </a:lnTo>
                    <a:lnTo>
                      <a:pt x="23" y="27"/>
                    </a:lnTo>
                    <a:lnTo>
                      <a:pt x="25" y="37"/>
                    </a:lnTo>
                    <a:lnTo>
                      <a:pt x="41" y="37"/>
                    </a:lnTo>
                    <a:lnTo>
                      <a:pt x="47" y="27"/>
                    </a:lnTo>
                    <a:lnTo>
                      <a:pt x="52" y="38"/>
                    </a:lnTo>
                    <a:lnTo>
                      <a:pt x="24" y="41"/>
                    </a:lnTo>
                    <a:lnTo>
                      <a:pt x="34" y="51"/>
                    </a:lnTo>
                    <a:lnTo>
                      <a:pt x="55" y="45"/>
                    </a:lnTo>
                    <a:lnTo>
                      <a:pt x="67" y="34"/>
                    </a:lnTo>
                    <a:lnTo>
                      <a:pt x="56" y="18"/>
                    </a:lnTo>
                    <a:lnTo>
                      <a:pt x="63" y="7"/>
                    </a:lnTo>
                    <a:close/>
                  </a:path>
                </a:pathLst>
              </a:custGeom>
              <a:solidFill>
                <a:srgbClr val="6019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Freeform 16"/>
              <p:cNvSpPr>
                <a:spLocks/>
              </p:cNvSpPr>
              <p:nvPr/>
            </p:nvSpPr>
            <p:spPr bwMode="auto">
              <a:xfrm>
                <a:off x="2787650" y="4198938"/>
                <a:ext cx="28575" cy="17463"/>
              </a:xfrm>
              <a:custGeom>
                <a:avLst/>
                <a:gdLst/>
                <a:ahLst/>
                <a:cxnLst>
                  <a:cxn ang="0">
                    <a:pos x="57" y="1"/>
                  </a:cxn>
                  <a:cxn ang="0">
                    <a:pos x="20" y="0"/>
                  </a:cxn>
                  <a:cxn ang="0">
                    <a:pos x="1" y="12"/>
                  </a:cxn>
                  <a:cxn ang="0">
                    <a:pos x="0" y="27"/>
                  </a:cxn>
                  <a:cxn ang="0">
                    <a:pos x="10" y="44"/>
                  </a:cxn>
                  <a:cxn ang="0">
                    <a:pos x="41" y="45"/>
                  </a:cxn>
                  <a:cxn ang="0">
                    <a:pos x="41" y="37"/>
                  </a:cxn>
                  <a:cxn ang="0">
                    <a:pos x="27" y="35"/>
                  </a:cxn>
                  <a:cxn ang="0">
                    <a:pos x="20" y="31"/>
                  </a:cxn>
                  <a:cxn ang="0">
                    <a:pos x="11" y="29"/>
                  </a:cxn>
                  <a:cxn ang="0">
                    <a:pos x="19" y="19"/>
                  </a:cxn>
                  <a:cxn ang="0">
                    <a:pos x="26" y="31"/>
                  </a:cxn>
                  <a:cxn ang="0">
                    <a:pos x="45" y="31"/>
                  </a:cxn>
                  <a:cxn ang="0">
                    <a:pos x="45" y="21"/>
                  </a:cxn>
                  <a:cxn ang="0">
                    <a:pos x="57" y="27"/>
                  </a:cxn>
                  <a:cxn ang="0">
                    <a:pos x="71" y="34"/>
                  </a:cxn>
                  <a:cxn ang="0">
                    <a:pos x="68" y="25"/>
                  </a:cxn>
                  <a:cxn ang="0">
                    <a:pos x="52" y="16"/>
                  </a:cxn>
                  <a:cxn ang="0">
                    <a:pos x="26" y="7"/>
                  </a:cxn>
                  <a:cxn ang="0">
                    <a:pos x="43" y="5"/>
                  </a:cxn>
                  <a:cxn ang="0">
                    <a:pos x="57" y="1"/>
                  </a:cxn>
                </a:cxnLst>
                <a:rect l="0" t="0" r="r" b="b"/>
                <a:pathLst>
                  <a:path w="71" h="45">
                    <a:moveTo>
                      <a:pt x="57" y="1"/>
                    </a:moveTo>
                    <a:lnTo>
                      <a:pt x="20" y="0"/>
                    </a:lnTo>
                    <a:lnTo>
                      <a:pt x="1" y="12"/>
                    </a:lnTo>
                    <a:lnTo>
                      <a:pt x="0" y="27"/>
                    </a:lnTo>
                    <a:lnTo>
                      <a:pt x="10" y="44"/>
                    </a:lnTo>
                    <a:lnTo>
                      <a:pt x="41" y="45"/>
                    </a:lnTo>
                    <a:lnTo>
                      <a:pt x="41" y="37"/>
                    </a:lnTo>
                    <a:lnTo>
                      <a:pt x="27" y="35"/>
                    </a:lnTo>
                    <a:lnTo>
                      <a:pt x="20" y="31"/>
                    </a:lnTo>
                    <a:lnTo>
                      <a:pt x="11" y="29"/>
                    </a:lnTo>
                    <a:lnTo>
                      <a:pt x="19" y="19"/>
                    </a:lnTo>
                    <a:lnTo>
                      <a:pt x="26" y="31"/>
                    </a:lnTo>
                    <a:lnTo>
                      <a:pt x="45" y="31"/>
                    </a:lnTo>
                    <a:lnTo>
                      <a:pt x="45" y="21"/>
                    </a:lnTo>
                    <a:lnTo>
                      <a:pt x="57" y="27"/>
                    </a:lnTo>
                    <a:lnTo>
                      <a:pt x="71" y="34"/>
                    </a:lnTo>
                    <a:lnTo>
                      <a:pt x="68" y="25"/>
                    </a:lnTo>
                    <a:lnTo>
                      <a:pt x="52" y="16"/>
                    </a:lnTo>
                    <a:lnTo>
                      <a:pt x="26" y="7"/>
                    </a:lnTo>
                    <a:lnTo>
                      <a:pt x="43" y="5"/>
                    </a:lnTo>
                    <a:lnTo>
                      <a:pt x="57" y="1"/>
                    </a:lnTo>
                    <a:close/>
                  </a:path>
                </a:pathLst>
              </a:custGeom>
              <a:solidFill>
                <a:srgbClr val="6019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17"/>
              <p:cNvSpPr>
                <a:spLocks/>
              </p:cNvSpPr>
              <p:nvPr/>
            </p:nvSpPr>
            <p:spPr bwMode="auto">
              <a:xfrm>
                <a:off x="2724150" y="4298951"/>
                <a:ext cx="65088" cy="10477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1" y="63"/>
                  </a:cxn>
                  <a:cxn ang="0">
                    <a:pos x="0" y="118"/>
                  </a:cxn>
                  <a:cxn ang="0">
                    <a:pos x="59" y="124"/>
                  </a:cxn>
                  <a:cxn ang="0">
                    <a:pos x="126" y="178"/>
                  </a:cxn>
                  <a:cxn ang="0">
                    <a:pos x="165" y="263"/>
                  </a:cxn>
                  <a:cxn ang="0">
                    <a:pos x="153" y="167"/>
                  </a:cxn>
                  <a:cxn ang="0">
                    <a:pos x="79" y="105"/>
                  </a:cxn>
                  <a:cxn ang="0">
                    <a:pos x="53" y="64"/>
                  </a:cxn>
                  <a:cxn ang="0">
                    <a:pos x="99" y="102"/>
                  </a:cxn>
                  <a:cxn ang="0">
                    <a:pos x="130" y="122"/>
                  </a:cxn>
                  <a:cxn ang="0">
                    <a:pos x="121" y="67"/>
                  </a:cxn>
                  <a:cxn ang="0">
                    <a:pos x="74" y="45"/>
                  </a:cxn>
                  <a:cxn ang="0">
                    <a:pos x="36" y="0"/>
                  </a:cxn>
                </a:cxnLst>
                <a:rect l="0" t="0" r="r" b="b"/>
                <a:pathLst>
                  <a:path w="165" h="263">
                    <a:moveTo>
                      <a:pt x="36" y="0"/>
                    </a:moveTo>
                    <a:lnTo>
                      <a:pt x="21" y="63"/>
                    </a:lnTo>
                    <a:lnTo>
                      <a:pt x="0" y="118"/>
                    </a:lnTo>
                    <a:lnTo>
                      <a:pt x="59" y="124"/>
                    </a:lnTo>
                    <a:lnTo>
                      <a:pt x="126" y="178"/>
                    </a:lnTo>
                    <a:lnTo>
                      <a:pt x="165" y="263"/>
                    </a:lnTo>
                    <a:lnTo>
                      <a:pt x="153" y="167"/>
                    </a:lnTo>
                    <a:lnTo>
                      <a:pt x="79" y="105"/>
                    </a:lnTo>
                    <a:lnTo>
                      <a:pt x="53" y="64"/>
                    </a:lnTo>
                    <a:lnTo>
                      <a:pt x="99" y="102"/>
                    </a:lnTo>
                    <a:lnTo>
                      <a:pt x="130" y="122"/>
                    </a:lnTo>
                    <a:lnTo>
                      <a:pt x="121" y="67"/>
                    </a:lnTo>
                    <a:lnTo>
                      <a:pt x="74" y="4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331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18"/>
              <p:cNvSpPr>
                <a:spLocks/>
              </p:cNvSpPr>
              <p:nvPr/>
            </p:nvSpPr>
            <p:spPr bwMode="auto">
              <a:xfrm>
                <a:off x="2792413" y="4335463"/>
                <a:ext cx="23813" cy="93663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27" y="15"/>
                  </a:cxn>
                  <a:cxn ang="0">
                    <a:pos x="17" y="78"/>
                  </a:cxn>
                  <a:cxn ang="0">
                    <a:pos x="0" y="166"/>
                  </a:cxn>
                  <a:cxn ang="0">
                    <a:pos x="8" y="237"/>
                  </a:cxn>
                  <a:cxn ang="0">
                    <a:pos x="22" y="170"/>
                  </a:cxn>
                  <a:cxn ang="0">
                    <a:pos x="35" y="27"/>
                  </a:cxn>
                  <a:cxn ang="0">
                    <a:pos x="62" y="32"/>
                  </a:cxn>
                  <a:cxn ang="0">
                    <a:pos x="60" y="0"/>
                  </a:cxn>
                </a:cxnLst>
                <a:rect l="0" t="0" r="r" b="b"/>
                <a:pathLst>
                  <a:path w="62" h="237">
                    <a:moveTo>
                      <a:pt x="60" y="0"/>
                    </a:moveTo>
                    <a:lnTo>
                      <a:pt x="27" y="15"/>
                    </a:lnTo>
                    <a:lnTo>
                      <a:pt x="17" y="78"/>
                    </a:lnTo>
                    <a:lnTo>
                      <a:pt x="0" y="166"/>
                    </a:lnTo>
                    <a:lnTo>
                      <a:pt x="8" y="237"/>
                    </a:lnTo>
                    <a:lnTo>
                      <a:pt x="22" y="170"/>
                    </a:lnTo>
                    <a:lnTo>
                      <a:pt x="35" y="27"/>
                    </a:lnTo>
                    <a:lnTo>
                      <a:pt x="62" y="32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FF331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19"/>
              <p:cNvSpPr>
                <a:spLocks/>
              </p:cNvSpPr>
              <p:nvPr/>
            </p:nvSpPr>
            <p:spPr bwMode="auto">
              <a:xfrm>
                <a:off x="2797175" y="4286251"/>
                <a:ext cx="168275" cy="258763"/>
              </a:xfrm>
              <a:custGeom>
                <a:avLst/>
                <a:gdLst/>
                <a:ahLst/>
                <a:cxnLst>
                  <a:cxn ang="0">
                    <a:pos x="209" y="61"/>
                  </a:cxn>
                  <a:cxn ang="0">
                    <a:pos x="371" y="273"/>
                  </a:cxn>
                  <a:cxn ang="0">
                    <a:pos x="408" y="382"/>
                  </a:cxn>
                  <a:cxn ang="0">
                    <a:pos x="418" y="437"/>
                  </a:cxn>
                  <a:cxn ang="0">
                    <a:pos x="422" y="481"/>
                  </a:cxn>
                  <a:cxn ang="0">
                    <a:pos x="410" y="523"/>
                  </a:cxn>
                  <a:cxn ang="0">
                    <a:pos x="375" y="566"/>
                  </a:cxn>
                  <a:cxn ang="0">
                    <a:pos x="340" y="586"/>
                  </a:cxn>
                  <a:cxn ang="0">
                    <a:pos x="309" y="604"/>
                  </a:cxn>
                  <a:cxn ang="0">
                    <a:pos x="276" y="617"/>
                  </a:cxn>
                  <a:cxn ang="0">
                    <a:pos x="238" y="621"/>
                  </a:cxn>
                  <a:cxn ang="0">
                    <a:pos x="187" y="603"/>
                  </a:cxn>
                  <a:cxn ang="0">
                    <a:pos x="178" y="648"/>
                  </a:cxn>
                  <a:cxn ang="0">
                    <a:pos x="162" y="649"/>
                  </a:cxn>
                  <a:cxn ang="0">
                    <a:pos x="148" y="627"/>
                  </a:cxn>
                  <a:cxn ang="0">
                    <a:pos x="136" y="590"/>
                  </a:cxn>
                  <a:cxn ang="0">
                    <a:pos x="159" y="499"/>
                  </a:cxn>
                  <a:cxn ang="0">
                    <a:pos x="187" y="508"/>
                  </a:cxn>
                  <a:cxn ang="0">
                    <a:pos x="211" y="473"/>
                  </a:cxn>
                  <a:cxn ang="0">
                    <a:pos x="292" y="527"/>
                  </a:cxn>
                  <a:cxn ang="0">
                    <a:pos x="320" y="536"/>
                  </a:cxn>
                  <a:cxn ang="0">
                    <a:pos x="333" y="497"/>
                  </a:cxn>
                  <a:cxn ang="0">
                    <a:pos x="381" y="482"/>
                  </a:cxn>
                  <a:cxn ang="0">
                    <a:pos x="350" y="458"/>
                  </a:cxn>
                  <a:cxn ang="0">
                    <a:pos x="291" y="434"/>
                  </a:cxn>
                  <a:cxn ang="0">
                    <a:pos x="249" y="404"/>
                  </a:cxn>
                  <a:cxn ang="0">
                    <a:pos x="284" y="302"/>
                  </a:cxn>
                  <a:cxn ang="0">
                    <a:pos x="248" y="317"/>
                  </a:cxn>
                  <a:cxn ang="0">
                    <a:pos x="259" y="205"/>
                  </a:cxn>
                  <a:cxn ang="0">
                    <a:pos x="221" y="299"/>
                  </a:cxn>
                  <a:cxn ang="0">
                    <a:pos x="208" y="465"/>
                  </a:cxn>
                  <a:cxn ang="0">
                    <a:pos x="119" y="490"/>
                  </a:cxn>
                  <a:cxn ang="0">
                    <a:pos x="127" y="385"/>
                  </a:cxn>
                  <a:cxn ang="0">
                    <a:pos x="83" y="521"/>
                  </a:cxn>
                  <a:cxn ang="0">
                    <a:pos x="0" y="510"/>
                  </a:cxn>
                  <a:cxn ang="0">
                    <a:pos x="27" y="158"/>
                  </a:cxn>
                  <a:cxn ang="0">
                    <a:pos x="78" y="76"/>
                  </a:cxn>
                  <a:cxn ang="0">
                    <a:pos x="105" y="177"/>
                  </a:cxn>
                  <a:cxn ang="0">
                    <a:pos x="87" y="371"/>
                  </a:cxn>
                  <a:cxn ang="0">
                    <a:pos x="123" y="150"/>
                  </a:cxn>
                  <a:cxn ang="0">
                    <a:pos x="147" y="126"/>
                  </a:cxn>
                  <a:cxn ang="0">
                    <a:pos x="196" y="311"/>
                  </a:cxn>
                  <a:cxn ang="0">
                    <a:pos x="148" y="98"/>
                  </a:cxn>
                  <a:cxn ang="0">
                    <a:pos x="101" y="65"/>
                  </a:cxn>
                  <a:cxn ang="0">
                    <a:pos x="49" y="24"/>
                  </a:cxn>
                  <a:cxn ang="0">
                    <a:pos x="53" y="4"/>
                  </a:cxn>
                </a:cxnLst>
                <a:rect l="0" t="0" r="r" b="b"/>
                <a:pathLst>
                  <a:path w="422" h="653">
                    <a:moveTo>
                      <a:pt x="52" y="0"/>
                    </a:moveTo>
                    <a:lnTo>
                      <a:pt x="209" y="61"/>
                    </a:lnTo>
                    <a:lnTo>
                      <a:pt x="312" y="175"/>
                    </a:lnTo>
                    <a:lnTo>
                      <a:pt x="371" y="273"/>
                    </a:lnTo>
                    <a:lnTo>
                      <a:pt x="375" y="321"/>
                    </a:lnTo>
                    <a:lnTo>
                      <a:pt x="408" y="382"/>
                    </a:lnTo>
                    <a:lnTo>
                      <a:pt x="414" y="411"/>
                    </a:lnTo>
                    <a:lnTo>
                      <a:pt x="418" y="437"/>
                    </a:lnTo>
                    <a:lnTo>
                      <a:pt x="422" y="460"/>
                    </a:lnTo>
                    <a:lnTo>
                      <a:pt x="422" y="481"/>
                    </a:lnTo>
                    <a:lnTo>
                      <a:pt x="418" y="503"/>
                    </a:lnTo>
                    <a:lnTo>
                      <a:pt x="410" y="523"/>
                    </a:lnTo>
                    <a:lnTo>
                      <a:pt x="396" y="543"/>
                    </a:lnTo>
                    <a:lnTo>
                      <a:pt x="375" y="566"/>
                    </a:lnTo>
                    <a:lnTo>
                      <a:pt x="357" y="575"/>
                    </a:lnTo>
                    <a:lnTo>
                      <a:pt x="340" y="586"/>
                    </a:lnTo>
                    <a:lnTo>
                      <a:pt x="324" y="596"/>
                    </a:lnTo>
                    <a:lnTo>
                      <a:pt x="309" y="604"/>
                    </a:lnTo>
                    <a:lnTo>
                      <a:pt x="293" y="612"/>
                    </a:lnTo>
                    <a:lnTo>
                      <a:pt x="276" y="617"/>
                    </a:lnTo>
                    <a:lnTo>
                      <a:pt x="258" y="620"/>
                    </a:lnTo>
                    <a:lnTo>
                      <a:pt x="238" y="621"/>
                    </a:lnTo>
                    <a:lnTo>
                      <a:pt x="188" y="572"/>
                    </a:lnTo>
                    <a:lnTo>
                      <a:pt x="187" y="603"/>
                    </a:lnTo>
                    <a:lnTo>
                      <a:pt x="185" y="632"/>
                    </a:lnTo>
                    <a:lnTo>
                      <a:pt x="178" y="648"/>
                    </a:lnTo>
                    <a:lnTo>
                      <a:pt x="171" y="653"/>
                    </a:lnTo>
                    <a:lnTo>
                      <a:pt x="162" y="649"/>
                    </a:lnTo>
                    <a:lnTo>
                      <a:pt x="155" y="639"/>
                    </a:lnTo>
                    <a:lnTo>
                      <a:pt x="148" y="627"/>
                    </a:lnTo>
                    <a:lnTo>
                      <a:pt x="142" y="609"/>
                    </a:lnTo>
                    <a:lnTo>
                      <a:pt x="136" y="590"/>
                    </a:lnTo>
                    <a:lnTo>
                      <a:pt x="101" y="512"/>
                    </a:lnTo>
                    <a:lnTo>
                      <a:pt x="159" y="499"/>
                    </a:lnTo>
                    <a:lnTo>
                      <a:pt x="187" y="488"/>
                    </a:lnTo>
                    <a:lnTo>
                      <a:pt x="187" y="508"/>
                    </a:lnTo>
                    <a:lnTo>
                      <a:pt x="207" y="500"/>
                    </a:lnTo>
                    <a:lnTo>
                      <a:pt x="211" y="473"/>
                    </a:lnTo>
                    <a:lnTo>
                      <a:pt x="242" y="478"/>
                    </a:lnTo>
                    <a:lnTo>
                      <a:pt x="292" y="527"/>
                    </a:lnTo>
                    <a:lnTo>
                      <a:pt x="303" y="568"/>
                    </a:lnTo>
                    <a:lnTo>
                      <a:pt x="320" y="536"/>
                    </a:lnTo>
                    <a:lnTo>
                      <a:pt x="277" y="487"/>
                    </a:lnTo>
                    <a:lnTo>
                      <a:pt x="333" y="497"/>
                    </a:lnTo>
                    <a:lnTo>
                      <a:pt x="368" y="513"/>
                    </a:lnTo>
                    <a:lnTo>
                      <a:pt x="381" y="482"/>
                    </a:lnTo>
                    <a:lnTo>
                      <a:pt x="299" y="467"/>
                    </a:lnTo>
                    <a:lnTo>
                      <a:pt x="350" y="458"/>
                    </a:lnTo>
                    <a:lnTo>
                      <a:pt x="331" y="435"/>
                    </a:lnTo>
                    <a:lnTo>
                      <a:pt x="291" y="434"/>
                    </a:lnTo>
                    <a:lnTo>
                      <a:pt x="243" y="448"/>
                    </a:lnTo>
                    <a:lnTo>
                      <a:pt x="249" y="404"/>
                    </a:lnTo>
                    <a:lnTo>
                      <a:pt x="282" y="358"/>
                    </a:lnTo>
                    <a:lnTo>
                      <a:pt x="284" y="302"/>
                    </a:lnTo>
                    <a:lnTo>
                      <a:pt x="255" y="337"/>
                    </a:lnTo>
                    <a:lnTo>
                      <a:pt x="248" y="317"/>
                    </a:lnTo>
                    <a:lnTo>
                      <a:pt x="257" y="274"/>
                    </a:lnTo>
                    <a:lnTo>
                      <a:pt x="259" y="205"/>
                    </a:lnTo>
                    <a:lnTo>
                      <a:pt x="235" y="241"/>
                    </a:lnTo>
                    <a:lnTo>
                      <a:pt x="221" y="299"/>
                    </a:lnTo>
                    <a:lnTo>
                      <a:pt x="217" y="415"/>
                    </a:lnTo>
                    <a:lnTo>
                      <a:pt x="208" y="465"/>
                    </a:lnTo>
                    <a:lnTo>
                      <a:pt x="159" y="491"/>
                    </a:lnTo>
                    <a:lnTo>
                      <a:pt x="119" y="490"/>
                    </a:lnTo>
                    <a:lnTo>
                      <a:pt x="120" y="448"/>
                    </a:lnTo>
                    <a:lnTo>
                      <a:pt x="127" y="385"/>
                    </a:lnTo>
                    <a:lnTo>
                      <a:pt x="101" y="432"/>
                    </a:lnTo>
                    <a:lnTo>
                      <a:pt x="83" y="521"/>
                    </a:lnTo>
                    <a:lnTo>
                      <a:pt x="43" y="520"/>
                    </a:lnTo>
                    <a:lnTo>
                      <a:pt x="0" y="510"/>
                    </a:lnTo>
                    <a:lnTo>
                      <a:pt x="11" y="417"/>
                    </a:lnTo>
                    <a:lnTo>
                      <a:pt x="27" y="158"/>
                    </a:lnTo>
                    <a:lnTo>
                      <a:pt x="53" y="104"/>
                    </a:lnTo>
                    <a:lnTo>
                      <a:pt x="78" y="76"/>
                    </a:lnTo>
                    <a:lnTo>
                      <a:pt x="109" y="101"/>
                    </a:lnTo>
                    <a:lnTo>
                      <a:pt x="105" y="177"/>
                    </a:lnTo>
                    <a:lnTo>
                      <a:pt x="90" y="299"/>
                    </a:lnTo>
                    <a:lnTo>
                      <a:pt x="87" y="371"/>
                    </a:lnTo>
                    <a:lnTo>
                      <a:pt x="118" y="305"/>
                    </a:lnTo>
                    <a:lnTo>
                      <a:pt x="123" y="150"/>
                    </a:lnTo>
                    <a:lnTo>
                      <a:pt x="121" y="74"/>
                    </a:lnTo>
                    <a:lnTo>
                      <a:pt x="147" y="126"/>
                    </a:lnTo>
                    <a:lnTo>
                      <a:pt x="160" y="211"/>
                    </a:lnTo>
                    <a:lnTo>
                      <a:pt x="196" y="311"/>
                    </a:lnTo>
                    <a:lnTo>
                      <a:pt x="182" y="247"/>
                    </a:lnTo>
                    <a:lnTo>
                      <a:pt x="148" y="98"/>
                    </a:lnTo>
                    <a:lnTo>
                      <a:pt x="121" y="54"/>
                    </a:lnTo>
                    <a:lnTo>
                      <a:pt x="101" y="65"/>
                    </a:lnTo>
                    <a:lnTo>
                      <a:pt x="48" y="28"/>
                    </a:lnTo>
                    <a:lnTo>
                      <a:pt x="49" y="24"/>
                    </a:lnTo>
                    <a:lnTo>
                      <a:pt x="52" y="14"/>
                    </a:lnTo>
                    <a:lnTo>
                      <a:pt x="53" y="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20"/>
              <p:cNvSpPr>
                <a:spLocks/>
              </p:cNvSpPr>
              <p:nvPr/>
            </p:nvSpPr>
            <p:spPr bwMode="auto">
              <a:xfrm>
                <a:off x="2684463" y="4349751"/>
                <a:ext cx="106363" cy="130175"/>
              </a:xfrm>
              <a:custGeom>
                <a:avLst/>
                <a:gdLst/>
                <a:ahLst/>
                <a:cxnLst>
                  <a:cxn ang="0">
                    <a:pos x="260" y="172"/>
                  </a:cxn>
                  <a:cxn ang="0">
                    <a:pos x="270" y="279"/>
                  </a:cxn>
                  <a:cxn ang="0">
                    <a:pos x="228" y="195"/>
                  </a:cxn>
                  <a:cxn ang="0">
                    <a:pos x="179" y="130"/>
                  </a:cxn>
                  <a:cxn ang="0">
                    <a:pos x="114" y="48"/>
                  </a:cxn>
                  <a:cxn ang="0">
                    <a:pos x="124" y="100"/>
                  </a:cxn>
                  <a:cxn ang="0">
                    <a:pos x="215" y="230"/>
                  </a:cxn>
                  <a:cxn ang="0">
                    <a:pos x="235" y="324"/>
                  </a:cxn>
                  <a:cxn ang="0">
                    <a:pos x="184" y="327"/>
                  </a:cxn>
                  <a:cxn ang="0">
                    <a:pos x="97" y="210"/>
                  </a:cxn>
                  <a:cxn ang="0">
                    <a:pos x="7" y="33"/>
                  </a:cxn>
                  <a:cxn ang="0">
                    <a:pos x="0" y="0"/>
                  </a:cxn>
                  <a:cxn ang="0">
                    <a:pos x="65" y="25"/>
                  </a:cxn>
                  <a:cxn ang="0">
                    <a:pos x="84" y="7"/>
                  </a:cxn>
                  <a:cxn ang="0">
                    <a:pos x="106" y="11"/>
                  </a:cxn>
                  <a:cxn ang="0">
                    <a:pos x="125" y="17"/>
                  </a:cxn>
                  <a:cxn ang="0">
                    <a:pos x="143" y="21"/>
                  </a:cxn>
                  <a:cxn ang="0">
                    <a:pos x="157" y="26"/>
                  </a:cxn>
                  <a:cxn ang="0">
                    <a:pos x="169" y="31"/>
                  </a:cxn>
                  <a:cxn ang="0">
                    <a:pos x="180" y="37"/>
                  </a:cxn>
                  <a:cxn ang="0">
                    <a:pos x="190" y="43"/>
                  </a:cxn>
                  <a:cxn ang="0">
                    <a:pos x="198" y="52"/>
                  </a:cxn>
                  <a:cxn ang="0">
                    <a:pos x="204" y="60"/>
                  </a:cxn>
                  <a:cxn ang="0">
                    <a:pos x="212" y="71"/>
                  </a:cxn>
                  <a:cxn ang="0">
                    <a:pos x="218" y="83"/>
                  </a:cxn>
                  <a:cxn ang="0">
                    <a:pos x="225" y="97"/>
                  </a:cxn>
                  <a:cxn ang="0">
                    <a:pos x="232" y="112"/>
                  </a:cxn>
                  <a:cxn ang="0">
                    <a:pos x="241" y="129"/>
                  </a:cxn>
                  <a:cxn ang="0">
                    <a:pos x="249" y="149"/>
                  </a:cxn>
                  <a:cxn ang="0">
                    <a:pos x="260" y="172"/>
                  </a:cxn>
                </a:cxnLst>
                <a:rect l="0" t="0" r="r" b="b"/>
                <a:pathLst>
                  <a:path w="270" h="327">
                    <a:moveTo>
                      <a:pt x="260" y="172"/>
                    </a:moveTo>
                    <a:lnTo>
                      <a:pt x="270" y="279"/>
                    </a:lnTo>
                    <a:lnTo>
                      <a:pt x="228" y="195"/>
                    </a:lnTo>
                    <a:lnTo>
                      <a:pt x="179" y="130"/>
                    </a:lnTo>
                    <a:lnTo>
                      <a:pt x="114" y="48"/>
                    </a:lnTo>
                    <a:lnTo>
                      <a:pt x="124" y="100"/>
                    </a:lnTo>
                    <a:lnTo>
                      <a:pt x="215" y="230"/>
                    </a:lnTo>
                    <a:lnTo>
                      <a:pt x="235" y="324"/>
                    </a:lnTo>
                    <a:lnTo>
                      <a:pt x="184" y="327"/>
                    </a:lnTo>
                    <a:lnTo>
                      <a:pt x="97" y="210"/>
                    </a:lnTo>
                    <a:lnTo>
                      <a:pt x="7" y="33"/>
                    </a:lnTo>
                    <a:lnTo>
                      <a:pt x="0" y="0"/>
                    </a:lnTo>
                    <a:lnTo>
                      <a:pt x="65" y="25"/>
                    </a:lnTo>
                    <a:lnTo>
                      <a:pt x="84" y="7"/>
                    </a:lnTo>
                    <a:lnTo>
                      <a:pt x="106" y="11"/>
                    </a:lnTo>
                    <a:lnTo>
                      <a:pt x="125" y="17"/>
                    </a:lnTo>
                    <a:lnTo>
                      <a:pt x="143" y="21"/>
                    </a:lnTo>
                    <a:lnTo>
                      <a:pt x="157" y="26"/>
                    </a:lnTo>
                    <a:lnTo>
                      <a:pt x="169" y="31"/>
                    </a:lnTo>
                    <a:lnTo>
                      <a:pt x="180" y="37"/>
                    </a:lnTo>
                    <a:lnTo>
                      <a:pt x="190" y="43"/>
                    </a:lnTo>
                    <a:lnTo>
                      <a:pt x="198" y="52"/>
                    </a:lnTo>
                    <a:lnTo>
                      <a:pt x="204" y="60"/>
                    </a:lnTo>
                    <a:lnTo>
                      <a:pt x="212" y="71"/>
                    </a:lnTo>
                    <a:lnTo>
                      <a:pt x="218" y="83"/>
                    </a:lnTo>
                    <a:lnTo>
                      <a:pt x="225" y="97"/>
                    </a:lnTo>
                    <a:lnTo>
                      <a:pt x="232" y="112"/>
                    </a:lnTo>
                    <a:lnTo>
                      <a:pt x="241" y="129"/>
                    </a:lnTo>
                    <a:lnTo>
                      <a:pt x="249" y="149"/>
                    </a:lnTo>
                    <a:lnTo>
                      <a:pt x="260" y="172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21"/>
              <p:cNvSpPr>
                <a:spLocks/>
              </p:cNvSpPr>
              <p:nvPr/>
            </p:nvSpPr>
            <p:spPr bwMode="auto">
              <a:xfrm>
                <a:off x="2803525" y="4538663"/>
                <a:ext cx="103188" cy="387350"/>
              </a:xfrm>
              <a:custGeom>
                <a:avLst/>
                <a:gdLst/>
                <a:ahLst/>
                <a:cxnLst>
                  <a:cxn ang="0">
                    <a:pos x="245" y="0"/>
                  </a:cxn>
                  <a:cxn ang="0">
                    <a:pos x="241" y="120"/>
                  </a:cxn>
                  <a:cxn ang="0">
                    <a:pos x="240" y="212"/>
                  </a:cxn>
                  <a:cxn ang="0">
                    <a:pos x="262" y="593"/>
                  </a:cxn>
                  <a:cxn ang="0">
                    <a:pos x="250" y="961"/>
                  </a:cxn>
                  <a:cxn ang="0">
                    <a:pos x="128" y="975"/>
                  </a:cxn>
                  <a:cxn ang="0">
                    <a:pos x="23" y="972"/>
                  </a:cxn>
                  <a:cxn ang="0">
                    <a:pos x="25" y="910"/>
                  </a:cxn>
                  <a:cxn ang="0">
                    <a:pos x="29" y="779"/>
                  </a:cxn>
                  <a:cxn ang="0">
                    <a:pos x="40" y="462"/>
                  </a:cxn>
                  <a:cxn ang="0">
                    <a:pos x="54" y="542"/>
                  </a:cxn>
                  <a:cxn ang="0">
                    <a:pos x="112" y="658"/>
                  </a:cxn>
                  <a:cxn ang="0">
                    <a:pos x="123" y="817"/>
                  </a:cxn>
                  <a:cxn ang="0">
                    <a:pos x="144" y="738"/>
                  </a:cxn>
                  <a:cxn ang="0">
                    <a:pos x="130" y="615"/>
                  </a:cxn>
                  <a:cxn ang="0">
                    <a:pos x="67" y="419"/>
                  </a:cxn>
                  <a:cxn ang="0">
                    <a:pos x="28" y="252"/>
                  </a:cxn>
                  <a:cxn ang="0">
                    <a:pos x="0" y="39"/>
                  </a:cxn>
                  <a:cxn ang="0">
                    <a:pos x="43" y="58"/>
                  </a:cxn>
                  <a:cxn ang="0">
                    <a:pos x="75" y="138"/>
                  </a:cxn>
                  <a:cxn ang="0">
                    <a:pos x="129" y="378"/>
                  </a:cxn>
                  <a:cxn ang="0">
                    <a:pos x="116" y="254"/>
                  </a:cxn>
                  <a:cxn ang="0">
                    <a:pos x="78" y="11"/>
                  </a:cxn>
                  <a:cxn ang="0">
                    <a:pos x="139" y="61"/>
                  </a:cxn>
                  <a:cxn ang="0">
                    <a:pos x="145" y="59"/>
                  </a:cxn>
                  <a:cxn ang="0">
                    <a:pos x="156" y="53"/>
                  </a:cxn>
                  <a:cxn ang="0">
                    <a:pos x="175" y="44"/>
                  </a:cxn>
                  <a:cxn ang="0">
                    <a:pos x="195" y="33"/>
                  </a:cxn>
                  <a:cxn ang="0">
                    <a:pos x="215" y="23"/>
                  </a:cxn>
                  <a:cxn ang="0">
                    <a:pos x="231" y="13"/>
                  </a:cxn>
                  <a:cxn ang="0">
                    <a:pos x="243" y="5"/>
                  </a:cxn>
                  <a:cxn ang="0">
                    <a:pos x="245" y="0"/>
                  </a:cxn>
                </a:cxnLst>
                <a:rect l="0" t="0" r="r" b="b"/>
                <a:pathLst>
                  <a:path w="262" h="975">
                    <a:moveTo>
                      <a:pt x="245" y="0"/>
                    </a:moveTo>
                    <a:lnTo>
                      <a:pt x="241" y="120"/>
                    </a:lnTo>
                    <a:lnTo>
                      <a:pt x="240" y="212"/>
                    </a:lnTo>
                    <a:lnTo>
                      <a:pt x="262" y="593"/>
                    </a:lnTo>
                    <a:lnTo>
                      <a:pt x="250" y="961"/>
                    </a:lnTo>
                    <a:lnTo>
                      <a:pt x="128" y="975"/>
                    </a:lnTo>
                    <a:lnTo>
                      <a:pt x="23" y="972"/>
                    </a:lnTo>
                    <a:lnTo>
                      <a:pt x="25" y="910"/>
                    </a:lnTo>
                    <a:lnTo>
                      <a:pt x="29" y="779"/>
                    </a:lnTo>
                    <a:lnTo>
                      <a:pt x="40" y="462"/>
                    </a:lnTo>
                    <a:lnTo>
                      <a:pt x="54" y="542"/>
                    </a:lnTo>
                    <a:lnTo>
                      <a:pt x="112" y="658"/>
                    </a:lnTo>
                    <a:lnTo>
                      <a:pt x="123" y="817"/>
                    </a:lnTo>
                    <a:lnTo>
                      <a:pt x="144" y="738"/>
                    </a:lnTo>
                    <a:lnTo>
                      <a:pt x="130" y="615"/>
                    </a:lnTo>
                    <a:lnTo>
                      <a:pt x="67" y="419"/>
                    </a:lnTo>
                    <a:lnTo>
                      <a:pt x="28" y="252"/>
                    </a:lnTo>
                    <a:lnTo>
                      <a:pt x="0" y="39"/>
                    </a:lnTo>
                    <a:lnTo>
                      <a:pt x="43" y="58"/>
                    </a:lnTo>
                    <a:lnTo>
                      <a:pt x="75" y="138"/>
                    </a:lnTo>
                    <a:lnTo>
                      <a:pt x="129" y="378"/>
                    </a:lnTo>
                    <a:lnTo>
                      <a:pt x="116" y="254"/>
                    </a:lnTo>
                    <a:lnTo>
                      <a:pt x="78" y="11"/>
                    </a:lnTo>
                    <a:lnTo>
                      <a:pt x="139" y="61"/>
                    </a:lnTo>
                    <a:lnTo>
                      <a:pt x="145" y="59"/>
                    </a:lnTo>
                    <a:lnTo>
                      <a:pt x="156" y="53"/>
                    </a:lnTo>
                    <a:lnTo>
                      <a:pt x="175" y="44"/>
                    </a:lnTo>
                    <a:lnTo>
                      <a:pt x="195" y="33"/>
                    </a:lnTo>
                    <a:lnTo>
                      <a:pt x="215" y="23"/>
                    </a:lnTo>
                    <a:lnTo>
                      <a:pt x="231" y="13"/>
                    </a:lnTo>
                    <a:lnTo>
                      <a:pt x="243" y="5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22"/>
              <p:cNvSpPr>
                <a:spLocks/>
              </p:cNvSpPr>
              <p:nvPr/>
            </p:nvSpPr>
            <p:spPr bwMode="auto">
              <a:xfrm>
                <a:off x="2686050" y="4548188"/>
                <a:ext cx="120650" cy="381000"/>
              </a:xfrm>
              <a:custGeom>
                <a:avLst/>
                <a:gdLst/>
                <a:ahLst/>
                <a:cxnLst>
                  <a:cxn ang="0">
                    <a:pos x="268" y="66"/>
                  </a:cxn>
                  <a:cxn ang="0">
                    <a:pos x="279" y="243"/>
                  </a:cxn>
                  <a:cxn ang="0">
                    <a:pos x="305" y="507"/>
                  </a:cxn>
                  <a:cxn ang="0">
                    <a:pos x="291" y="957"/>
                  </a:cxn>
                  <a:cxn ang="0">
                    <a:pos x="109" y="933"/>
                  </a:cxn>
                  <a:cxn ang="0">
                    <a:pos x="0" y="928"/>
                  </a:cxn>
                  <a:cxn ang="0">
                    <a:pos x="43" y="771"/>
                  </a:cxn>
                  <a:cxn ang="0">
                    <a:pos x="54" y="437"/>
                  </a:cxn>
                  <a:cxn ang="0">
                    <a:pos x="79" y="509"/>
                  </a:cxn>
                  <a:cxn ang="0">
                    <a:pos x="91" y="640"/>
                  </a:cxn>
                  <a:cxn ang="0">
                    <a:pos x="210" y="759"/>
                  </a:cxn>
                  <a:cxn ang="0">
                    <a:pos x="189" y="618"/>
                  </a:cxn>
                  <a:cxn ang="0">
                    <a:pos x="109" y="309"/>
                  </a:cxn>
                  <a:cxn ang="0">
                    <a:pos x="112" y="278"/>
                  </a:cxn>
                  <a:cxn ang="0">
                    <a:pos x="107" y="243"/>
                  </a:cxn>
                  <a:cxn ang="0">
                    <a:pos x="99" y="205"/>
                  </a:cxn>
                  <a:cxn ang="0">
                    <a:pos x="87" y="167"/>
                  </a:cxn>
                  <a:cxn ang="0">
                    <a:pos x="75" y="130"/>
                  </a:cxn>
                  <a:cxn ang="0">
                    <a:pos x="66" y="97"/>
                  </a:cxn>
                  <a:cxn ang="0">
                    <a:pos x="59" y="70"/>
                  </a:cxn>
                  <a:cxn ang="0">
                    <a:pos x="58" y="50"/>
                  </a:cxn>
                  <a:cxn ang="0">
                    <a:pos x="60" y="42"/>
                  </a:cxn>
                  <a:cxn ang="0">
                    <a:pos x="64" y="35"/>
                  </a:cxn>
                  <a:cxn ang="0">
                    <a:pos x="68" y="33"/>
                  </a:cxn>
                  <a:cxn ang="0">
                    <a:pos x="74" y="34"/>
                  </a:cxn>
                  <a:cxn ang="0">
                    <a:pos x="81" y="38"/>
                  </a:cxn>
                  <a:cxn ang="0">
                    <a:pos x="89" y="48"/>
                  </a:cxn>
                  <a:cxn ang="0">
                    <a:pos x="99" y="61"/>
                  </a:cxn>
                  <a:cxn ang="0">
                    <a:pos x="110" y="79"/>
                  </a:cxn>
                  <a:cxn ang="0">
                    <a:pos x="221" y="170"/>
                  </a:cxn>
                  <a:cxn ang="0">
                    <a:pos x="197" y="90"/>
                  </a:cxn>
                  <a:cxn ang="0">
                    <a:pos x="130" y="0"/>
                  </a:cxn>
                  <a:cxn ang="0">
                    <a:pos x="252" y="13"/>
                  </a:cxn>
                  <a:cxn ang="0">
                    <a:pos x="268" y="66"/>
                  </a:cxn>
                </a:cxnLst>
                <a:rect l="0" t="0" r="r" b="b"/>
                <a:pathLst>
                  <a:path w="305" h="957">
                    <a:moveTo>
                      <a:pt x="268" y="66"/>
                    </a:moveTo>
                    <a:lnTo>
                      <a:pt x="279" y="243"/>
                    </a:lnTo>
                    <a:lnTo>
                      <a:pt x="305" y="507"/>
                    </a:lnTo>
                    <a:lnTo>
                      <a:pt x="291" y="957"/>
                    </a:lnTo>
                    <a:lnTo>
                      <a:pt x="109" y="933"/>
                    </a:lnTo>
                    <a:lnTo>
                      <a:pt x="0" y="928"/>
                    </a:lnTo>
                    <a:lnTo>
                      <a:pt x="43" y="771"/>
                    </a:lnTo>
                    <a:lnTo>
                      <a:pt x="54" y="437"/>
                    </a:lnTo>
                    <a:lnTo>
                      <a:pt x="79" y="509"/>
                    </a:lnTo>
                    <a:lnTo>
                      <a:pt x="91" y="640"/>
                    </a:lnTo>
                    <a:lnTo>
                      <a:pt x="210" y="759"/>
                    </a:lnTo>
                    <a:lnTo>
                      <a:pt x="189" y="618"/>
                    </a:lnTo>
                    <a:lnTo>
                      <a:pt x="109" y="309"/>
                    </a:lnTo>
                    <a:lnTo>
                      <a:pt x="112" y="278"/>
                    </a:lnTo>
                    <a:lnTo>
                      <a:pt x="107" y="243"/>
                    </a:lnTo>
                    <a:lnTo>
                      <a:pt x="99" y="205"/>
                    </a:lnTo>
                    <a:lnTo>
                      <a:pt x="87" y="167"/>
                    </a:lnTo>
                    <a:lnTo>
                      <a:pt x="75" y="130"/>
                    </a:lnTo>
                    <a:lnTo>
                      <a:pt x="66" y="97"/>
                    </a:lnTo>
                    <a:lnTo>
                      <a:pt x="59" y="70"/>
                    </a:lnTo>
                    <a:lnTo>
                      <a:pt x="58" y="50"/>
                    </a:lnTo>
                    <a:lnTo>
                      <a:pt x="60" y="42"/>
                    </a:lnTo>
                    <a:lnTo>
                      <a:pt x="64" y="35"/>
                    </a:lnTo>
                    <a:lnTo>
                      <a:pt x="68" y="33"/>
                    </a:lnTo>
                    <a:lnTo>
                      <a:pt x="74" y="34"/>
                    </a:lnTo>
                    <a:lnTo>
                      <a:pt x="81" y="38"/>
                    </a:lnTo>
                    <a:lnTo>
                      <a:pt x="89" y="48"/>
                    </a:lnTo>
                    <a:lnTo>
                      <a:pt x="99" y="61"/>
                    </a:lnTo>
                    <a:lnTo>
                      <a:pt x="110" y="79"/>
                    </a:lnTo>
                    <a:lnTo>
                      <a:pt x="221" y="170"/>
                    </a:lnTo>
                    <a:lnTo>
                      <a:pt x="197" y="90"/>
                    </a:lnTo>
                    <a:lnTo>
                      <a:pt x="130" y="0"/>
                    </a:lnTo>
                    <a:lnTo>
                      <a:pt x="252" y="13"/>
                    </a:lnTo>
                    <a:lnTo>
                      <a:pt x="268" y="66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23"/>
              <p:cNvSpPr>
                <a:spLocks/>
              </p:cNvSpPr>
              <p:nvPr/>
            </p:nvSpPr>
            <p:spPr bwMode="auto">
              <a:xfrm>
                <a:off x="2614613" y="4341813"/>
                <a:ext cx="177800" cy="211138"/>
              </a:xfrm>
              <a:custGeom>
                <a:avLst/>
                <a:gdLst/>
                <a:ahLst/>
                <a:cxnLst>
                  <a:cxn ang="0">
                    <a:pos x="371" y="340"/>
                  </a:cxn>
                  <a:cxn ang="0">
                    <a:pos x="206" y="0"/>
                  </a:cxn>
                  <a:cxn ang="0">
                    <a:pos x="0" y="55"/>
                  </a:cxn>
                  <a:cxn ang="0">
                    <a:pos x="106" y="320"/>
                  </a:cxn>
                  <a:cxn ang="0">
                    <a:pos x="152" y="294"/>
                  </a:cxn>
                  <a:cxn ang="0">
                    <a:pos x="185" y="275"/>
                  </a:cxn>
                  <a:cxn ang="0">
                    <a:pos x="220" y="300"/>
                  </a:cxn>
                  <a:cxn ang="0">
                    <a:pos x="257" y="345"/>
                  </a:cxn>
                  <a:cxn ang="0">
                    <a:pos x="253" y="431"/>
                  </a:cxn>
                  <a:cxn ang="0">
                    <a:pos x="199" y="463"/>
                  </a:cxn>
                  <a:cxn ang="0">
                    <a:pos x="222" y="505"/>
                  </a:cxn>
                  <a:cxn ang="0">
                    <a:pos x="447" y="531"/>
                  </a:cxn>
                  <a:cxn ang="0">
                    <a:pos x="431" y="495"/>
                  </a:cxn>
                  <a:cxn ang="0">
                    <a:pos x="371" y="340"/>
                  </a:cxn>
                </a:cxnLst>
                <a:rect l="0" t="0" r="r" b="b"/>
                <a:pathLst>
                  <a:path w="447" h="531">
                    <a:moveTo>
                      <a:pt x="371" y="340"/>
                    </a:moveTo>
                    <a:lnTo>
                      <a:pt x="206" y="0"/>
                    </a:lnTo>
                    <a:lnTo>
                      <a:pt x="0" y="55"/>
                    </a:lnTo>
                    <a:lnTo>
                      <a:pt x="106" y="320"/>
                    </a:lnTo>
                    <a:lnTo>
                      <a:pt x="152" y="294"/>
                    </a:lnTo>
                    <a:lnTo>
                      <a:pt x="185" y="275"/>
                    </a:lnTo>
                    <a:lnTo>
                      <a:pt x="220" y="300"/>
                    </a:lnTo>
                    <a:lnTo>
                      <a:pt x="257" y="345"/>
                    </a:lnTo>
                    <a:lnTo>
                      <a:pt x="253" y="431"/>
                    </a:lnTo>
                    <a:lnTo>
                      <a:pt x="199" y="463"/>
                    </a:lnTo>
                    <a:lnTo>
                      <a:pt x="222" y="505"/>
                    </a:lnTo>
                    <a:lnTo>
                      <a:pt x="447" y="531"/>
                    </a:lnTo>
                    <a:lnTo>
                      <a:pt x="431" y="495"/>
                    </a:lnTo>
                    <a:lnTo>
                      <a:pt x="371" y="34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Freeform 24"/>
              <p:cNvSpPr>
                <a:spLocks/>
              </p:cNvSpPr>
              <p:nvPr/>
            </p:nvSpPr>
            <p:spPr bwMode="auto">
              <a:xfrm>
                <a:off x="2733675" y="4479926"/>
                <a:ext cx="106363" cy="58738"/>
              </a:xfrm>
              <a:custGeom>
                <a:avLst/>
                <a:gdLst/>
                <a:ahLst/>
                <a:cxnLst>
                  <a:cxn ang="0">
                    <a:pos x="254" y="39"/>
                  </a:cxn>
                  <a:cxn ang="0">
                    <a:pos x="192" y="38"/>
                  </a:cxn>
                  <a:cxn ang="0">
                    <a:pos x="132" y="3"/>
                  </a:cxn>
                  <a:cxn ang="0">
                    <a:pos x="79" y="1"/>
                  </a:cxn>
                  <a:cxn ang="0">
                    <a:pos x="38" y="0"/>
                  </a:cxn>
                  <a:cxn ang="0">
                    <a:pos x="50" y="21"/>
                  </a:cxn>
                  <a:cxn ang="0">
                    <a:pos x="9" y="7"/>
                  </a:cxn>
                  <a:cxn ang="0">
                    <a:pos x="4" y="32"/>
                  </a:cxn>
                  <a:cxn ang="0">
                    <a:pos x="0" y="58"/>
                  </a:cxn>
                  <a:cxn ang="0">
                    <a:pos x="23" y="82"/>
                  </a:cxn>
                  <a:cxn ang="0">
                    <a:pos x="30" y="115"/>
                  </a:cxn>
                  <a:cxn ang="0">
                    <a:pos x="79" y="149"/>
                  </a:cxn>
                  <a:cxn ang="0">
                    <a:pos x="123" y="150"/>
                  </a:cxn>
                  <a:cxn ang="0">
                    <a:pos x="266" y="127"/>
                  </a:cxn>
                  <a:cxn ang="0">
                    <a:pos x="269" y="81"/>
                  </a:cxn>
                  <a:cxn ang="0">
                    <a:pos x="254" y="39"/>
                  </a:cxn>
                </a:cxnLst>
                <a:rect l="0" t="0" r="r" b="b"/>
                <a:pathLst>
                  <a:path w="269" h="150">
                    <a:moveTo>
                      <a:pt x="254" y="39"/>
                    </a:moveTo>
                    <a:lnTo>
                      <a:pt x="192" y="38"/>
                    </a:lnTo>
                    <a:lnTo>
                      <a:pt x="132" y="3"/>
                    </a:lnTo>
                    <a:lnTo>
                      <a:pt x="79" y="1"/>
                    </a:lnTo>
                    <a:lnTo>
                      <a:pt x="38" y="0"/>
                    </a:lnTo>
                    <a:lnTo>
                      <a:pt x="50" y="21"/>
                    </a:lnTo>
                    <a:lnTo>
                      <a:pt x="9" y="7"/>
                    </a:lnTo>
                    <a:lnTo>
                      <a:pt x="4" y="32"/>
                    </a:lnTo>
                    <a:lnTo>
                      <a:pt x="0" y="58"/>
                    </a:lnTo>
                    <a:lnTo>
                      <a:pt x="23" y="82"/>
                    </a:lnTo>
                    <a:lnTo>
                      <a:pt x="30" y="115"/>
                    </a:lnTo>
                    <a:lnTo>
                      <a:pt x="79" y="149"/>
                    </a:lnTo>
                    <a:lnTo>
                      <a:pt x="123" y="150"/>
                    </a:lnTo>
                    <a:lnTo>
                      <a:pt x="266" y="127"/>
                    </a:lnTo>
                    <a:lnTo>
                      <a:pt x="269" y="81"/>
                    </a:lnTo>
                    <a:lnTo>
                      <a:pt x="254" y="39"/>
                    </a:ln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Freeform 25"/>
              <p:cNvSpPr>
                <a:spLocks/>
              </p:cNvSpPr>
              <p:nvPr/>
            </p:nvSpPr>
            <p:spPr bwMode="auto">
              <a:xfrm>
                <a:off x="2684463" y="4392613"/>
                <a:ext cx="63500" cy="109538"/>
              </a:xfrm>
              <a:custGeom>
                <a:avLst/>
                <a:gdLst/>
                <a:ahLst/>
                <a:cxnLst>
                  <a:cxn ang="0">
                    <a:pos x="11" y="164"/>
                  </a:cxn>
                  <a:cxn ang="0">
                    <a:pos x="25" y="123"/>
                  </a:cxn>
                  <a:cxn ang="0">
                    <a:pos x="14" y="74"/>
                  </a:cxn>
                  <a:cxn ang="0">
                    <a:pos x="24" y="0"/>
                  </a:cxn>
                  <a:cxn ang="0">
                    <a:pos x="48" y="22"/>
                  </a:cxn>
                  <a:cxn ang="0">
                    <a:pos x="47" y="67"/>
                  </a:cxn>
                  <a:cxn ang="0">
                    <a:pos x="79" y="68"/>
                  </a:cxn>
                  <a:cxn ang="0">
                    <a:pos x="98" y="43"/>
                  </a:cxn>
                  <a:cxn ang="0">
                    <a:pos x="120" y="28"/>
                  </a:cxn>
                  <a:cxn ang="0">
                    <a:pos x="134" y="32"/>
                  </a:cxn>
                  <a:cxn ang="0">
                    <a:pos x="134" y="57"/>
                  </a:cxn>
                  <a:cxn ang="0">
                    <a:pos x="157" y="78"/>
                  </a:cxn>
                  <a:cxn ang="0">
                    <a:pos x="156" y="111"/>
                  </a:cxn>
                  <a:cxn ang="0">
                    <a:pos x="164" y="140"/>
                  </a:cxn>
                  <a:cxn ang="0">
                    <a:pos x="150" y="177"/>
                  </a:cxn>
                  <a:cxn ang="0">
                    <a:pos x="112" y="202"/>
                  </a:cxn>
                  <a:cxn ang="0">
                    <a:pos x="41" y="249"/>
                  </a:cxn>
                  <a:cxn ang="0">
                    <a:pos x="15" y="277"/>
                  </a:cxn>
                  <a:cxn ang="0">
                    <a:pos x="0" y="240"/>
                  </a:cxn>
                  <a:cxn ang="0">
                    <a:pos x="11" y="164"/>
                  </a:cxn>
                </a:cxnLst>
                <a:rect l="0" t="0" r="r" b="b"/>
                <a:pathLst>
                  <a:path w="164" h="277">
                    <a:moveTo>
                      <a:pt x="11" y="164"/>
                    </a:moveTo>
                    <a:lnTo>
                      <a:pt x="25" y="123"/>
                    </a:lnTo>
                    <a:lnTo>
                      <a:pt x="14" y="74"/>
                    </a:lnTo>
                    <a:lnTo>
                      <a:pt x="24" y="0"/>
                    </a:lnTo>
                    <a:lnTo>
                      <a:pt x="48" y="22"/>
                    </a:lnTo>
                    <a:lnTo>
                      <a:pt x="47" y="67"/>
                    </a:lnTo>
                    <a:lnTo>
                      <a:pt x="79" y="68"/>
                    </a:lnTo>
                    <a:lnTo>
                      <a:pt x="98" y="43"/>
                    </a:lnTo>
                    <a:lnTo>
                      <a:pt x="120" y="28"/>
                    </a:lnTo>
                    <a:lnTo>
                      <a:pt x="134" y="32"/>
                    </a:lnTo>
                    <a:lnTo>
                      <a:pt x="134" y="57"/>
                    </a:lnTo>
                    <a:lnTo>
                      <a:pt x="157" y="78"/>
                    </a:lnTo>
                    <a:lnTo>
                      <a:pt x="156" y="111"/>
                    </a:lnTo>
                    <a:lnTo>
                      <a:pt x="164" y="140"/>
                    </a:lnTo>
                    <a:lnTo>
                      <a:pt x="150" y="177"/>
                    </a:lnTo>
                    <a:lnTo>
                      <a:pt x="112" y="202"/>
                    </a:lnTo>
                    <a:lnTo>
                      <a:pt x="41" y="249"/>
                    </a:lnTo>
                    <a:lnTo>
                      <a:pt x="15" y="277"/>
                    </a:lnTo>
                    <a:lnTo>
                      <a:pt x="0" y="240"/>
                    </a:lnTo>
                    <a:lnTo>
                      <a:pt x="11" y="164"/>
                    </a:ln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26"/>
              <p:cNvSpPr>
                <a:spLocks/>
              </p:cNvSpPr>
              <p:nvPr/>
            </p:nvSpPr>
            <p:spPr bwMode="auto">
              <a:xfrm>
                <a:off x="2613025" y="4440238"/>
                <a:ext cx="73025" cy="88900"/>
              </a:xfrm>
              <a:custGeom>
                <a:avLst/>
                <a:gdLst/>
                <a:ahLst/>
                <a:cxnLst>
                  <a:cxn ang="0">
                    <a:pos x="178" y="37"/>
                  </a:cxn>
                  <a:cxn ang="0">
                    <a:pos x="128" y="64"/>
                  </a:cxn>
                  <a:cxn ang="0">
                    <a:pos x="107" y="99"/>
                  </a:cxn>
                  <a:cxn ang="0">
                    <a:pos x="81" y="142"/>
                  </a:cxn>
                  <a:cxn ang="0">
                    <a:pos x="78" y="109"/>
                  </a:cxn>
                  <a:cxn ang="0">
                    <a:pos x="103" y="63"/>
                  </a:cxn>
                  <a:cxn ang="0">
                    <a:pos x="59" y="69"/>
                  </a:cxn>
                  <a:cxn ang="0">
                    <a:pos x="64" y="41"/>
                  </a:cxn>
                  <a:cxn ang="0">
                    <a:pos x="84" y="33"/>
                  </a:cxn>
                  <a:cxn ang="0">
                    <a:pos x="52" y="0"/>
                  </a:cxn>
                  <a:cxn ang="0">
                    <a:pos x="44" y="32"/>
                  </a:cxn>
                  <a:cxn ang="0">
                    <a:pos x="18" y="53"/>
                  </a:cxn>
                  <a:cxn ang="0">
                    <a:pos x="0" y="96"/>
                  </a:cxn>
                  <a:cxn ang="0">
                    <a:pos x="2" y="137"/>
                  </a:cxn>
                  <a:cxn ang="0">
                    <a:pos x="4" y="167"/>
                  </a:cxn>
                  <a:cxn ang="0">
                    <a:pos x="7" y="188"/>
                  </a:cxn>
                  <a:cxn ang="0">
                    <a:pos x="13" y="202"/>
                  </a:cxn>
                  <a:cxn ang="0">
                    <a:pos x="22" y="210"/>
                  </a:cxn>
                  <a:cxn ang="0">
                    <a:pos x="35" y="215"/>
                  </a:cxn>
                  <a:cxn ang="0">
                    <a:pos x="54" y="218"/>
                  </a:cxn>
                  <a:cxn ang="0">
                    <a:pos x="80" y="222"/>
                  </a:cxn>
                  <a:cxn ang="0">
                    <a:pos x="185" y="216"/>
                  </a:cxn>
                  <a:cxn ang="0">
                    <a:pos x="174" y="179"/>
                  </a:cxn>
                  <a:cxn ang="0">
                    <a:pos x="168" y="121"/>
                  </a:cxn>
                  <a:cxn ang="0">
                    <a:pos x="178" y="37"/>
                  </a:cxn>
                </a:cxnLst>
                <a:rect l="0" t="0" r="r" b="b"/>
                <a:pathLst>
                  <a:path w="185" h="222">
                    <a:moveTo>
                      <a:pt x="178" y="37"/>
                    </a:moveTo>
                    <a:lnTo>
                      <a:pt x="128" y="64"/>
                    </a:lnTo>
                    <a:lnTo>
                      <a:pt x="107" y="99"/>
                    </a:lnTo>
                    <a:lnTo>
                      <a:pt x="81" y="142"/>
                    </a:lnTo>
                    <a:lnTo>
                      <a:pt x="78" y="109"/>
                    </a:lnTo>
                    <a:lnTo>
                      <a:pt x="103" y="63"/>
                    </a:lnTo>
                    <a:lnTo>
                      <a:pt x="59" y="69"/>
                    </a:lnTo>
                    <a:lnTo>
                      <a:pt x="64" y="41"/>
                    </a:lnTo>
                    <a:lnTo>
                      <a:pt x="84" y="33"/>
                    </a:lnTo>
                    <a:lnTo>
                      <a:pt x="52" y="0"/>
                    </a:lnTo>
                    <a:lnTo>
                      <a:pt x="44" y="32"/>
                    </a:lnTo>
                    <a:lnTo>
                      <a:pt x="18" y="53"/>
                    </a:lnTo>
                    <a:lnTo>
                      <a:pt x="0" y="96"/>
                    </a:lnTo>
                    <a:lnTo>
                      <a:pt x="2" y="137"/>
                    </a:lnTo>
                    <a:lnTo>
                      <a:pt x="4" y="167"/>
                    </a:lnTo>
                    <a:lnTo>
                      <a:pt x="7" y="188"/>
                    </a:lnTo>
                    <a:lnTo>
                      <a:pt x="13" y="202"/>
                    </a:lnTo>
                    <a:lnTo>
                      <a:pt x="22" y="210"/>
                    </a:lnTo>
                    <a:lnTo>
                      <a:pt x="35" y="215"/>
                    </a:lnTo>
                    <a:lnTo>
                      <a:pt x="54" y="218"/>
                    </a:lnTo>
                    <a:lnTo>
                      <a:pt x="80" y="222"/>
                    </a:lnTo>
                    <a:lnTo>
                      <a:pt x="185" y="216"/>
                    </a:lnTo>
                    <a:lnTo>
                      <a:pt x="174" y="179"/>
                    </a:lnTo>
                    <a:lnTo>
                      <a:pt x="168" y="121"/>
                    </a:lnTo>
                    <a:lnTo>
                      <a:pt x="178" y="37"/>
                    </a:lnTo>
                    <a:close/>
                  </a:path>
                </a:pathLst>
              </a:custGeom>
              <a:solidFill>
                <a:srgbClr val="D8CCD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27"/>
              <p:cNvSpPr>
                <a:spLocks/>
              </p:cNvSpPr>
              <p:nvPr/>
            </p:nvSpPr>
            <p:spPr bwMode="auto">
              <a:xfrm>
                <a:off x="2682875" y="4483101"/>
                <a:ext cx="30163" cy="36513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7" y="17"/>
                  </a:cxn>
                  <a:cxn ang="0">
                    <a:pos x="1" y="9"/>
                  </a:cxn>
                  <a:cxn ang="0">
                    <a:pos x="0" y="55"/>
                  </a:cxn>
                  <a:cxn ang="0">
                    <a:pos x="19" y="92"/>
                  </a:cxn>
                  <a:cxn ang="0">
                    <a:pos x="72" y="67"/>
                  </a:cxn>
                  <a:cxn ang="0">
                    <a:pos x="76" y="28"/>
                  </a:cxn>
                  <a:cxn ang="0">
                    <a:pos x="72" y="0"/>
                  </a:cxn>
                </a:cxnLst>
                <a:rect l="0" t="0" r="r" b="b"/>
                <a:pathLst>
                  <a:path w="76" h="92">
                    <a:moveTo>
                      <a:pt x="72" y="0"/>
                    </a:moveTo>
                    <a:lnTo>
                      <a:pt x="37" y="17"/>
                    </a:lnTo>
                    <a:lnTo>
                      <a:pt x="1" y="9"/>
                    </a:lnTo>
                    <a:lnTo>
                      <a:pt x="0" y="55"/>
                    </a:lnTo>
                    <a:lnTo>
                      <a:pt x="19" y="92"/>
                    </a:lnTo>
                    <a:lnTo>
                      <a:pt x="72" y="67"/>
                    </a:lnTo>
                    <a:lnTo>
                      <a:pt x="76" y="28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35474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Freeform 28"/>
              <p:cNvSpPr>
                <a:spLocks/>
              </p:cNvSpPr>
              <p:nvPr/>
            </p:nvSpPr>
            <p:spPr bwMode="auto">
              <a:xfrm>
                <a:off x="2738438" y="4278313"/>
                <a:ext cx="46038" cy="19526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4"/>
                  </a:cxn>
                  <a:cxn ang="0">
                    <a:pos x="14" y="154"/>
                  </a:cxn>
                  <a:cxn ang="0">
                    <a:pos x="13" y="277"/>
                  </a:cxn>
                  <a:cxn ang="0">
                    <a:pos x="64" y="395"/>
                  </a:cxn>
                  <a:cxn ang="0">
                    <a:pos x="86" y="493"/>
                  </a:cxn>
                  <a:cxn ang="0">
                    <a:pos x="114" y="493"/>
                  </a:cxn>
                  <a:cxn ang="0">
                    <a:pos x="41" y="318"/>
                  </a:cxn>
                  <a:cxn ang="0">
                    <a:pos x="25" y="252"/>
                  </a:cxn>
                  <a:cxn ang="0">
                    <a:pos x="29" y="125"/>
                  </a:cxn>
                  <a:cxn ang="0">
                    <a:pos x="12" y="44"/>
                  </a:cxn>
                  <a:cxn ang="0">
                    <a:pos x="15" y="0"/>
                  </a:cxn>
                </a:cxnLst>
                <a:rect l="0" t="0" r="r" b="b"/>
                <a:pathLst>
                  <a:path w="114" h="493">
                    <a:moveTo>
                      <a:pt x="15" y="0"/>
                    </a:moveTo>
                    <a:lnTo>
                      <a:pt x="0" y="14"/>
                    </a:lnTo>
                    <a:lnTo>
                      <a:pt x="14" y="154"/>
                    </a:lnTo>
                    <a:lnTo>
                      <a:pt x="13" y="277"/>
                    </a:lnTo>
                    <a:lnTo>
                      <a:pt x="64" y="395"/>
                    </a:lnTo>
                    <a:lnTo>
                      <a:pt x="86" y="493"/>
                    </a:lnTo>
                    <a:lnTo>
                      <a:pt x="114" y="493"/>
                    </a:lnTo>
                    <a:lnTo>
                      <a:pt x="41" y="318"/>
                    </a:lnTo>
                    <a:lnTo>
                      <a:pt x="25" y="252"/>
                    </a:lnTo>
                    <a:lnTo>
                      <a:pt x="29" y="125"/>
                    </a:lnTo>
                    <a:lnTo>
                      <a:pt x="12" y="4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Freeform 29"/>
              <p:cNvSpPr>
                <a:spLocks/>
              </p:cNvSpPr>
              <p:nvPr/>
            </p:nvSpPr>
            <p:spPr bwMode="auto">
              <a:xfrm>
                <a:off x="2816225" y="4283076"/>
                <a:ext cx="61913" cy="936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5" y="12"/>
                  </a:cxn>
                  <a:cxn ang="0">
                    <a:pos x="47" y="24"/>
                  </a:cxn>
                  <a:cxn ang="0">
                    <a:pos x="63" y="36"/>
                  </a:cxn>
                  <a:cxn ang="0">
                    <a:pos x="77" y="50"/>
                  </a:cxn>
                  <a:cxn ang="0">
                    <a:pos x="85" y="65"/>
                  </a:cxn>
                  <a:cxn ang="0">
                    <a:pos x="92" y="83"/>
                  </a:cxn>
                  <a:cxn ang="0">
                    <a:pos x="95" y="106"/>
                  </a:cxn>
                  <a:cxn ang="0">
                    <a:pos x="95" y="135"/>
                  </a:cxn>
                  <a:cxn ang="0">
                    <a:pos x="131" y="136"/>
                  </a:cxn>
                  <a:cxn ang="0">
                    <a:pos x="144" y="174"/>
                  </a:cxn>
                  <a:cxn ang="0">
                    <a:pos x="154" y="221"/>
                  </a:cxn>
                  <a:cxn ang="0">
                    <a:pos x="132" y="210"/>
                  </a:cxn>
                  <a:cxn ang="0">
                    <a:pos x="123" y="155"/>
                  </a:cxn>
                  <a:cxn ang="0">
                    <a:pos x="92" y="154"/>
                  </a:cxn>
                  <a:cxn ang="0">
                    <a:pos x="61" y="171"/>
                  </a:cxn>
                  <a:cxn ang="0">
                    <a:pos x="60" y="214"/>
                  </a:cxn>
                  <a:cxn ang="0">
                    <a:pos x="45" y="236"/>
                  </a:cxn>
                  <a:cxn ang="0">
                    <a:pos x="46" y="178"/>
                  </a:cxn>
                  <a:cxn ang="0">
                    <a:pos x="48" y="152"/>
                  </a:cxn>
                  <a:cxn ang="0">
                    <a:pos x="77" y="128"/>
                  </a:cxn>
                  <a:cxn ang="0">
                    <a:pos x="77" y="106"/>
                  </a:cxn>
                  <a:cxn ang="0">
                    <a:pos x="76" y="89"/>
                  </a:cxn>
                  <a:cxn ang="0">
                    <a:pos x="73" y="77"/>
                  </a:cxn>
                  <a:cxn ang="0">
                    <a:pos x="69" y="66"/>
                  </a:cxn>
                  <a:cxn ang="0">
                    <a:pos x="62" y="56"/>
                  </a:cxn>
                  <a:cxn ang="0">
                    <a:pos x="52" y="48"/>
                  </a:cxn>
                  <a:cxn ang="0">
                    <a:pos x="39" y="37"/>
                  </a:cxn>
                  <a:cxn ang="0">
                    <a:pos x="22" y="24"/>
                  </a:cxn>
                  <a:cxn ang="0">
                    <a:pos x="0" y="0"/>
                  </a:cxn>
                </a:cxnLst>
                <a:rect l="0" t="0" r="r" b="b"/>
                <a:pathLst>
                  <a:path w="154" h="236">
                    <a:moveTo>
                      <a:pt x="0" y="0"/>
                    </a:moveTo>
                    <a:lnTo>
                      <a:pt x="25" y="12"/>
                    </a:lnTo>
                    <a:lnTo>
                      <a:pt x="47" y="24"/>
                    </a:lnTo>
                    <a:lnTo>
                      <a:pt x="63" y="36"/>
                    </a:lnTo>
                    <a:lnTo>
                      <a:pt x="77" y="50"/>
                    </a:lnTo>
                    <a:lnTo>
                      <a:pt x="85" y="65"/>
                    </a:lnTo>
                    <a:lnTo>
                      <a:pt x="92" y="83"/>
                    </a:lnTo>
                    <a:lnTo>
                      <a:pt x="95" y="106"/>
                    </a:lnTo>
                    <a:lnTo>
                      <a:pt x="95" y="135"/>
                    </a:lnTo>
                    <a:lnTo>
                      <a:pt x="131" y="136"/>
                    </a:lnTo>
                    <a:lnTo>
                      <a:pt x="144" y="174"/>
                    </a:lnTo>
                    <a:lnTo>
                      <a:pt x="154" y="221"/>
                    </a:lnTo>
                    <a:lnTo>
                      <a:pt x="132" y="210"/>
                    </a:lnTo>
                    <a:lnTo>
                      <a:pt x="123" y="155"/>
                    </a:lnTo>
                    <a:lnTo>
                      <a:pt x="92" y="154"/>
                    </a:lnTo>
                    <a:lnTo>
                      <a:pt x="61" y="171"/>
                    </a:lnTo>
                    <a:lnTo>
                      <a:pt x="60" y="214"/>
                    </a:lnTo>
                    <a:lnTo>
                      <a:pt x="45" y="236"/>
                    </a:lnTo>
                    <a:lnTo>
                      <a:pt x="46" y="178"/>
                    </a:lnTo>
                    <a:lnTo>
                      <a:pt x="48" y="152"/>
                    </a:lnTo>
                    <a:lnTo>
                      <a:pt x="77" y="128"/>
                    </a:lnTo>
                    <a:lnTo>
                      <a:pt x="77" y="106"/>
                    </a:lnTo>
                    <a:lnTo>
                      <a:pt x="76" y="89"/>
                    </a:lnTo>
                    <a:lnTo>
                      <a:pt x="73" y="77"/>
                    </a:lnTo>
                    <a:lnTo>
                      <a:pt x="69" y="66"/>
                    </a:lnTo>
                    <a:lnTo>
                      <a:pt x="62" y="56"/>
                    </a:lnTo>
                    <a:lnTo>
                      <a:pt x="52" y="48"/>
                    </a:lnTo>
                    <a:lnTo>
                      <a:pt x="39" y="37"/>
                    </a:lnTo>
                    <a:lnTo>
                      <a:pt x="2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Freeform 30"/>
              <p:cNvSpPr>
                <a:spLocks/>
              </p:cNvSpPr>
              <p:nvPr/>
            </p:nvSpPr>
            <p:spPr bwMode="auto">
              <a:xfrm>
                <a:off x="2862263" y="4356101"/>
                <a:ext cx="30163" cy="96838"/>
              </a:xfrm>
              <a:custGeom>
                <a:avLst/>
                <a:gdLst/>
                <a:ahLst/>
                <a:cxnLst>
                  <a:cxn ang="0">
                    <a:pos x="36" y="25"/>
                  </a:cxn>
                  <a:cxn ang="0">
                    <a:pos x="75" y="168"/>
                  </a:cxn>
                  <a:cxn ang="0">
                    <a:pos x="74" y="212"/>
                  </a:cxn>
                  <a:cxn ang="0">
                    <a:pos x="73" y="238"/>
                  </a:cxn>
                  <a:cxn ang="0">
                    <a:pos x="33" y="240"/>
                  </a:cxn>
                  <a:cxn ang="0">
                    <a:pos x="0" y="243"/>
                  </a:cxn>
                  <a:cxn ang="0">
                    <a:pos x="1" y="218"/>
                  </a:cxn>
                  <a:cxn ang="0">
                    <a:pos x="27" y="211"/>
                  </a:cxn>
                  <a:cxn ang="0">
                    <a:pos x="26" y="233"/>
                  </a:cxn>
                  <a:cxn ang="0">
                    <a:pos x="62" y="223"/>
                  </a:cxn>
                  <a:cxn ang="0">
                    <a:pos x="64" y="172"/>
                  </a:cxn>
                  <a:cxn ang="0">
                    <a:pos x="24" y="0"/>
                  </a:cxn>
                  <a:cxn ang="0">
                    <a:pos x="36" y="25"/>
                  </a:cxn>
                </a:cxnLst>
                <a:rect l="0" t="0" r="r" b="b"/>
                <a:pathLst>
                  <a:path w="75" h="243">
                    <a:moveTo>
                      <a:pt x="36" y="25"/>
                    </a:moveTo>
                    <a:lnTo>
                      <a:pt x="75" y="168"/>
                    </a:lnTo>
                    <a:lnTo>
                      <a:pt x="74" y="212"/>
                    </a:lnTo>
                    <a:lnTo>
                      <a:pt x="73" y="238"/>
                    </a:lnTo>
                    <a:lnTo>
                      <a:pt x="33" y="240"/>
                    </a:lnTo>
                    <a:lnTo>
                      <a:pt x="0" y="243"/>
                    </a:lnTo>
                    <a:lnTo>
                      <a:pt x="1" y="218"/>
                    </a:lnTo>
                    <a:lnTo>
                      <a:pt x="27" y="211"/>
                    </a:lnTo>
                    <a:lnTo>
                      <a:pt x="26" y="233"/>
                    </a:lnTo>
                    <a:lnTo>
                      <a:pt x="62" y="223"/>
                    </a:lnTo>
                    <a:lnTo>
                      <a:pt x="64" y="172"/>
                    </a:lnTo>
                    <a:lnTo>
                      <a:pt x="24" y="0"/>
                    </a:lnTo>
                    <a:lnTo>
                      <a:pt x="36" y="25"/>
                    </a:lnTo>
                    <a:close/>
                  </a:path>
                </a:pathLst>
              </a:custGeom>
              <a:solidFill>
                <a:srgbClr val="5E5B5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Freeform 31"/>
              <p:cNvSpPr>
                <a:spLocks/>
              </p:cNvSpPr>
              <p:nvPr/>
            </p:nvSpPr>
            <p:spPr bwMode="auto">
              <a:xfrm>
                <a:off x="2832100" y="4357688"/>
                <a:ext cx="22225" cy="96838"/>
              </a:xfrm>
              <a:custGeom>
                <a:avLst/>
                <a:gdLst/>
                <a:ahLst/>
                <a:cxnLst>
                  <a:cxn ang="0">
                    <a:pos x="13" y="33"/>
                  </a:cxn>
                  <a:cxn ang="0">
                    <a:pos x="11" y="98"/>
                  </a:cxn>
                  <a:cxn ang="0">
                    <a:pos x="14" y="207"/>
                  </a:cxn>
                  <a:cxn ang="0">
                    <a:pos x="32" y="223"/>
                  </a:cxn>
                  <a:cxn ang="0">
                    <a:pos x="54" y="223"/>
                  </a:cxn>
                  <a:cxn ang="0">
                    <a:pos x="54" y="241"/>
                  </a:cxn>
                  <a:cxn ang="0">
                    <a:pos x="28" y="240"/>
                  </a:cxn>
                  <a:cxn ang="0">
                    <a:pos x="0" y="210"/>
                  </a:cxn>
                  <a:cxn ang="0">
                    <a:pos x="3" y="94"/>
                  </a:cxn>
                  <a:cxn ang="0">
                    <a:pos x="7" y="0"/>
                  </a:cxn>
                  <a:cxn ang="0">
                    <a:pos x="13" y="33"/>
                  </a:cxn>
                </a:cxnLst>
                <a:rect l="0" t="0" r="r" b="b"/>
                <a:pathLst>
                  <a:path w="54" h="241">
                    <a:moveTo>
                      <a:pt x="13" y="33"/>
                    </a:moveTo>
                    <a:lnTo>
                      <a:pt x="11" y="98"/>
                    </a:lnTo>
                    <a:lnTo>
                      <a:pt x="14" y="207"/>
                    </a:lnTo>
                    <a:lnTo>
                      <a:pt x="32" y="223"/>
                    </a:lnTo>
                    <a:lnTo>
                      <a:pt x="54" y="223"/>
                    </a:lnTo>
                    <a:lnTo>
                      <a:pt x="54" y="241"/>
                    </a:lnTo>
                    <a:lnTo>
                      <a:pt x="28" y="240"/>
                    </a:lnTo>
                    <a:lnTo>
                      <a:pt x="0" y="210"/>
                    </a:lnTo>
                    <a:lnTo>
                      <a:pt x="3" y="94"/>
                    </a:lnTo>
                    <a:lnTo>
                      <a:pt x="7" y="0"/>
                    </a:lnTo>
                    <a:lnTo>
                      <a:pt x="13" y="33"/>
                    </a:lnTo>
                    <a:close/>
                  </a:path>
                </a:pathLst>
              </a:custGeom>
              <a:solidFill>
                <a:srgbClr val="5E5B5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Freeform 32"/>
              <p:cNvSpPr>
                <a:spLocks/>
              </p:cNvSpPr>
              <p:nvPr/>
            </p:nvSpPr>
            <p:spPr bwMode="auto">
              <a:xfrm>
                <a:off x="2862263" y="4440238"/>
                <a:ext cx="19050" cy="14288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3"/>
                  </a:cxn>
                  <a:cxn ang="0">
                    <a:pos x="7" y="35"/>
                  </a:cxn>
                  <a:cxn ang="0">
                    <a:pos x="46" y="33"/>
                  </a:cxn>
                  <a:cxn ang="0">
                    <a:pos x="32" y="0"/>
                  </a:cxn>
                </a:cxnLst>
                <a:rect l="0" t="0" r="r" b="b"/>
                <a:pathLst>
                  <a:path w="46" h="35">
                    <a:moveTo>
                      <a:pt x="32" y="0"/>
                    </a:moveTo>
                    <a:lnTo>
                      <a:pt x="0" y="13"/>
                    </a:lnTo>
                    <a:lnTo>
                      <a:pt x="7" y="35"/>
                    </a:lnTo>
                    <a:lnTo>
                      <a:pt x="46" y="33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Freeform 33"/>
              <p:cNvSpPr>
                <a:spLocks/>
              </p:cNvSpPr>
              <p:nvPr/>
            </p:nvSpPr>
            <p:spPr bwMode="auto">
              <a:xfrm>
                <a:off x="2840038" y="4440238"/>
                <a:ext cx="17463" cy="12700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0" y="14"/>
                  </a:cxn>
                  <a:cxn ang="0">
                    <a:pos x="7" y="35"/>
                  </a:cxn>
                  <a:cxn ang="0">
                    <a:pos x="47" y="33"/>
                  </a:cxn>
                  <a:cxn ang="0">
                    <a:pos x="33" y="0"/>
                  </a:cxn>
                </a:cxnLst>
                <a:rect l="0" t="0" r="r" b="b"/>
                <a:pathLst>
                  <a:path w="47" h="35">
                    <a:moveTo>
                      <a:pt x="33" y="0"/>
                    </a:moveTo>
                    <a:lnTo>
                      <a:pt x="0" y="14"/>
                    </a:lnTo>
                    <a:lnTo>
                      <a:pt x="7" y="35"/>
                    </a:lnTo>
                    <a:lnTo>
                      <a:pt x="47" y="33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34"/>
              <p:cNvSpPr>
                <a:spLocks/>
              </p:cNvSpPr>
              <p:nvPr/>
            </p:nvSpPr>
            <p:spPr bwMode="auto">
              <a:xfrm>
                <a:off x="2714625" y="4405313"/>
                <a:ext cx="36513" cy="53975"/>
              </a:xfrm>
              <a:custGeom>
                <a:avLst/>
                <a:gdLst/>
                <a:ahLst/>
                <a:cxnLst>
                  <a:cxn ang="0">
                    <a:pos x="62" y="27"/>
                  </a:cxn>
                  <a:cxn ang="0">
                    <a:pos x="63" y="7"/>
                  </a:cxn>
                  <a:cxn ang="0">
                    <a:pos x="42" y="0"/>
                  </a:cxn>
                  <a:cxn ang="0">
                    <a:pos x="20" y="19"/>
                  </a:cxn>
                  <a:cxn ang="0">
                    <a:pos x="0" y="40"/>
                  </a:cxn>
                  <a:cxn ang="0">
                    <a:pos x="9" y="63"/>
                  </a:cxn>
                  <a:cxn ang="0">
                    <a:pos x="23" y="63"/>
                  </a:cxn>
                  <a:cxn ang="0">
                    <a:pos x="23" y="85"/>
                  </a:cxn>
                  <a:cxn ang="0">
                    <a:pos x="37" y="90"/>
                  </a:cxn>
                  <a:cxn ang="0">
                    <a:pos x="37" y="109"/>
                  </a:cxn>
                  <a:cxn ang="0">
                    <a:pos x="53" y="113"/>
                  </a:cxn>
                  <a:cxn ang="0">
                    <a:pos x="52" y="130"/>
                  </a:cxn>
                  <a:cxn ang="0">
                    <a:pos x="62" y="135"/>
                  </a:cxn>
                  <a:cxn ang="0">
                    <a:pos x="89" y="116"/>
                  </a:cxn>
                  <a:cxn ang="0">
                    <a:pos x="90" y="87"/>
                  </a:cxn>
                  <a:cxn ang="0">
                    <a:pos x="78" y="83"/>
                  </a:cxn>
                  <a:cxn ang="0">
                    <a:pos x="79" y="67"/>
                  </a:cxn>
                  <a:cxn ang="0">
                    <a:pos x="69" y="57"/>
                  </a:cxn>
                  <a:cxn ang="0">
                    <a:pos x="75" y="41"/>
                  </a:cxn>
                  <a:cxn ang="0">
                    <a:pos x="62" y="27"/>
                  </a:cxn>
                </a:cxnLst>
                <a:rect l="0" t="0" r="r" b="b"/>
                <a:pathLst>
                  <a:path w="90" h="135">
                    <a:moveTo>
                      <a:pt x="62" y="27"/>
                    </a:moveTo>
                    <a:lnTo>
                      <a:pt x="63" y="7"/>
                    </a:lnTo>
                    <a:lnTo>
                      <a:pt x="42" y="0"/>
                    </a:lnTo>
                    <a:lnTo>
                      <a:pt x="20" y="19"/>
                    </a:lnTo>
                    <a:lnTo>
                      <a:pt x="0" y="40"/>
                    </a:lnTo>
                    <a:lnTo>
                      <a:pt x="9" y="63"/>
                    </a:lnTo>
                    <a:lnTo>
                      <a:pt x="23" y="63"/>
                    </a:lnTo>
                    <a:lnTo>
                      <a:pt x="23" y="85"/>
                    </a:lnTo>
                    <a:lnTo>
                      <a:pt x="37" y="90"/>
                    </a:lnTo>
                    <a:lnTo>
                      <a:pt x="37" y="109"/>
                    </a:lnTo>
                    <a:lnTo>
                      <a:pt x="53" y="113"/>
                    </a:lnTo>
                    <a:lnTo>
                      <a:pt x="52" y="130"/>
                    </a:lnTo>
                    <a:lnTo>
                      <a:pt x="62" y="135"/>
                    </a:lnTo>
                    <a:lnTo>
                      <a:pt x="89" y="116"/>
                    </a:lnTo>
                    <a:lnTo>
                      <a:pt x="90" y="87"/>
                    </a:lnTo>
                    <a:lnTo>
                      <a:pt x="78" y="83"/>
                    </a:lnTo>
                    <a:lnTo>
                      <a:pt x="79" y="67"/>
                    </a:lnTo>
                    <a:lnTo>
                      <a:pt x="69" y="57"/>
                    </a:lnTo>
                    <a:lnTo>
                      <a:pt x="75" y="41"/>
                    </a:lnTo>
                    <a:lnTo>
                      <a:pt x="62" y="27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35"/>
              <p:cNvSpPr>
                <a:spLocks/>
              </p:cNvSpPr>
              <p:nvPr/>
            </p:nvSpPr>
            <p:spPr bwMode="auto">
              <a:xfrm>
                <a:off x="2774950" y="4484688"/>
                <a:ext cx="57150" cy="31750"/>
              </a:xfrm>
              <a:custGeom>
                <a:avLst/>
                <a:gdLst/>
                <a:ahLst/>
                <a:cxnLst>
                  <a:cxn ang="0">
                    <a:pos x="127" y="28"/>
                  </a:cxn>
                  <a:cxn ang="0">
                    <a:pos x="102" y="27"/>
                  </a:cxn>
                  <a:cxn ang="0">
                    <a:pos x="76" y="10"/>
                  </a:cxn>
                  <a:cxn ang="0">
                    <a:pos x="44" y="0"/>
                  </a:cxn>
                  <a:cxn ang="0">
                    <a:pos x="21" y="5"/>
                  </a:cxn>
                  <a:cxn ang="0">
                    <a:pos x="1" y="19"/>
                  </a:cxn>
                  <a:cxn ang="0">
                    <a:pos x="0" y="44"/>
                  </a:cxn>
                  <a:cxn ang="0">
                    <a:pos x="26" y="46"/>
                  </a:cxn>
                  <a:cxn ang="0">
                    <a:pos x="30" y="63"/>
                  </a:cxn>
                  <a:cxn ang="0">
                    <a:pos x="35" y="74"/>
                  </a:cxn>
                  <a:cxn ang="0">
                    <a:pos x="53" y="75"/>
                  </a:cxn>
                  <a:cxn ang="0">
                    <a:pos x="100" y="82"/>
                  </a:cxn>
                  <a:cxn ang="0">
                    <a:pos x="143" y="58"/>
                  </a:cxn>
                  <a:cxn ang="0">
                    <a:pos x="144" y="28"/>
                  </a:cxn>
                  <a:cxn ang="0">
                    <a:pos x="127" y="28"/>
                  </a:cxn>
                </a:cxnLst>
                <a:rect l="0" t="0" r="r" b="b"/>
                <a:pathLst>
                  <a:path w="144" h="82">
                    <a:moveTo>
                      <a:pt x="127" y="28"/>
                    </a:moveTo>
                    <a:lnTo>
                      <a:pt x="102" y="27"/>
                    </a:lnTo>
                    <a:lnTo>
                      <a:pt x="76" y="10"/>
                    </a:lnTo>
                    <a:lnTo>
                      <a:pt x="44" y="0"/>
                    </a:lnTo>
                    <a:lnTo>
                      <a:pt x="21" y="5"/>
                    </a:lnTo>
                    <a:lnTo>
                      <a:pt x="1" y="19"/>
                    </a:lnTo>
                    <a:lnTo>
                      <a:pt x="0" y="44"/>
                    </a:lnTo>
                    <a:lnTo>
                      <a:pt x="26" y="46"/>
                    </a:lnTo>
                    <a:lnTo>
                      <a:pt x="30" y="63"/>
                    </a:lnTo>
                    <a:lnTo>
                      <a:pt x="35" y="74"/>
                    </a:lnTo>
                    <a:lnTo>
                      <a:pt x="53" y="75"/>
                    </a:lnTo>
                    <a:lnTo>
                      <a:pt x="100" y="82"/>
                    </a:lnTo>
                    <a:lnTo>
                      <a:pt x="143" y="58"/>
                    </a:lnTo>
                    <a:lnTo>
                      <a:pt x="144" y="28"/>
                    </a:lnTo>
                    <a:lnTo>
                      <a:pt x="127" y="28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36"/>
              <p:cNvSpPr>
                <a:spLocks/>
              </p:cNvSpPr>
              <p:nvPr/>
            </p:nvSpPr>
            <p:spPr bwMode="auto">
              <a:xfrm>
                <a:off x="2752725" y="4478338"/>
                <a:ext cx="31750" cy="9525"/>
              </a:xfrm>
              <a:custGeom>
                <a:avLst/>
                <a:gdLst/>
                <a:ahLst/>
                <a:cxnLst>
                  <a:cxn ang="0">
                    <a:pos x="83" y="9"/>
                  </a:cxn>
                  <a:cxn ang="0">
                    <a:pos x="52" y="10"/>
                  </a:cxn>
                  <a:cxn ang="0">
                    <a:pos x="26" y="0"/>
                  </a:cxn>
                  <a:cxn ang="0">
                    <a:pos x="0" y="8"/>
                  </a:cxn>
                  <a:cxn ang="0">
                    <a:pos x="31" y="24"/>
                  </a:cxn>
                  <a:cxn ang="0">
                    <a:pos x="83" y="9"/>
                  </a:cxn>
                </a:cxnLst>
                <a:rect l="0" t="0" r="r" b="b"/>
                <a:pathLst>
                  <a:path w="83" h="24">
                    <a:moveTo>
                      <a:pt x="83" y="9"/>
                    </a:moveTo>
                    <a:lnTo>
                      <a:pt x="52" y="10"/>
                    </a:lnTo>
                    <a:lnTo>
                      <a:pt x="26" y="0"/>
                    </a:lnTo>
                    <a:lnTo>
                      <a:pt x="0" y="8"/>
                    </a:lnTo>
                    <a:lnTo>
                      <a:pt x="31" y="24"/>
                    </a:lnTo>
                    <a:lnTo>
                      <a:pt x="83" y="9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Freeform 37"/>
              <p:cNvSpPr>
                <a:spLocks/>
              </p:cNvSpPr>
              <p:nvPr/>
            </p:nvSpPr>
            <p:spPr bwMode="auto">
              <a:xfrm>
                <a:off x="2746375" y="4484688"/>
                <a:ext cx="22225" cy="11113"/>
              </a:xfrm>
              <a:custGeom>
                <a:avLst/>
                <a:gdLst/>
                <a:ahLst/>
                <a:cxnLst>
                  <a:cxn ang="0">
                    <a:pos x="58" y="17"/>
                  </a:cxn>
                  <a:cxn ang="0">
                    <a:pos x="23" y="9"/>
                  </a:cxn>
                  <a:cxn ang="0">
                    <a:pos x="0" y="0"/>
                  </a:cxn>
                  <a:cxn ang="0">
                    <a:pos x="21" y="20"/>
                  </a:cxn>
                  <a:cxn ang="0">
                    <a:pos x="50" y="28"/>
                  </a:cxn>
                  <a:cxn ang="0">
                    <a:pos x="58" y="17"/>
                  </a:cxn>
                </a:cxnLst>
                <a:rect l="0" t="0" r="r" b="b"/>
                <a:pathLst>
                  <a:path w="58" h="28">
                    <a:moveTo>
                      <a:pt x="58" y="17"/>
                    </a:moveTo>
                    <a:lnTo>
                      <a:pt x="23" y="9"/>
                    </a:lnTo>
                    <a:lnTo>
                      <a:pt x="0" y="0"/>
                    </a:lnTo>
                    <a:lnTo>
                      <a:pt x="21" y="20"/>
                    </a:lnTo>
                    <a:lnTo>
                      <a:pt x="50" y="28"/>
                    </a:lnTo>
                    <a:lnTo>
                      <a:pt x="58" y="17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Freeform 38"/>
              <p:cNvSpPr>
                <a:spLocks/>
              </p:cNvSpPr>
              <p:nvPr/>
            </p:nvSpPr>
            <p:spPr bwMode="auto">
              <a:xfrm>
                <a:off x="2801938" y="4198938"/>
                <a:ext cx="20638" cy="22225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0" y="57"/>
                  </a:cxn>
                  <a:cxn ang="0">
                    <a:pos x="28" y="51"/>
                  </a:cxn>
                  <a:cxn ang="0">
                    <a:pos x="43" y="18"/>
                  </a:cxn>
                  <a:cxn ang="0">
                    <a:pos x="50" y="4"/>
                  </a:cxn>
                  <a:cxn ang="0">
                    <a:pos x="7" y="0"/>
                  </a:cxn>
                  <a:cxn ang="0">
                    <a:pos x="0" y="1"/>
                  </a:cxn>
                  <a:cxn ang="0">
                    <a:pos x="0" y="7"/>
                  </a:cxn>
                  <a:cxn ang="0">
                    <a:pos x="31" y="9"/>
                  </a:cxn>
                  <a:cxn ang="0">
                    <a:pos x="31" y="31"/>
                  </a:cxn>
                  <a:cxn ang="0">
                    <a:pos x="18" y="48"/>
                  </a:cxn>
                  <a:cxn ang="0">
                    <a:pos x="0" y="47"/>
                  </a:cxn>
                </a:cxnLst>
                <a:rect l="0" t="0" r="r" b="b"/>
                <a:pathLst>
                  <a:path w="50" h="57">
                    <a:moveTo>
                      <a:pt x="0" y="47"/>
                    </a:moveTo>
                    <a:lnTo>
                      <a:pt x="0" y="57"/>
                    </a:lnTo>
                    <a:lnTo>
                      <a:pt x="28" y="51"/>
                    </a:lnTo>
                    <a:lnTo>
                      <a:pt x="43" y="18"/>
                    </a:lnTo>
                    <a:lnTo>
                      <a:pt x="50" y="4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0" y="7"/>
                    </a:lnTo>
                    <a:lnTo>
                      <a:pt x="31" y="9"/>
                    </a:lnTo>
                    <a:lnTo>
                      <a:pt x="31" y="31"/>
                    </a:lnTo>
                    <a:lnTo>
                      <a:pt x="18" y="48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441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Freeform 39"/>
              <p:cNvSpPr>
                <a:spLocks/>
              </p:cNvSpPr>
              <p:nvPr/>
            </p:nvSpPr>
            <p:spPr bwMode="auto">
              <a:xfrm>
                <a:off x="2760663" y="4198938"/>
                <a:ext cx="41275" cy="23813"/>
              </a:xfrm>
              <a:custGeom>
                <a:avLst/>
                <a:gdLst/>
                <a:ahLst/>
                <a:cxnLst>
                  <a:cxn ang="0">
                    <a:pos x="103" y="7"/>
                  </a:cxn>
                  <a:cxn ang="0">
                    <a:pos x="103" y="1"/>
                  </a:cxn>
                  <a:cxn ang="0">
                    <a:pos x="82" y="7"/>
                  </a:cxn>
                  <a:cxn ang="0">
                    <a:pos x="34" y="3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32" y="10"/>
                  </a:cxn>
                  <a:cxn ang="0">
                    <a:pos x="32" y="32"/>
                  </a:cxn>
                  <a:cxn ang="0">
                    <a:pos x="17" y="49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0" y="59"/>
                  </a:cxn>
                  <a:cxn ang="0">
                    <a:pos x="33" y="51"/>
                  </a:cxn>
                  <a:cxn ang="0">
                    <a:pos x="39" y="14"/>
                  </a:cxn>
                  <a:cxn ang="0">
                    <a:pos x="62" y="18"/>
                  </a:cxn>
                  <a:cxn ang="0">
                    <a:pos x="69" y="46"/>
                  </a:cxn>
                  <a:cxn ang="0">
                    <a:pos x="94" y="59"/>
                  </a:cxn>
                  <a:cxn ang="0">
                    <a:pos x="103" y="57"/>
                  </a:cxn>
                  <a:cxn ang="0">
                    <a:pos x="103" y="47"/>
                  </a:cxn>
                  <a:cxn ang="0">
                    <a:pos x="98" y="47"/>
                  </a:cxn>
                  <a:cxn ang="0">
                    <a:pos x="82" y="44"/>
                  </a:cxn>
                  <a:cxn ang="0">
                    <a:pos x="72" y="29"/>
                  </a:cxn>
                  <a:cxn ang="0">
                    <a:pos x="74" y="16"/>
                  </a:cxn>
                  <a:cxn ang="0">
                    <a:pos x="98" y="7"/>
                  </a:cxn>
                  <a:cxn ang="0">
                    <a:pos x="103" y="7"/>
                  </a:cxn>
                </a:cxnLst>
                <a:rect l="0" t="0" r="r" b="b"/>
                <a:pathLst>
                  <a:path w="103" h="59">
                    <a:moveTo>
                      <a:pt x="103" y="7"/>
                    </a:moveTo>
                    <a:lnTo>
                      <a:pt x="103" y="1"/>
                    </a:lnTo>
                    <a:lnTo>
                      <a:pt x="82" y="7"/>
                    </a:lnTo>
                    <a:lnTo>
                      <a:pt x="34" y="3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32" y="10"/>
                    </a:lnTo>
                    <a:lnTo>
                      <a:pt x="32" y="32"/>
                    </a:lnTo>
                    <a:lnTo>
                      <a:pt x="17" y="49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0" y="59"/>
                    </a:lnTo>
                    <a:lnTo>
                      <a:pt x="33" y="51"/>
                    </a:lnTo>
                    <a:lnTo>
                      <a:pt x="39" y="14"/>
                    </a:lnTo>
                    <a:lnTo>
                      <a:pt x="62" y="18"/>
                    </a:lnTo>
                    <a:lnTo>
                      <a:pt x="69" y="46"/>
                    </a:lnTo>
                    <a:lnTo>
                      <a:pt x="94" y="59"/>
                    </a:lnTo>
                    <a:lnTo>
                      <a:pt x="103" y="57"/>
                    </a:lnTo>
                    <a:lnTo>
                      <a:pt x="103" y="47"/>
                    </a:lnTo>
                    <a:lnTo>
                      <a:pt x="98" y="47"/>
                    </a:lnTo>
                    <a:lnTo>
                      <a:pt x="82" y="44"/>
                    </a:lnTo>
                    <a:lnTo>
                      <a:pt x="72" y="29"/>
                    </a:lnTo>
                    <a:lnTo>
                      <a:pt x="74" y="16"/>
                    </a:lnTo>
                    <a:lnTo>
                      <a:pt x="98" y="7"/>
                    </a:lnTo>
                    <a:lnTo>
                      <a:pt x="103" y="7"/>
                    </a:lnTo>
                    <a:close/>
                  </a:path>
                </a:pathLst>
              </a:custGeom>
              <a:solidFill>
                <a:srgbClr val="441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Freeform 40"/>
              <p:cNvSpPr>
                <a:spLocks/>
              </p:cNvSpPr>
              <p:nvPr/>
            </p:nvSpPr>
            <p:spPr bwMode="auto">
              <a:xfrm>
                <a:off x="2730500" y="4198938"/>
                <a:ext cx="30163" cy="23813"/>
              </a:xfrm>
              <a:custGeom>
                <a:avLst/>
                <a:gdLst/>
                <a:ahLst/>
                <a:cxnLst>
                  <a:cxn ang="0">
                    <a:pos x="77" y="10"/>
                  </a:cxn>
                  <a:cxn ang="0">
                    <a:pos x="77" y="1"/>
                  </a:cxn>
                  <a:cxn ang="0">
                    <a:pos x="66" y="0"/>
                  </a:cxn>
                  <a:cxn ang="0">
                    <a:pos x="49" y="4"/>
                  </a:cxn>
                  <a:cxn ang="0">
                    <a:pos x="1" y="15"/>
                  </a:cxn>
                  <a:cxn ang="0">
                    <a:pos x="0" y="29"/>
                  </a:cxn>
                  <a:cxn ang="0">
                    <a:pos x="42" y="21"/>
                  </a:cxn>
                  <a:cxn ang="0">
                    <a:pos x="43" y="44"/>
                  </a:cxn>
                  <a:cxn ang="0">
                    <a:pos x="64" y="59"/>
                  </a:cxn>
                  <a:cxn ang="0">
                    <a:pos x="77" y="60"/>
                  </a:cxn>
                  <a:cxn ang="0">
                    <a:pos x="77" y="49"/>
                  </a:cxn>
                  <a:cxn ang="0">
                    <a:pos x="70" y="49"/>
                  </a:cxn>
                  <a:cxn ang="0">
                    <a:pos x="57" y="46"/>
                  </a:cxn>
                  <a:cxn ang="0">
                    <a:pos x="47" y="31"/>
                  </a:cxn>
                  <a:cxn ang="0">
                    <a:pos x="47" y="18"/>
                  </a:cxn>
                  <a:cxn ang="0">
                    <a:pos x="71" y="10"/>
                  </a:cxn>
                  <a:cxn ang="0">
                    <a:pos x="77" y="10"/>
                  </a:cxn>
                </a:cxnLst>
                <a:rect l="0" t="0" r="r" b="b"/>
                <a:pathLst>
                  <a:path w="77" h="60">
                    <a:moveTo>
                      <a:pt x="77" y="10"/>
                    </a:moveTo>
                    <a:lnTo>
                      <a:pt x="77" y="1"/>
                    </a:lnTo>
                    <a:lnTo>
                      <a:pt x="66" y="0"/>
                    </a:lnTo>
                    <a:lnTo>
                      <a:pt x="49" y="4"/>
                    </a:lnTo>
                    <a:lnTo>
                      <a:pt x="1" y="15"/>
                    </a:lnTo>
                    <a:lnTo>
                      <a:pt x="0" y="29"/>
                    </a:lnTo>
                    <a:lnTo>
                      <a:pt x="42" y="21"/>
                    </a:lnTo>
                    <a:lnTo>
                      <a:pt x="43" y="44"/>
                    </a:lnTo>
                    <a:lnTo>
                      <a:pt x="64" y="59"/>
                    </a:lnTo>
                    <a:lnTo>
                      <a:pt x="77" y="60"/>
                    </a:lnTo>
                    <a:lnTo>
                      <a:pt x="77" y="49"/>
                    </a:lnTo>
                    <a:lnTo>
                      <a:pt x="70" y="49"/>
                    </a:lnTo>
                    <a:lnTo>
                      <a:pt x="57" y="46"/>
                    </a:lnTo>
                    <a:lnTo>
                      <a:pt x="47" y="31"/>
                    </a:lnTo>
                    <a:lnTo>
                      <a:pt x="47" y="18"/>
                    </a:lnTo>
                    <a:lnTo>
                      <a:pt x="71" y="10"/>
                    </a:lnTo>
                    <a:lnTo>
                      <a:pt x="77" y="10"/>
                    </a:lnTo>
                    <a:close/>
                  </a:path>
                </a:pathLst>
              </a:custGeom>
              <a:solidFill>
                <a:srgbClr val="441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41"/>
              <p:cNvSpPr>
                <a:spLocks/>
              </p:cNvSpPr>
              <p:nvPr/>
            </p:nvSpPr>
            <p:spPr bwMode="auto">
              <a:xfrm>
                <a:off x="2743200" y="4129088"/>
                <a:ext cx="106363" cy="120650"/>
              </a:xfrm>
              <a:custGeom>
                <a:avLst/>
                <a:gdLst/>
                <a:ahLst/>
                <a:cxnLst>
                  <a:cxn ang="0">
                    <a:pos x="130" y="6"/>
                  </a:cxn>
                  <a:cxn ang="0">
                    <a:pos x="142" y="8"/>
                  </a:cxn>
                  <a:cxn ang="0">
                    <a:pos x="153" y="11"/>
                  </a:cxn>
                  <a:cxn ang="0">
                    <a:pos x="163" y="15"/>
                  </a:cxn>
                  <a:cxn ang="0">
                    <a:pos x="173" y="19"/>
                  </a:cxn>
                  <a:cxn ang="0">
                    <a:pos x="182" y="25"/>
                  </a:cxn>
                  <a:cxn ang="0">
                    <a:pos x="189" y="35"/>
                  </a:cxn>
                  <a:cxn ang="0">
                    <a:pos x="194" y="48"/>
                  </a:cxn>
                  <a:cxn ang="0">
                    <a:pos x="198" y="65"/>
                  </a:cxn>
                  <a:cxn ang="0">
                    <a:pos x="211" y="73"/>
                  </a:cxn>
                  <a:cxn ang="0">
                    <a:pos x="222" y="81"/>
                  </a:cxn>
                  <a:cxn ang="0">
                    <a:pos x="231" y="90"/>
                  </a:cxn>
                  <a:cxn ang="0">
                    <a:pos x="237" y="100"/>
                  </a:cxn>
                  <a:cxn ang="0">
                    <a:pos x="241" y="111"/>
                  </a:cxn>
                  <a:cxn ang="0">
                    <a:pos x="244" y="124"/>
                  </a:cxn>
                  <a:cxn ang="0">
                    <a:pos x="246" y="138"/>
                  </a:cxn>
                  <a:cxn ang="0">
                    <a:pos x="246" y="154"/>
                  </a:cxn>
                  <a:cxn ang="0">
                    <a:pos x="263" y="179"/>
                  </a:cxn>
                  <a:cxn ang="0">
                    <a:pos x="267" y="212"/>
                  </a:cxn>
                  <a:cxn ang="0">
                    <a:pos x="266" y="236"/>
                  </a:cxn>
                  <a:cxn ang="0">
                    <a:pos x="261" y="257"/>
                  </a:cxn>
                  <a:cxn ang="0">
                    <a:pos x="251" y="284"/>
                  </a:cxn>
                  <a:cxn ang="0">
                    <a:pos x="229" y="301"/>
                  </a:cxn>
                  <a:cxn ang="0">
                    <a:pos x="229" y="275"/>
                  </a:cxn>
                  <a:cxn ang="0">
                    <a:pos x="240" y="219"/>
                  </a:cxn>
                  <a:cxn ang="0">
                    <a:pos x="218" y="156"/>
                  </a:cxn>
                  <a:cxn ang="0">
                    <a:pos x="189" y="97"/>
                  </a:cxn>
                  <a:cxn ang="0">
                    <a:pos x="168" y="116"/>
                  </a:cxn>
                  <a:cxn ang="0">
                    <a:pos x="132" y="102"/>
                  </a:cxn>
                  <a:cxn ang="0">
                    <a:pos x="96" y="85"/>
                  </a:cxn>
                  <a:cxn ang="0">
                    <a:pos x="119" y="54"/>
                  </a:cxn>
                  <a:cxn ang="0">
                    <a:pos x="113" y="25"/>
                  </a:cxn>
                  <a:cxn ang="0">
                    <a:pos x="91" y="51"/>
                  </a:cxn>
                  <a:cxn ang="0">
                    <a:pos x="78" y="85"/>
                  </a:cxn>
                  <a:cxn ang="0">
                    <a:pos x="70" y="97"/>
                  </a:cxn>
                  <a:cxn ang="0">
                    <a:pos x="63" y="108"/>
                  </a:cxn>
                  <a:cxn ang="0">
                    <a:pos x="54" y="118"/>
                  </a:cxn>
                  <a:cxn ang="0">
                    <a:pos x="45" y="127"/>
                  </a:cxn>
                  <a:cxn ang="0">
                    <a:pos x="35" y="132"/>
                  </a:cxn>
                  <a:cxn ang="0">
                    <a:pos x="25" y="134"/>
                  </a:cxn>
                  <a:cxn ang="0">
                    <a:pos x="13" y="132"/>
                  </a:cxn>
                  <a:cxn ang="0">
                    <a:pos x="0" y="125"/>
                  </a:cxn>
                  <a:cxn ang="0">
                    <a:pos x="17" y="121"/>
                  </a:cxn>
                  <a:cxn ang="0">
                    <a:pos x="30" y="117"/>
                  </a:cxn>
                  <a:cxn ang="0">
                    <a:pos x="39" y="114"/>
                  </a:cxn>
                  <a:cxn ang="0">
                    <a:pos x="46" y="109"/>
                  </a:cxn>
                  <a:cxn ang="0">
                    <a:pos x="50" y="102"/>
                  </a:cxn>
                  <a:cxn ang="0">
                    <a:pos x="52" y="93"/>
                  </a:cxn>
                  <a:cxn ang="0">
                    <a:pos x="53" y="80"/>
                  </a:cxn>
                  <a:cxn ang="0">
                    <a:pos x="53" y="63"/>
                  </a:cxn>
                  <a:cxn ang="0">
                    <a:pos x="34" y="51"/>
                  </a:cxn>
                  <a:cxn ang="0">
                    <a:pos x="48" y="25"/>
                  </a:cxn>
                  <a:cxn ang="0">
                    <a:pos x="74" y="23"/>
                  </a:cxn>
                  <a:cxn ang="0">
                    <a:pos x="88" y="0"/>
                  </a:cxn>
                  <a:cxn ang="0">
                    <a:pos x="130" y="6"/>
                  </a:cxn>
                </a:cxnLst>
                <a:rect l="0" t="0" r="r" b="b"/>
                <a:pathLst>
                  <a:path w="267" h="301">
                    <a:moveTo>
                      <a:pt x="130" y="6"/>
                    </a:moveTo>
                    <a:lnTo>
                      <a:pt x="142" y="8"/>
                    </a:lnTo>
                    <a:lnTo>
                      <a:pt x="153" y="11"/>
                    </a:lnTo>
                    <a:lnTo>
                      <a:pt x="163" y="15"/>
                    </a:lnTo>
                    <a:lnTo>
                      <a:pt x="173" y="19"/>
                    </a:lnTo>
                    <a:lnTo>
                      <a:pt x="182" y="25"/>
                    </a:lnTo>
                    <a:lnTo>
                      <a:pt x="189" y="35"/>
                    </a:lnTo>
                    <a:lnTo>
                      <a:pt x="194" y="48"/>
                    </a:lnTo>
                    <a:lnTo>
                      <a:pt x="198" y="65"/>
                    </a:lnTo>
                    <a:lnTo>
                      <a:pt x="211" y="73"/>
                    </a:lnTo>
                    <a:lnTo>
                      <a:pt x="222" y="81"/>
                    </a:lnTo>
                    <a:lnTo>
                      <a:pt x="231" y="90"/>
                    </a:lnTo>
                    <a:lnTo>
                      <a:pt x="237" y="100"/>
                    </a:lnTo>
                    <a:lnTo>
                      <a:pt x="241" y="111"/>
                    </a:lnTo>
                    <a:lnTo>
                      <a:pt x="244" y="124"/>
                    </a:lnTo>
                    <a:lnTo>
                      <a:pt x="246" y="138"/>
                    </a:lnTo>
                    <a:lnTo>
                      <a:pt x="246" y="154"/>
                    </a:lnTo>
                    <a:lnTo>
                      <a:pt x="263" y="179"/>
                    </a:lnTo>
                    <a:lnTo>
                      <a:pt x="267" y="212"/>
                    </a:lnTo>
                    <a:lnTo>
                      <a:pt x="266" y="236"/>
                    </a:lnTo>
                    <a:lnTo>
                      <a:pt x="261" y="257"/>
                    </a:lnTo>
                    <a:lnTo>
                      <a:pt x="251" y="284"/>
                    </a:lnTo>
                    <a:lnTo>
                      <a:pt x="229" y="301"/>
                    </a:lnTo>
                    <a:lnTo>
                      <a:pt x="229" y="275"/>
                    </a:lnTo>
                    <a:lnTo>
                      <a:pt x="240" y="219"/>
                    </a:lnTo>
                    <a:lnTo>
                      <a:pt x="218" y="156"/>
                    </a:lnTo>
                    <a:lnTo>
                      <a:pt x="189" y="97"/>
                    </a:lnTo>
                    <a:lnTo>
                      <a:pt x="168" y="116"/>
                    </a:lnTo>
                    <a:lnTo>
                      <a:pt x="132" y="102"/>
                    </a:lnTo>
                    <a:lnTo>
                      <a:pt x="96" y="85"/>
                    </a:lnTo>
                    <a:lnTo>
                      <a:pt x="119" y="54"/>
                    </a:lnTo>
                    <a:lnTo>
                      <a:pt x="113" y="25"/>
                    </a:lnTo>
                    <a:lnTo>
                      <a:pt x="91" y="51"/>
                    </a:lnTo>
                    <a:lnTo>
                      <a:pt x="78" y="85"/>
                    </a:lnTo>
                    <a:lnTo>
                      <a:pt x="70" y="97"/>
                    </a:lnTo>
                    <a:lnTo>
                      <a:pt x="63" y="108"/>
                    </a:lnTo>
                    <a:lnTo>
                      <a:pt x="54" y="118"/>
                    </a:lnTo>
                    <a:lnTo>
                      <a:pt x="45" y="127"/>
                    </a:lnTo>
                    <a:lnTo>
                      <a:pt x="35" y="132"/>
                    </a:lnTo>
                    <a:lnTo>
                      <a:pt x="25" y="134"/>
                    </a:lnTo>
                    <a:lnTo>
                      <a:pt x="13" y="132"/>
                    </a:lnTo>
                    <a:lnTo>
                      <a:pt x="0" y="125"/>
                    </a:lnTo>
                    <a:lnTo>
                      <a:pt x="17" y="121"/>
                    </a:lnTo>
                    <a:lnTo>
                      <a:pt x="30" y="117"/>
                    </a:lnTo>
                    <a:lnTo>
                      <a:pt x="39" y="114"/>
                    </a:lnTo>
                    <a:lnTo>
                      <a:pt x="46" y="109"/>
                    </a:lnTo>
                    <a:lnTo>
                      <a:pt x="50" y="102"/>
                    </a:lnTo>
                    <a:lnTo>
                      <a:pt x="52" y="93"/>
                    </a:lnTo>
                    <a:lnTo>
                      <a:pt x="53" y="80"/>
                    </a:lnTo>
                    <a:lnTo>
                      <a:pt x="53" y="63"/>
                    </a:lnTo>
                    <a:lnTo>
                      <a:pt x="34" y="51"/>
                    </a:lnTo>
                    <a:lnTo>
                      <a:pt x="48" y="25"/>
                    </a:lnTo>
                    <a:lnTo>
                      <a:pt x="74" y="23"/>
                    </a:lnTo>
                    <a:lnTo>
                      <a:pt x="88" y="0"/>
                    </a:lnTo>
                    <a:lnTo>
                      <a:pt x="130" y="6"/>
                    </a:lnTo>
                    <a:close/>
                  </a:path>
                </a:pathLst>
              </a:custGeom>
              <a:solidFill>
                <a:srgbClr val="AA59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Freeform 42"/>
              <p:cNvSpPr>
                <a:spLocks/>
              </p:cNvSpPr>
              <p:nvPr/>
            </p:nvSpPr>
            <p:spPr bwMode="auto">
              <a:xfrm>
                <a:off x="2736850" y="4210051"/>
                <a:ext cx="34925" cy="6032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3" y="49"/>
                  </a:cxn>
                  <a:cxn ang="0">
                    <a:pos x="8" y="79"/>
                  </a:cxn>
                  <a:cxn ang="0">
                    <a:pos x="16" y="107"/>
                  </a:cxn>
                  <a:cxn ang="0">
                    <a:pos x="31" y="127"/>
                  </a:cxn>
                  <a:cxn ang="0">
                    <a:pos x="61" y="148"/>
                  </a:cxn>
                  <a:cxn ang="0">
                    <a:pos x="86" y="155"/>
                  </a:cxn>
                  <a:cxn ang="0">
                    <a:pos x="70" y="142"/>
                  </a:cxn>
                  <a:cxn ang="0">
                    <a:pos x="47" y="121"/>
                  </a:cxn>
                  <a:cxn ang="0">
                    <a:pos x="46" y="103"/>
                  </a:cxn>
                  <a:cxn ang="0">
                    <a:pos x="45" y="90"/>
                  </a:cxn>
                  <a:cxn ang="0">
                    <a:pos x="40" y="80"/>
                  </a:cxn>
                  <a:cxn ang="0">
                    <a:pos x="32" y="64"/>
                  </a:cxn>
                  <a:cxn ang="0">
                    <a:pos x="21" y="45"/>
                  </a:cxn>
                  <a:cxn ang="0">
                    <a:pos x="21" y="23"/>
                  </a:cxn>
                  <a:cxn ang="0">
                    <a:pos x="21" y="0"/>
                  </a:cxn>
                  <a:cxn ang="0">
                    <a:pos x="8" y="1"/>
                  </a:cxn>
                  <a:cxn ang="0">
                    <a:pos x="0" y="22"/>
                  </a:cxn>
                </a:cxnLst>
                <a:rect l="0" t="0" r="r" b="b"/>
                <a:pathLst>
                  <a:path w="86" h="155">
                    <a:moveTo>
                      <a:pt x="0" y="22"/>
                    </a:moveTo>
                    <a:lnTo>
                      <a:pt x="3" y="49"/>
                    </a:lnTo>
                    <a:lnTo>
                      <a:pt x="8" y="79"/>
                    </a:lnTo>
                    <a:lnTo>
                      <a:pt x="16" y="107"/>
                    </a:lnTo>
                    <a:lnTo>
                      <a:pt x="31" y="127"/>
                    </a:lnTo>
                    <a:lnTo>
                      <a:pt x="61" y="148"/>
                    </a:lnTo>
                    <a:lnTo>
                      <a:pt x="86" y="155"/>
                    </a:lnTo>
                    <a:lnTo>
                      <a:pt x="70" y="142"/>
                    </a:lnTo>
                    <a:lnTo>
                      <a:pt x="47" y="121"/>
                    </a:lnTo>
                    <a:lnTo>
                      <a:pt x="46" y="103"/>
                    </a:lnTo>
                    <a:lnTo>
                      <a:pt x="45" y="90"/>
                    </a:lnTo>
                    <a:lnTo>
                      <a:pt x="40" y="80"/>
                    </a:lnTo>
                    <a:lnTo>
                      <a:pt x="32" y="64"/>
                    </a:lnTo>
                    <a:lnTo>
                      <a:pt x="21" y="45"/>
                    </a:lnTo>
                    <a:lnTo>
                      <a:pt x="21" y="23"/>
                    </a:lnTo>
                    <a:lnTo>
                      <a:pt x="21" y="0"/>
                    </a:lnTo>
                    <a:lnTo>
                      <a:pt x="8" y="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Freeform 43"/>
              <p:cNvSpPr>
                <a:spLocks/>
              </p:cNvSpPr>
              <p:nvPr/>
            </p:nvSpPr>
            <p:spPr bwMode="auto">
              <a:xfrm>
                <a:off x="2771775" y="4224338"/>
                <a:ext cx="6350" cy="793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6"/>
                  </a:cxn>
                  <a:cxn ang="0">
                    <a:pos x="0" y="18"/>
                  </a:cxn>
                  <a:cxn ang="0">
                    <a:pos x="17" y="20"/>
                  </a:cxn>
                  <a:cxn ang="0">
                    <a:pos x="14" y="0"/>
                  </a:cxn>
                </a:cxnLst>
                <a:rect l="0" t="0" r="r" b="b"/>
                <a:pathLst>
                  <a:path w="17" h="20">
                    <a:moveTo>
                      <a:pt x="14" y="0"/>
                    </a:moveTo>
                    <a:lnTo>
                      <a:pt x="0" y="6"/>
                    </a:lnTo>
                    <a:lnTo>
                      <a:pt x="0" y="18"/>
                    </a:lnTo>
                    <a:lnTo>
                      <a:pt x="17" y="2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Freeform 44"/>
              <p:cNvSpPr>
                <a:spLocks/>
              </p:cNvSpPr>
              <p:nvPr/>
            </p:nvSpPr>
            <p:spPr bwMode="auto">
              <a:xfrm>
                <a:off x="2760663" y="4235451"/>
                <a:ext cx="17463" cy="11113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21" y="0"/>
                  </a:cxn>
                  <a:cxn ang="0">
                    <a:pos x="30" y="3"/>
                  </a:cxn>
                  <a:cxn ang="0">
                    <a:pos x="41" y="5"/>
                  </a:cxn>
                  <a:cxn ang="0">
                    <a:pos x="41" y="23"/>
                  </a:cxn>
                  <a:cxn ang="0">
                    <a:pos x="24" y="26"/>
                  </a:cxn>
                  <a:cxn ang="0">
                    <a:pos x="11" y="25"/>
                  </a:cxn>
                  <a:cxn ang="0">
                    <a:pos x="0" y="19"/>
                  </a:cxn>
                  <a:cxn ang="0">
                    <a:pos x="2" y="14"/>
                  </a:cxn>
                  <a:cxn ang="0">
                    <a:pos x="8" y="7"/>
                  </a:cxn>
                </a:cxnLst>
                <a:rect l="0" t="0" r="r" b="b"/>
                <a:pathLst>
                  <a:path w="41" h="26">
                    <a:moveTo>
                      <a:pt x="8" y="7"/>
                    </a:moveTo>
                    <a:lnTo>
                      <a:pt x="21" y="0"/>
                    </a:lnTo>
                    <a:lnTo>
                      <a:pt x="30" y="3"/>
                    </a:lnTo>
                    <a:lnTo>
                      <a:pt x="41" y="5"/>
                    </a:lnTo>
                    <a:lnTo>
                      <a:pt x="41" y="23"/>
                    </a:lnTo>
                    <a:lnTo>
                      <a:pt x="24" y="26"/>
                    </a:lnTo>
                    <a:lnTo>
                      <a:pt x="11" y="25"/>
                    </a:lnTo>
                    <a:lnTo>
                      <a:pt x="0" y="19"/>
                    </a:lnTo>
                    <a:lnTo>
                      <a:pt x="2" y="14"/>
                    </a:lnTo>
                    <a:lnTo>
                      <a:pt x="8" y="7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Freeform 45"/>
              <p:cNvSpPr>
                <a:spLocks/>
              </p:cNvSpPr>
              <p:nvPr/>
            </p:nvSpPr>
            <p:spPr bwMode="auto">
              <a:xfrm>
                <a:off x="2759075" y="4251326"/>
                <a:ext cx="23813" cy="19050"/>
              </a:xfrm>
              <a:custGeom>
                <a:avLst/>
                <a:gdLst/>
                <a:ahLst/>
                <a:cxnLst>
                  <a:cxn ang="0">
                    <a:pos x="27" y="11"/>
                  </a:cxn>
                  <a:cxn ang="0">
                    <a:pos x="41" y="7"/>
                  </a:cxn>
                  <a:cxn ang="0">
                    <a:pos x="56" y="17"/>
                  </a:cxn>
                  <a:cxn ang="0">
                    <a:pos x="58" y="34"/>
                  </a:cxn>
                  <a:cxn ang="0">
                    <a:pos x="61" y="45"/>
                  </a:cxn>
                  <a:cxn ang="0">
                    <a:pos x="48" y="47"/>
                  </a:cxn>
                  <a:cxn ang="0">
                    <a:pos x="23" y="44"/>
                  </a:cxn>
                  <a:cxn ang="0">
                    <a:pos x="0" y="33"/>
                  </a:cxn>
                  <a:cxn ang="0">
                    <a:pos x="12" y="0"/>
                  </a:cxn>
                  <a:cxn ang="0">
                    <a:pos x="26" y="3"/>
                  </a:cxn>
                  <a:cxn ang="0">
                    <a:pos x="27" y="11"/>
                  </a:cxn>
                </a:cxnLst>
                <a:rect l="0" t="0" r="r" b="b"/>
                <a:pathLst>
                  <a:path w="61" h="47">
                    <a:moveTo>
                      <a:pt x="27" y="11"/>
                    </a:moveTo>
                    <a:lnTo>
                      <a:pt x="41" y="7"/>
                    </a:lnTo>
                    <a:lnTo>
                      <a:pt x="56" y="17"/>
                    </a:lnTo>
                    <a:lnTo>
                      <a:pt x="58" y="34"/>
                    </a:lnTo>
                    <a:lnTo>
                      <a:pt x="61" y="45"/>
                    </a:lnTo>
                    <a:lnTo>
                      <a:pt x="48" y="47"/>
                    </a:lnTo>
                    <a:lnTo>
                      <a:pt x="23" y="44"/>
                    </a:lnTo>
                    <a:lnTo>
                      <a:pt x="0" y="33"/>
                    </a:lnTo>
                    <a:lnTo>
                      <a:pt x="12" y="0"/>
                    </a:lnTo>
                    <a:lnTo>
                      <a:pt x="26" y="3"/>
                    </a:lnTo>
                    <a:lnTo>
                      <a:pt x="27" y="11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Freeform 46"/>
              <p:cNvSpPr>
                <a:spLocks/>
              </p:cNvSpPr>
              <p:nvPr/>
            </p:nvSpPr>
            <p:spPr bwMode="auto">
              <a:xfrm>
                <a:off x="2743200" y="4257676"/>
                <a:ext cx="12700" cy="55563"/>
              </a:xfrm>
              <a:custGeom>
                <a:avLst/>
                <a:gdLst/>
                <a:ahLst/>
                <a:cxnLst>
                  <a:cxn ang="0">
                    <a:pos x="2" y="12"/>
                  </a:cxn>
                  <a:cxn ang="0">
                    <a:pos x="2" y="63"/>
                  </a:cxn>
                  <a:cxn ang="0">
                    <a:pos x="2" y="89"/>
                  </a:cxn>
                  <a:cxn ang="0">
                    <a:pos x="7" y="120"/>
                  </a:cxn>
                  <a:cxn ang="0">
                    <a:pos x="23" y="139"/>
                  </a:cxn>
                  <a:cxn ang="0">
                    <a:pos x="30" y="126"/>
                  </a:cxn>
                  <a:cxn ang="0">
                    <a:pos x="30" y="102"/>
                  </a:cxn>
                  <a:cxn ang="0">
                    <a:pos x="32" y="63"/>
                  </a:cxn>
                  <a:cxn ang="0">
                    <a:pos x="27" y="39"/>
                  </a:cxn>
                  <a:cxn ang="0">
                    <a:pos x="14" y="51"/>
                  </a:cxn>
                  <a:cxn ang="0">
                    <a:pos x="14" y="24"/>
                  </a:cxn>
                  <a:cxn ang="0">
                    <a:pos x="0" y="0"/>
                  </a:cxn>
                  <a:cxn ang="0">
                    <a:pos x="2" y="12"/>
                  </a:cxn>
                </a:cxnLst>
                <a:rect l="0" t="0" r="r" b="b"/>
                <a:pathLst>
                  <a:path w="32" h="139">
                    <a:moveTo>
                      <a:pt x="2" y="12"/>
                    </a:moveTo>
                    <a:lnTo>
                      <a:pt x="2" y="63"/>
                    </a:lnTo>
                    <a:lnTo>
                      <a:pt x="2" y="89"/>
                    </a:lnTo>
                    <a:lnTo>
                      <a:pt x="7" y="120"/>
                    </a:lnTo>
                    <a:lnTo>
                      <a:pt x="23" y="139"/>
                    </a:lnTo>
                    <a:lnTo>
                      <a:pt x="30" y="126"/>
                    </a:lnTo>
                    <a:lnTo>
                      <a:pt x="30" y="102"/>
                    </a:lnTo>
                    <a:lnTo>
                      <a:pt x="32" y="63"/>
                    </a:lnTo>
                    <a:lnTo>
                      <a:pt x="27" y="39"/>
                    </a:lnTo>
                    <a:lnTo>
                      <a:pt x="14" y="51"/>
                    </a:lnTo>
                    <a:lnTo>
                      <a:pt x="14" y="24"/>
                    </a:lnTo>
                    <a:lnTo>
                      <a:pt x="0" y="0"/>
                    </a:lnTo>
                    <a:lnTo>
                      <a:pt x="2" y="12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7" name="Group 147"/>
            <p:cNvGrpSpPr/>
            <p:nvPr/>
          </p:nvGrpSpPr>
          <p:grpSpPr>
            <a:xfrm>
              <a:off x="1742788" y="3307772"/>
              <a:ext cx="370031" cy="619846"/>
              <a:chOff x="2508250" y="4125913"/>
              <a:chExt cx="539750" cy="847726"/>
            </a:xfrm>
          </p:grpSpPr>
          <p:sp>
            <p:nvSpPr>
              <p:cNvPr id="318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2508250" y="4125913"/>
                <a:ext cx="539750" cy="847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6"/>
              <p:cNvSpPr>
                <a:spLocks/>
              </p:cNvSpPr>
              <p:nvPr/>
            </p:nvSpPr>
            <p:spPr bwMode="auto">
              <a:xfrm>
                <a:off x="2670175" y="4895851"/>
                <a:ext cx="107950" cy="777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8"/>
                  </a:cxn>
                  <a:cxn ang="0">
                    <a:pos x="264" y="195"/>
                  </a:cxn>
                  <a:cxn ang="0">
                    <a:pos x="275" y="31"/>
                  </a:cxn>
                  <a:cxn ang="0">
                    <a:pos x="0" y="0"/>
                  </a:cxn>
                </a:cxnLst>
                <a:rect l="0" t="0" r="r" b="b"/>
                <a:pathLst>
                  <a:path w="275" h="195">
                    <a:moveTo>
                      <a:pt x="0" y="0"/>
                    </a:moveTo>
                    <a:lnTo>
                      <a:pt x="0" y="188"/>
                    </a:lnTo>
                    <a:lnTo>
                      <a:pt x="264" y="195"/>
                    </a:lnTo>
                    <a:lnTo>
                      <a:pt x="275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2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7"/>
              <p:cNvSpPr>
                <a:spLocks/>
              </p:cNvSpPr>
              <p:nvPr/>
            </p:nvSpPr>
            <p:spPr bwMode="auto">
              <a:xfrm>
                <a:off x="2786063" y="4900613"/>
                <a:ext cx="109538" cy="730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9" y="178"/>
                  </a:cxn>
                  <a:cxn ang="0">
                    <a:pos x="273" y="185"/>
                  </a:cxn>
                  <a:cxn ang="0">
                    <a:pos x="273" y="21"/>
                  </a:cxn>
                  <a:cxn ang="0">
                    <a:pos x="0" y="0"/>
                  </a:cxn>
                </a:cxnLst>
                <a:rect l="0" t="0" r="r" b="b"/>
                <a:pathLst>
                  <a:path w="273" h="185">
                    <a:moveTo>
                      <a:pt x="0" y="0"/>
                    </a:moveTo>
                    <a:lnTo>
                      <a:pt x="29" y="178"/>
                    </a:lnTo>
                    <a:lnTo>
                      <a:pt x="273" y="185"/>
                    </a:lnTo>
                    <a:lnTo>
                      <a:pt x="273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727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8"/>
              <p:cNvSpPr>
                <a:spLocks/>
              </p:cNvSpPr>
              <p:nvPr/>
            </p:nvSpPr>
            <p:spPr bwMode="auto">
              <a:xfrm>
                <a:off x="2600325" y="4275138"/>
                <a:ext cx="363538" cy="646113"/>
              </a:xfrm>
              <a:custGeom>
                <a:avLst/>
                <a:gdLst/>
                <a:ahLst/>
                <a:cxnLst>
                  <a:cxn ang="0">
                    <a:pos x="241" y="107"/>
                  </a:cxn>
                  <a:cxn ang="0">
                    <a:pos x="201" y="125"/>
                  </a:cxn>
                  <a:cxn ang="0">
                    <a:pos x="170" y="144"/>
                  </a:cxn>
                  <a:cxn ang="0">
                    <a:pos x="145" y="164"/>
                  </a:cxn>
                  <a:cxn ang="0">
                    <a:pos x="126" y="187"/>
                  </a:cxn>
                  <a:cxn ang="0">
                    <a:pos x="109" y="216"/>
                  </a:cxn>
                  <a:cxn ang="0">
                    <a:pos x="92" y="251"/>
                  </a:cxn>
                  <a:cxn ang="0">
                    <a:pos x="74" y="293"/>
                  </a:cxn>
                  <a:cxn ang="0">
                    <a:pos x="45" y="403"/>
                  </a:cxn>
                  <a:cxn ang="0">
                    <a:pos x="1" y="525"/>
                  </a:cxn>
                  <a:cxn ang="0">
                    <a:pos x="5" y="593"/>
                  </a:cxn>
                  <a:cxn ang="0">
                    <a:pos x="33" y="641"/>
                  </a:cxn>
                  <a:cxn ang="0">
                    <a:pos x="84" y="667"/>
                  </a:cxn>
                  <a:cxn ang="0">
                    <a:pos x="152" y="688"/>
                  </a:cxn>
                  <a:cxn ang="0">
                    <a:pos x="132" y="953"/>
                  </a:cxn>
                  <a:cxn ang="0">
                    <a:pos x="135" y="1218"/>
                  </a:cxn>
                  <a:cxn ang="0">
                    <a:pos x="142" y="1604"/>
                  </a:cxn>
                  <a:cxn ang="0">
                    <a:pos x="186" y="1615"/>
                  </a:cxn>
                  <a:cxn ang="0">
                    <a:pos x="237" y="1621"/>
                  </a:cxn>
                  <a:cxn ang="0">
                    <a:pos x="295" y="1625"/>
                  </a:cxn>
                  <a:cxn ang="0">
                    <a:pos x="355" y="1626"/>
                  </a:cxn>
                  <a:cxn ang="0">
                    <a:pos x="417" y="1626"/>
                  </a:cxn>
                  <a:cxn ang="0">
                    <a:pos x="476" y="1626"/>
                  </a:cxn>
                  <a:cxn ang="0">
                    <a:pos x="532" y="1626"/>
                  </a:cxn>
                  <a:cxn ang="0">
                    <a:pos x="759" y="1610"/>
                  </a:cxn>
                  <a:cxn ang="0">
                    <a:pos x="748" y="671"/>
                  </a:cxn>
                  <a:cxn ang="0">
                    <a:pos x="823" y="640"/>
                  </a:cxn>
                  <a:cxn ang="0">
                    <a:pos x="855" y="623"/>
                  </a:cxn>
                  <a:cxn ang="0">
                    <a:pos x="878" y="604"/>
                  </a:cxn>
                  <a:cxn ang="0">
                    <a:pos x="896" y="586"/>
                  </a:cxn>
                  <a:cxn ang="0">
                    <a:pos x="912" y="555"/>
                  </a:cxn>
                  <a:cxn ang="0">
                    <a:pos x="908" y="507"/>
                  </a:cxn>
                  <a:cxn ang="0">
                    <a:pos x="887" y="449"/>
                  </a:cxn>
                  <a:cxn ang="0">
                    <a:pos x="859" y="377"/>
                  </a:cxn>
                  <a:cxn ang="0">
                    <a:pos x="813" y="231"/>
                  </a:cxn>
                  <a:cxn ang="0">
                    <a:pos x="784" y="183"/>
                  </a:cxn>
                  <a:cxn ang="0">
                    <a:pos x="759" y="147"/>
                  </a:cxn>
                  <a:cxn ang="0">
                    <a:pos x="735" y="119"/>
                  </a:cxn>
                  <a:cxn ang="0">
                    <a:pos x="709" y="97"/>
                  </a:cxn>
                  <a:cxn ang="0">
                    <a:pos x="680" y="79"/>
                  </a:cxn>
                  <a:cxn ang="0">
                    <a:pos x="646" y="63"/>
                  </a:cxn>
                  <a:cxn ang="0">
                    <a:pos x="605" y="46"/>
                  </a:cxn>
                  <a:cxn ang="0">
                    <a:pos x="553" y="26"/>
                  </a:cxn>
                  <a:cxn ang="0">
                    <a:pos x="542" y="19"/>
                  </a:cxn>
                  <a:cxn ang="0">
                    <a:pos x="516" y="10"/>
                  </a:cxn>
                  <a:cxn ang="0">
                    <a:pos x="480" y="3"/>
                  </a:cxn>
                  <a:cxn ang="0">
                    <a:pos x="438" y="0"/>
                  </a:cxn>
                  <a:cxn ang="0">
                    <a:pos x="392" y="6"/>
                  </a:cxn>
                  <a:cxn ang="0">
                    <a:pos x="346" y="22"/>
                  </a:cxn>
                  <a:cxn ang="0">
                    <a:pos x="302" y="52"/>
                  </a:cxn>
                  <a:cxn ang="0">
                    <a:pos x="266" y="98"/>
                  </a:cxn>
                </a:cxnLst>
                <a:rect l="0" t="0" r="r" b="b"/>
                <a:pathLst>
                  <a:path w="913" h="1628">
                    <a:moveTo>
                      <a:pt x="266" y="98"/>
                    </a:moveTo>
                    <a:lnTo>
                      <a:pt x="241" y="107"/>
                    </a:lnTo>
                    <a:lnTo>
                      <a:pt x="220" y="116"/>
                    </a:lnTo>
                    <a:lnTo>
                      <a:pt x="201" y="125"/>
                    </a:lnTo>
                    <a:lnTo>
                      <a:pt x="184" y="134"/>
                    </a:lnTo>
                    <a:lnTo>
                      <a:pt x="170" y="144"/>
                    </a:lnTo>
                    <a:lnTo>
                      <a:pt x="157" y="153"/>
                    </a:lnTo>
                    <a:lnTo>
                      <a:pt x="145" y="164"/>
                    </a:lnTo>
                    <a:lnTo>
                      <a:pt x="135" y="176"/>
                    </a:lnTo>
                    <a:lnTo>
                      <a:pt x="126" y="187"/>
                    </a:lnTo>
                    <a:lnTo>
                      <a:pt x="116" y="201"/>
                    </a:lnTo>
                    <a:lnTo>
                      <a:pt x="109" y="216"/>
                    </a:lnTo>
                    <a:lnTo>
                      <a:pt x="100" y="232"/>
                    </a:lnTo>
                    <a:lnTo>
                      <a:pt x="92" y="251"/>
                    </a:lnTo>
                    <a:lnTo>
                      <a:pt x="83" y="271"/>
                    </a:lnTo>
                    <a:lnTo>
                      <a:pt x="74" y="293"/>
                    </a:lnTo>
                    <a:lnTo>
                      <a:pt x="63" y="318"/>
                    </a:lnTo>
                    <a:lnTo>
                      <a:pt x="45" y="403"/>
                    </a:lnTo>
                    <a:lnTo>
                      <a:pt x="8" y="485"/>
                    </a:lnTo>
                    <a:lnTo>
                      <a:pt x="1" y="525"/>
                    </a:lnTo>
                    <a:lnTo>
                      <a:pt x="0" y="562"/>
                    </a:lnTo>
                    <a:lnTo>
                      <a:pt x="5" y="593"/>
                    </a:lnTo>
                    <a:lnTo>
                      <a:pt x="16" y="619"/>
                    </a:lnTo>
                    <a:lnTo>
                      <a:pt x="33" y="641"/>
                    </a:lnTo>
                    <a:lnTo>
                      <a:pt x="55" y="657"/>
                    </a:lnTo>
                    <a:lnTo>
                      <a:pt x="84" y="667"/>
                    </a:lnTo>
                    <a:lnTo>
                      <a:pt x="118" y="674"/>
                    </a:lnTo>
                    <a:lnTo>
                      <a:pt x="152" y="688"/>
                    </a:lnTo>
                    <a:lnTo>
                      <a:pt x="140" y="824"/>
                    </a:lnTo>
                    <a:lnTo>
                      <a:pt x="132" y="953"/>
                    </a:lnTo>
                    <a:lnTo>
                      <a:pt x="131" y="1081"/>
                    </a:lnTo>
                    <a:lnTo>
                      <a:pt x="135" y="1218"/>
                    </a:lnTo>
                    <a:lnTo>
                      <a:pt x="125" y="1597"/>
                    </a:lnTo>
                    <a:lnTo>
                      <a:pt x="142" y="1604"/>
                    </a:lnTo>
                    <a:lnTo>
                      <a:pt x="162" y="1609"/>
                    </a:lnTo>
                    <a:lnTo>
                      <a:pt x="186" y="1615"/>
                    </a:lnTo>
                    <a:lnTo>
                      <a:pt x="210" y="1618"/>
                    </a:lnTo>
                    <a:lnTo>
                      <a:pt x="237" y="1621"/>
                    </a:lnTo>
                    <a:lnTo>
                      <a:pt x="265" y="1623"/>
                    </a:lnTo>
                    <a:lnTo>
                      <a:pt x="295" y="1625"/>
                    </a:lnTo>
                    <a:lnTo>
                      <a:pt x="325" y="1626"/>
                    </a:lnTo>
                    <a:lnTo>
                      <a:pt x="355" y="1626"/>
                    </a:lnTo>
                    <a:lnTo>
                      <a:pt x="386" y="1626"/>
                    </a:lnTo>
                    <a:lnTo>
                      <a:pt x="417" y="1626"/>
                    </a:lnTo>
                    <a:lnTo>
                      <a:pt x="448" y="1626"/>
                    </a:lnTo>
                    <a:lnTo>
                      <a:pt x="476" y="1626"/>
                    </a:lnTo>
                    <a:lnTo>
                      <a:pt x="505" y="1626"/>
                    </a:lnTo>
                    <a:lnTo>
                      <a:pt x="532" y="1626"/>
                    </a:lnTo>
                    <a:lnTo>
                      <a:pt x="558" y="1628"/>
                    </a:lnTo>
                    <a:lnTo>
                      <a:pt x="759" y="1610"/>
                    </a:lnTo>
                    <a:lnTo>
                      <a:pt x="757" y="1291"/>
                    </a:lnTo>
                    <a:lnTo>
                      <a:pt x="748" y="671"/>
                    </a:lnTo>
                    <a:lnTo>
                      <a:pt x="804" y="649"/>
                    </a:lnTo>
                    <a:lnTo>
                      <a:pt x="823" y="640"/>
                    </a:lnTo>
                    <a:lnTo>
                      <a:pt x="840" y="631"/>
                    </a:lnTo>
                    <a:lnTo>
                      <a:pt x="855" y="623"/>
                    </a:lnTo>
                    <a:lnTo>
                      <a:pt x="867" y="613"/>
                    </a:lnTo>
                    <a:lnTo>
                      <a:pt x="878" y="604"/>
                    </a:lnTo>
                    <a:lnTo>
                      <a:pt x="889" y="596"/>
                    </a:lnTo>
                    <a:lnTo>
                      <a:pt x="896" y="586"/>
                    </a:lnTo>
                    <a:lnTo>
                      <a:pt x="904" y="577"/>
                    </a:lnTo>
                    <a:lnTo>
                      <a:pt x="912" y="555"/>
                    </a:lnTo>
                    <a:lnTo>
                      <a:pt x="913" y="532"/>
                    </a:lnTo>
                    <a:lnTo>
                      <a:pt x="908" y="507"/>
                    </a:lnTo>
                    <a:lnTo>
                      <a:pt x="898" y="479"/>
                    </a:lnTo>
                    <a:lnTo>
                      <a:pt x="887" y="449"/>
                    </a:lnTo>
                    <a:lnTo>
                      <a:pt x="873" y="415"/>
                    </a:lnTo>
                    <a:lnTo>
                      <a:pt x="859" y="377"/>
                    </a:lnTo>
                    <a:lnTo>
                      <a:pt x="847" y="334"/>
                    </a:lnTo>
                    <a:lnTo>
                      <a:pt x="813" y="231"/>
                    </a:lnTo>
                    <a:lnTo>
                      <a:pt x="798" y="206"/>
                    </a:lnTo>
                    <a:lnTo>
                      <a:pt x="784" y="183"/>
                    </a:lnTo>
                    <a:lnTo>
                      <a:pt x="771" y="164"/>
                    </a:lnTo>
                    <a:lnTo>
                      <a:pt x="759" y="147"/>
                    </a:lnTo>
                    <a:lnTo>
                      <a:pt x="747" y="132"/>
                    </a:lnTo>
                    <a:lnTo>
                      <a:pt x="735" y="119"/>
                    </a:lnTo>
                    <a:lnTo>
                      <a:pt x="722" y="107"/>
                    </a:lnTo>
                    <a:lnTo>
                      <a:pt x="709" y="97"/>
                    </a:lnTo>
                    <a:lnTo>
                      <a:pt x="695" y="88"/>
                    </a:lnTo>
                    <a:lnTo>
                      <a:pt x="680" y="79"/>
                    </a:lnTo>
                    <a:lnTo>
                      <a:pt x="664" y="71"/>
                    </a:lnTo>
                    <a:lnTo>
                      <a:pt x="646" y="63"/>
                    </a:lnTo>
                    <a:lnTo>
                      <a:pt x="627" y="55"/>
                    </a:lnTo>
                    <a:lnTo>
                      <a:pt x="605" y="46"/>
                    </a:lnTo>
                    <a:lnTo>
                      <a:pt x="580" y="37"/>
                    </a:lnTo>
                    <a:lnTo>
                      <a:pt x="553" y="26"/>
                    </a:lnTo>
                    <a:lnTo>
                      <a:pt x="549" y="23"/>
                    </a:lnTo>
                    <a:lnTo>
                      <a:pt x="542" y="19"/>
                    </a:lnTo>
                    <a:lnTo>
                      <a:pt x="530" y="14"/>
                    </a:lnTo>
                    <a:lnTo>
                      <a:pt x="516" y="10"/>
                    </a:lnTo>
                    <a:lnTo>
                      <a:pt x="499" y="6"/>
                    </a:lnTo>
                    <a:lnTo>
                      <a:pt x="480" y="3"/>
                    </a:lnTo>
                    <a:lnTo>
                      <a:pt x="459" y="1"/>
                    </a:lnTo>
                    <a:lnTo>
                      <a:pt x="438" y="0"/>
                    </a:lnTo>
                    <a:lnTo>
                      <a:pt x="414" y="3"/>
                    </a:lnTo>
                    <a:lnTo>
                      <a:pt x="392" y="6"/>
                    </a:lnTo>
                    <a:lnTo>
                      <a:pt x="368" y="12"/>
                    </a:lnTo>
                    <a:lnTo>
                      <a:pt x="346" y="22"/>
                    </a:lnTo>
                    <a:lnTo>
                      <a:pt x="324" y="35"/>
                    </a:lnTo>
                    <a:lnTo>
                      <a:pt x="302" y="52"/>
                    </a:lnTo>
                    <a:lnTo>
                      <a:pt x="283" y="72"/>
                    </a:lnTo>
                    <a:lnTo>
                      <a:pt x="266" y="98"/>
                    </a:lnTo>
                    <a:close/>
                  </a:path>
                </a:pathLst>
              </a:custGeom>
              <a:solidFill>
                <a:srgbClr val="B5A8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9"/>
              <p:cNvSpPr>
                <a:spLocks/>
              </p:cNvSpPr>
              <p:nvPr/>
            </p:nvSpPr>
            <p:spPr bwMode="auto">
              <a:xfrm>
                <a:off x="2700338" y="4125913"/>
                <a:ext cx="149225" cy="139700"/>
              </a:xfrm>
              <a:custGeom>
                <a:avLst/>
                <a:gdLst/>
                <a:ahLst/>
                <a:cxnLst>
                  <a:cxn ang="0">
                    <a:pos x="168" y="5"/>
                  </a:cxn>
                  <a:cxn ang="0">
                    <a:pos x="146" y="6"/>
                  </a:cxn>
                  <a:cxn ang="0">
                    <a:pos x="127" y="9"/>
                  </a:cxn>
                  <a:cxn ang="0">
                    <a:pos x="110" y="13"/>
                  </a:cxn>
                  <a:cxn ang="0">
                    <a:pos x="95" y="19"/>
                  </a:cxn>
                  <a:cxn ang="0">
                    <a:pos x="82" y="30"/>
                  </a:cxn>
                  <a:cxn ang="0">
                    <a:pos x="70" y="44"/>
                  </a:cxn>
                  <a:cxn ang="0">
                    <a:pos x="61" y="63"/>
                  </a:cxn>
                  <a:cxn ang="0">
                    <a:pos x="53" y="88"/>
                  </a:cxn>
                  <a:cxn ang="0">
                    <a:pos x="41" y="140"/>
                  </a:cxn>
                  <a:cxn ang="0">
                    <a:pos x="23" y="164"/>
                  </a:cxn>
                  <a:cxn ang="0">
                    <a:pos x="12" y="183"/>
                  </a:cxn>
                  <a:cxn ang="0">
                    <a:pos x="3" y="202"/>
                  </a:cxn>
                  <a:cxn ang="0">
                    <a:pos x="0" y="219"/>
                  </a:cxn>
                  <a:cxn ang="0">
                    <a:pos x="0" y="238"/>
                  </a:cxn>
                  <a:cxn ang="0">
                    <a:pos x="4" y="258"/>
                  </a:cxn>
                  <a:cxn ang="0">
                    <a:pos x="11" y="281"/>
                  </a:cxn>
                  <a:cxn ang="0">
                    <a:pos x="20" y="308"/>
                  </a:cxn>
                  <a:cxn ang="0">
                    <a:pos x="35" y="321"/>
                  </a:cxn>
                  <a:cxn ang="0">
                    <a:pos x="51" y="331"/>
                  </a:cxn>
                  <a:cxn ang="0">
                    <a:pos x="68" y="340"/>
                  </a:cxn>
                  <a:cxn ang="0">
                    <a:pos x="84" y="346"/>
                  </a:cxn>
                  <a:cxn ang="0">
                    <a:pos x="101" y="351"/>
                  </a:cxn>
                  <a:cxn ang="0">
                    <a:pos x="119" y="353"/>
                  </a:cxn>
                  <a:cxn ang="0">
                    <a:pos x="136" y="354"/>
                  </a:cxn>
                  <a:cxn ang="0">
                    <a:pos x="154" y="354"/>
                  </a:cxn>
                  <a:cxn ang="0">
                    <a:pos x="171" y="353"/>
                  </a:cxn>
                  <a:cxn ang="0">
                    <a:pos x="189" y="351"/>
                  </a:cxn>
                  <a:cxn ang="0">
                    <a:pos x="207" y="349"/>
                  </a:cxn>
                  <a:cxn ang="0">
                    <a:pos x="224" y="345"/>
                  </a:cxn>
                  <a:cxn ang="0">
                    <a:pos x="242" y="342"/>
                  </a:cxn>
                  <a:cxn ang="0">
                    <a:pos x="260" y="340"/>
                  </a:cxn>
                  <a:cxn ang="0">
                    <a:pos x="278" y="337"/>
                  </a:cxn>
                  <a:cxn ang="0">
                    <a:pos x="295" y="335"/>
                  </a:cxn>
                  <a:cxn ang="0">
                    <a:pos x="336" y="324"/>
                  </a:cxn>
                  <a:cxn ang="0">
                    <a:pos x="373" y="279"/>
                  </a:cxn>
                  <a:cxn ang="0">
                    <a:pos x="377" y="218"/>
                  </a:cxn>
                  <a:cxn ang="0">
                    <a:pos x="353" y="172"/>
                  </a:cxn>
                  <a:cxn ang="0">
                    <a:pos x="354" y="140"/>
                  </a:cxn>
                  <a:cxn ang="0">
                    <a:pos x="336" y="94"/>
                  </a:cxn>
                  <a:cxn ang="0">
                    <a:pos x="300" y="66"/>
                  </a:cxn>
                  <a:cxn ang="0">
                    <a:pos x="278" y="28"/>
                  </a:cxn>
                  <a:cxn ang="0">
                    <a:pos x="230" y="0"/>
                  </a:cxn>
                  <a:cxn ang="0">
                    <a:pos x="188" y="6"/>
                  </a:cxn>
                  <a:cxn ang="0">
                    <a:pos x="168" y="5"/>
                  </a:cxn>
                </a:cxnLst>
                <a:rect l="0" t="0" r="r" b="b"/>
                <a:pathLst>
                  <a:path w="377" h="354">
                    <a:moveTo>
                      <a:pt x="168" y="5"/>
                    </a:moveTo>
                    <a:lnTo>
                      <a:pt x="146" y="6"/>
                    </a:lnTo>
                    <a:lnTo>
                      <a:pt x="127" y="9"/>
                    </a:lnTo>
                    <a:lnTo>
                      <a:pt x="110" y="13"/>
                    </a:lnTo>
                    <a:lnTo>
                      <a:pt x="95" y="19"/>
                    </a:lnTo>
                    <a:lnTo>
                      <a:pt x="82" y="30"/>
                    </a:lnTo>
                    <a:lnTo>
                      <a:pt x="70" y="44"/>
                    </a:lnTo>
                    <a:lnTo>
                      <a:pt x="61" y="63"/>
                    </a:lnTo>
                    <a:lnTo>
                      <a:pt x="53" y="88"/>
                    </a:lnTo>
                    <a:lnTo>
                      <a:pt x="41" y="140"/>
                    </a:lnTo>
                    <a:lnTo>
                      <a:pt x="23" y="164"/>
                    </a:lnTo>
                    <a:lnTo>
                      <a:pt x="12" y="183"/>
                    </a:lnTo>
                    <a:lnTo>
                      <a:pt x="3" y="202"/>
                    </a:lnTo>
                    <a:lnTo>
                      <a:pt x="0" y="219"/>
                    </a:lnTo>
                    <a:lnTo>
                      <a:pt x="0" y="238"/>
                    </a:lnTo>
                    <a:lnTo>
                      <a:pt x="4" y="258"/>
                    </a:lnTo>
                    <a:lnTo>
                      <a:pt x="11" y="281"/>
                    </a:lnTo>
                    <a:lnTo>
                      <a:pt x="20" y="308"/>
                    </a:lnTo>
                    <a:lnTo>
                      <a:pt x="35" y="321"/>
                    </a:lnTo>
                    <a:lnTo>
                      <a:pt x="51" y="331"/>
                    </a:lnTo>
                    <a:lnTo>
                      <a:pt x="68" y="340"/>
                    </a:lnTo>
                    <a:lnTo>
                      <a:pt x="84" y="346"/>
                    </a:lnTo>
                    <a:lnTo>
                      <a:pt x="101" y="351"/>
                    </a:lnTo>
                    <a:lnTo>
                      <a:pt x="119" y="353"/>
                    </a:lnTo>
                    <a:lnTo>
                      <a:pt x="136" y="354"/>
                    </a:lnTo>
                    <a:lnTo>
                      <a:pt x="154" y="354"/>
                    </a:lnTo>
                    <a:lnTo>
                      <a:pt x="171" y="353"/>
                    </a:lnTo>
                    <a:lnTo>
                      <a:pt x="189" y="351"/>
                    </a:lnTo>
                    <a:lnTo>
                      <a:pt x="207" y="349"/>
                    </a:lnTo>
                    <a:lnTo>
                      <a:pt x="224" y="345"/>
                    </a:lnTo>
                    <a:lnTo>
                      <a:pt x="242" y="342"/>
                    </a:lnTo>
                    <a:lnTo>
                      <a:pt x="260" y="340"/>
                    </a:lnTo>
                    <a:lnTo>
                      <a:pt x="278" y="337"/>
                    </a:lnTo>
                    <a:lnTo>
                      <a:pt x="295" y="335"/>
                    </a:lnTo>
                    <a:lnTo>
                      <a:pt x="336" y="324"/>
                    </a:lnTo>
                    <a:lnTo>
                      <a:pt x="373" y="279"/>
                    </a:lnTo>
                    <a:lnTo>
                      <a:pt x="377" y="218"/>
                    </a:lnTo>
                    <a:lnTo>
                      <a:pt x="353" y="172"/>
                    </a:lnTo>
                    <a:lnTo>
                      <a:pt x="354" y="140"/>
                    </a:lnTo>
                    <a:lnTo>
                      <a:pt x="336" y="94"/>
                    </a:lnTo>
                    <a:lnTo>
                      <a:pt x="300" y="66"/>
                    </a:lnTo>
                    <a:lnTo>
                      <a:pt x="278" y="28"/>
                    </a:lnTo>
                    <a:lnTo>
                      <a:pt x="230" y="0"/>
                    </a:lnTo>
                    <a:lnTo>
                      <a:pt x="188" y="6"/>
                    </a:lnTo>
                    <a:lnTo>
                      <a:pt x="168" y="5"/>
                    </a:lnTo>
                    <a:close/>
                  </a:path>
                </a:pathLst>
              </a:custGeom>
              <a:solidFill>
                <a:srgbClr val="5421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10"/>
              <p:cNvSpPr>
                <a:spLocks/>
              </p:cNvSpPr>
              <p:nvPr/>
            </p:nvSpPr>
            <p:spPr bwMode="auto">
              <a:xfrm>
                <a:off x="2725738" y="4276726"/>
                <a:ext cx="106363" cy="179388"/>
              </a:xfrm>
              <a:custGeom>
                <a:avLst/>
                <a:gdLst/>
                <a:ahLst/>
                <a:cxnLst>
                  <a:cxn ang="0">
                    <a:pos x="206" y="44"/>
                  </a:cxn>
                  <a:cxn ang="0">
                    <a:pos x="197" y="97"/>
                  </a:cxn>
                  <a:cxn ang="0">
                    <a:pos x="184" y="123"/>
                  </a:cxn>
                  <a:cxn ang="0">
                    <a:pos x="178" y="163"/>
                  </a:cxn>
                  <a:cxn ang="0">
                    <a:pos x="150" y="206"/>
                  </a:cxn>
                  <a:cxn ang="0">
                    <a:pos x="120" y="149"/>
                  </a:cxn>
                  <a:cxn ang="0">
                    <a:pos x="73" y="120"/>
                  </a:cxn>
                  <a:cxn ang="0">
                    <a:pos x="56" y="56"/>
                  </a:cxn>
                  <a:cxn ang="0">
                    <a:pos x="57" y="0"/>
                  </a:cxn>
                  <a:cxn ang="0">
                    <a:pos x="25" y="35"/>
                  </a:cxn>
                  <a:cxn ang="0">
                    <a:pos x="6" y="93"/>
                  </a:cxn>
                  <a:cxn ang="0">
                    <a:pos x="0" y="165"/>
                  </a:cxn>
                  <a:cxn ang="0">
                    <a:pos x="94" y="200"/>
                  </a:cxn>
                  <a:cxn ang="0">
                    <a:pos x="139" y="282"/>
                  </a:cxn>
                  <a:cxn ang="0">
                    <a:pos x="168" y="382"/>
                  </a:cxn>
                  <a:cxn ang="0">
                    <a:pos x="173" y="454"/>
                  </a:cxn>
                  <a:cxn ang="0">
                    <a:pos x="211" y="260"/>
                  </a:cxn>
                  <a:cxn ang="0">
                    <a:pos x="215" y="149"/>
                  </a:cxn>
                  <a:cxn ang="0">
                    <a:pos x="267" y="95"/>
                  </a:cxn>
                  <a:cxn ang="0">
                    <a:pos x="249" y="58"/>
                  </a:cxn>
                  <a:cxn ang="0">
                    <a:pos x="203" y="12"/>
                  </a:cxn>
                  <a:cxn ang="0">
                    <a:pos x="206" y="44"/>
                  </a:cxn>
                </a:cxnLst>
                <a:rect l="0" t="0" r="r" b="b"/>
                <a:pathLst>
                  <a:path w="267" h="454">
                    <a:moveTo>
                      <a:pt x="206" y="44"/>
                    </a:moveTo>
                    <a:lnTo>
                      <a:pt x="197" y="97"/>
                    </a:lnTo>
                    <a:lnTo>
                      <a:pt x="184" y="123"/>
                    </a:lnTo>
                    <a:lnTo>
                      <a:pt x="178" y="163"/>
                    </a:lnTo>
                    <a:lnTo>
                      <a:pt x="150" y="206"/>
                    </a:lnTo>
                    <a:lnTo>
                      <a:pt x="120" y="149"/>
                    </a:lnTo>
                    <a:lnTo>
                      <a:pt x="73" y="120"/>
                    </a:lnTo>
                    <a:lnTo>
                      <a:pt x="56" y="56"/>
                    </a:lnTo>
                    <a:lnTo>
                      <a:pt x="57" y="0"/>
                    </a:lnTo>
                    <a:lnTo>
                      <a:pt x="25" y="35"/>
                    </a:lnTo>
                    <a:lnTo>
                      <a:pt x="6" y="93"/>
                    </a:lnTo>
                    <a:lnTo>
                      <a:pt x="0" y="165"/>
                    </a:lnTo>
                    <a:lnTo>
                      <a:pt x="94" y="200"/>
                    </a:lnTo>
                    <a:lnTo>
                      <a:pt x="139" y="282"/>
                    </a:lnTo>
                    <a:lnTo>
                      <a:pt x="168" y="382"/>
                    </a:lnTo>
                    <a:lnTo>
                      <a:pt x="173" y="454"/>
                    </a:lnTo>
                    <a:lnTo>
                      <a:pt x="211" y="260"/>
                    </a:lnTo>
                    <a:lnTo>
                      <a:pt x="215" y="149"/>
                    </a:lnTo>
                    <a:lnTo>
                      <a:pt x="267" y="95"/>
                    </a:lnTo>
                    <a:lnTo>
                      <a:pt x="249" y="58"/>
                    </a:lnTo>
                    <a:lnTo>
                      <a:pt x="203" y="12"/>
                    </a:lnTo>
                    <a:lnTo>
                      <a:pt x="206" y="44"/>
                    </a:lnTo>
                    <a:close/>
                  </a:path>
                </a:pathLst>
              </a:custGeom>
              <a:solidFill>
                <a:srgbClr val="8719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11"/>
              <p:cNvSpPr>
                <a:spLocks/>
              </p:cNvSpPr>
              <p:nvPr/>
            </p:nvSpPr>
            <p:spPr bwMode="auto">
              <a:xfrm>
                <a:off x="2730500" y="4168776"/>
                <a:ext cx="95250" cy="193675"/>
              </a:xfrm>
              <a:custGeom>
                <a:avLst/>
                <a:gdLst/>
                <a:ahLst/>
                <a:cxnLst>
                  <a:cxn ang="0">
                    <a:pos x="127" y="0"/>
                  </a:cxn>
                  <a:cxn ang="0">
                    <a:pos x="168" y="31"/>
                  </a:cxn>
                  <a:cxn ang="0">
                    <a:pos x="169" y="44"/>
                  </a:cxn>
                  <a:cxn ang="0">
                    <a:pos x="172" y="53"/>
                  </a:cxn>
                  <a:cxn ang="0">
                    <a:pos x="178" y="61"/>
                  </a:cxn>
                  <a:cxn ang="0">
                    <a:pos x="186" y="65"/>
                  </a:cxn>
                  <a:cxn ang="0">
                    <a:pos x="195" y="68"/>
                  </a:cxn>
                  <a:cxn ang="0">
                    <a:pos x="206" y="69"/>
                  </a:cxn>
                  <a:cxn ang="0">
                    <a:pos x="218" y="71"/>
                  </a:cxn>
                  <a:cxn ang="0">
                    <a:pos x="231" y="71"/>
                  </a:cxn>
                  <a:cxn ang="0">
                    <a:pos x="231" y="93"/>
                  </a:cxn>
                  <a:cxn ang="0">
                    <a:pos x="233" y="114"/>
                  </a:cxn>
                  <a:cxn ang="0">
                    <a:pos x="236" y="135"/>
                  </a:cxn>
                  <a:cxn ang="0">
                    <a:pos x="239" y="156"/>
                  </a:cxn>
                  <a:cxn ang="0">
                    <a:pos x="235" y="185"/>
                  </a:cxn>
                  <a:cxn ang="0">
                    <a:pos x="219" y="190"/>
                  </a:cxn>
                  <a:cxn ang="0">
                    <a:pos x="209" y="221"/>
                  </a:cxn>
                  <a:cxn ang="0">
                    <a:pos x="196" y="232"/>
                  </a:cxn>
                  <a:cxn ang="0">
                    <a:pos x="189" y="272"/>
                  </a:cxn>
                  <a:cxn ang="0">
                    <a:pos x="193" y="330"/>
                  </a:cxn>
                  <a:cxn ang="0">
                    <a:pos x="185" y="442"/>
                  </a:cxn>
                  <a:cxn ang="0">
                    <a:pos x="133" y="487"/>
                  </a:cxn>
                  <a:cxn ang="0">
                    <a:pos x="92" y="432"/>
                  </a:cxn>
                  <a:cxn ang="0">
                    <a:pos x="64" y="404"/>
                  </a:cxn>
                  <a:cxn ang="0">
                    <a:pos x="43" y="361"/>
                  </a:cxn>
                  <a:cxn ang="0">
                    <a:pos x="30" y="313"/>
                  </a:cxn>
                  <a:cxn ang="0">
                    <a:pos x="30" y="236"/>
                  </a:cxn>
                  <a:cxn ang="0">
                    <a:pos x="28" y="203"/>
                  </a:cxn>
                  <a:cxn ang="0">
                    <a:pos x="15" y="192"/>
                  </a:cxn>
                  <a:cxn ang="0">
                    <a:pos x="6" y="183"/>
                  </a:cxn>
                  <a:cxn ang="0">
                    <a:pos x="1" y="173"/>
                  </a:cxn>
                  <a:cxn ang="0">
                    <a:pos x="0" y="165"/>
                  </a:cxn>
                  <a:cxn ang="0">
                    <a:pos x="2" y="155"/>
                  </a:cxn>
                  <a:cxn ang="0">
                    <a:pos x="5" y="143"/>
                  </a:cxn>
                  <a:cxn ang="0">
                    <a:pos x="11" y="130"/>
                  </a:cxn>
                  <a:cxn ang="0">
                    <a:pos x="17" y="114"/>
                  </a:cxn>
                  <a:cxn ang="0">
                    <a:pos x="21" y="56"/>
                  </a:cxn>
                  <a:cxn ang="0">
                    <a:pos x="62" y="49"/>
                  </a:cxn>
                  <a:cxn ang="0">
                    <a:pos x="83" y="26"/>
                  </a:cxn>
                  <a:cxn ang="0">
                    <a:pos x="102" y="10"/>
                  </a:cxn>
                  <a:cxn ang="0">
                    <a:pos x="127" y="0"/>
                  </a:cxn>
                </a:cxnLst>
                <a:rect l="0" t="0" r="r" b="b"/>
                <a:pathLst>
                  <a:path w="239" h="487">
                    <a:moveTo>
                      <a:pt x="127" y="0"/>
                    </a:moveTo>
                    <a:lnTo>
                      <a:pt x="168" y="31"/>
                    </a:lnTo>
                    <a:lnTo>
                      <a:pt x="169" y="44"/>
                    </a:lnTo>
                    <a:lnTo>
                      <a:pt x="172" y="53"/>
                    </a:lnTo>
                    <a:lnTo>
                      <a:pt x="178" y="61"/>
                    </a:lnTo>
                    <a:lnTo>
                      <a:pt x="186" y="65"/>
                    </a:lnTo>
                    <a:lnTo>
                      <a:pt x="195" y="68"/>
                    </a:lnTo>
                    <a:lnTo>
                      <a:pt x="206" y="69"/>
                    </a:lnTo>
                    <a:lnTo>
                      <a:pt x="218" y="71"/>
                    </a:lnTo>
                    <a:lnTo>
                      <a:pt x="231" y="71"/>
                    </a:lnTo>
                    <a:lnTo>
                      <a:pt x="231" y="93"/>
                    </a:lnTo>
                    <a:lnTo>
                      <a:pt x="233" y="114"/>
                    </a:lnTo>
                    <a:lnTo>
                      <a:pt x="236" y="135"/>
                    </a:lnTo>
                    <a:lnTo>
                      <a:pt x="239" y="156"/>
                    </a:lnTo>
                    <a:lnTo>
                      <a:pt x="235" y="185"/>
                    </a:lnTo>
                    <a:lnTo>
                      <a:pt x="219" y="190"/>
                    </a:lnTo>
                    <a:lnTo>
                      <a:pt x="209" y="221"/>
                    </a:lnTo>
                    <a:lnTo>
                      <a:pt x="196" y="232"/>
                    </a:lnTo>
                    <a:lnTo>
                      <a:pt x="189" y="272"/>
                    </a:lnTo>
                    <a:lnTo>
                      <a:pt x="193" y="330"/>
                    </a:lnTo>
                    <a:lnTo>
                      <a:pt x="185" y="442"/>
                    </a:lnTo>
                    <a:lnTo>
                      <a:pt x="133" y="487"/>
                    </a:lnTo>
                    <a:lnTo>
                      <a:pt x="92" y="432"/>
                    </a:lnTo>
                    <a:lnTo>
                      <a:pt x="64" y="404"/>
                    </a:lnTo>
                    <a:lnTo>
                      <a:pt x="43" y="361"/>
                    </a:lnTo>
                    <a:lnTo>
                      <a:pt x="30" y="313"/>
                    </a:lnTo>
                    <a:lnTo>
                      <a:pt x="30" y="236"/>
                    </a:lnTo>
                    <a:lnTo>
                      <a:pt x="28" y="203"/>
                    </a:lnTo>
                    <a:lnTo>
                      <a:pt x="15" y="192"/>
                    </a:lnTo>
                    <a:lnTo>
                      <a:pt x="6" y="183"/>
                    </a:lnTo>
                    <a:lnTo>
                      <a:pt x="1" y="173"/>
                    </a:lnTo>
                    <a:lnTo>
                      <a:pt x="0" y="165"/>
                    </a:lnTo>
                    <a:lnTo>
                      <a:pt x="2" y="155"/>
                    </a:lnTo>
                    <a:lnTo>
                      <a:pt x="5" y="143"/>
                    </a:lnTo>
                    <a:lnTo>
                      <a:pt x="11" y="130"/>
                    </a:lnTo>
                    <a:lnTo>
                      <a:pt x="17" y="114"/>
                    </a:lnTo>
                    <a:lnTo>
                      <a:pt x="21" y="56"/>
                    </a:lnTo>
                    <a:lnTo>
                      <a:pt x="62" y="49"/>
                    </a:lnTo>
                    <a:lnTo>
                      <a:pt x="83" y="26"/>
                    </a:lnTo>
                    <a:lnTo>
                      <a:pt x="102" y="10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12"/>
              <p:cNvSpPr>
                <a:spLocks/>
              </p:cNvSpPr>
              <p:nvPr/>
            </p:nvSpPr>
            <p:spPr bwMode="auto">
              <a:xfrm>
                <a:off x="2779713" y="4197351"/>
                <a:ext cx="46038" cy="73025"/>
              </a:xfrm>
              <a:custGeom>
                <a:avLst/>
                <a:gdLst/>
                <a:ahLst/>
                <a:cxnLst>
                  <a:cxn ang="0">
                    <a:pos x="102" y="2"/>
                  </a:cxn>
                  <a:cxn ang="0">
                    <a:pos x="78" y="0"/>
                  </a:cxn>
                  <a:cxn ang="0">
                    <a:pos x="75" y="14"/>
                  </a:cxn>
                  <a:cxn ang="0">
                    <a:pos x="86" y="27"/>
                  </a:cxn>
                  <a:cxn ang="0">
                    <a:pos x="83" y="36"/>
                  </a:cxn>
                  <a:cxn ang="0">
                    <a:pos x="69" y="42"/>
                  </a:cxn>
                  <a:cxn ang="0">
                    <a:pos x="55" y="46"/>
                  </a:cxn>
                  <a:cxn ang="0">
                    <a:pos x="35" y="52"/>
                  </a:cxn>
                  <a:cxn ang="0">
                    <a:pos x="19" y="40"/>
                  </a:cxn>
                  <a:cxn ang="0">
                    <a:pos x="19" y="26"/>
                  </a:cxn>
                  <a:cxn ang="0">
                    <a:pos x="3" y="33"/>
                  </a:cxn>
                  <a:cxn ang="0">
                    <a:pos x="3" y="62"/>
                  </a:cxn>
                  <a:cxn ang="0">
                    <a:pos x="0" y="72"/>
                  </a:cxn>
                  <a:cxn ang="0">
                    <a:pos x="0" y="80"/>
                  </a:cxn>
                  <a:cxn ang="0">
                    <a:pos x="2" y="85"/>
                  </a:cxn>
                  <a:cxn ang="0">
                    <a:pos x="5" y="87"/>
                  </a:cxn>
                  <a:cxn ang="0">
                    <a:pos x="9" y="88"/>
                  </a:cxn>
                  <a:cxn ang="0">
                    <a:pos x="16" y="86"/>
                  </a:cxn>
                  <a:cxn ang="0">
                    <a:pos x="22" y="84"/>
                  </a:cxn>
                  <a:cxn ang="0">
                    <a:pos x="29" y="80"/>
                  </a:cxn>
                  <a:cxn ang="0">
                    <a:pos x="29" y="67"/>
                  </a:cxn>
                  <a:cxn ang="0">
                    <a:pos x="50" y="77"/>
                  </a:cxn>
                  <a:cxn ang="0">
                    <a:pos x="70" y="75"/>
                  </a:cxn>
                  <a:cxn ang="0">
                    <a:pos x="76" y="103"/>
                  </a:cxn>
                  <a:cxn ang="0">
                    <a:pos x="71" y="117"/>
                  </a:cxn>
                  <a:cxn ang="0">
                    <a:pos x="60" y="126"/>
                  </a:cxn>
                  <a:cxn ang="0">
                    <a:pos x="60" y="144"/>
                  </a:cxn>
                  <a:cxn ang="0">
                    <a:pos x="50" y="156"/>
                  </a:cxn>
                  <a:cxn ang="0">
                    <a:pos x="42" y="127"/>
                  </a:cxn>
                  <a:cxn ang="0">
                    <a:pos x="8" y="133"/>
                  </a:cxn>
                  <a:cxn ang="0">
                    <a:pos x="8" y="144"/>
                  </a:cxn>
                  <a:cxn ang="0">
                    <a:pos x="29" y="144"/>
                  </a:cxn>
                  <a:cxn ang="0">
                    <a:pos x="28" y="161"/>
                  </a:cxn>
                  <a:cxn ang="0">
                    <a:pos x="12" y="164"/>
                  </a:cxn>
                  <a:cxn ang="0">
                    <a:pos x="13" y="174"/>
                  </a:cxn>
                  <a:cxn ang="0">
                    <a:pos x="15" y="180"/>
                  </a:cxn>
                  <a:cxn ang="0">
                    <a:pos x="20" y="185"/>
                  </a:cxn>
                  <a:cxn ang="0">
                    <a:pos x="26" y="185"/>
                  </a:cxn>
                  <a:cxn ang="0">
                    <a:pos x="32" y="184"/>
                  </a:cxn>
                  <a:cxn ang="0">
                    <a:pos x="39" y="181"/>
                  </a:cxn>
                  <a:cxn ang="0">
                    <a:pos x="48" y="177"/>
                  </a:cxn>
                  <a:cxn ang="0">
                    <a:pos x="55" y="173"/>
                  </a:cxn>
                  <a:cxn ang="0">
                    <a:pos x="84" y="139"/>
                  </a:cxn>
                  <a:cxn ang="0">
                    <a:pos x="87" y="119"/>
                  </a:cxn>
                  <a:cxn ang="0">
                    <a:pos x="108" y="114"/>
                  </a:cxn>
                  <a:cxn ang="0">
                    <a:pos x="113" y="91"/>
                  </a:cxn>
                  <a:cxn ang="0">
                    <a:pos x="101" y="97"/>
                  </a:cxn>
                  <a:cxn ang="0">
                    <a:pos x="97" y="106"/>
                  </a:cxn>
                  <a:cxn ang="0">
                    <a:pos x="96" y="83"/>
                  </a:cxn>
                  <a:cxn ang="0">
                    <a:pos x="102" y="76"/>
                  </a:cxn>
                  <a:cxn ang="0">
                    <a:pos x="107" y="61"/>
                  </a:cxn>
                  <a:cxn ang="0">
                    <a:pos x="107" y="37"/>
                  </a:cxn>
                  <a:cxn ang="0">
                    <a:pos x="102" y="2"/>
                  </a:cxn>
                </a:cxnLst>
                <a:rect l="0" t="0" r="r" b="b"/>
                <a:pathLst>
                  <a:path w="113" h="185">
                    <a:moveTo>
                      <a:pt x="102" y="2"/>
                    </a:moveTo>
                    <a:lnTo>
                      <a:pt x="78" y="0"/>
                    </a:lnTo>
                    <a:lnTo>
                      <a:pt x="75" y="14"/>
                    </a:lnTo>
                    <a:lnTo>
                      <a:pt x="86" y="27"/>
                    </a:lnTo>
                    <a:lnTo>
                      <a:pt x="83" y="36"/>
                    </a:lnTo>
                    <a:lnTo>
                      <a:pt x="69" y="42"/>
                    </a:lnTo>
                    <a:lnTo>
                      <a:pt x="55" y="46"/>
                    </a:lnTo>
                    <a:lnTo>
                      <a:pt x="35" y="52"/>
                    </a:lnTo>
                    <a:lnTo>
                      <a:pt x="19" y="40"/>
                    </a:lnTo>
                    <a:lnTo>
                      <a:pt x="19" y="26"/>
                    </a:lnTo>
                    <a:lnTo>
                      <a:pt x="3" y="33"/>
                    </a:lnTo>
                    <a:lnTo>
                      <a:pt x="3" y="62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2" y="85"/>
                    </a:lnTo>
                    <a:lnTo>
                      <a:pt x="5" y="87"/>
                    </a:lnTo>
                    <a:lnTo>
                      <a:pt x="9" y="88"/>
                    </a:lnTo>
                    <a:lnTo>
                      <a:pt x="16" y="86"/>
                    </a:lnTo>
                    <a:lnTo>
                      <a:pt x="22" y="84"/>
                    </a:lnTo>
                    <a:lnTo>
                      <a:pt x="29" y="80"/>
                    </a:lnTo>
                    <a:lnTo>
                      <a:pt x="29" y="67"/>
                    </a:lnTo>
                    <a:lnTo>
                      <a:pt x="50" y="77"/>
                    </a:lnTo>
                    <a:lnTo>
                      <a:pt x="70" y="75"/>
                    </a:lnTo>
                    <a:lnTo>
                      <a:pt x="76" y="103"/>
                    </a:lnTo>
                    <a:lnTo>
                      <a:pt x="71" y="117"/>
                    </a:lnTo>
                    <a:lnTo>
                      <a:pt x="60" y="126"/>
                    </a:lnTo>
                    <a:lnTo>
                      <a:pt x="60" y="144"/>
                    </a:lnTo>
                    <a:lnTo>
                      <a:pt x="50" y="156"/>
                    </a:lnTo>
                    <a:lnTo>
                      <a:pt x="42" y="127"/>
                    </a:lnTo>
                    <a:lnTo>
                      <a:pt x="8" y="133"/>
                    </a:lnTo>
                    <a:lnTo>
                      <a:pt x="8" y="144"/>
                    </a:lnTo>
                    <a:lnTo>
                      <a:pt x="29" y="144"/>
                    </a:lnTo>
                    <a:lnTo>
                      <a:pt x="28" y="161"/>
                    </a:lnTo>
                    <a:lnTo>
                      <a:pt x="12" y="164"/>
                    </a:lnTo>
                    <a:lnTo>
                      <a:pt x="13" y="174"/>
                    </a:lnTo>
                    <a:lnTo>
                      <a:pt x="15" y="180"/>
                    </a:lnTo>
                    <a:lnTo>
                      <a:pt x="20" y="185"/>
                    </a:lnTo>
                    <a:lnTo>
                      <a:pt x="26" y="185"/>
                    </a:lnTo>
                    <a:lnTo>
                      <a:pt x="32" y="184"/>
                    </a:lnTo>
                    <a:lnTo>
                      <a:pt x="39" y="181"/>
                    </a:lnTo>
                    <a:lnTo>
                      <a:pt x="48" y="177"/>
                    </a:lnTo>
                    <a:lnTo>
                      <a:pt x="55" y="173"/>
                    </a:lnTo>
                    <a:lnTo>
                      <a:pt x="84" y="139"/>
                    </a:lnTo>
                    <a:lnTo>
                      <a:pt x="87" y="119"/>
                    </a:lnTo>
                    <a:lnTo>
                      <a:pt x="108" y="114"/>
                    </a:lnTo>
                    <a:lnTo>
                      <a:pt x="113" y="91"/>
                    </a:lnTo>
                    <a:lnTo>
                      <a:pt x="101" y="97"/>
                    </a:lnTo>
                    <a:lnTo>
                      <a:pt x="97" y="106"/>
                    </a:lnTo>
                    <a:lnTo>
                      <a:pt x="96" y="83"/>
                    </a:lnTo>
                    <a:lnTo>
                      <a:pt x="102" y="76"/>
                    </a:lnTo>
                    <a:lnTo>
                      <a:pt x="107" y="61"/>
                    </a:lnTo>
                    <a:lnTo>
                      <a:pt x="107" y="37"/>
                    </a:lnTo>
                    <a:lnTo>
                      <a:pt x="102" y="2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13"/>
              <p:cNvSpPr>
                <a:spLocks/>
              </p:cNvSpPr>
              <p:nvPr/>
            </p:nvSpPr>
            <p:spPr bwMode="auto">
              <a:xfrm>
                <a:off x="2784475" y="4232276"/>
                <a:ext cx="15875" cy="12700"/>
              </a:xfrm>
              <a:custGeom>
                <a:avLst/>
                <a:gdLst/>
                <a:ahLst/>
                <a:cxnLst>
                  <a:cxn ang="0">
                    <a:pos x="42" y="18"/>
                  </a:cxn>
                  <a:cxn ang="0">
                    <a:pos x="26" y="9"/>
                  </a:cxn>
                  <a:cxn ang="0">
                    <a:pos x="23" y="0"/>
                  </a:cxn>
                  <a:cxn ang="0">
                    <a:pos x="9" y="9"/>
                  </a:cxn>
                  <a:cxn ang="0">
                    <a:pos x="1" y="13"/>
                  </a:cxn>
                  <a:cxn ang="0">
                    <a:pos x="0" y="30"/>
                  </a:cxn>
                  <a:cxn ang="0">
                    <a:pos x="24" y="30"/>
                  </a:cxn>
                  <a:cxn ang="0">
                    <a:pos x="39" y="28"/>
                  </a:cxn>
                  <a:cxn ang="0">
                    <a:pos x="42" y="18"/>
                  </a:cxn>
                </a:cxnLst>
                <a:rect l="0" t="0" r="r" b="b"/>
                <a:pathLst>
                  <a:path w="42" h="30">
                    <a:moveTo>
                      <a:pt x="42" y="18"/>
                    </a:moveTo>
                    <a:lnTo>
                      <a:pt x="26" y="9"/>
                    </a:lnTo>
                    <a:lnTo>
                      <a:pt x="23" y="0"/>
                    </a:lnTo>
                    <a:lnTo>
                      <a:pt x="9" y="9"/>
                    </a:lnTo>
                    <a:lnTo>
                      <a:pt x="1" y="13"/>
                    </a:lnTo>
                    <a:lnTo>
                      <a:pt x="0" y="30"/>
                    </a:lnTo>
                    <a:lnTo>
                      <a:pt x="24" y="30"/>
                    </a:lnTo>
                    <a:lnTo>
                      <a:pt x="39" y="28"/>
                    </a:lnTo>
                    <a:lnTo>
                      <a:pt x="42" y="18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14"/>
              <p:cNvSpPr>
                <a:spLocks/>
              </p:cNvSpPr>
              <p:nvPr/>
            </p:nvSpPr>
            <p:spPr bwMode="auto">
              <a:xfrm>
                <a:off x="2782888" y="4264026"/>
                <a:ext cx="25400" cy="49213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40" y="18"/>
                  </a:cxn>
                  <a:cxn ang="0">
                    <a:pos x="13" y="25"/>
                  </a:cxn>
                  <a:cxn ang="0">
                    <a:pos x="2" y="45"/>
                  </a:cxn>
                  <a:cxn ang="0">
                    <a:pos x="0" y="70"/>
                  </a:cxn>
                  <a:cxn ang="0">
                    <a:pos x="3" y="97"/>
                  </a:cxn>
                  <a:cxn ang="0">
                    <a:pos x="7" y="121"/>
                  </a:cxn>
                  <a:cxn ang="0">
                    <a:pos x="25" y="100"/>
                  </a:cxn>
                  <a:cxn ang="0">
                    <a:pos x="29" y="71"/>
                  </a:cxn>
                  <a:cxn ang="0">
                    <a:pos x="37" y="74"/>
                  </a:cxn>
                  <a:cxn ang="0">
                    <a:pos x="35" y="95"/>
                  </a:cxn>
                  <a:cxn ang="0">
                    <a:pos x="57" y="80"/>
                  </a:cxn>
                  <a:cxn ang="0">
                    <a:pos x="63" y="33"/>
                  </a:cxn>
                  <a:cxn ang="0">
                    <a:pos x="63" y="27"/>
                  </a:cxn>
                  <a:cxn ang="0">
                    <a:pos x="62" y="17"/>
                  </a:cxn>
                  <a:cxn ang="0">
                    <a:pos x="62" y="5"/>
                  </a:cxn>
                  <a:cxn ang="0">
                    <a:pos x="63" y="0"/>
                  </a:cxn>
                </a:cxnLst>
                <a:rect l="0" t="0" r="r" b="b"/>
                <a:pathLst>
                  <a:path w="63" h="121">
                    <a:moveTo>
                      <a:pt x="63" y="0"/>
                    </a:moveTo>
                    <a:lnTo>
                      <a:pt x="40" y="18"/>
                    </a:lnTo>
                    <a:lnTo>
                      <a:pt x="13" y="25"/>
                    </a:lnTo>
                    <a:lnTo>
                      <a:pt x="2" y="45"/>
                    </a:lnTo>
                    <a:lnTo>
                      <a:pt x="0" y="70"/>
                    </a:lnTo>
                    <a:lnTo>
                      <a:pt x="3" y="97"/>
                    </a:lnTo>
                    <a:lnTo>
                      <a:pt x="7" y="121"/>
                    </a:lnTo>
                    <a:lnTo>
                      <a:pt x="25" y="100"/>
                    </a:lnTo>
                    <a:lnTo>
                      <a:pt x="29" y="71"/>
                    </a:lnTo>
                    <a:lnTo>
                      <a:pt x="37" y="74"/>
                    </a:lnTo>
                    <a:lnTo>
                      <a:pt x="35" y="95"/>
                    </a:lnTo>
                    <a:lnTo>
                      <a:pt x="57" y="80"/>
                    </a:lnTo>
                    <a:lnTo>
                      <a:pt x="63" y="33"/>
                    </a:lnTo>
                    <a:lnTo>
                      <a:pt x="63" y="27"/>
                    </a:lnTo>
                    <a:lnTo>
                      <a:pt x="62" y="17"/>
                    </a:lnTo>
                    <a:lnTo>
                      <a:pt x="62" y="5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15"/>
              <p:cNvSpPr>
                <a:spLocks/>
              </p:cNvSpPr>
              <p:nvPr/>
            </p:nvSpPr>
            <p:spPr bwMode="auto">
              <a:xfrm>
                <a:off x="2747963" y="4195763"/>
                <a:ext cx="26988" cy="20638"/>
              </a:xfrm>
              <a:custGeom>
                <a:avLst/>
                <a:gdLst/>
                <a:ahLst/>
                <a:cxnLst>
                  <a:cxn ang="0">
                    <a:pos x="63" y="7"/>
                  </a:cxn>
                  <a:cxn ang="0">
                    <a:pos x="44" y="0"/>
                  </a:cxn>
                  <a:cxn ang="0">
                    <a:pos x="17" y="0"/>
                  </a:cxn>
                  <a:cxn ang="0">
                    <a:pos x="9" y="5"/>
                  </a:cxn>
                  <a:cxn ang="0">
                    <a:pos x="37" y="7"/>
                  </a:cxn>
                  <a:cxn ang="0">
                    <a:pos x="46" y="13"/>
                  </a:cxn>
                  <a:cxn ang="0">
                    <a:pos x="24" y="12"/>
                  </a:cxn>
                  <a:cxn ang="0">
                    <a:pos x="12" y="20"/>
                  </a:cxn>
                  <a:cxn ang="0">
                    <a:pos x="5" y="26"/>
                  </a:cxn>
                  <a:cxn ang="0">
                    <a:pos x="0" y="31"/>
                  </a:cxn>
                  <a:cxn ang="0">
                    <a:pos x="12" y="33"/>
                  </a:cxn>
                  <a:cxn ang="0">
                    <a:pos x="23" y="27"/>
                  </a:cxn>
                  <a:cxn ang="0">
                    <a:pos x="25" y="37"/>
                  </a:cxn>
                  <a:cxn ang="0">
                    <a:pos x="41" y="37"/>
                  </a:cxn>
                  <a:cxn ang="0">
                    <a:pos x="47" y="27"/>
                  </a:cxn>
                  <a:cxn ang="0">
                    <a:pos x="52" y="38"/>
                  </a:cxn>
                  <a:cxn ang="0">
                    <a:pos x="24" y="41"/>
                  </a:cxn>
                  <a:cxn ang="0">
                    <a:pos x="34" y="51"/>
                  </a:cxn>
                  <a:cxn ang="0">
                    <a:pos x="55" y="45"/>
                  </a:cxn>
                  <a:cxn ang="0">
                    <a:pos x="67" y="34"/>
                  </a:cxn>
                  <a:cxn ang="0">
                    <a:pos x="56" y="18"/>
                  </a:cxn>
                  <a:cxn ang="0">
                    <a:pos x="63" y="7"/>
                  </a:cxn>
                </a:cxnLst>
                <a:rect l="0" t="0" r="r" b="b"/>
                <a:pathLst>
                  <a:path w="67" h="51">
                    <a:moveTo>
                      <a:pt x="63" y="7"/>
                    </a:moveTo>
                    <a:lnTo>
                      <a:pt x="44" y="0"/>
                    </a:lnTo>
                    <a:lnTo>
                      <a:pt x="17" y="0"/>
                    </a:lnTo>
                    <a:lnTo>
                      <a:pt x="9" y="5"/>
                    </a:lnTo>
                    <a:lnTo>
                      <a:pt x="37" y="7"/>
                    </a:lnTo>
                    <a:lnTo>
                      <a:pt x="46" y="13"/>
                    </a:lnTo>
                    <a:lnTo>
                      <a:pt x="24" y="12"/>
                    </a:lnTo>
                    <a:lnTo>
                      <a:pt x="12" y="20"/>
                    </a:lnTo>
                    <a:lnTo>
                      <a:pt x="5" y="26"/>
                    </a:lnTo>
                    <a:lnTo>
                      <a:pt x="0" y="31"/>
                    </a:lnTo>
                    <a:lnTo>
                      <a:pt x="12" y="33"/>
                    </a:lnTo>
                    <a:lnTo>
                      <a:pt x="23" y="27"/>
                    </a:lnTo>
                    <a:lnTo>
                      <a:pt x="25" y="37"/>
                    </a:lnTo>
                    <a:lnTo>
                      <a:pt x="41" y="37"/>
                    </a:lnTo>
                    <a:lnTo>
                      <a:pt x="47" y="27"/>
                    </a:lnTo>
                    <a:lnTo>
                      <a:pt x="52" y="38"/>
                    </a:lnTo>
                    <a:lnTo>
                      <a:pt x="24" y="41"/>
                    </a:lnTo>
                    <a:lnTo>
                      <a:pt x="34" y="51"/>
                    </a:lnTo>
                    <a:lnTo>
                      <a:pt x="55" y="45"/>
                    </a:lnTo>
                    <a:lnTo>
                      <a:pt x="67" y="34"/>
                    </a:lnTo>
                    <a:lnTo>
                      <a:pt x="56" y="18"/>
                    </a:lnTo>
                    <a:lnTo>
                      <a:pt x="63" y="7"/>
                    </a:lnTo>
                    <a:close/>
                  </a:path>
                </a:pathLst>
              </a:custGeom>
              <a:solidFill>
                <a:srgbClr val="6019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16"/>
              <p:cNvSpPr>
                <a:spLocks/>
              </p:cNvSpPr>
              <p:nvPr/>
            </p:nvSpPr>
            <p:spPr bwMode="auto">
              <a:xfrm>
                <a:off x="2787650" y="4198938"/>
                <a:ext cx="28575" cy="17463"/>
              </a:xfrm>
              <a:custGeom>
                <a:avLst/>
                <a:gdLst/>
                <a:ahLst/>
                <a:cxnLst>
                  <a:cxn ang="0">
                    <a:pos x="57" y="1"/>
                  </a:cxn>
                  <a:cxn ang="0">
                    <a:pos x="20" y="0"/>
                  </a:cxn>
                  <a:cxn ang="0">
                    <a:pos x="1" y="12"/>
                  </a:cxn>
                  <a:cxn ang="0">
                    <a:pos x="0" y="27"/>
                  </a:cxn>
                  <a:cxn ang="0">
                    <a:pos x="10" y="44"/>
                  </a:cxn>
                  <a:cxn ang="0">
                    <a:pos x="41" y="45"/>
                  </a:cxn>
                  <a:cxn ang="0">
                    <a:pos x="41" y="37"/>
                  </a:cxn>
                  <a:cxn ang="0">
                    <a:pos x="27" y="35"/>
                  </a:cxn>
                  <a:cxn ang="0">
                    <a:pos x="20" y="31"/>
                  </a:cxn>
                  <a:cxn ang="0">
                    <a:pos x="11" y="29"/>
                  </a:cxn>
                  <a:cxn ang="0">
                    <a:pos x="19" y="19"/>
                  </a:cxn>
                  <a:cxn ang="0">
                    <a:pos x="26" y="31"/>
                  </a:cxn>
                  <a:cxn ang="0">
                    <a:pos x="45" y="31"/>
                  </a:cxn>
                  <a:cxn ang="0">
                    <a:pos x="45" y="21"/>
                  </a:cxn>
                  <a:cxn ang="0">
                    <a:pos x="57" y="27"/>
                  </a:cxn>
                  <a:cxn ang="0">
                    <a:pos x="71" y="34"/>
                  </a:cxn>
                  <a:cxn ang="0">
                    <a:pos x="68" y="25"/>
                  </a:cxn>
                  <a:cxn ang="0">
                    <a:pos x="52" y="16"/>
                  </a:cxn>
                  <a:cxn ang="0">
                    <a:pos x="26" y="7"/>
                  </a:cxn>
                  <a:cxn ang="0">
                    <a:pos x="43" y="5"/>
                  </a:cxn>
                  <a:cxn ang="0">
                    <a:pos x="57" y="1"/>
                  </a:cxn>
                </a:cxnLst>
                <a:rect l="0" t="0" r="r" b="b"/>
                <a:pathLst>
                  <a:path w="71" h="45">
                    <a:moveTo>
                      <a:pt x="57" y="1"/>
                    </a:moveTo>
                    <a:lnTo>
                      <a:pt x="20" y="0"/>
                    </a:lnTo>
                    <a:lnTo>
                      <a:pt x="1" y="12"/>
                    </a:lnTo>
                    <a:lnTo>
                      <a:pt x="0" y="27"/>
                    </a:lnTo>
                    <a:lnTo>
                      <a:pt x="10" y="44"/>
                    </a:lnTo>
                    <a:lnTo>
                      <a:pt x="41" y="45"/>
                    </a:lnTo>
                    <a:lnTo>
                      <a:pt x="41" y="37"/>
                    </a:lnTo>
                    <a:lnTo>
                      <a:pt x="27" y="35"/>
                    </a:lnTo>
                    <a:lnTo>
                      <a:pt x="20" y="31"/>
                    </a:lnTo>
                    <a:lnTo>
                      <a:pt x="11" y="29"/>
                    </a:lnTo>
                    <a:lnTo>
                      <a:pt x="19" y="19"/>
                    </a:lnTo>
                    <a:lnTo>
                      <a:pt x="26" y="31"/>
                    </a:lnTo>
                    <a:lnTo>
                      <a:pt x="45" y="31"/>
                    </a:lnTo>
                    <a:lnTo>
                      <a:pt x="45" y="21"/>
                    </a:lnTo>
                    <a:lnTo>
                      <a:pt x="57" y="27"/>
                    </a:lnTo>
                    <a:lnTo>
                      <a:pt x="71" y="34"/>
                    </a:lnTo>
                    <a:lnTo>
                      <a:pt x="68" y="25"/>
                    </a:lnTo>
                    <a:lnTo>
                      <a:pt x="52" y="16"/>
                    </a:lnTo>
                    <a:lnTo>
                      <a:pt x="26" y="7"/>
                    </a:lnTo>
                    <a:lnTo>
                      <a:pt x="43" y="5"/>
                    </a:lnTo>
                    <a:lnTo>
                      <a:pt x="57" y="1"/>
                    </a:lnTo>
                    <a:close/>
                  </a:path>
                </a:pathLst>
              </a:custGeom>
              <a:solidFill>
                <a:srgbClr val="6019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17"/>
              <p:cNvSpPr>
                <a:spLocks/>
              </p:cNvSpPr>
              <p:nvPr/>
            </p:nvSpPr>
            <p:spPr bwMode="auto">
              <a:xfrm>
                <a:off x="2724150" y="4298951"/>
                <a:ext cx="65088" cy="10477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1" y="63"/>
                  </a:cxn>
                  <a:cxn ang="0">
                    <a:pos x="0" y="118"/>
                  </a:cxn>
                  <a:cxn ang="0">
                    <a:pos x="59" y="124"/>
                  </a:cxn>
                  <a:cxn ang="0">
                    <a:pos x="126" y="178"/>
                  </a:cxn>
                  <a:cxn ang="0">
                    <a:pos x="165" y="263"/>
                  </a:cxn>
                  <a:cxn ang="0">
                    <a:pos x="153" y="167"/>
                  </a:cxn>
                  <a:cxn ang="0">
                    <a:pos x="79" y="105"/>
                  </a:cxn>
                  <a:cxn ang="0">
                    <a:pos x="53" y="64"/>
                  </a:cxn>
                  <a:cxn ang="0">
                    <a:pos x="99" y="102"/>
                  </a:cxn>
                  <a:cxn ang="0">
                    <a:pos x="130" y="122"/>
                  </a:cxn>
                  <a:cxn ang="0">
                    <a:pos x="121" y="67"/>
                  </a:cxn>
                  <a:cxn ang="0">
                    <a:pos x="74" y="45"/>
                  </a:cxn>
                  <a:cxn ang="0">
                    <a:pos x="36" y="0"/>
                  </a:cxn>
                </a:cxnLst>
                <a:rect l="0" t="0" r="r" b="b"/>
                <a:pathLst>
                  <a:path w="165" h="263">
                    <a:moveTo>
                      <a:pt x="36" y="0"/>
                    </a:moveTo>
                    <a:lnTo>
                      <a:pt x="21" y="63"/>
                    </a:lnTo>
                    <a:lnTo>
                      <a:pt x="0" y="118"/>
                    </a:lnTo>
                    <a:lnTo>
                      <a:pt x="59" y="124"/>
                    </a:lnTo>
                    <a:lnTo>
                      <a:pt x="126" y="178"/>
                    </a:lnTo>
                    <a:lnTo>
                      <a:pt x="165" y="263"/>
                    </a:lnTo>
                    <a:lnTo>
                      <a:pt x="153" y="167"/>
                    </a:lnTo>
                    <a:lnTo>
                      <a:pt x="79" y="105"/>
                    </a:lnTo>
                    <a:lnTo>
                      <a:pt x="53" y="64"/>
                    </a:lnTo>
                    <a:lnTo>
                      <a:pt x="99" y="102"/>
                    </a:lnTo>
                    <a:lnTo>
                      <a:pt x="130" y="122"/>
                    </a:lnTo>
                    <a:lnTo>
                      <a:pt x="121" y="67"/>
                    </a:lnTo>
                    <a:lnTo>
                      <a:pt x="74" y="4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331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18"/>
              <p:cNvSpPr>
                <a:spLocks/>
              </p:cNvSpPr>
              <p:nvPr/>
            </p:nvSpPr>
            <p:spPr bwMode="auto">
              <a:xfrm>
                <a:off x="2792413" y="4335463"/>
                <a:ext cx="23813" cy="93663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27" y="15"/>
                  </a:cxn>
                  <a:cxn ang="0">
                    <a:pos x="17" y="78"/>
                  </a:cxn>
                  <a:cxn ang="0">
                    <a:pos x="0" y="166"/>
                  </a:cxn>
                  <a:cxn ang="0">
                    <a:pos x="8" y="237"/>
                  </a:cxn>
                  <a:cxn ang="0">
                    <a:pos x="22" y="170"/>
                  </a:cxn>
                  <a:cxn ang="0">
                    <a:pos x="35" y="27"/>
                  </a:cxn>
                  <a:cxn ang="0">
                    <a:pos x="62" y="32"/>
                  </a:cxn>
                  <a:cxn ang="0">
                    <a:pos x="60" y="0"/>
                  </a:cxn>
                </a:cxnLst>
                <a:rect l="0" t="0" r="r" b="b"/>
                <a:pathLst>
                  <a:path w="62" h="237">
                    <a:moveTo>
                      <a:pt x="60" y="0"/>
                    </a:moveTo>
                    <a:lnTo>
                      <a:pt x="27" y="15"/>
                    </a:lnTo>
                    <a:lnTo>
                      <a:pt x="17" y="78"/>
                    </a:lnTo>
                    <a:lnTo>
                      <a:pt x="0" y="166"/>
                    </a:lnTo>
                    <a:lnTo>
                      <a:pt x="8" y="237"/>
                    </a:lnTo>
                    <a:lnTo>
                      <a:pt x="22" y="170"/>
                    </a:lnTo>
                    <a:lnTo>
                      <a:pt x="35" y="27"/>
                    </a:lnTo>
                    <a:lnTo>
                      <a:pt x="62" y="32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FF331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19"/>
              <p:cNvSpPr>
                <a:spLocks/>
              </p:cNvSpPr>
              <p:nvPr/>
            </p:nvSpPr>
            <p:spPr bwMode="auto">
              <a:xfrm>
                <a:off x="2797175" y="4286251"/>
                <a:ext cx="168275" cy="258763"/>
              </a:xfrm>
              <a:custGeom>
                <a:avLst/>
                <a:gdLst/>
                <a:ahLst/>
                <a:cxnLst>
                  <a:cxn ang="0">
                    <a:pos x="209" y="61"/>
                  </a:cxn>
                  <a:cxn ang="0">
                    <a:pos x="371" y="273"/>
                  </a:cxn>
                  <a:cxn ang="0">
                    <a:pos x="408" y="382"/>
                  </a:cxn>
                  <a:cxn ang="0">
                    <a:pos x="418" y="437"/>
                  </a:cxn>
                  <a:cxn ang="0">
                    <a:pos x="422" y="481"/>
                  </a:cxn>
                  <a:cxn ang="0">
                    <a:pos x="410" y="523"/>
                  </a:cxn>
                  <a:cxn ang="0">
                    <a:pos x="375" y="566"/>
                  </a:cxn>
                  <a:cxn ang="0">
                    <a:pos x="340" y="586"/>
                  </a:cxn>
                  <a:cxn ang="0">
                    <a:pos x="309" y="604"/>
                  </a:cxn>
                  <a:cxn ang="0">
                    <a:pos x="276" y="617"/>
                  </a:cxn>
                  <a:cxn ang="0">
                    <a:pos x="238" y="621"/>
                  </a:cxn>
                  <a:cxn ang="0">
                    <a:pos x="187" y="603"/>
                  </a:cxn>
                  <a:cxn ang="0">
                    <a:pos x="178" y="648"/>
                  </a:cxn>
                  <a:cxn ang="0">
                    <a:pos x="162" y="649"/>
                  </a:cxn>
                  <a:cxn ang="0">
                    <a:pos x="148" y="627"/>
                  </a:cxn>
                  <a:cxn ang="0">
                    <a:pos x="136" y="590"/>
                  </a:cxn>
                  <a:cxn ang="0">
                    <a:pos x="159" y="499"/>
                  </a:cxn>
                  <a:cxn ang="0">
                    <a:pos x="187" y="508"/>
                  </a:cxn>
                  <a:cxn ang="0">
                    <a:pos x="211" y="473"/>
                  </a:cxn>
                  <a:cxn ang="0">
                    <a:pos x="292" y="527"/>
                  </a:cxn>
                  <a:cxn ang="0">
                    <a:pos x="320" y="536"/>
                  </a:cxn>
                  <a:cxn ang="0">
                    <a:pos x="333" y="497"/>
                  </a:cxn>
                  <a:cxn ang="0">
                    <a:pos x="381" y="482"/>
                  </a:cxn>
                  <a:cxn ang="0">
                    <a:pos x="350" y="458"/>
                  </a:cxn>
                  <a:cxn ang="0">
                    <a:pos x="291" y="434"/>
                  </a:cxn>
                  <a:cxn ang="0">
                    <a:pos x="249" y="404"/>
                  </a:cxn>
                  <a:cxn ang="0">
                    <a:pos x="284" y="302"/>
                  </a:cxn>
                  <a:cxn ang="0">
                    <a:pos x="248" y="317"/>
                  </a:cxn>
                  <a:cxn ang="0">
                    <a:pos x="259" y="205"/>
                  </a:cxn>
                  <a:cxn ang="0">
                    <a:pos x="221" y="299"/>
                  </a:cxn>
                  <a:cxn ang="0">
                    <a:pos x="208" y="465"/>
                  </a:cxn>
                  <a:cxn ang="0">
                    <a:pos x="119" y="490"/>
                  </a:cxn>
                  <a:cxn ang="0">
                    <a:pos x="127" y="385"/>
                  </a:cxn>
                  <a:cxn ang="0">
                    <a:pos x="83" y="521"/>
                  </a:cxn>
                  <a:cxn ang="0">
                    <a:pos x="0" y="510"/>
                  </a:cxn>
                  <a:cxn ang="0">
                    <a:pos x="27" y="158"/>
                  </a:cxn>
                  <a:cxn ang="0">
                    <a:pos x="78" y="76"/>
                  </a:cxn>
                  <a:cxn ang="0">
                    <a:pos x="105" y="177"/>
                  </a:cxn>
                  <a:cxn ang="0">
                    <a:pos x="87" y="371"/>
                  </a:cxn>
                  <a:cxn ang="0">
                    <a:pos x="123" y="150"/>
                  </a:cxn>
                  <a:cxn ang="0">
                    <a:pos x="147" y="126"/>
                  </a:cxn>
                  <a:cxn ang="0">
                    <a:pos x="196" y="311"/>
                  </a:cxn>
                  <a:cxn ang="0">
                    <a:pos x="148" y="98"/>
                  </a:cxn>
                  <a:cxn ang="0">
                    <a:pos x="101" y="65"/>
                  </a:cxn>
                  <a:cxn ang="0">
                    <a:pos x="49" y="24"/>
                  </a:cxn>
                  <a:cxn ang="0">
                    <a:pos x="53" y="4"/>
                  </a:cxn>
                </a:cxnLst>
                <a:rect l="0" t="0" r="r" b="b"/>
                <a:pathLst>
                  <a:path w="422" h="653">
                    <a:moveTo>
                      <a:pt x="52" y="0"/>
                    </a:moveTo>
                    <a:lnTo>
                      <a:pt x="209" y="61"/>
                    </a:lnTo>
                    <a:lnTo>
                      <a:pt x="312" y="175"/>
                    </a:lnTo>
                    <a:lnTo>
                      <a:pt x="371" y="273"/>
                    </a:lnTo>
                    <a:lnTo>
                      <a:pt x="375" y="321"/>
                    </a:lnTo>
                    <a:lnTo>
                      <a:pt x="408" y="382"/>
                    </a:lnTo>
                    <a:lnTo>
                      <a:pt x="414" y="411"/>
                    </a:lnTo>
                    <a:lnTo>
                      <a:pt x="418" y="437"/>
                    </a:lnTo>
                    <a:lnTo>
                      <a:pt x="422" y="460"/>
                    </a:lnTo>
                    <a:lnTo>
                      <a:pt x="422" y="481"/>
                    </a:lnTo>
                    <a:lnTo>
                      <a:pt x="418" y="503"/>
                    </a:lnTo>
                    <a:lnTo>
                      <a:pt x="410" y="523"/>
                    </a:lnTo>
                    <a:lnTo>
                      <a:pt x="396" y="543"/>
                    </a:lnTo>
                    <a:lnTo>
                      <a:pt x="375" y="566"/>
                    </a:lnTo>
                    <a:lnTo>
                      <a:pt x="357" y="575"/>
                    </a:lnTo>
                    <a:lnTo>
                      <a:pt x="340" y="586"/>
                    </a:lnTo>
                    <a:lnTo>
                      <a:pt x="324" y="596"/>
                    </a:lnTo>
                    <a:lnTo>
                      <a:pt x="309" y="604"/>
                    </a:lnTo>
                    <a:lnTo>
                      <a:pt x="293" y="612"/>
                    </a:lnTo>
                    <a:lnTo>
                      <a:pt x="276" y="617"/>
                    </a:lnTo>
                    <a:lnTo>
                      <a:pt x="258" y="620"/>
                    </a:lnTo>
                    <a:lnTo>
                      <a:pt x="238" y="621"/>
                    </a:lnTo>
                    <a:lnTo>
                      <a:pt x="188" y="572"/>
                    </a:lnTo>
                    <a:lnTo>
                      <a:pt x="187" y="603"/>
                    </a:lnTo>
                    <a:lnTo>
                      <a:pt x="185" y="632"/>
                    </a:lnTo>
                    <a:lnTo>
                      <a:pt x="178" y="648"/>
                    </a:lnTo>
                    <a:lnTo>
                      <a:pt x="171" y="653"/>
                    </a:lnTo>
                    <a:lnTo>
                      <a:pt x="162" y="649"/>
                    </a:lnTo>
                    <a:lnTo>
                      <a:pt x="155" y="639"/>
                    </a:lnTo>
                    <a:lnTo>
                      <a:pt x="148" y="627"/>
                    </a:lnTo>
                    <a:lnTo>
                      <a:pt x="142" y="609"/>
                    </a:lnTo>
                    <a:lnTo>
                      <a:pt x="136" y="590"/>
                    </a:lnTo>
                    <a:lnTo>
                      <a:pt x="101" y="512"/>
                    </a:lnTo>
                    <a:lnTo>
                      <a:pt x="159" y="499"/>
                    </a:lnTo>
                    <a:lnTo>
                      <a:pt x="187" y="488"/>
                    </a:lnTo>
                    <a:lnTo>
                      <a:pt x="187" y="508"/>
                    </a:lnTo>
                    <a:lnTo>
                      <a:pt x="207" y="500"/>
                    </a:lnTo>
                    <a:lnTo>
                      <a:pt x="211" y="473"/>
                    </a:lnTo>
                    <a:lnTo>
                      <a:pt x="242" y="478"/>
                    </a:lnTo>
                    <a:lnTo>
                      <a:pt x="292" y="527"/>
                    </a:lnTo>
                    <a:lnTo>
                      <a:pt x="303" y="568"/>
                    </a:lnTo>
                    <a:lnTo>
                      <a:pt x="320" y="536"/>
                    </a:lnTo>
                    <a:lnTo>
                      <a:pt x="277" y="487"/>
                    </a:lnTo>
                    <a:lnTo>
                      <a:pt x="333" y="497"/>
                    </a:lnTo>
                    <a:lnTo>
                      <a:pt x="368" y="513"/>
                    </a:lnTo>
                    <a:lnTo>
                      <a:pt x="381" y="482"/>
                    </a:lnTo>
                    <a:lnTo>
                      <a:pt x="299" y="467"/>
                    </a:lnTo>
                    <a:lnTo>
                      <a:pt x="350" y="458"/>
                    </a:lnTo>
                    <a:lnTo>
                      <a:pt x="331" y="435"/>
                    </a:lnTo>
                    <a:lnTo>
                      <a:pt x="291" y="434"/>
                    </a:lnTo>
                    <a:lnTo>
                      <a:pt x="243" y="448"/>
                    </a:lnTo>
                    <a:lnTo>
                      <a:pt x="249" y="404"/>
                    </a:lnTo>
                    <a:lnTo>
                      <a:pt x="282" y="358"/>
                    </a:lnTo>
                    <a:lnTo>
                      <a:pt x="284" y="302"/>
                    </a:lnTo>
                    <a:lnTo>
                      <a:pt x="255" y="337"/>
                    </a:lnTo>
                    <a:lnTo>
                      <a:pt x="248" y="317"/>
                    </a:lnTo>
                    <a:lnTo>
                      <a:pt x="257" y="274"/>
                    </a:lnTo>
                    <a:lnTo>
                      <a:pt x="259" y="205"/>
                    </a:lnTo>
                    <a:lnTo>
                      <a:pt x="235" y="241"/>
                    </a:lnTo>
                    <a:lnTo>
                      <a:pt x="221" y="299"/>
                    </a:lnTo>
                    <a:lnTo>
                      <a:pt x="217" y="415"/>
                    </a:lnTo>
                    <a:lnTo>
                      <a:pt x="208" y="465"/>
                    </a:lnTo>
                    <a:lnTo>
                      <a:pt x="159" y="491"/>
                    </a:lnTo>
                    <a:lnTo>
                      <a:pt x="119" y="490"/>
                    </a:lnTo>
                    <a:lnTo>
                      <a:pt x="120" y="448"/>
                    </a:lnTo>
                    <a:lnTo>
                      <a:pt x="127" y="385"/>
                    </a:lnTo>
                    <a:lnTo>
                      <a:pt x="101" y="432"/>
                    </a:lnTo>
                    <a:lnTo>
                      <a:pt x="83" y="521"/>
                    </a:lnTo>
                    <a:lnTo>
                      <a:pt x="43" y="520"/>
                    </a:lnTo>
                    <a:lnTo>
                      <a:pt x="0" y="510"/>
                    </a:lnTo>
                    <a:lnTo>
                      <a:pt x="11" y="417"/>
                    </a:lnTo>
                    <a:lnTo>
                      <a:pt x="27" y="158"/>
                    </a:lnTo>
                    <a:lnTo>
                      <a:pt x="53" y="104"/>
                    </a:lnTo>
                    <a:lnTo>
                      <a:pt x="78" y="76"/>
                    </a:lnTo>
                    <a:lnTo>
                      <a:pt x="109" y="101"/>
                    </a:lnTo>
                    <a:lnTo>
                      <a:pt x="105" y="177"/>
                    </a:lnTo>
                    <a:lnTo>
                      <a:pt x="90" y="299"/>
                    </a:lnTo>
                    <a:lnTo>
                      <a:pt x="87" y="371"/>
                    </a:lnTo>
                    <a:lnTo>
                      <a:pt x="118" y="305"/>
                    </a:lnTo>
                    <a:lnTo>
                      <a:pt x="123" y="150"/>
                    </a:lnTo>
                    <a:lnTo>
                      <a:pt x="121" y="74"/>
                    </a:lnTo>
                    <a:lnTo>
                      <a:pt x="147" y="126"/>
                    </a:lnTo>
                    <a:lnTo>
                      <a:pt x="160" y="211"/>
                    </a:lnTo>
                    <a:lnTo>
                      <a:pt x="196" y="311"/>
                    </a:lnTo>
                    <a:lnTo>
                      <a:pt x="182" y="247"/>
                    </a:lnTo>
                    <a:lnTo>
                      <a:pt x="148" y="98"/>
                    </a:lnTo>
                    <a:lnTo>
                      <a:pt x="121" y="54"/>
                    </a:lnTo>
                    <a:lnTo>
                      <a:pt x="101" y="65"/>
                    </a:lnTo>
                    <a:lnTo>
                      <a:pt x="48" y="28"/>
                    </a:lnTo>
                    <a:lnTo>
                      <a:pt x="49" y="24"/>
                    </a:lnTo>
                    <a:lnTo>
                      <a:pt x="52" y="14"/>
                    </a:lnTo>
                    <a:lnTo>
                      <a:pt x="53" y="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20"/>
              <p:cNvSpPr>
                <a:spLocks/>
              </p:cNvSpPr>
              <p:nvPr/>
            </p:nvSpPr>
            <p:spPr bwMode="auto">
              <a:xfrm>
                <a:off x="2684463" y="4349751"/>
                <a:ext cx="106363" cy="130175"/>
              </a:xfrm>
              <a:custGeom>
                <a:avLst/>
                <a:gdLst/>
                <a:ahLst/>
                <a:cxnLst>
                  <a:cxn ang="0">
                    <a:pos x="260" y="172"/>
                  </a:cxn>
                  <a:cxn ang="0">
                    <a:pos x="270" y="279"/>
                  </a:cxn>
                  <a:cxn ang="0">
                    <a:pos x="228" y="195"/>
                  </a:cxn>
                  <a:cxn ang="0">
                    <a:pos x="179" y="130"/>
                  </a:cxn>
                  <a:cxn ang="0">
                    <a:pos x="114" y="48"/>
                  </a:cxn>
                  <a:cxn ang="0">
                    <a:pos x="124" y="100"/>
                  </a:cxn>
                  <a:cxn ang="0">
                    <a:pos x="215" y="230"/>
                  </a:cxn>
                  <a:cxn ang="0">
                    <a:pos x="235" y="324"/>
                  </a:cxn>
                  <a:cxn ang="0">
                    <a:pos x="184" y="327"/>
                  </a:cxn>
                  <a:cxn ang="0">
                    <a:pos x="97" y="210"/>
                  </a:cxn>
                  <a:cxn ang="0">
                    <a:pos x="7" y="33"/>
                  </a:cxn>
                  <a:cxn ang="0">
                    <a:pos x="0" y="0"/>
                  </a:cxn>
                  <a:cxn ang="0">
                    <a:pos x="65" y="25"/>
                  </a:cxn>
                  <a:cxn ang="0">
                    <a:pos x="84" y="7"/>
                  </a:cxn>
                  <a:cxn ang="0">
                    <a:pos x="106" y="11"/>
                  </a:cxn>
                  <a:cxn ang="0">
                    <a:pos x="125" y="17"/>
                  </a:cxn>
                  <a:cxn ang="0">
                    <a:pos x="143" y="21"/>
                  </a:cxn>
                  <a:cxn ang="0">
                    <a:pos x="157" y="26"/>
                  </a:cxn>
                  <a:cxn ang="0">
                    <a:pos x="169" y="31"/>
                  </a:cxn>
                  <a:cxn ang="0">
                    <a:pos x="180" y="37"/>
                  </a:cxn>
                  <a:cxn ang="0">
                    <a:pos x="190" y="43"/>
                  </a:cxn>
                  <a:cxn ang="0">
                    <a:pos x="198" y="52"/>
                  </a:cxn>
                  <a:cxn ang="0">
                    <a:pos x="204" y="60"/>
                  </a:cxn>
                  <a:cxn ang="0">
                    <a:pos x="212" y="71"/>
                  </a:cxn>
                  <a:cxn ang="0">
                    <a:pos x="218" y="83"/>
                  </a:cxn>
                  <a:cxn ang="0">
                    <a:pos x="225" y="97"/>
                  </a:cxn>
                  <a:cxn ang="0">
                    <a:pos x="232" y="112"/>
                  </a:cxn>
                  <a:cxn ang="0">
                    <a:pos x="241" y="129"/>
                  </a:cxn>
                  <a:cxn ang="0">
                    <a:pos x="249" y="149"/>
                  </a:cxn>
                  <a:cxn ang="0">
                    <a:pos x="260" y="172"/>
                  </a:cxn>
                </a:cxnLst>
                <a:rect l="0" t="0" r="r" b="b"/>
                <a:pathLst>
                  <a:path w="270" h="327">
                    <a:moveTo>
                      <a:pt x="260" y="172"/>
                    </a:moveTo>
                    <a:lnTo>
                      <a:pt x="270" y="279"/>
                    </a:lnTo>
                    <a:lnTo>
                      <a:pt x="228" y="195"/>
                    </a:lnTo>
                    <a:lnTo>
                      <a:pt x="179" y="130"/>
                    </a:lnTo>
                    <a:lnTo>
                      <a:pt x="114" y="48"/>
                    </a:lnTo>
                    <a:lnTo>
                      <a:pt x="124" y="100"/>
                    </a:lnTo>
                    <a:lnTo>
                      <a:pt x="215" y="230"/>
                    </a:lnTo>
                    <a:lnTo>
                      <a:pt x="235" y="324"/>
                    </a:lnTo>
                    <a:lnTo>
                      <a:pt x="184" y="327"/>
                    </a:lnTo>
                    <a:lnTo>
                      <a:pt x="97" y="210"/>
                    </a:lnTo>
                    <a:lnTo>
                      <a:pt x="7" y="33"/>
                    </a:lnTo>
                    <a:lnTo>
                      <a:pt x="0" y="0"/>
                    </a:lnTo>
                    <a:lnTo>
                      <a:pt x="65" y="25"/>
                    </a:lnTo>
                    <a:lnTo>
                      <a:pt x="84" y="7"/>
                    </a:lnTo>
                    <a:lnTo>
                      <a:pt x="106" y="11"/>
                    </a:lnTo>
                    <a:lnTo>
                      <a:pt x="125" y="17"/>
                    </a:lnTo>
                    <a:lnTo>
                      <a:pt x="143" y="21"/>
                    </a:lnTo>
                    <a:lnTo>
                      <a:pt x="157" y="26"/>
                    </a:lnTo>
                    <a:lnTo>
                      <a:pt x="169" y="31"/>
                    </a:lnTo>
                    <a:lnTo>
                      <a:pt x="180" y="37"/>
                    </a:lnTo>
                    <a:lnTo>
                      <a:pt x="190" y="43"/>
                    </a:lnTo>
                    <a:lnTo>
                      <a:pt x="198" y="52"/>
                    </a:lnTo>
                    <a:lnTo>
                      <a:pt x="204" y="60"/>
                    </a:lnTo>
                    <a:lnTo>
                      <a:pt x="212" y="71"/>
                    </a:lnTo>
                    <a:lnTo>
                      <a:pt x="218" y="83"/>
                    </a:lnTo>
                    <a:lnTo>
                      <a:pt x="225" y="97"/>
                    </a:lnTo>
                    <a:lnTo>
                      <a:pt x="232" y="112"/>
                    </a:lnTo>
                    <a:lnTo>
                      <a:pt x="241" y="129"/>
                    </a:lnTo>
                    <a:lnTo>
                      <a:pt x="249" y="149"/>
                    </a:lnTo>
                    <a:lnTo>
                      <a:pt x="260" y="172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21"/>
              <p:cNvSpPr>
                <a:spLocks/>
              </p:cNvSpPr>
              <p:nvPr/>
            </p:nvSpPr>
            <p:spPr bwMode="auto">
              <a:xfrm>
                <a:off x="2803525" y="4538663"/>
                <a:ext cx="103188" cy="387350"/>
              </a:xfrm>
              <a:custGeom>
                <a:avLst/>
                <a:gdLst/>
                <a:ahLst/>
                <a:cxnLst>
                  <a:cxn ang="0">
                    <a:pos x="245" y="0"/>
                  </a:cxn>
                  <a:cxn ang="0">
                    <a:pos x="241" y="120"/>
                  </a:cxn>
                  <a:cxn ang="0">
                    <a:pos x="240" y="212"/>
                  </a:cxn>
                  <a:cxn ang="0">
                    <a:pos x="262" y="593"/>
                  </a:cxn>
                  <a:cxn ang="0">
                    <a:pos x="250" y="961"/>
                  </a:cxn>
                  <a:cxn ang="0">
                    <a:pos x="128" y="975"/>
                  </a:cxn>
                  <a:cxn ang="0">
                    <a:pos x="23" y="972"/>
                  </a:cxn>
                  <a:cxn ang="0">
                    <a:pos x="25" y="910"/>
                  </a:cxn>
                  <a:cxn ang="0">
                    <a:pos x="29" y="779"/>
                  </a:cxn>
                  <a:cxn ang="0">
                    <a:pos x="40" y="462"/>
                  </a:cxn>
                  <a:cxn ang="0">
                    <a:pos x="54" y="542"/>
                  </a:cxn>
                  <a:cxn ang="0">
                    <a:pos x="112" y="658"/>
                  </a:cxn>
                  <a:cxn ang="0">
                    <a:pos x="123" y="817"/>
                  </a:cxn>
                  <a:cxn ang="0">
                    <a:pos x="144" y="738"/>
                  </a:cxn>
                  <a:cxn ang="0">
                    <a:pos x="130" y="615"/>
                  </a:cxn>
                  <a:cxn ang="0">
                    <a:pos x="67" y="419"/>
                  </a:cxn>
                  <a:cxn ang="0">
                    <a:pos x="28" y="252"/>
                  </a:cxn>
                  <a:cxn ang="0">
                    <a:pos x="0" y="39"/>
                  </a:cxn>
                  <a:cxn ang="0">
                    <a:pos x="43" y="58"/>
                  </a:cxn>
                  <a:cxn ang="0">
                    <a:pos x="75" y="138"/>
                  </a:cxn>
                  <a:cxn ang="0">
                    <a:pos x="129" y="378"/>
                  </a:cxn>
                  <a:cxn ang="0">
                    <a:pos x="116" y="254"/>
                  </a:cxn>
                  <a:cxn ang="0">
                    <a:pos x="78" y="11"/>
                  </a:cxn>
                  <a:cxn ang="0">
                    <a:pos x="139" y="61"/>
                  </a:cxn>
                  <a:cxn ang="0">
                    <a:pos x="145" y="59"/>
                  </a:cxn>
                  <a:cxn ang="0">
                    <a:pos x="156" y="53"/>
                  </a:cxn>
                  <a:cxn ang="0">
                    <a:pos x="175" y="44"/>
                  </a:cxn>
                  <a:cxn ang="0">
                    <a:pos x="195" y="33"/>
                  </a:cxn>
                  <a:cxn ang="0">
                    <a:pos x="215" y="23"/>
                  </a:cxn>
                  <a:cxn ang="0">
                    <a:pos x="231" y="13"/>
                  </a:cxn>
                  <a:cxn ang="0">
                    <a:pos x="243" y="5"/>
                  </a:cxn>
                  <a:cxn ang="0">
                    <a:pos x="245" y="0"/>
                  </a:cxn>
                </a:cxnLst>
                <a:rect l="0" t="0" r="r" b="b"/>
                <a:pathLst>
                  <a:path w="262" h="975">
                    <a:moveTo>
                      <a:pt x="245" y="0"/>
                    </a:moveTo>
                    <a:lnTo>
                      <a:pt x="241" y="120"/>
                    </a:lnTo>
                    <a:lnTo>
                      <a:pt x="240" y="212"/>
                    </a:lnTo>
                    <a:lnTo>
                      <a:pt x="262" y="593"/>
                    </a:lnTo>
                    <a:lnTo>
                      <a:pt x="250" y="961"/>
                    </a:lnTo>
                    <a:lnTo>
                      <a:pt x="128" y="975"/>
                    </a:lnTo>
                    <a:lnTo>
                      <a:pt x="23" y="972"/>
                    </a:lnTo>
                    <a:lnTo>
                      <a:pt x="25" y="910"/>
                    </a:lnTo>
                    <a:lnTo>
                      <a:pt x="29" y="779"/>
                    </a:lnTo>
                    <a:lnTo>
                      <a:pt x="40" y="462"/>
                    </a:lnTo>
                    <a:lnTo>
                      <a:pt x="54" y="542"/>
                    </a:lnTo>
                    <a:lnTo>
                      <a:pt x="112" y="658"/>
                    </a:lnTo>
                    <a:lnTo>
                      <a:pt x="123" y="817"/>
                    </a:lnTo>
                    <a:lnTo>
                      <a:pt x="144" y="738"/>
                    </a:lnTo>
                    <a:lnTo>
                      <a:pt x="130" y="615"/>
                    </a:lnTo>
                    <a:lnTo>
                      <a:pt x="67" y="419"/>
                    </a:lnTo>
                    <a:lnTo>
                      <a:pt x="28" y="252"/>
                    </a:lnTo>
                    <a:lnTo>
                      <a:pt x="0" y="39"/>
                    </a:lnTo>
                    <a:lnTo>
                      <a:pt x="43" y="58"/>
                    </a:lnTo>
                    <a:lnTo>
                      <a:pt x="75" y="138"/>
                    </a:lnTo>
                    <a:lnTo>
                      <a:pt x="129" y="378"/>
                    </a:lnTo>
                    <a:lnTo>
                      <a:pt x="116" y="254"/>
                    </a:lnTo>
                    <a:lnTo>
                      <a:pt x="78" y="11"/>
                    </a:lnTo>
                    <a:lnTo>
                      <a:pt x="139" y="61"/>
                    </a:lnTo>
                    <a:lnTo>
                      <a:pt x="145" y="59"/>
                    </a:lnTo>
                    <a:lnTo>
                      <a:pt x="156" y="53"/>
                    </a:lnTo>
                    <a:lnTo>
                      <a:pt x="175" y="44"/>
                    </a:lnTo>
                    <a:lnTo>
                      <a:pt x="195" y="33"/>
                    </a:lnTo>
                    <a:lnTo>
                      <a:pt x="215" y="23"/>
                    </a:lnTo>
                    <a:lnTo>
                      <a:pt x="231" y="13"/>
                    </a:lnTo>
                    <a:lnTo>
                      <a:pt x="243" y="5"/>
                    </a:lnTo>
                    <a:lnTo>
                      <a:pt x="245" y="0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22"/>
              <p:cNvSpPr>
                <a:spLocks/>
              </p:cNvSpPr>
              <p:nvPr/>
            </p:nvSpPr>
            <p:spPr bwMode="auto">
              <a:xfrm>
                <a:off x="2686050" y="4548188"/>
                <a:ext cx="120650" cy="381000"/>
              </a:xfrm>
              <a:custGeom>
                <a:avLst/>
                <a:gdLst/>
                <a:ahLst/>
                <a:cxnLst>
                  <a:cxn ang="0">
                    <a:pos x="268" y="66"/>
                  </a:cxn>
                  <a:cxn ang="0">
                    <a:pos x="279" y="243"/>
                  </a:cxn>
                  <a:cxn ang="0">
                    <a:pos x="305" y="507"/>
                  </a:cxn>
                  <a:cxn ang="0">
                    <a:pos x="291" y="957"/>
                  </a:cxn>
                  <a:cxn ang="0">
                    <a:pos x="109" y="933"/>
                  </a:cxn>
                  <a:cxn ang="0">
                    <a:pos x="0" y="928"/>
                  </a:cxn>
                  <a:cxn ang="0">
                    <a:pos x="43" y="771"/>
                  </a:cxn>
                  <a:cxn ang="0">
                    <a:pos x="54" y="437"/>
                  </a:cxn>
                  <a:cxn ang="0">
                    <a:pos x="79" y="509"/>
                  </a:cxn>
                  <a:cxn ang="0">
                    <a:pos x="91" y="640"/>
                  </a:cxn>
                  <a:cxn ang="0">
                    <a:pos x="210" y="759"/>
                  </a:cxn>
                  <a:cxn ang="0">
                    <a:pos x="189" y="618"/>
                  </a:cxn>
                  <a:cxn ang="0">
                    <a:pos x="109" y="309"/>
                  </a:cxn>
                  <a:cxn ang="0">
                    <a:pos x="112" y="278"/>
                  </a:cxn>
                  <a:cxn ang="0">
                    <a:pos x="107" y="243"/>
                  </a:cxn>
                  <a:cxn ang="0">
                    <a:pos x="99" y="205"/>
                  </a:cxn>
                  <a:cxn ang="0">
                    <a:pos x="87" y="167"/>
                  </a:cxn>
                  <a:cxn ang="0">
                    <a:pos x="75" y="130"/>
                  </a:cxn>
                  <a:cxn ang="0">
                    <a:pos x="66" y="97"/>
                  </a:cxn>
                  <a:cxn ang="0">
                    <a:pos x="59" y="70"/>
                  </a:cxn>
                  <a:cxn ang="0">
                    <a:pos x="58" y="50"/>
                  </a:cxn>
                  <a:cxn ang="0">
                    <a:pos x="60" y="42"/>
                  </a:cxn>
                  <a:cxn ang="0">
                    <a:pos x="64" y="35"/>
                  </a:cxn>
                  <a:cxn ang="0">
                    <a:pos x="68" y="33"/>
                  </a:cxn>
                  <a:cxn ang="0">
                    <a:pos x="74" y="34"/>
                  </a:cxn>
                  <a:cxn ang="0">
                    <a:pos x="81" y="38"/>
                  </a:cxn>
                  <a:cxn ang="0">
                    <a:pos x="89" y="48"/>
                  </a:cxn>
                  <a:cxn ang="0">
                    <a:pos x="99" y="61"/>
                  </a:cxn>
                  <a:cxn ang="0">
                    <a:pos x="110" y="79"/>
                  </a:cxn>
                  <a:cxn ang="0">
                    <a:pos x="221" y="170"/>
                  </a:cxn>
                  <a:cxn ang="0">
                    <a:pos x="197" y="90"/>
                  </a:cxn>
                  <a:cxn ang="0">
                    <a:pos x="130" y="0"/>
                  </a:cxn>
                  <a:cxn ang="0">
                    <a:pos x="252" y="13"/>
                  </a:cxn>
                  <a:cxn ang="0">
                    <a:pos x="268" y="66"/>
                  </a:cxn>
                </a:cxnLst>
                <a:rect l="0" t="0" r="r" b="b"/>
                <a:pathLst>
                  <a:path w="305" h="957">
                    <a:moveTo>
                      <a:pt x="268" y="66"/>
                    </a:moveTo>
                    <a:lnTo>
                      <a:pt x="279" y="243"/>
                    </a:lnTo>
                    <a:lnTo>
                      <a:pt x="305" y="507"/>
                    </a:lnTo>
                    <a:lnTo>
                      <a:pt x="291" y="957"/>
                    </a:lnTo>
                    <a:lnTo>
                      <a:pt x="109" y="933"/>
                    </a:lnTo>
                    <a:lnTo>
                      <a:pt x="0" y="928"/>
                    </a:lnTo>
                    <a:lnTo>
                      <a:pt x="43" y="771"/>
                    </a:lnTo>
                    <a:lnTo>
                      <a:pt x="54" y="437"/>
                    </a:lnTo>
                    <a:lnTo>
                      <a:pt x="79" y="509"/>
                    </a:lnTo>
                    <a:lnTo>
                      <a:pt x="91" y="640"/>
                    </a:lnTo>
                    <a:lnTo>
                      <a:pt x="210" y="759"/>
                    </a:lnTo>
                    <a:lnTo>
                      <a:pt x="189" y="618"/>
                    </a:lnTo>
                    <a:lnTo>
                      <a:pt x="109" y="309"/>
                    </a:lnTo>
                    <a:lnTo>
                      <a:pt x="112" y="278"/>
                    </a:lnTo>
                    <a:lnTo>
                      <a:pt x="107" y="243"/>
                    </a:lnTo>
                    <a:lnTo>
                      <a:pt x="99" y="205"/>
                    </a:lnTo>
                    <a:lnTo>
                      <a:pt x="87" y="167"/>
                    </a:lnTo>
                    <a:lnTo>
                      <a:pt x="75" y="130"/>
                    </a:lnTo>
                    <a:lnTo>
                      <a:pt x="66" y="97"/>
                    </a:lnTo>
                    <a:lnTo>
                      <a:pt x="59" y="70"/>
                    </a:lnTo>
                    <a:lnTo>
                      <a:pt x="58" y="50"/>
                    </a:lnTo>
                    <a:lnTo>
                      <a:pt x="60" y="42"/>
                    </a:lnTo>
                    <a:lnTo>
                      <a:pt x="64" y="35"/>
                    </a:lnTo>
                    <a:lnTo>
                      <a:pt x="68" y="33"/>
                    </a:lnTo>
                    <a:lnTo>
                      <a:pt x="74" y="34"/>
                    </a:lnTo>
                    <a:lnTo>
                      <a:pt x="81" y="38"/>
                    </a:lnTo>
                    <a:lnTo>
                      <a:pt x="89" y="48"/>
                    </a:lnTo>
                    <a:lnTo>
                      <a:pt x="99" y="61"/>
                    </a:lnTo>
                    <a:lnTo>
                      <a:pt x="110" y="79"/>
                    </a:lnTo>
                    <a:lnTo>
                      <a:pt x="221" y="170"/>
                    </a:lnTo>
                    <a:lnTo>
                      <a:pt x="197" y="90"/>
                    </a:lnTo>
                    <a:lnTo>
                      <a:pt x="130" y="0"/>
                    </a:lnTo>
                    <a:lnTo>
                      <a:pt x="252" y="13"/>
                    </a:lnTo>
                    <a:lnTo>
                      <a:pt x="268" y="66"/>
                    </a:lnTo>
                    <a:close/>
                  </a:path>
                </a:pathLst>
              </a:custGeom>
              <a:solidFill>
                <a:srgbClr val="FFEF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23"/>
              <p:cNvSpPr>
                <a:spLocks/>
              </p:cNvSpPr>
              <p:nvPr/>
            </p:nvSpPr>
            <p:spPr bwMode="auto">
              <a:xfrm>
                <a:off x="2614613" y="4341813"/>
                <a:ext cx="177800" cy="211138"/>
              </a:xfrm>
              <a:custGeom>
                <a:avLst/>
                <a:gdLst/>
                <a:ahLst/>
                <a:cxnLst>
                  <a:cxn ang="0">
                    <a:pos x="371" y="340"/>
                  </a:cxn>
                  <a:cxn ang="0">
                    <a:pos x="206" y="0"/>
                  </a:cxn>
                  <a:cxn ang="0">
                    <a:pos x="0" y="55"/>
                  </a:cxn>
                  <a:cxn ang="0">
                    <a:pos x="106" y="320"/>
                  </a:cxn>
                  <a:cxn ang="0">
                    <a:pos x="152" y="294"/>
                  </a:cxn>
                  <a:cxn ang="0">
                    <a:pos x="185" y="275"/>
                  </a:cxn>
                  <a:cxn ang="0">
                    <a:pos x="220" y="300"/>
                  </a:cxn>
                  <a:cxn ang="0">
                    <a:pos x="257" y="345"/>
                  </a:cxn>
                  <a:cxn ang="0">
                    <a:pos x="253" y="431"/>
                  </a:cxn>
                  <a:cxn ang="0">
                    <a:pos x="199" y="463"/>
                  </a:cxn>
                  <a:cxn ang="0">
                    <a:pos x="222" y="505"/>
                  </a:cxn>
                  <a:cxn ang="0">
                    <a:pos x="447" y="531"/>
                  </a:cxn>
                  <a:cxn ang="0">
                    <a:pos x="431" y="495"/>
                  </a:cxn>
                  <a:cxn ang="0">
                    <a:pos x="371" y="340"/>
                  </a:cxn>
                </a:cxnLst>
                <a:rect l="0" t="0" r="r" b="b"/>
                <a:pathLst>
                  <a:path w="447" h="531">
                    <a:moveTo>
                      <a:pt x="371" y="340"/>
                    </a:moveTo>
                    <a:lnTo>
                      <a:pt x="206" y="0"/>
                    </a:lnTo>
                    <a:lnTo>
                      <a:pt x="0" y="55"/>
                    </a:lnTo>
                    <a:lnTo>
                      <a:pt x="106" y="320"/>
                    </a:lnTo>
                    <a:lnTo>
                      <a:pt x="152" y="294"/>
                    </a:lnTo>
                    <a:lnTo>
                      <a:pt x="185" y="275"/>
                    </a:lnTo>
                    <a:lnTo>
                      <a:pt x="220" y="300"/>
                    </a:lnTo>
                    <a:lnTo>
                      <a:pt x="257" y="345"/>
                    </a:lnTo>
                    <a:lnTo>
                      <a:pt x="253" y="431"/>
                    </a:lnTo>
                    <a:lnTo>
                      <a:pt x="199" y="463"/>
                    </a:lnTo>
                    <a:lnTo>
                      <a:pt x="222" y="505"/>
                    </a:lnTo>
                    <a:lnTo>
                      <a:pt x="447" y="531"/>
                    </a:lnTo>
                    <a:lnTo>
                      <a:pt x="431" y="495"/>
                    </a:lnTo>
                    <a:lnTo>
                      <a:pt x="371" y="34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24"/>
              <p:cNvSpPr>
                <a:spLocks/>
              </p:cNvSpPr>
              <p:nvPr/>
            </p:nvSpPr>
            <p:spPr bwMode="auto">
              <a:xfrm>
                <a:off x="2733675" y="4479926"/>
                <a:ext cx="106363" cy="58738"/>
              </a:xfrm>
              <a:custGeom>
                <a:avLst/>
                <a:gdLst/>
                <a:ahLst/>
                <a:cxnLst>
                  <a:cxn ang="0">
                    <a:pos x="254" y="39"/>
                  </a:cxn>
                  <a:cxn ang="0">
                    <a:pos x="192" y="38"/>
                  </a:cxn>
                  <a:cxn ang="0">
                    <a:pos x="132" y="3"/>
                  </a:cxn>
                  <a:cxn ang="0">
                    <a:pos x="79" y="1"/>
                  </a:cxn>
                  <a:cxn ang="0">
                    <a:pos x="38" y="0"/>
                  </a:cxn>
                  <a:cxn ang="0">
                    <a:pos x="50" y="21"/>
                  </a:cxn>
                  <a:cxn ang="0">
                    <a:pos x="9" y="7"/>
                  </a:cxn>
                  <a:cxn ang="0">
                    <a:pos x="4" y="32"/>
                  </a:cxn>
                  <a:cxn ang="0">
                    <a:pos x="0" y="58"/>
                  </a:cxn>
                  <a:cxn ang="0">
                    <a:pos x="23" y="82"/>
                  </a:cxn>
                  <a:cxn ang="0">
                    <a:pos x="30" y="115"/>
                  </a:cxn>
                  <a:cxn ang="0">
                    <a:pos x="79" y="149"/>
                  </a:cxn>
                  <a:cxn ang="0">
                    <a:pos x="123" y="150"/>
                  </a:cxn>
                  <a:cxn ang="0">
                    <a:pos x="266" y="127"/>
                  </a:cxn>
                  <a:cxn ang="0">
                    <a:pos x="269" y="81"/>
                  </a:cxn>
                  <a:cxn ang="0">
                    <a:pos x="254" y="39"/>
                  </a:cxn>
                </a:cxnLst>
                <a:rect l="0" t="0" r="r" b="b"/>
                <a:pathLst>
                  <a:path w="269" h="150">
                    <a:moveTo>
                      <a:pt x="254" y="39"/>
                    </a:moveTo>
                    <a:lnTo>
                      <a:pt x="192" y="38"/>
                    </a:lnTo>
                    <a:lnTo>
                      <a:pt x="132" y="3"/>
                    </a:lnTo>
                    <a:lnTo>
                      <a:pt x="79" y="1"/>
                    </a:lnTo>
                    <a:lnTo>
                      <a:pt x="38" y="0"/>
                    </a:lnTo>
                    <a:lnTo>
                      <a:pt x="50" y="21"/>
                    </a:lnTo>
                    <a:lnTo>
                      <a:pt x="9" y="7"/>
                    </a:lnTo>
                    <a:lnTo>
                      <a:pt x="4" y="32"/>
                    </a:lnTo>
                    <a:lnTo>
                      <a:pt x="0" y="58"/>
                    </a:lnTo>
                    <a:lnTo>
                      <a:pt x="23" y="82"/>
                    </a:lnTo>
                    <a:lnTo>
                      <a:pt x="30" y="115"/>
                    </a:lnTo>
                    <a:lnTo>
                      <a:pt x="79" y="149"/>
                    </a:lnTo>
                    <a:lnTo>
                      <a:pt x="123" y="150"/>
                    </a:lnTo>
                    <a:lnTo>
                      <a:pt x="266" y="127"/>
                    </a:lnTo>
                    <a:lnTo>
                      <a:pt x="269" y="81"/>
                    </a:lnTo>
                    <a:lnTo>
                      <a:pt x="254" y="39"/>
                    </a:ln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25"/>
              <p:cNvSpPr>
                <a:spLocks/>
              </p:cNvSpPr>
              <p:nvPr/>
            </p:nvSpPr>
            <p:spPr bwMode="auto">
              <a:xfrm>
                <a:off x="2684463" y="4392613"/>
                <a:ext cx="63500" cy="109538"/>
              </a:xfrm>
              <a:custGeom>
                <a:avLst/>
                <a:gdLst/>
                <a:ahLst/>
                <a:cxnLst>
                  <a:cxn ang="0">
                    <a:pos x="11" y="164"/>
                  </a:cxn>
                  <a:cxn ang="0">
                    <a:pos x="25" y="123"/>
                  </a:cxn>
                  <a:cxn ang="0">
                    <a:pos x="14" y="74"/>
                  </a:cxn>
                  <a:cxn ang="0">
                    <a:pos x="24" y="0"/>
                  </a:cxn>
                  <a:cxn ang="0">
                    <a:pos x="48" y="22"/>
                  </a:cxn>
                  <a:cxn ang="0">
                    <a:pos x="47" y="67"/>
                  </a:cxn>
                  <a:cxn ang="0">
                    <a:pos x="79" y="68"/>
                  </a:cxn>
                  <a:cxn ang="0">
                    <a:pos x="98" y="43"/>
                  </a:cxn>
                  <a:cxn ang="0">
                    <a:pos x="120" y="28"/>
                  </a:cxn>
                  <a:cxn ang="0">
                    <a:pos x="134" y="32"/>
                  </a:cxn>
                  <a:cxn ang="0">
                    <a:pos x="134" y="57"/>
                  </a:cxn>
                  <a:cxn ang="0">
                    <a:pos x="157" y="78"/>
                  </a:cxn>
                  <a:cxn ang="0">
                    <a:pos x="156" y="111"/>
                  </a:cxn>
                  <a:cxn ang="0">
                    <a:pos x="164" y="140"/>
                  </a:cxn>
                  <a:cxn ang="0">
                    <a:pos x="150" y="177"/>
                  </a:cxn>
                  <a:cxn ang="0">
                    <a:pos x="112" y="202"/>
                  </a:cxn>
                  <a:cxn ang="0">
                    <a:pos x="41" y="249"/>
                  </a:cxn>
                  <a:cxn ang="0">
                    <a:pos x="15" y="277"/>
                  </a:cxn>
                  <a:cxn ang="0">
                    <a:pos x="0" y="240"/>
                  </a:cxn>
                  <a:cxn ang="0">
                    <a:pos x="11" y="164"/>
                  </a:cxn>
                </a:cxnLst>
                <a:rect l="0" t="0" r="r" b="b"/>
                <a:pathLst>
                  <a:path w="164" h="277">
                    <a:moveTo>
                      <a:pt x="11" y="164"/>
                    </a:moveTo>
                    <a:lnTo>
                      <a:pt x="25" y="123"/>
                    </a:lnTo>
                    <a:lnTo>
                      <a:pt x="14" y="74"/>
                    </a:lnTo>
                    <a:lnTo>
                      <a:pt x="24" y="0"/>
                    </a:lnTo>
                    <a:lnTo>
                      <a:pt x="48" y="22"/>
                    </a:lnTo>
                    <a:lnTo>
                      <a:pt x="47" y="67"/>
                    </a:lnTo>
                    <a:lnTo>
                      <a:pt x="79" y="68"/>
                    </a:lnTo>
                    <a:lnTo>
                      <a:pt x="98" y="43"/>
                    </a:lnTo>
                    <a:lnTo>
                      <a:pt x="120" y="28"/>
                    </a:lnTo>
                    <a:lnTo>
                      <a:pt x="134" y="32"/>
                    </a:lnTo>
                    <a:lnTo>
                      <a:pt x="134" y="57"/>
                    </a:lnTo>
                    <a:lnTo>
                      <a:pt x="157" y="78"/>
                    </a:lnTo>
                    <a:lnTo>
                      <a:pt x="156" y="111"/>
                    </a:lnTo>
                    <a:lnTo>
                      <a:pt x="164" y="140"/>
                    </a:lnTo>
                    <a:lnTo>
                      <a:pt x="150" y="177"/>
                    </a:lnTo>
                    <a:lnTo>
                      <a:pt x="112" y="202"/>
                    </a:lnTo>
                    <a:lnTo>
                      <a:pt x="41" y="249"/>
                    </a:lnTo>
                    <a:lnTo>
                      <a:pt x="15" y="277"/>
                    </a:lnTo>
                    <a:lnTo>
                      <a:pt x="0" y="240"/>
                    </a:lnTo>
                    <a:lnTo>
                      <a:pt x="11" y="164"/>
                    </a:lnTo>
                    <a:close/>
                  </a:path>
                </a:pathLst>
              </a:cu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26"/>
              <p:cNvSpPr>
                <a:spLocks/>
              </p:cNvSpPr>
              <p:nvPr/>
            </p:nvSpPr>
            <p:spPr bwMode="auto">
              <a:xfrm>
                <a:off x="2613025" y="4440238"/>
                <a:ext cx="73025" cy="88900"/>
              </a:xfrm>
              <a:custGeom>
                <a:avLst/>
                <a:gdLst/>
                <a:ahLst/>
                <a:cxnLst>
                  <a:cxn ang="0">
                    <a:pos x="178" y="37"/>
                  </a:cxn>
                  <a:cxn ang="0">
                    <a:pos x="128" y="64"/>
                  </a:cxn>
                  <a:cxn ang="0">
                    <a:pos x="107" y="99"/>
                  </a:cxn>
                  <a:cxn ang="0">
                    <a:pos x="81" y="142"/>
                  </a:cxn>
                  <a:cxn ang="0">
                    <a:pos x="78" y="109"/>
                  </a:cxn>
                  <a:cxn ang="0">
                    <a:pos x="103" y="63"/>
                  </a:cxn>
                  <a:cxn ang="0">
                    <a:pos x="59" y="69"/>
                  </a:cxn>
                  <a:cxn ang="0">
                    <a:pos x="64" y="41"/>
                  </a:cxn>
                  <a:cxn ang="0">
                    <a:pos x="84" y="33"/>
                  </a:cxn>
                  <a:cxn ang="0">
                    <a:pos x="52" y="0"/>
                  </a:cxn>
                  <a:cxn ang="0">
                    <a:pos x="44" y="32"/>
                  </a:cxn>
                  <a:cxn ang="0">
                    <a:pos x="18" y="53"/>
                  </a:cxn>
                  <a:cxn ang="0">
                    <a:pos x="0" y="96"/>
                  </a:cxn>
                  <a:cxn ang="0">
                    <a:pos x="2" y="137"/>
                  </a:cxn>
                  <a:cxn ang="0">
                    <a:pos x="4" y="167"/>
                  </a:cxn>
                  <a:cxn ang="0">
                    <a:pos x="7" y="188"/>
                  </a:cxn>
                  <a:cxn ang="0">
                    <a:pos x="13" y="202"/>
                  </a:cxn>
                  <a:cxn ang="0">
                    <a:pos x="22" y="210"/>
                  </a:cxn>
                  <a:cxn ang="0">
                    <a:pos x="35" y="215"/>
                  </a:cxn>
                  <a:cxn ang="0">
                    <a:pos x="54" y="218"/>
                  </a:cxn>
                  <a:cxn ang="0">
                    <a:pos x="80" y="222"/>
                  </a:cxn>
                  <a:cxn ang="0">
                    <a:pos x="185" y="216"/>
                  </a:cxn>
                  <a:cxn ang="0">
                    <a:pos x="174" y="179"/>
                  </a:cxn>
                  <a:cxn ang="0">
                    <a:pos x="168" y="121"/>
                  </a:cxn>
                  <a:cxn ang="0">
                    <a:pos x="178" y="37"/>
                  </a:cxn>
                </a:cxnLst>
                <a:rect l="0" t="0" r="r" b="b"/>
                <a:pathLst>
                  <a:path w="185" h="222">
                    <a:moveTo>
                      <a:pt x="178" y="37"/>
                    </a:moveTo>
                    <a:lnTo>
                      <a:pt x="128" y="64"/>
                    </a:lnTo>
                    <a:lnTo>
                      <a:pt x="107" y="99"/>
                    </a:lnTo>
                    <a:lnTo>
                      <a:pt x="81" y="142"/>
                    </a:lnTo>
                    <a:lnTo>
                      <a:pt x="78" y="109"/>
                    </a:lnTo>
                    <a:lnTo>
                      <a:pt x="103" y="63"/>
                    </a:lnTo>
                    <a:lnTo>
                      <a:pt x="59" y="69"/>
                    </a:lnTo>
                    <a:lnTo>
                      <a:pt x="64" y="41"/>
                    </a:lnTo>
                    <a:lnTo>
                      <a:pt x="84" y="33"/>
                    </a:lnTo>
                    <a:lnTo>
                      <a:pt x="52" y="0"/>
                    </a:lnTo>
                    <a:lnTo>
                      <a:pt x="44" y="32"/>
                    </a:lnTo>
                    <a:lnTo>
                      <a:pt x="18" y="53"/>
                    </a:lnTo>
                    <a:lnTo>
                      <a:pt x="0" y="96"/>
                    </a:lnTo>
                    <a:lnTo>
                      <a:pt x="2" y="137"/>
                    </a:lnTo>
                    <a:lnTo>
                      <a:pt x="4" y="167"/>
                    </a:lnTo>
                    <a:lnTo>
                      <a:pt x="7" y="188"/>
                    </a:lnTo>
                    <a:lnTo>
                      <a:pt x="13" y="202"/>
                    </a:lnTo>
                    <a:lnTo>
                      <a:pt x="22" y="210"/>
                    </a:lnTo>
                    <a:lnTo>
                      <a:pt x="35" y="215"/>
                    </a:lnTo>
                    <a:lnTo>
                      <a:pt x="54" y="218"/>
                    </a:lnTo>
                    <a:lnTo>
                      <a:pt x="80" y="222"/>
                    </a:lnTo>
                    <a:lnTo>
                      <a:pt x="185" y="216"/>
                    </a:lnTo>
                    <a:lnTo>
                      <a:pt x="174" y="179"/>
                    </a:lnTo>
                    <a:lnTo>
                      <a:pt x="168" y="121"/>
                    </a:lnTo>
                    <a:lnTo>
                      <a:pt x="178" y="37"/>
                    </a:lnTo>
                    <a:close/>
                  </a:path>
                </a:pathLst>
              </a:custGeom>
              <a:solidFill>
                <a:srgbClr val="D8CCD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27"/>
              <p:cNvSpPr>
                <a:spLocks/>
              </p:cNvSpPr>
              <p:nvPr/>
            </p:nvSpPr>
            <p:spPr bwMode="auto">
              <a:xfrm>
                <a:off x="2682875" y="4483101"/>
                <a:ext cx="30163" cy="36513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7" y="17"/>
                  </a:cxn>
                  <a:cxn ang="0">
                    <a:pos x="1" y="9"/>
                  </a:cxn>
                  <a:cxn ang="0">
                    <a:pos x="0" y="55"/>
                  </a:cxn>
                  <a:cxn ang="0">
                    <a:pos x="19" y="92"/>
                  </a:cxn>
                  <a:cxn ang="0">
                    <a:pos x="72" y="67"/>
                  </a:cxn>
                  <a:cxn ang="0">
                    <a:pos x="76" y="28"/>
                  </a:cxn>
                  <a:cxn ang="0">
                    <a:pos x="72" y="0"/>
                  </a:cxn>
                </a:cxnLst>
                <a:rect l="0" t="0" r="r" b="b"/>
                <a:pathLst>
                  <a:path w="76" h="92">
                    <a:moveTo>
                      <a:pt x="72" y="0"/>
                    </a:moveTo>
                    <a:lnTo>
                      <a:pt x="37" y="17"/>
                    </a:lnTo>
                    <a:lnTo>
                      <a:pt x="1" y="9"/>
                    </a:lnTo>
                    <a:lnTo>
                      <a:pt x="0" y="55"/>
                    </a:lnTo>
                    <a:lnTo>
                      <a:pt x="19" y="92"/>
                    </a:lnTo>
                    <a:lnTo>
                      <a:pt x="72" y="67"/>
                    </a:lnTo>
                    <a:lnTo>
                      <a:pt x="76" y="28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35474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28"/>
              <p:cNvSpPr>
                <a:spLocks/>
              </p:cNvSpPr>
              <p:nvPr/>
            </p:nvSpPr>
            <p:spPr bwMode="auto">
              <a:xfrm>
                <a:off x="2738438" y="4278313"/>
                <a:ext cx="46038" cy="19526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0" y="14"/>
                  </a:cxn>
                  <a:cxn ang="0">
                    <a:pos x="14" y="154"/>
                  </a:cxn>
                  <a:cxn ang="0">
                    <a:pos x="13" y="277"/>
                  </a:cxn>
                  <a:cxn ang="0">
                    <a:pos x="64" y="395"/>
                  </a:cxn>
                  <a:cxn ang="0">
                    <a:pos x="86" y="493"/>
                  </a:cxn>
                  <a:cxn ang="0">
                    <a:pos x="114" y="493"/>
                  </a:cxn>
                  <a:cxn ang="0">
                    <a:pos x="41" y="318"/>
                  </a:cxn>
                  <a:cxn ang="0">
                    <a:pos x="25" y="252"/>
                  </a:cxn>
                  <a:cxn ang="0">
                    <a:pos x="29" y="125"/>
                  </a:cxn>
                  <a:cxn ang="0">
                    <a:pos x="12" y="44"/>
                  </a:cxn>
                  <a:cxn ang="0">
                    <a:pos x="15" y="0"/>
                  </a:cxn>
                </a:cxnLst>
                <a:rect l="0" t="0" r="r" b="b"/>
                <a:pathLst>
                  <a:path w="114" h="493">
                    <a:moveTo>
                      <a:pt x="15" y="0"/>
                    </a:moveTo>
                    <a:lnTo>
                      <a:pt x="0" y="14"/>
                    </a:lnTo>
                    <a:lnTo>
                      <a:pt x="14" y="154"/>
                    </a:lnTo>
                    <a:lnTo>
                      <a:pt x="13" y="277"/>
                    </a:lnTo>
                    <a:lnTo>
                      <a:pt x="64" y="395"/>
                    </a:lnTo>
                    <a:lnTo>
                      <a:pt x="86" y="493"/>
                    </a:lnTo>
                    <a:lnTo>
                      <a:pt x="114" y="493"/>
                    </a:lnTo>
                    <a:lnTo>
                      <a:pt x="41" y="318"/>
                    </a:lnTo>
                    <a:lnTo>
                      <a:pt x="25" y="252"/>
                    </a:lnTo>
                    <a:lnTo>
                      <a:pt x="29" y="125"/>
                    </a:lnTo>
                    <a:lnTo>
                      <a:pt x="12" y="4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29"/>
              <p:cNvSpPr>
                <a:spLocks/>
              </p:cNvSpPr>
              <p:nvPr/>
            </p:nvSpPr>
            <p:spPr bwMode="auto">
              <a:xfrm>
                <a:off x="2816225" y="4283076"/>
                <a:ext cx="61913" cy="936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5" y="12"/>
                  </a:cxn>
                  <a:cxn ang="0">
                    <a:pos x="47" y="24"/>
                  </a:cxn>
                  <a:cxn ang="0">
                    <a:pos x="63" y="36"/>
                  </a:cxn>
                  <a:cxn ang="0">
                    <a:pos x="77" y="50"/>
                  </a:cxn>
                  <a:cxn ang="0">
                    <a:pos x="85" y="65"/>
                  </a:cxn>
                  <a:cxn ang="0">
                    <a:pos x="92" y="83"/>
                  </a:cxn>
                  <a:cxn ang="0">
                    <a:pos x="95" y="106"/>
                  </a:cxn>
                  <a:cxn ang="0">
                    <a:pos x="95" y="135"/>
                  </a:cxn>
                  <a:cxn ang="0">
                    <a:pos x="131" y="136"/>
                  </a:cxn>
                  <a:cxn ang="0">
                    <a:pos x="144" y="174"/>
                  </a:cxn>
                  <a:cxn ang="0">
                    <a:pos x="154" y="221"/>
                  </a:cxn>
                  <a:cxn ang="0">
                    <a:pos x="132" y="210"/>
                  </a:cxn>
                  <a:cxn ang="0">
                    <a:pos x="123" y="155"/>
                  </a:cxn>
                  <a:cxn ang="0">
                    <a:pos x="92" y="154"/>
                  </a:cxn>
                  <a:cxn ang="0">
                    <a:pos x="61" y="171"/>
                  </a:cxn>
                  <a:cxn ang="0">
                    <a:pos x="60" y="214"/>
                  </a:cxn>
                  <a:cxn ang="0">
                    <a:pos x="45" y="236"/>
                  </a:cxn>
                  <a:cxn ang="0">
                    <a:pos x="46" y="178"/>
                  </a:cxn>
                  <a:cxn ang="0">
                    <a:pos x="48" y="152"/>
                  </a:cxn>
                  <a:cxn ang="0">
                    <a:pos x="77" y="128"/>
                  </a:cxn>
                  <a:cxn ang="0">
                    <a:pos x="77" y="106"/>
                  </a:cxn>
                  <a:cxn ang="0">
                    <a:pos x="76" y="89"/>
                  </a:cxn>
                  <a:cxn ang="0">
                    <a:pos x="73" y="77"/>
                  </a:cxn>
                  <a:cxn ang="0">
                    <a:pos x="69" y="66"/>
                  </a:cxn>
                  <a:cxn ang="0">
                    <a:pos x="62" y="56"/>
                  </a:cxn>
                  <a:cxn ang="0">
                    <a:pos x="52" y="48"/>
                  </a:cxn>
                  <a:cxn ang="0">
                    <a:pos x="39" y="37"/>
                  </a:cxn>
                  <a:cxn ang="0">
                    <a:pos x="22" y="24"/>
                  </a:cxn>
                  <a:cxn ang="0">
                    <a:pos x="0" y="0"/>
                  </a:cxn>
                </a:cxnLst>
                <a:rect l="0" t="0" r="r" b="b"/>
                <a:pathLst>
                  <a:path w="154" h="236">
                    <a:moveTo>
                      <a:pt x="0" y="0"/>
                    </a:moveTo>
                    <a:lnTo>
                      <a:pt x="25" y="12"/>
                    </a:lnTo>
                    <a:lnTo>
                      <a:pt x="47" y="24"/>
                    </a:lnTo>
                    <a:lnTo>
                      <a:pt x="63" y="36"/>
                    </a:lnTo>
                    <a:lnTo>
                      <a:pt x="77" y="50"/>
                    </a:lnTo>
                    <a:lnTo>
                      <a:pt x="85" y="65"/>
                    </a:lnTo>
                    <a:lnTo>
                      <a:pt x="92" y="83"/>
                    </a:lnTo>
                    <a:lnTo>
                      <a:pt x="95" y="106"/>
                    </a:lnTo>
                    <a:lnTo>
                      <a:pt x="95" y="135"/>
                    </a:lnTo>
                    <a:lnTo>
                      <a:pt x="131" y="136"/>
                    </a:lnTo>
                    <a:lnTo>
                      <a:pt x="144" y="174"/>
                    </a:lnTo>
                    <a:lnTo>
                      <a:pt x="154" y="221"/>
                    </a:lnTo>
                    <a:lnTo>
                      <a:pt x="132" y="210"/>
                    </a:lnTo>
                    <a:lnTo>
                      <a:pt x="123" y="155"/>
                    </a:lnTo>
                    <a:lnTo>
                      <a:pt x="92" y="154"/>
                    </a:lnTo>
                    <a:lnTo>
                      <a:pt x="61" y="171"/>
                    </a:lnTo>
                    <a:lnTo>
                      <a:pt x="60" y="214"/>
                    </a:lnTo>
                    <a:lnTo>
                      <a:pt x="45" y="236"/>
                    </a:lnTo>
                    <a:lnTo>
                      <a:pt x="46" y="178"/>
                    </a:lnTo>
                    <a:lnTo>
                      <a:pt x="48" y="152"/>
                    </a:lnTo>
                    <a:lnTo>
                      <a:pt x="77" y="128"/>
                    </a:lnTo>
                    <a:lnTo>
                      <a:pt x="77" y="106"/>
                    </a:lnTo>
                    <a:lnTo>
                      <a:pt x="76" y="89"/>
                    </a:lnTo>
                    <a:lnTo>
                      <a:pt x="73" y="77"/>
                    </a:lnTo>
                    <a:lnTo>
                      <a:pt x="69" y="66"/>
                    </a:lnTo>
                    <a:lnTo>
                      <a:pt x="62" y="56"/>
                    </a:lnTo>
                    <a:lnTo>
                      <a:pt x="52" y="48"/>
                    </a:lnTo>
                    <a:lnTo>
                      <a:pt x="39" y="37"/>
                    </a:lnTo>
                    <a:lnTo>
                      <a:pt x="2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30"/>
              <p:cNvSpPr>
                <a:spLocks/>
              </p:cNvSpPr>
              <p:nvPr/>
            </p:nvSpPr>
            <p:spPr bwMode="auto">
              <a:xfrm>
                <a:off x="2862263" y="4356101"/>
                <a:ext cx="30163" cy="96838"/>
              </a:xfrm>
              <a:custGeom>
                <a:avLst/>
                <a:gdLst/>
                <a:ahLst/>
                <a:cxnLst>
                  <a:cxn ang="0">
                    <a:pos x="36" y="25"/>
                  </a:cxn>
                  <a:cxn ang="0">
                    <a:pos x="75" y="168"/>
                  </a:cxn>
                  <a:cxn ang="0">
                    <a:pos x="74" y="212"/>
                  </a:cxn>
                  <a:cxn ang="0">
                    <a:pos x="73" y="238"/>
                  </a:cxn>
                  <a:cxn ang="0">
                    <a:pos x="33" y="240"/>
                  </a:cxn>
                  <a:cxn ang="0">
                    <a:pos x="0" y="243"/>
                  </a:cxn>
                  <a:cxn ang="0">
                    <a:pos x="1" y="218"/>
                  </a:cxn>
                  <a:cxn ang="0">
                    <a:pos x="27" y="211"/>
                  </a:cxn>
                  <a:cxn ang="0">
                    <a:pos x="26" y="233"/>
                  </a:cxn>
                  <a:cxn ang="0">
                    <a:pos x="62" y="223"/>
                  </a:cxn>
                  <a:cxn ang="0">
                    <a:pos x="64" y="172"/>
                  </a:cxn>
                  <a:cxn ang="0">
                    <a:pos x="24" y="0"/>
                  </a:cxn>
                  <a:cxn ang="0">
                    <a:pos x="36" y="25"/>
                  </a:cxn>
                </a:cxnLst>
                <a:rect l="0" t="0" r="r" b="b"/>
                <a:pathLst>
                  <a:path w="75" h="243">
                    <a:moveTo>
                      <a:pt x="36" y="25"/>
                    </a:moveTo>
                    <a:lnTo>
                      <a:pt x="75" y="168"/>
                    </a:lnTo>
                    <a:lnTo>
                      <a:pt x="74" y="212"/>
                    </a:lnTo>
                    <a:lnTo>
                      <a:pt x="73" y="238"/>
                    </a:lnTo>
                    <a:lnTo>
                      <a:pt x="33" y="240"/>
                    </a:lnTo>
                    <a:lnTo>
                      <a:pt x="0" y="243"/>
                    </a:lnTo>
                    <a:lnTo>
                      <a:pt x="1" y="218"/>
                    </a:lnTo>
                    <a:lnTo>
                      <a:pt x="27" y="211"/>
                    </a:lnTo>
                    <a:lnTo>
                      <a:pt x="26" y="233"/>
                    </a:lnTo>
                    <a:lnTo>
                      <a:pt x="62" y="223"/>
                    </a:lnTo>
                    <a:lnTo>
                      <a:pt x="64" y="172"/>
                    </a:lnTo>
                    <a:lnTo>
                      <a:pt x="24" y="0"/>
                    </a:lnTo>
                    <a:lnTo>
                      <a:pt x="36" y="25"/>
                    </a:lnTo>
                    <a:close/>
                  </a:path>
                </a:pathLst>
              </a:custGeom>
              <a:solidFill>
                <a:srgbClr val="5E5B5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31"/>
              <p:cNvSpPr>
                <a:spLocks/>
              </p:cNvSpPr>
              <p:nvPr/>
            </p:nvSpPr>
            <p:spPr bwMode="auto">
              <a:xfrm>
                <a:off x="2832100" y="4357688"/>
                <a:ext cx="22225" cy="96838"/>
              </a:xfrm>
              <a:custGeom>
                <a:avLst/>
                <a:gdLst/>
                <a:ahLst/>
                <a:cxnLst>
                  <a:cxn ang="0">
                    <a:pos x="13" y="33"/>
                  </a:cxn>
                  <a:cxn ang="0">
                    <a:pos x="11" y="98"/>
                  </a:cxn>
                  <a:cxn ang="0">
                    <a:pos x="14" y="207"/>
                  </a:cxn>
                  <a:cxn ang="0">
                    <a:pos x="32" y="223"/>
                  </a:cxn>
                  <a:cxn ang="0">
                    <a:pos x="54" y="223"/>
                  </a:cxn>
                  <a:cxn ang="0">
                    <a:pos x="54" y="241"/>
                  </a:cxn>
                  <a:cxn ang="0">
                    <a:pos x="28" y="240"/>
                  </a:cxn>
                  <a:cxn ang="0">
                    <a:pos x="0" y="210"/>
                  </a:cxn>
                  <a:cxn ang="0">
                    <a:pos x="3" y="94"/>
                  </a:cxn>
                  <a:cxn ang="0">
                    <a:pos x="7" y="0"/>
                  </a:cxn>
                  <a:cxn ang="0">
                    <a:pos x="13" y="33"/>
                  </a:cxn>
                </a:cxnLst>
                <a:rect l="0" t="0" r="r" b="b"/>
                <a:pathLst>
                  <a:path w="54" h="241">
                    <a:moveTo>
                      <a:pt x="13" y="33"/>
                    </a:moveTo>
                    <a:lnTo>
                      <a:pt x="11" y="98"/>
                    </a:lnTo>
                    <a:lnTo>
                      <a:pt x="14" y="207"/>
                    </a:lnTo>
                    <a:lnTo>
                      <a:pt x="32" y="223"/>
                    </a:lnTo>
                    <a:lnTo>
                      <a:pt x="54" y="223"/>
                    </a:lnTo>
                    <a:lnTo>
                      <a:pt x="54" y="241"/>
                    </a:lnTo>
                    <a:lnTo>
                      <a:pt x="28" y="240"/>
                    </a:lnTo>
                    <a:lnTo>
                      <a:pt x="0" y="210"/>
                    </a:lnTo>
                    <a:lnTo>
                      <a:pt x="3" y="94"/>
                    </a:lnTo>
                    <a:lnTo>
                      <a:pt x="7" y="0"/>
                    </a:lnTo>
                    <a:lnTo>
                      <a:pt x="13" y="33"/>
                    </a:lnTo>
                    <a:close/>
                  </a:path>
                </a:pathLst>
              </a:custGeom>
              <a:solidFill>
                <a:srgbClr val="5E5B5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32"/>
              <p:cNvSpPr>
                <a:spLocks/>
              </p:cNvSpPr>
              <p:nvPr/>
            </p:nvSpPr>
            <p:spPr bwMode="auto">
              <a:xfrm>
                <a:off x="2862263" y="4440238"/>
                <a:ext cx="19050" cy="14288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3"/>
                  </a:cxn>
                  <a:cxn ang="0">
                    <a:pos x="7" y="35"/>
                  </a:cxn>
                  <a:cxn ang="0">
                    <a:pos x="46" y="33"/>
                  </a:cxn>
                  <a:cxn ang="0">
                    <a:pos x="32" y="0"/>
                  </a:cxn>
                </a:cxnLst>
                <a:rect l="0" t="0" r="r" b="b"/>
                <a:pathLst>
                  <a:path w="46" h="35">
                    <a:moveTo>
                      <a:pt x="32" y="0"/>
                    </a:moveTo>
                    <a:lnTo>
                      <a:pt x="0" y="13"/>
                    </a:lnTo>
                    <a:lnTo>
                      <a:pt x="7" y="35"/>
                    </a:lnTo>
                    <a:lnTo>
                      <a:pt x="46" y="33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33"/>
              <p:cNvSpPr>
                <a:spLocks/>
              </p:cNvSpPr>
              <p:nvPr/>
            </p:nvSpPr>
            <p:spPr bwMode="auto">
              <a:xfrm>
                <a:off x="2840038" y="4440238"/>
                <a:ext cx="17463" cy="12700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0" y="14"/>
                  </a:cxn>
                  <a:cxn ang="0">
                    <a:pos x="7" y="35"/>
                  </a:cxn>
                  <a:cxn ang="0">
                    <a:pos x="47" y="33"/>
                  </a:cxn>
                  <a:cxn ang="0">
                    <a:pos x="33" y="0"/>
                  </a:cxn>
                </a:cxnLst>
                <a:rect l="0" t="0" r="r" b="b"/>
                <a:pathLst>
                  <a:path w="47" h="35">
                    <a:moveTo>
                      <a:pt x="33" y="0"/>
                    </a:moveTo>
                    <a:lnTo>
                      <a:pt x="0" y="14"/>
                    </a:lnTo>
                    <a:lnTo>
                      <a:pt x="7" y="35"/>
                    </a:lnTo>
                    <a:lnTo>
                      <a:pt x="47" y="33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1919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34"/>
              <p:cNvSpPr>
                <a:spLocks/>
              </p:cNvSpPr>
              <p:nvPr/>
            </p:nvSpPr>
            <p:spPr bwMode="auto">
              <a:xfrm>
                <a:off x="2714625" y="4405313"/>
                <a:ext cx="36513" cy="53975"/>
              </a:xfrm>
              <a:custGeom>
                <a:avLst/>
                <a:gdLst/>
                <a:ahLst/>
                <a:cxnLst>
                  <a:cxn ang="0">
                    <a:pos x="62" y="27"/>
                  </a:cxn>
                  <a:cxn ang="0">
                    <a:pos x="63" y="7"/>
                  </a:cxn>
                  <a:cxn ang="0">
                    <a:pos x="42" y="0"/>
                  </a:cxn>
                  <a:cxn ang="0">
                    <a:pos x="20" y="19"/>
                  </a:cxn>
                  <a:cxn ang="0">
                    <a:pos x="0" y="40"/>
                  </a:cxn>
                  <a:cxn ang="0">
                    <a:pos x="9" y="63"/>
                  </a:cxn>
                  <a:cxn ang="0">
                    <a:pos x="23" y="63"/>
                  </a:cxn>
                  <a:cxn ang="0">
                    <a:pos x="23" y="85"/>
                  </a:cxn>
                  <a:cxn ang="0">
                    <a:pos x="37" y="90"/>
                  </a:cxn>
                  <a:cxn ang="0">
                    <a:pos x="37" y="109"/>
                  </a:cxn>
                  <a:cxn ang="0">
                    <a:pos x="53" y="113"/>
                  </a:cxn>
                  <a:cxn ang="0">
                    <a:pos x="52" y="130"/>
                  </a:cxn>
                  <a:cxn ang="0">
                    <a:pos x="62" y="135"/>
                  </a:cxn>
                  <a:cxn ang="0">
                    <a:pos x="89" y="116"/>
                  </a:cxn>
                  <a:cxn ang="0">
                    <a:pos x="90" y="87"/>
                  </a:cxn>
                  <a:cxn ang="0">
                    <a:pos x="78" y="83"/>
                  </a:cxn>
                  <a:cxn ang="0">
                    <a:pos x="79" y="67"/>
                  </a:cxn>
                  <a:cxn ang="0">
                    <a:pos x="69" y="57"/>
                  </a:cxn>
                  <a:cxn ang="0">
                    <a:pos x="75" y="41"/>
                  </a:cxn>
                  <a:cxn ang="0">
                    <a:pos x="62" y="27"/>
                  </a:cxn>
                </a:cxnLst>
                <a:rect l="0" t="0" r="r" b="b"/>
                <a:pathLst>
                  <a:path w="90" h="135">
                    <a:moveTo>
                      <a:pt x="62" y="27"/>
                    </a:moveTo>
                    <a:lnTo>
                      <a:pt x="63" y="7"/>
                    </a:lnTo>
                    <a:lnTo>
                      <a:pt x="42" y="0"/>
                    </a:lnTo>
                    <a:lnTo>
                      <a:pt x="20" y="19"/>
                    </a:lnTo>
                    <a:lnTo>
                      <a:pt x="0" y="40"/>
                    </a:lnTo>
                    <a:lnTo>
                      <a:pt x="9" y="63"/>
                    </a:lnTo>
                    <a:lnTo>
                      <a:pt x="23" y="63"/>
                    </a:lnTo>
                    <a:lnTo>
                      <a:pt x="23" y="85"/>
                    </a:lnTo>
                    <a:lnTo>
                      <a:pt x="37" y="90"/>
                    </a:lnTo>
                    <a:lnTo>
                      <a:pt x="37" y="109"/>
                    </a:lnTo>
                    <a:lnTo>
                      <a:pt x="53" y="113"/>
                    </a:lnTo>
                    <a:lnTo>
                      <a:pt x="52" y="130"/>
                    </a:lnTo>
                    <a:lnTo>
                      <a:pt x="62" y="135"/>
                    </a:lnTo>
                    <a:lnTo>
                      <a:pt x="89" y="116"/>
                    </a:lnTo>
                    <a:lnTo>
                      <a:pt x="90" y="87"/>
                    </a:lnTo>
                    <a:lnTo>
                      <a:pt x="78" y="83"/>
                    </a:lnTo>
                    <a:lnTo>
                      <a:pt x="79" y="67"/>
                    </a:lnTo>
                    <a:lnTo>
                      <a:pt x="69" y="57"/>
                    </a:lnTo>
                    <a:lnTo>
                      <a:pt x="75" y="41"/>
                    </a:lnTo>
                    <a:lnTo>
                      <a:pt x="62" y="27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35"/>
              <p:cNvSpPr>
                <a:spLocks/>
              </p:cNvSpPr>
              <p:nvPr/>
            </p:nvSpPr>
            <p:spPr bwMode="auto">
              <a:xfrm>
                <a:off x="2774950" y="4484688"/>
                <a:ext cx="57150" cy="31750"/>
              </a:xfrm>
              <a:custGeom>
                <a:avLst/>
                <a:gdLst/>
                <a:ahLst/>
                <a:cxnLst>
                  <a:cxn ang="0">
                    <a:pos x="127" y="28"/>
                  </a:cxn>
                  <a:cxn ang="0">
                    <a:pos x="102" y="27"/>
                  </a:cxn>
                  <a:cxn ang="0">
                    <a:pos x="76" y="10"/>
                  </a:cxn>
                  <a:cxn ang="0">
                    <a:pos x="44" y="0"/>
                  </a:cxn>
                  <a:cxn ang="0">
                    <a:pos x="21" y="5"/>
                  </a:cxn>
                  <a:cxn ang="0">
                    <a:pos x="1" y="19"/>
                  </a:cxn>
                  <a:cxn ang="0">
                    <a:pos x="0" y="44"/>
                  </a:cxn>
                  <a:cxn ang="0">
                    <a:pos x="26" y="46"/>
                  </a:cxn>
                  <a:cxn ang="0">
                    <a:pos x="30" y="63"/>
                  </a:cxn>
                  <a:cxn ang="0">
                    <a:pos x="35" y="74"/>
                  </a:cxn>
                  <a:cxn ang="0">
                    <a:pos x="53" y="75"/>
                  </a:cxn>
                  <a:cxn ang="0">
                    <a:pos x="100" y="82"/>
                  </a:cxn>
                  <a:cxn ang="0">
                    <a:pos x="143" y="58"/>
                  </a:cxn>
                  <a:cxn ang="0">
                    <a:pos x="144" y="28"/>
                  </a:cxn>
                  <a:cxn ang="0">
                    <a:pos x="127" y="28"/>
                  </a:cxn>
                </a:cxnLst>
                <a:rect l="0" t="0" r="r" b="b"/>
                <a:pathLst>
                  <a:path w="144" h="82">
                    <a:moveTo>
                      <a:pt x="127" y="28"/>
                    </a:moveTo>
                    <a:lnTo>
                      <a:pt x="102" y="27"/>
                    </a:lnTo>
                    <a:lnTo>
                      <a:pt x="76" y="10"/>
                    </a:lnTo>
                    <a:lnTo>
                      <a:pt x="44" y="0"/>
                    </a:lnTo>
                    <a:lnTo>
                      <a:pt x="21" y="5"/>
                    </a:lnTo>
                    <a:lnTo>
                      <a:pt x="1" y="19"/>
                    </a:lnTo>
                    <a:lnTo>
                      <a:pt x="0" y="44"/>
                    </a:lnTo>
                    <a:lnTo>
                      <a:pt x="26" y="46"/>
                    </a:lnTo>
                    <a:lnTo>
                      <a:pt x="30" y="63"/>
                    </a:lnTo>
                    <a:lnTo>
                      <a:pt x="35" y="74"/>
                    </a:lnTo>
                    <a:lnTo>
                      <a:pt x="53" y="75"/>
                    </a:lnTo>
                    <a:lnTo>
                      <a:pt x="100" y="82"/>
                    </a:lnTo>
                    <a:lnTo>
                      <a:pt x="143" y="58"/>
                    </a:lnTo>
                    <a:lnTo>
                      <a:pt x="144" y="28"/>
                    </a:lnTo>
                    <a:lnTo>
                      <a:pt x="127" y="28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36"/>
              <p:cNvSpPr>
                <a:spLocks/>
              </p:cNvSpPr>
              <p:nvPr/>
            </p:nvSpPr>
            <p:spPr bwMode="auto">
              <a:xfrm>
                <a:off x="2752725" y="4478338"/>
                <a:ext cx="31750" cy="9525"/>
              </a:xfrm>
              <a:custGeom>
                <a:avLst/>
                <a:gdLst/>
                <a:ahLst/>
                <a:cxnLst>
                  <a:cxn ang="0">
                    <a:pos x="83" y="9"/>
                  </a:cxn>
                  <a:cxn ang="0">
                    <a:pos x="52" y="10"/>
                  </a:cxn>
                  <a:cxn ang="0">
                    <a:pos x="26" y="0"/>
                  </a:cxn>
                  <a:cxn ang="0">
                    <a:pos x="0" y="8"/>
                  </a:cxn>
                  <a:cxn ang="0">
                    <a:pos x="31" y="24"/>
                  </a:cxn>
                  <a:cxn ang="0">
                    <a:pos x="83" y="9"/>
                  </a:cxn>
                </a:cxnLst>
                <a:rect l="0" t="0" r="r" b="b"/>
                <a:pathLst>
                  <a:path w="83" h="24">
                    <a:moveTo>
                      <a:pt x="83" y="9"/>
                    </a:moveTo>
                    <a:lnTo>
                      <a:pt x="52" y="10"/>
                    </a:lnTo>
                    <a:lnTo>
                      <a:pt x="26" y="0"/>
                    </a:lnTo>
                    <a:lnTo>
                      <a:pt x="0" y="8"/>
                    </a:lnTo>
                    <a:lnTo>
                      <a:pt x="31" y="24"/>
                    </a:lnTo>
                    <a:lnTo>
                      <a:pt x="83" y="9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37"/>
              <p:cNvSpPr>
                <a:spLocks/>
              </p:cNvSpPr>
              <p:nvPr/>
            </p:nvSpPr>
            <p:spPr bwMode="auto">
              <a:xfrm>
                <a:off x="2746375" y="4484688"/>
                <a:ext cx="22225" cy="11113"/>
              </a:xfrm>
              <a:custGeom>
                <a:avLst/>
                <a:gdLst/>
                <a:ahLst/>
                <a:cxnLst>
                  <a:cxn ang="0">
                    <a:pos x="58" y="17"/>
                  </a:cxn>
                  <a:cxn ang="0">
                    <a:pos x="23" y="9"/>
                  </a:cxn>
                  <a:cxn ang="0">
                    <a:pos x="0" y="0"/>
                  </a:cxn>
                  <a:cxn ang="0">
                    <a:pos x="21" y="20"/>
                  </a:cxn>
                  <a:cxn ang="0">
                    <a:pos x="50" y="28"/>
                  </a:cxn>
                  <a:cxn ang="0">
                    <a:pos x="58" y="17"/>
                  </a:cxn>
                </a:cxnLst>
                <a:rect l="0" t="0" r="r" b="b"/>
                <a:pathLst>
                  <a:path w="58" h="28">
                    <a:moveTo>
                      <a:pt x="58" y="17"/>
                    </a:moveTo>
                    <a:lnTo>
                      <a:pt x="23" y="9"/>
                    </a:lnTo>
                    <a:lnTo>
                      <a:pt x="0" y="0"/>
                    </a:lnTo>
                    <a:lnTo>
                      <a:pt x="21" y="20"/>
                    </a:lnTo>
                    <a:lnTo>
                      <a:pt x="50" y="28"/>
                    </a:lnTo>
                    <a:lnTo>
                      <a:pt x="58" y="17"/>
                    </a:lnTo>
                    <a:close/>
                  </a:path>
                </a:pathLst>
              </a:custGeom>
              <a:solidFill>
                <a:srgbClr val="FF773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38"/>
              <p:cNvSpPr>
                <a:spLocks/>
              </p:cNvSpPr>
              <p:nvPr/>
            </p:nvSpPr>
            <p:spPr bwMode="auto">
              <a:xfrm>
                <a:off x="2801938" y="4198938"/>
                <a:ext cx="20638" cy="22225"/>
              </a:xfrm>
              <a:custGeom>
                <a:avLst/>
                <a:gdLst/>
                <a:ahLst/>
                <a:cxnLst>
                  <a:cxn ang="0">
                    <a:pos x="0" y="47"/>
                  </a:cxn>
                  <a:cxn ang="0">
                    <a:pos x="0" y="57"/>
                  </a:cxn>
                  <a:cxn ang="0">
                    <a:pos x="28" y="51"/>
                  </a:cxn>
                  <a:cxn ang="0">
                    <a:pos x="43" y="18"/>
                  </a:cxn>
                  <a:cxn ang="0">
                    <a:pos x="50" y="4"/>
                  </a:cxn>
                  <a:cxn ang="0">
                    <a:pos x="7" y="0"/>
                  </a:cxn>
                  <a:cxn ang="0">
                    <a:pos x="0" y="1"/>
                  </a:cxn>
                  <a:cxn ang="0">
                    <a:pos x="0" y="7"/>
                  </a:cxn>
                  <a:cxn ang="0">
                    <a:pos x="31" y="9"/>
                  </a:cxn>
                  <a:cxn ang="0">
                    <a:pos x="31" y="31"/>
                  </a:cxn>
                  <a:cxn ang="0">
                    <a:pos x="18" y="48"/>
                  </a:cxn>
                  <a:cxn ang="0">
                    <a:pos x="0" y="47"/>
                  </a:cxn>
                </a:cxnLst>
                <a:rect l="0" t="0" r="r" b="b"/>
                <a:pathLst>
                  <a:path w="50" h="57">
                    <a:moveTo>
                      <a:pt x="0" y="47"/>
                    </a:moveTo>
                    <a:lnTo>
                      <a:pt x="0" y="57"/>
                    </a:lnTo>
                    <a:lnTo>
                      <a:pt x="28" y="51"/>
                    </a:lnTo>
                    <a:lnTo>
                      <a:pt x="43" y="18"/>
                    </a:lnTo>
                    <a:lnTo>
                      <a:pt x="50" y="4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0" y="7"/>
                    </a:lnTo>
                    <a:lnTo>
                      <a:pt x="31" y="9"/>
                    </a:lnTo>
                    <a:lnTo>
                      <a:pt x="31" y="31"/>
                    </a:lnTo>
                    <a:lnTo>
                      <a:pt x="18" y="48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441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39"/>
              <p:cNvSpPr>
                <a:spLocks/>
              </p:cNvSpPr>
              <p:nvPr/>
            </p:nvSpPr>
            <p:spPr bwMode="auto">
              <a:xfrm>
                <a:off x="2760663" y="4198938"/>
                <a:ext cx="41275" cy="23813"/>
              </a:xfrm>
              <a:custGeom>
                <a:avLst/>
                <a:gdLst/>
                <a:ahLst/>
                <a:cxnLst>
                  <a:cxn ang="0">
                    <a:pos x="103" y="7"/>
                  </a:cxn>
                  <a:cxn ang="0">
                    <a:pos x="103" y="1"/>
                  </a:cxn>
                  <a:cxn ang="0">
                    <a:pos x="82" y="7"/>
                  </a:cxn>
                  <a:cxn ang="0">
                    <a:pos x="34" y="3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32" y="10"/>
                  </a:cxn>
                  <a:cxn ang="0">
                    <a:pos x="32" y="32"/>
                  </a:cxn>
                  <a:cxn ang="0">
                    <a:pos x="17" y="49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0" y="59"/>
                  </a:cxn>
                  <a:cxn ang="0">
                    <a:pos x="33" y="51"/>
                  </a:cxn>
                  <a:cxn ang="0">
                    <a:pos x="39" y="14"/>
                  </a:cxn>
                  <a:cxn ang="0">
                    <a:pos x="62" y="18"/>
                  </a:cxn>
                  <a:cxn ang="0">
                    <a:pos x="69" y="46"/>
                  </a:cxn>
                  <a:cxn ang="0">
                    <a:pos x="94" y="59"/>
                  </a:cxn>
                  <a:cxn ang="0">
                    <a:pos x="103" y="57"/>
                  </a:cxn>
                  <a:cxn ang="0">
                    <a:pos x="103" y="47"/>
                  </a:cxn>
                  <a:cxn ang="0">
                    <a:pos x="98" y="47"/>
                  </a:cxn>
                  <a:cxn ang="0">
                    <a:pos x="82" y="44"/>
                  </a:cxn>
                  <a:cxn ang="0">
                    <a:pos x="72" y="29"/>
                  </a:cxn>
                  <a:cxn ang="0">
                    <a:pos x="74" y="16"/>
                  </a:cxn>
                  <a:cxn ang="0">
                    <a:pos x="98" y="7"/>
                  </a:cxn>
                  <a:cxn ang="0">
                    <a:pos x="103" y="7"/>
                  </a:cxn>
                </a:cxnLst>
                <a:rect l="0" t="0" r="r" b="b"/>
                <a:pathLst>
                  <a:path w="103" h="59">
                    <a:moveTo>
                      <a:pt x="103" y="7"/>
                    </a:moveTo>
                    <a:lnTo>
                      <a:pt x="103" y="1"/>
                    </a:lnTo>
                    <a:lnTo>
                      <a:pt x="82" y="7"/>
                    </a:lnTo>
                    <a:lnTo>
                      <a:pt x="34" y="3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32" y="10"/>
                    </a:lnTo>
                    <a:lnTo>
                      <a:pt x="32" y="32"/>
                    </a:lnTo>
                    <a:lnTo>
                      <a:pt x="17" y="49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0" y="59"/>
                    </a:lnTo>
                    <a:lnTo>
                      <a:pt x="33" y="51"/>
                    </a:lnTo>
                    <a:lnTo>
                      <a:pt x="39" y="14"/>
                    </a:lnTo>
                    <a:lnTo>
                      <a:pt x="62" y="18"/>
                    </a:lnTo>
                    <a:lnTo>
                      <a:pt x="69" y="46"/>
                    </a:lnTo>
                    <a:lnTo>
                      <a:pt x="94" y="59"/>
                    </a:lnTo>
                    <a:lnTo>
                      <a:pt x="103" y="57"/>
                    </a:lnTo>
                    <a:lnTo>
                      <a:pt x="103" y="47"/>
                    </a:lnTo>
                    <a:lnTo>
                      <a:pt x="98" y="47"/>
                    </a:lnTo>
                    <a:lnTo>
                      <a:pt x="82" y="44"/>
                    </a:lnTo>
                    <a:lnTo>
                      <a:pt x="72" y="29"/>
                    </a:lnTo>
                    <a:lnTo>
                      <a:pt x="74" y="16"/>
                    </a:lnTo>
                    <a:lnTo>
                      <a:pt x="98" y="7"/>
                    </a:lnTo>
                    <a:lnTo>
                      <a:pt x="103" y="7"/>
                    </a:lnTo>
                    <a:close/>
                  </a:path>
                </a:pathLst>
              </a:custGeom>
              <a:solidFill>
                <a:srgbClr val="441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40"/>
              <p:cNvSpPr>
                <a:spLocks/>
              </p:cNvSpPr>
              <p:nvPr/>
            </p:nvSpPr>
            <p:spPr bwMode="auto">
              <a:xfrm>
                <a:off x="2730500" y="4198938"/>
                <a:ext cx="30163" cy="23813"/>
              </a:xfrm>
              <a:custGeom>
                <a:avLst/>
                <a:gdLst/>
                <a:ahLst/>
                <a:cxnLst>
                  <a:cxn ang="0">
                    <a:pos x="77" y="10"/>
                  </a:cxn>
                  <a:cxn ang="0">
                    <a:pos x="77" y="1"/>
                  </a:cxn>
                  <a:cxn ang="0">
                    <a:pos x="66" y="0"/>
                  </a:cxn>
                  <a:cxn ang="0">
                    <a:pos x="49" y="4"/>
                  </a:cxn>
                  <a:cxn ang="0">
                    <a:pos x="1" y="15"/>
                  </a:cxn>
                  <a:cxn ang="0">
                    <a:pos x="0" y="29"/>
                  </a:cxn>
                  <a:cxn ang="0">
                    <a:pos x="42" y="21"/>
                  </a:cxn>
                  <a:cxn ang="0">
                    <a:pos x="43" y="44"/>
                  </a:cxn>
                  <a:cxn ang="0">
                    <a:pos x="64" y="59"/>
                  </a:cxn>
                  <a:cxn ang="0">
                    <a:pos x="77" y="60"/>
                  </a:cxn>
                  <a:cxn ang="0">
                    <a:pos x="77" y="49"/>
                  </a:cxn>
                  <a:cxn ang="0">
                    <a:pos x="70" y="49"/>
                  </a:cxn>
                  <a:cxn ang="0">
                    <a:pos x="57" y="46"/>
                  </a:cxn>
                  <a:cxn ang="0">
                    <a:pos x="47" y="31"/>
                  </a:cxn>
                  <a:cxn ang="0">
                    <a:pos x="47" y="18"/>
                  </a:cxn>
                  <a:cxn ang="0">
                    <a:pos x="71" y="10"/>
                  </a:cxn>
                  <a:cxn ang="0">
                    <a:pos x="77" y="10"/>
                  </a:cxn>
                </a:cxnLst>
                <a:rect l="0" t="0" r="r" b="b"/>
                <a:pathLst>
                  <a:path w="77" h="60">
                    <a:moveTo>
                      <a:pt x="77" y="10"/>
                    </a:moveTo>
                    <a:lnTo>
                      <a:pt x="77" y="1"/>
                    </a:lnTo>
                    <a:lnTo>
                      <a:pt x="66" y="0"/>
                    </a:lnTo>
                    <a:lnTo>
                      <a:pt x="49" y="4"/>
                    </a:lnTo>
                    <a:lnTo>
                      <a:pt x="1" y="15"/>
                    </a:lnTo>
                    <a:lnTo>
                      <a:pt x="0" y="29"/>
                    </a:lnTo>
                    <a:lnTo>
                      <a:pt x="42" y="21"/>
                    </a:lnTo>
                    <a:lnTo>
                      <a:pt x="43" y="44"/>
                    </a:lnTo>
                    <a:lnTo>
                      <a:pt x="64" y="59"/>
                    </a:lnTo>
                    <a:lnTo>
                      <a:pt x="77" y="60"/>
                    </a:lnTo>
                    <a:lnTo>
                      <a:pt x="77" y="49"/>
                    </a:lnTo>
                    <a:lnTo>
                      <a:pt x="70" y="49"/>
                    </a:lnTo>
                    <a:lnTo>
                      <a:pt x="57" y="46"/>
                    </a:lnTo>
                    <a:lnTo>
                      <a:pt x="47" y="31"/>
                    </a:lnTo>
                    <a:lnTo>
                      <a:pt x="47" y="18"/>
                    </a:lnTo>
                    <a:lnTo>
                      <a:pt x="71" y="10"/>
                    </a:lnTo>
                    <a:lnTo>
                      <a:pt x="77" y="10"/>
                    </a:lnTo>
                    <a:close/>
                  </a:path>
                </a:pathLst>
              </a:custGeom>
              <a:solidFill>
                <a:srgbClr val="4414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41"/>
              <p:cNvSpPr>
                <a:spLocks/>
              </p:cNvSpPr>
              <p:nvPr/>
            </p:nvSpPr>
            <p:spPr bwMode="auto">
              <a:xfrm>
                <a:off x="2743200" y="4129088"/>
                <a:ext cx="106363" cy="120650"/>
              </a:xfrm>
              <a:custGeom>
                <a:avLst/>
                <a:gdLst/>
                <a:ahLst/>
                <a:cxnLst>
                  <a:cxn ang="0">
                    <a:pos x="130" y="6"/>
                  </a:cxn>
                  <a:cxn ang="0">
                    <a:pos x="142" y="8"/>
                  </a:cxn>
                  <a:cxn ang="0">
                    <a:pos x="153" y="11"/>
                  </a:cxn>
                  <a:cxn ang="0">
                    <a:pos x="163" y="15"/>
                  </a:cxn>
                  <a:cxn ang="0">
                    <a:pos x="173" y="19"/>
                  </a:cxn>
                  <a:cxn ang="0">
                    <a:pos x="182" y="25"/>
                  </a:cxn>
                  <a:cxn ang="0">
                    <a:pos x="189" y="35"/>
                  </a:cxn>
                  <a:cxn ang="0">
                    <a:pos x="194" y="48"/>
                  </a:cxn>
                  <a:cxn ang="0">
                    <a:pos x="198" y="65"/>
                  </a:cxn>
                  <a:cxn ang="0">
                    <a:pos x="211" y="73"/>
                  </a:cxn>
                  <a:cxn ang="0">
                    <a:pos x="222" y="81"/>
                  </a:cxn>
                  <a:cxn ang="0">
                    <a:pos x="231" y="90"/>
                  </a:cxn>
                  <a:cxn ang="0">
                    <a:pos x="237" y="100"/>
                  </a:cxn>
                  <a:cxn ang="0">
                    <a:pos x="241" y="111"/>
                  </a:cxn>
                  <a:cxn ang="0">
                    <a:pos x="244" y="124"/>
                  </a:cxn>
                  <a:cxn ang="0">
                    <a:pos x="246" y="138"/>
                  </a:cxn>
                  <a:cxn ang="0">
                    <a:pos x="246" y="154"/>
                  </a:cxn>
                  <a:cxn ang="0">
                    <a:pos x="263" y="179"/>
                  </a:cxn>
                  <a:cxn ang="0">
                    <a:pos x="267" y="212"/>
                  </a:cxn>
                  <a:cxn ang="0">
                    <a:pos x="266" y="236"/>
                  </a:cxn>
                  <a:cxn ang="0">
                    <a:pos x="261" y="257"/>
                  </a:cxn>
                  <a:cxn ang="0">
                    <a:pos x="251" y="284"/>
                  </a:cxn>
                  <a:cxn ang="0">
                    <a:pos x="229" y="301"/>
                  </a:cxn>
                  <a:cxn ang="0">
                    <a:pos x="229" y="275"/>
                  </a:cxn>
                  <a:cxn ang="0">
                    <a:pos x="240" y="219"/>
                  </a:cxn>
                  <a:cxn ang="0">
                    <a:pos x="218" y="156"/>
                  </a:cxn>
                  <a:cxn ang="0">
                    <a:pos x="189" y="97"/>
                  </a:cxn>
                  <a:cxn ang="0">
                    <a:pos x="168" y="116"/>
                  </a:cxn>
                  <a:cxn ang="0">
                    <a:pos x="132" y="102"/>
                  </a:cxn>
                  <a:cxn ang="0">
                    <a:pos x="96" y="85"/>
                  </a:cxn>
                  <a:cxn ang="0">
                    <a:pos x="119" y="54"/>
                  </a:cxn>
                  <a:cxn ang="0">
                    <a:pos x="113" y="25"/>
                  </a:cxn>
                  <a:cxn ang="0">
                    <a:pos x="91" y="51"/>
                  </a:cxn>
                  <a:cxn ang="0">
                    <a:pos x="78" y="85"/>
                  </a:cxn>
                  <a:cxn ang="0">
                    <a:pos x="70" y="97"/>
                  </a:cxn>
                  <a:cxn ang="0">
                    <a:pos x="63" y="108"/>
                  </a:cxn>
                  <a:cxn ang="0">
                    <a:pos x="54" y="118"/>
                  </a:cxn>
                  <a:cxn ang="0">
                    <a:pos x="45" y="127"/>
                  </a:cxn>
                  <a:cxn ang="0">
                    <a:pos x="35" y="132"/>
                  </a:cxn>
                  <a:cxn ang="0">
                    <a:pos x="25" y="134"/>
                  </a:cxn>
                  <a:cxn ang="0">
                    <a:pos x="13" y="132"/>
                  </a:cxn>
                  <a:cxn ang="0">
                    <a:pos x="0" y="125"/>
                  </a:cxn>
                  <a:cxn ang="0">
                    <a:pos x="17" y="121"/>
                  </a:cxn>
                  <a:cxn ang="0">
                    <a:pos x="30" y="117"/>
                  </a:cxn>
                  <a:cxn ang="0">
                    <a:pos x="39" y="114"/>
                  </a:cxn>
                  <a:cxn ang="0">
                    <a:pos x="46" y="109"/>
                  </a:cxn>
                  <a:cxn ang="0">
                    <a:pos x="50" y="102"/>
                  </a:cxn>
                  <a:cxn ang="0">
                    <a:pos x="52" y="93"/>
                  </a:cxn>
                  <a:cxn ang="0">
                    <a:pos x="53" y="80"/>
                  </a:cxn>
                  <a:cxn ang="0">
                    <a:pos x="53" y="63"/>
                  </a:cxn>
                  <a:cxn ang="0">
                    <a:pos x="34" y="51"/>
                  </a:cxn>
                  <a:cxn ang="0">
                    <a:pos x="48" y="25"/>
                  </a:cxn>
                  <a:cxn ang="0">
                    <a:pos x="74" y="23"/>
                  </a:cxn>
                  <a:cxn ang="0">
                    <a:pos x="88" y="0"/>
                  </a:cxn>
                  <a:cxn ang="0">
                    <a:pos x="130" y="6"/>
                  </a:cxn>
                </a:cxnLst>
                <a:rect l="0" t="0" r="r" b="b"/>
                <a:pathLst>
                  <a:path w="267" h="301">
                    <a:moveTo>
                      <a:pt x="130" y="6"/>
                    </a:moveTo>
                    <a:lnTo>
                      <a:pt x="142" y="8"/>
                    </a:lnTo>
                    <a:lnTo>
                      <a:pt x="153" y="11"/>
                    </a:lnTo>
                    <a:lnTo>
                      <a:pt x="163" y="15"/>
                    </a:lnTo>
                    <a:lnTo>
                      <a:pt x="173" y="19"/>
                    </a:lnTo>
                    <a:lnTo>
                      <a:pt x="182" y="25"/>
                    </a:lnTo>
                    <a:lnTo>
                      <a:pt x="189" y="35"/>
                    </a:lnTo>
                    <a:lnTo>
                      <a:pt x="194" y="48"/>
                    </a:lnTo>
                    <a:lnTo>
                      <a:pt x="198" y="65"/>
                    </a:lnTo>
                    <a:lnTo>
                      <a:pt x="211" y="73"/>
                    </a:lnTo>
                    <a:lnTo>
                      <a:pt x="222" y="81"/>
                    </a:lnTo>
                    <a:lnTo>
                      <a:pt x="231" y="90"/>
                    </a:lnTo>
                    <a:lnTo>
                      <a:pt x="237" y="100"/>
                    </a:lnTo>
                    <a:lnTo>
                      <a:pt x="241" y="111"/>
                    </a:lnTo>
                    <a:lnTo>
                      <a:pt x="244" y="124"/>
                    </a:lnTo>
                    <a:lnTo>
                      <a:pt x="246" y="138"/>
                    </a:lnTo>
                    <a:lnTo>
                      <a:pt x="246" y="154"/>
                    </a:lnTo>
                    <a:lnTo>
                      <a:pt x="263" y="179"/>
                    </a:lnTo>
                    <a:lnTo>
                      <a:pt x="267" y="212"/>
                    </a:lnTo>
                    <a:lnTo>
                      <a:pt x="266" y="236"/>
                    </a:lnTo>
                    <a:lnTo>
                      <a:pt x="261" y="257"/>
                    </a:lnTo>
                    <a:lnTo>
                      <a:pt x="251" y="284"/>
                    </a:lnTo>
                    <a:lnTo>
                      <a:pt x="229" y="301"/>
                    </a:lnTo>
                    <a:lnTo>
                      <a:pt x="229" y="275"/>
                    </a:lnTo>
                    <a:lnTo>
                      <a:pt x="240" y="219"/>
                    </a:lnTo>
                    <a:lnTo>
                      <a:pt x="218" y="156"/>
                    </a:lnTo>
                    <a:lnTo>
                      <a:pt x="189" y="97"/>
                    </a:lnTo>
                    <a:lnTo>
                      <a:pt x="168" y="116"/>
                    </a:lnTo>
                    <a:lnTo>
                      <a:pt x="132" y="102"/>
                    </a:lnTo>
                    <a:lnTo>
                      <a:pt x="96" y="85"/>
                    </a:lnTo>
                    <a:lnTo>
                      <a:pt x="119" y="54"/>
                    </a:lnTo>
                    <a:lnTo>
                      <a:pt x="113" y="25"/>
                    </a:lnTo>
                    <a:lnTo>
                      <a:pt x="91" y="51"/>
                    </a:lnTo>
                    <a:lnTo>
                      <a:pt x="78" y="85"/>
                    </a:lnTo>
                    <a:lnTo>
                      <a:pt x="70" y="97"/>
                    </a:lnTo>
                    <a:lnTo>
                      <a:pt x="63" y="108"/>
                    </a:lnTo>
                    <a:lnTo>
                      <a:pt x="54" y="118"/>
                    </a:lnTo>
                    <a:lnTo>
                      <a:pt x="45" y="127"/>
                    </a:lnTo>
                    <a:lnTo>
                      <a:pt x="35" y="132"/>
                    </a:lnTo>
                    <a:lnTo>
                      <a:pt x="25" y="134"/>
                    </a:lnTo>
                    <a:lnTo>
                      <a:pt x="13" y="132"/>
                    </a:lnTo>
                    <a:lnTo>
                      <a:pt x="0" y="125"/>
                    </a:lnTo>
                    <a:lnTo>
                      <a:pt x="17" y="121"/>
                    </a:lnTo>
                    <a:lnTo>
                      <a:pt x="30" y="117"/>
                    </a:lnTo>
                    <a:lnTo>
                      <a:pt x="39" y="114"/>
                    </a:lnTo>
                    <a:lnTo>
                      <a:pt x="46" y="109"/>
                    </a:lnTo>
                    <a:lnTo>
                      <a:pt x="50" y="102"/>
                    </a:lnTo>
                    <a:lnTo>
                      <a:pt x="52" y="93"/>
                    </a:lnTo>
                    <a:lnTo>
                      <a:pt x="53" y="80"/>
                    </a:lnTo>
                    <a:lnTo>
                      <a:pt x="53" y="63"/>
                    </a:lnTo>
                    <a:lnTo>
                      <a:pt x="34" y="51"/>
                    </a:lnTo>
                    <a:lnTo>
                      <a:pt x="48" y="25"/>
                    </a:lnTo>
                    <a:lnTo>
                      <a:pt x="74" y="23"/>
                    </a:lnTo>
                    <a:lnTo>
                      <a:pt x="88" y="0"/>
                    </a:lnTo>
                    <a:lnTo>
                      <a:pt x="130" y="6"/>
                    </a:lnTo>
                    <a:close/>
                  </a:path>
                </a:pathLst>
              </a:custGeom>
              <a:solidFill>
                <a:srgbClr val="AA590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42"/>
              <p:cNvSpPr>
                <a:spLocks/>
              </p:cNvSpPr>
              <p:nvPr/>
            </p:nvSpPr>
            <p:spPr bwMode="auto">
              <a:xfrm>
                <a:off x="2736850" y="4210051"/>
                <a:ext cx="34925" cy="6032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3" y="49"/>
                  </a:cxn>
                  <a:cxn ang="0">
                    <a:pos x="8" y="79"/>
                  </a:cxn>
                  <a:cxn ang="0">
                    <a:pos x="16" y="107"/>
                  </a:cxn>
                  <a:cxn ang="0">
                    <a:pos x="31" y="127"/>
                  </a:cxn>
                  <a:cxn ang="0">
                    <a:pos x="61" y="148"/>
                  </a:cxn>
                  <a:cxn ang="0">
                    <a:pos x="86" y="155"/>
                  </a:cxn>
                  <a:cxn ang="0">
                    <a:pos x="70" y="142"/>
                  </a:cxn>
                  <a:cxn ang="0">
                    <a:pos x="47" y="121"/>
                  </a:cxn>
                  <a:cxn ang="0">
                    <a:pos x="46" y="103"/>
                  </a:cxn>
                  <a:cxn ang="0">
                    <a:pos x="45" y="90"/>
                  </a:cxn>
                  <a:cxn ang="0">
                    <a:pos x="40" y="80"/>
                  </a:cxn>
                  <a:cxn ang="0">
                    <a:pos x="32" y="64"/>
                  </a:cxn>
                  <a:cxn ang="0">
                    <a:pos x="21" y="45"/>
                  </a:cxn>
                  <a:cxn ang="0">
                    <a:pos x="21" y="23"/>
                  </a:cxn>
                  <a:cxn ang="0">
                    <a:pos x="21" y="0"/>
                  </a:cxn>
                  <a:cxn ang="0">
                    <a:pos x="8" y="1"/>
                  </a:cxn>
                  <a:cxn ang="0">
                    <a:pos x="0" y="22"/>
                  </a:cxn>
                </a:cxnLst>
                <a:rect l="0" t="0" r="r" b="b"/>
                <a:pathLst>
                  <a:path w="86" h="155">
                    <a:moveTo>
                      <a:pt x="0" y="22"/>
                    </a:moveTo>
                    <a:lnTo>
                      <a:pt x="3" y="49"/>
                    </a:lnTo>
                    <a:lnTo>
                      <a:pt x="8" y="79"/>
                    </a:lnTo>
                    <a:lnTo>
                      <a:pt x="16" y="107"/>
                    </a:lnTo>
                    <a:lnTo>
                      <a:pt x="31" y="127"/>
                    </a:lnTo>
                    <a:lnTo>
                      <a:pt x="61" y="148"/>
                    </a:lnTo>
                    <a:lnTo>
                      <a:pt x="86" y="155"/>
                    </a:lnTo>
                    <a:lnTo>
                      <a:pt x="70" y="142"/>
                    </a:lnTo>
                    <a:lnTo>
                      <a:pt x="47" y="121"/>
                    </a:lnTo>
                    <a:lnTo>
                      <a:pt x="46" y="103"/>
                    </a:lnTo>
                    <a:lnTo>
                      <a:pt x="45" y="90"/>
                    </a:lnTo>
                    <a:lnTo>
                      <a:pt x="40" y="80"/>
                    </a:lnTo>
                    <a:lnTo>
                      <a:pt x="32" y="64"/>
                    </a:lnTo>
                    <a:lnTo>
                      <a:pt x="21" y="45"/>
                    </a:lnTo>
                    <a:lnTo>
                      <a:pt x="21" y="23"/>
                    </a:lnTo>
                    <a:lnTo>
                      <a:pt x="21" y="0"/>
                    </a:lnTo>
                    <a:lnTo>
                      <a:pt x="8" y="1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43"/>
              <p:cNvSpPr>
                <a:spLocks/>
              </p:cNvSpPr>
              <p:nvPr/>
            </p:nvSpPr>
            <p:spPr bwMode="auto">
              <a:xfrm>
                <a:off x="2771775" y="4224338"/>
                <a:ext cx="6350" cy="793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6"/>
                  </a:cxn>
                  <a:cxn ang="0">
                    <a:pos x="0" y="18"/>
                  </a:cxn>
                  <a:cxn ang="0">
                    <a:pos x="17" y="20"/>
                  </a:cxn>
                  <a:cxn ang="0">
                    <a:pos x="14" y="0"/>
                  </a:cxn>
                </a:cxnLst>
                <a:rect l="0" t="0" r="r" b="b"/>
                <a:pathLst>
                  <a:path w="17" h="20">
                    <a:moveTo>
                      <a:pt x="14" y="0"/>
                    </a:moveTo>
                    <a:lnTo>
                      <a:pt x="0" y="6"/>
                    </a:lnTo>
                    <a:lnTo>
                      <a:pt x="0" y="18"/>
                    </a:lnTo>
                    <a:lnTo>
                      <a:pt x="17" y="2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44"/>
              <p:cNvSpPr>
                <a:spLocks/>
              </p:cNvSpPr>
              <p:nvPr/>
            </p:nvSpPr>
            <p:spPr bwMode="auto">
              <a:xfrm>
                <a:off x="2760663" y="4235451"/>
                <a:ext cx="17463" cy="11113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21" y="0"/>
                  </a:cxn>
                  <a:cxn ang="0">
                    <a:pos x="30" y="3"/>
                  </a:cxn>
                  <a:cxn ang="0">
                    <a:pos x="41" y="5"/>
                  </a:cxn>
                  <a:cxn ang="0">
                    <a:pos x="41" y="23"/>
                  </a:cxn>
                  <a:cxn ang="0">
                    <a:pos x="24" y="26"/>
                  </a:cxn>
                  <a:cxn ang="0">
                    <a:pos x="11" y="25"/>
                  </a:cxn>
                  <a:cxn ang="0">
                    <a:pos x="0" y="19"/>
                  </a:cxn>
                  <a:cxn ang="0">
                    <a:pos x="2" y="14"/>
                  </a:cxn>
                  <a:cxn ang="0">
                    <a:pos x="8" y="7"/>
                  </a:cxn>
                </a:cxnLst>
                <a:rect l="0" t="0" r="r" b="b"/>
                <a:pathLst>
                  <a:path w="41" h="26">
                    <a:moveTo>
                      <a:pt x="8" y="7"/>
                    </a:moveTo>
                    <a:lnTo>
                      <a:pt x="21" y="0"/>
                    </a:lnTo>
                    <a:lnTo>
                      <a:pt x="30" y="3"/>
                    </a:lnTo>
                    <a:lnTo>
                      <a:pt x="41" y="5"/>
                    </a:lnTo>
                    <a:lnTo>
                      <a:pt x="41" y="23"/>
                    </a:lnTo>
                    <a:lnTo>
                      <a:pt x="24" y="26"/>
                    </a:lnTo>
                    <a:lnTo>
                      <a:pt x="11" y="25"/>
                    </a:lnTo>
                    <a:lnTo>
                      <a:pt x="0" y="19"/>
                    </a:lnTo>
                    <a:lnTo>
                      <a:pt x="2" y="14"/>
                    </a:lnTo>
                    <a:lnTo>
                      <a:pt x="8" y="7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45"/>
              <p:cNvSpPr>
                <a:spLocks/>
              </p:cNvSpPr>
              <p:nvPr/>
            </p:nvSpPr>
            <p:spPr bwMode="auto">
              <a:xfrm>
                <a:off x="2759075" y="4251326"/>
                <a:ext cx="23813" cy="19050"/>
              </a:xfrm>
              <a:custGeom>
                <a:avLst/>
                <a:gdLst/>
                <a:ahLst/>
                <a:cxnLst>
                  <a:cxn ang="0">
                    <a:pos x="27" y="11"/>
                  </a:cxn>
                  <a:cxn ang="0">
                    <a:pos x="41" y="7"/>
                  </a:cxn>
                  <a:cxn ang="0">
                    <a:pos x="56" y="17"/>
                  </a:cxn>
                  <a:cxn ang="0">
                    <a:pos x="58" y="34"/>
                  </a:cxn>
                  <a:cxn ang="0">
                    <a:pos x="61" y="45"/>
                  </a:cxn>
                  <a:cxn ang="0">
                    <a:pos x="48" y="47"/>
                  </a:cxn>
                  <a:cxn ang="0">
                    <a:pos x="23" y="44"/>
                  </a:cxn>
                  <a:cxn ang="0">
                    <a:pos x="0" y="33"/>
                  </a:cxn>
                  <a:cxn ang="0">
                    <a:pos x="12" y="0"/>
                  </a:cxn>
                  <a:cxn ang="0">
                    <a:pos x="26" y="3"/>
                  </a:cxn>
                  <a:cxn ang="0">
                    <a:pos x="27" y="11"/>
                  </a:cxn>
                </a:cxnLst>
                <a:rect l="0" t="0" r="r" b="b"/>
                <a:pathLst>
                  <a:path w="61" h="47">
                    <a:moveTo>
                      <a:pt x="27" y="11"/>
                    </a:moveTo>
                    <a:lnTo>
                      <a:pt x="41" y="7"/>
                    </a:lnTo>
                    <a:lnTo>
                      <a:pt x="56" y="17"/>
                    </a:lnTo>
                    <a:lnTo>
                      <a:pt x="58" y="34"/>
                    </a:lnTo>
                    <a:lnTo>
                      <a:pt x="61" y="45"/>
                    </a:lnTo>
                    <a:lnTo>
                      <a:pt x="48" y="47"/>
                    </a:lnTo>
                    <a:lnTo>
                      <a:pt x="23" y="44"/>
                    </a:lnTo>
                    <a:lnTo>
                      <a:pt x="0" y="33"/>
                    </a:lnTo>
                    <a:lnTo>
                      <a:pt x="12" y="0"/>
                    </a:lnTo>
                    <a:lnTo>
                      <a:pt x="26" y="3"/>
                    </a:lnTo>
                    <a:lnTo>
                      <a:pt x="27" y="11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46"/>
              <p:cNvSpPr>
                <a:spLocks/>
              </p:cNvSpPr>
              <p:nvPr/>
            </p:nvSpPr>
            <p:spPr bwMode="auto">
              <a:xfrm>
                <a:off x="2743200" y="4257676"/>
                <a:ext cx="12700" cy="55563"/>
              </a:xfrm>
              <a:custGeom>
                <a:avLst/>
                <a:gdLst/>
                <a:ahLst/>
                <a:cxnLst>
                  <a:cxn ang="0">
                    <a:pos x="2" y="12"/>
                  </a:cxn>
                  <a:cxn ang="0">
                    <a:pos x="2" y="63"/>
                  </a:cxn>
                  <a:cxn ang="0">
                    <a:pos x="2" y="89"/>
                  </a:cxn>
                  <a:cxn ang="0">
                    <a:pos x="7" y="120"/>
                  </a:cxn>
                  <a:cxn ang="0">
                    <a:pos x="23" y="139"/>
                  </a:cxn>
                  <a:cxn ang="0">
                    <a:pos x="30" y="126"/>
                  </a:cxn>
                  <a:cxn ang="0">
                    <a:pos x="30" y="102"/>
                  </a:cxn>
                  <a:cxn ang="0">
                    <a:pos x="32" y="63"/>
                  </a:cxn>
                  <a:cxn ang="0">
                    <a:pos x="27" y="39"/>
                  </a:cxn>
                  <a:cxn ang="0">
                    <a:pos x="14" y="51"/>
                  </a:cxn>
                  <a:cxn ang="0">
                    <a:pos x="14" y="24"/>
                  </a:cxn>
                  <a:cxn ang="0">
                    <a:pos x="0" y="0"/>
                  </a:cxn>
                  <a:cxn ang="0">
                    <a:pos x="2" y="12"/>
                  </a:cxn>
                </a:cxnLst>
                <a:rect l="0" t="0" r="r" b="b"/>
                <a:pathLst>
                  <a:path w="32" h="139">
                    <a:moveTo>
                      <a:pt x="2" y="12"/>
                    </a:moveTo>
                    <a:lnTo>
                      <a:pt x="2" y="63"/>
                    </a:lnTo>
                    <a:lnTo>
                      <a:pt x="2" y="89"/>
                    </a:lnTo>
                    <a:lnTo>
                      <a:pt x="7" y="120"/>
                    </a:lnTo>
                    <a:lnTo>
                      <a:pt x="23" y="139"/>
                    </a:lnTo>
                    <a:lnTo>
                      <a:pt x="30" y="126"/>
                    </a:lnTo>
                    <a:lnTo>
                      <a:pt x="30" y="102"/>
                    </a:lnTo>
                    <a:lnTo>
                      <a:pt x="32" y="63"/>
                    </a:lnTo>
                    <a:lnTo>
                      <a:pt x="27" y="39"/>
                    </a:lnTo>
                    <a:lnTo>
                      <a:pt x="14" y="51"/>
                    </a:lnTo>
                    <a:lnTo>
                      <a:pt x="14" y="24"/>
                    </a:lnTo>
                    <a:lnTo>
                      <a:pt x="0" y="0"/>
                    </a:lnTo>
                    <a:lnTo>
                      <a:pt x="2" y="12"/>
                    </a:lnTo>
                    <a:close/>
                  </a:path>
                </a:pathLst>
              </a:custGeom>
              <a:solidFill>
                <a:srgbClr val="A84C1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2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9F241E"/>
      </a:accent1>
      <a:accent2>
        <a:srgbClr val="14396F"/>
      </a:accent2>
      <a:accent3>
        <a:srgbClr val="5D0160"/>
      </a:accent3>
      <a:accent4>
        <a:srgbClr val="5D5F63"/>
      </a:accent4>
      <a:accent5>
        <a:srgbClr val="945A27"/>
      </a:accent5>
      <a:accent6>
        <a:srgbClr val="855D5D"/>
      </a:accent6>
      <a:hlink>
        <a:srgbClr val="840188"/>
      </a:hlink>
      <a:folHlink>
        <a:srgbClr val="96A9A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42BEFB6F26934E85DCBA15150204E7" ma:contentTypeVersion="2" ma:contentTypeDescription="Create a new document." ma:contentTypeScope="" ma:versionID="8412c4302249c7dcbb2842e9e0dd6f9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99E70542-0547-4D2D-9350-6A3E6A4438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E1E825D-5095-4269-8C4E-C0B38034265E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A413C8B0-2601-432B-A307-DC3ED4813B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C29C7A3C-B50D-42AF-A8D4-B7FBBD00D17C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34717</TotalTime>
  <Words>177</Words>
  <Application>Microsoft Office PowerPoint</Application>
  <PresentationFormat>Letter Paper (8.5x11 in)</PresentationFormat>
  <Paragraphs>56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Urban</vt:lpstr>
      <vt:lpstr>Today’s Medical Documentation Requests</vt:lpstr>
      <vt:lpstr>esMD Phase 1a  Half Paper and Half Electronic (Gateway to Gateway)</vt:lpstr>
      <vt:lpstr>esMD Phase 1b  Half Paper and Half Electronic (Using NHIN Exchange)</vt:lpstr>
      <vt:lpstr>esMD Phase 2 All Electronic</vt:lpstr>
    </vt:vector>
  </TitlesOfParts>
  <Company>CMS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I Concept Diagram</dc:title>
  <dc:creator>CMS</dc:creator>
  <cp:lastModifiedBy>Kim Ho</cp:lastModifiedBy>
  <cp:revision>930</cp:revision>
  <dcterms:created xsi:type="dcterms:W3CDTF">2010-01-08T03:44:08Z</dcterms:created>
  <dcterms:modified xsi:type="dcterms:W3CDTF">2010-09-13T18:59:58Z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Comments">
    <vt:lpwstr>updated after learning more about CMS decisions_x000d_
</vt:lpwstr>
  </property>
  <property fmtid="{D5CDD505-2E9C-101B-9397-08002B2CF9AE}" pid="4" name="ContentTypeId">
    <vt:lpwstr>0x0101009742BEFB6F26934E85DCBA15150204E7</vt:lpwstr>
  </property>
  <property fmtid="{D5CDD505-2E9C-101B-9397-08002B2CF9AE}" pid="5" name="_NewReviewCycle">
    <vt:lpwstr/>
  </property>
</Properties>
</file>