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4418E-E6DB-4123-8184-24C0CEAD11B5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E39DC-4F97-481F-887D-7020CCFE75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47481C-2059-4891-81B3-C5C3F54A814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69D1D60-DC43-44A1-8EBA-6BD9600004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92343-EA1F-4625-B96D-99A1D09676D8}" type="datetimeFigureOut">
              <a:rPr lang="en-US" smtClean="0"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F1B5-F642-4857-9F4B-4AEE097E6A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3"/>
          <p:cNvGrpSpPr>
            <a:grpSpLocks/>
          </p:cNvGrpSpPr>
          <p:nvPr/>
        </p:nvGrpSpPr>
        <p:grpSpPr bwMode="auto">
          <a:xfrm>
            <a:off x="3663840" y="4017365"/>
            <a:ext cx="2122357" cy="2585778"/>
            <a:chOff x="2016" y="2293"/>
            <a:chExt cx="1607" cy="1835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6638" name="Freeform 14"/>
            <p:cNvSpPr>
              <a:spLocks/>
            </p:cNvSpPr>
            <p:nvPr/>
          </p:nvSpPr>
          <p:spPr bwMode="auto">
            <a:xfrm>
              <a:off x="2116" y="2293"/>
              <a:ext cx="707" cy="533"/>
            </a:xfrm>
            <a:custGeom>
              <a:avLst/>
              <a:gdLst/>
              <a:ahLst/>
              <a:cxnLst>
                <a:cxn ang="0">
                  <a:pos x="0" y="504"/>
                </a:cxn>
                <a:cxn ang="0">
                  <a:pos x="71" y="0"/>
                </a:cxn>
                <a:cxn ang="0">
                  <a:pos x="541" y="54"/>
                </a:cxn>
                <a:cxn ang="0">
                  <a:pos x="730" y="71"/>
                </a:cxn>
                <a:cxn ang="0">
                  <a:pos x="722" y="196"/>
                </a:cxn>
                <a:cxn ang="0">
                  <a:pos x="697" y="577"/>
                </a:cxn>
                <a:cxn ang="0">
                  <a:pos x="601" y="569"/>
                </a:cxn>
                <a:cxn ang="0">
                  <a:pos x="301" y="543"/>
                </a:cxn>
                <a:cxn ang="0">
                  <a:pos x="0" y="504"/>
                </a:cxn>
              </a:cxnLst>
              <a:rect l="0" t="0" r="r" b="b"/>
              <a:pathLst>
                <a:path w="731" h="578">
                  <a:moveTo>
                    <a:pt x="0" y="504"/>
                  </a:moveTo>
                  <a:lnTo>
                    <a:pt x="71" y="0"/>
                  </a:lnTo>
                  <a:lnTo>
                    <a:pt x="541" y="54"/>
                  </a:lnTo>
                  <a:lnTo>
                    <a:pt x="730" y="71"/>
                  </a:lnTo>
                  <a:lnTo>
                    <a:pt x="722" y="196"/>
                  </a:lnTo>
                  <a:lnTo>
                    <a:pt x="697" y="577"/>
                  </a:lnTo>
                  <a:lnTo>
                    <a:pt x="601" y="569"/>
                  </a:lnTo>
                  <a:lnTo>
                    <a:pt x="301" y="543"/>
                  </a:lnTo>
                  <a:lnTo>
                    <a:pt x="0" y="504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2016" y="2758"/>
              <a:ext cx="682" cy="665"/>
            </a:xfrm>
            <a:custGeom>
              <a:avLst/>
              <a:gdLst/>
              <a:ahLst/>
              <a:cxnLst>
                <a:cxn ang="0">
                  <a:pos x="0" y="708"/>
                </a:cxn>
                <a:cxn ang="0">
                  <a:pos x="88" y="720"/>
                </a:cxn>
                <a:cxn ang="0">
                  <a:pos x="97" y="665"/>
                </a:cxn>
                <a:cxn ang="0">
                  <a:pos x="275" y="689"/>
                </a:cxn>
                <a:cxn ang="0">
                  <a:pos x="267" y="663"/>
                </a:cxn>
                <a:cxn ang="0">
                  <a:pos x="295" y="664"/>
                </a:cxn>
                <a:cxn ang="0">
                  <a:pos x="648" y="699"/>
                </a:cxn>
                <a:cxn ang="0">
                  <a:pos x="700" y="132"/>
                </a:cxn>
                <a:cxn ang="0">
                  <a:pos x="705" y="65"/>
                </a:cxn>
                <a:cxn ang="0">
                  <a:pos x="405" y="39"/>
                </a:cxn>
                <a:cxn ang="0">
                  <a:pos x="104" y="0"/>
                </a:cxn>
                <a:cxn ang="0">
                  <a:pos x="0" y="708"/>
                </a:cxn>
              </a:cxnLst>
              <a:rect l="0" t="0" r="r" b="b"/>
              <a:pathLst>
                <a:path w="706" h="721">
                  <a:moveTo>
                    <a:pt x="0" y="708"/>
                  </a:moveTo>
                  <a:lnTo>
                    <a:pt x="88" y="720"/>
                  </a:lnTo>
                  <a:lnTo>
                    <a:pt x="97" y="665"/>
                  </a:lnTo>
                  <a:lnTo>
                    <a:pt x="275" y="689"/>
                  </a:lnTo>
                  <a:lnTo>
                    <a:pt x="267" y="663"/>
                  </a:lnTo>
                  <a:lnTo>
                    <a:pt x="295" y="664"/>
                  </a:lnTo>
                  <a:lnTo>
                    <a:pt x="648" y="699"/>
                  </a:lnTo>
                  <a:lnTo>
                    <a:pt x="700" y="132"/>
                  </a:lnTo>
                  <a:lnTo>
                    <a:pt x="705" y="65"/>
                  </a:lnTo>
                  <a:lnTo>
                    <a:pt x="405" y="39"/>
                  </a:lnTo>
                  <a:lnTo>
                    <a:pt x="104" y="0"/>
                  </a:lnTo>
                  <a:lnTo>
                    <a:pt x="0" y="708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auto">
            <a:xfrm>
              <a:off x="2686" y="2818"/>
              <a:ext cx="837" cy="419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5" y="0"/>
                </a:cxn>
                <a:cxn ang="0">
                  <a:pos x="101" y="8"/>
                </a:cxn>
                <a:cxn ang="0">
                  <a:pos x="526" y="29"/>
                </a:cxn>
                <a:cxn ang="0">
                  <a:pos x="843" y="27"/>
                </a:cxn>
                <a:cxn ang="0">
                  <a:pos x="845" y="93"/>
                </a:cxn>
                <a:cxn ang="0">
                  <a:pos x="866" y="233"/>
                </a:cxn>
                <a:cxn ang="0">
                  <a:pos x="862" y="453"/>
                </a:cxn>
                <a:cxn ang="0">
                  <a:pos x="835" y="444"/>
                </a:cxn>
                <a:cxn ang="0">
                  <a:pos x="792" y="414"/>
                </a:cxn>
                <a:cxn ang="0">
                  <a:pos x="775" y="423"/>
                </a:cxn>
                <a:cxn ang="0">
                  <a:pos x="719" y="427"/>
                </a:cxn>
                <a:cxn ang="0">
                  <a:pos x="663" y="446"/>
                </a:cxn>
                <a:cxn ang="0">
                  <a:pos x="642" y="425"/>
                </a:cxn>
                <a:cxn ang="0">
                  <a:pos x="614" y="430"/>
                </a:cxn>
                <a:cxn ang="0">
                  <a:pos x="609" y="415"/>
                </a:cxn>
                <a:cxn ang="0">
                  <a:pos x="588" y="429"/>
                </a:cxn>
                <a:cxn ang="0">
                  <a:pos x="585" y="446"/>
                </a:cxn>
                <a:cxn ang="0">
                  <a:pos x="579" y="423"/>
                </a:cxn>
                <a:cxn ang="0">
                  <a:pos x="559" y="436"/>
                </a:cxn>
                <a:cxn ang="0">
                  <a:pos x="527" y="411"/>
                </a:cxn>
                <a:cxn ang="0">
                  <a:pos x="510" y="429"/>
                </a:cxn>
                <a:cxn ang="0">
                  <a:pos x="499" y="419"/>
                </a:cxn>
                <a:cxn ang="0">
                  <a:pos x="484" y="388"/>
                </a:cxn>
                <a:cxn ang="0">
                  <a:pos x="456" y="386"/>
                </a:cxn>
                <a:cxn ang="0">
                  <a:pos x="452" y="395"/>
                </a:cxn>
                <a:cxn ang="0">
                  <a:pos x="434" y="384"/>
                </a:cxn>
                <a:cxn ang="0">
                  <a:pos x="419" y="388"/>
                </a:cxn>
                <a:cxn ang="0">
                  <a:pos x="398" y="379"/>
                </a:cxn>
                <a:cxn ang="0">
                  <a:pos x="372" y="376"/>
                </a:cxn>
                <a:cxn ang="0">
                  <a:pos x="373" y="360"/>
                </a:cxn>
                <a:cxn ang="0">
                  <a:pos x="358" y="345"/>
                </a:cxn>
                <a:cxn ang="0">
                  <a:pos x="351" y="355"/>
                </a:cxn>
                <a:cxn ang="0">
                  <a:pos x="322" y="354"/>
                </a:cxn>
                <a:cxn ang="0">
                  <a:pos x="293" y="329"/>
                </a:cxn>
                <a:cxn ang="0">
                  <a:pos x="302" y="85"/>
                </a:cxn>
                <a:cxn ang="0">
                  <a:pos x="0" y="67"/>
                </a:cxn>
              </a:cxnLst>
              <a:rect l="0" t="0" r="r" b="b"/>
              <a:pathLst>
                <a:path w="867" h="454">
                  <a:moveTo>
                    <a:pt x="0" y="67"/>
                  </a:moveTo>
                  <a:lnTo>
                    <a:pt x="5" y="0"/>
                  </a:lnTo>
                  <a:lnTo>
                    <a:pt x="101" y="8"/>
                  </a:lnTo>
                  <a:lnTo>
                    <a:pt x="526" y="29"/>
                  </a:lnTo>
                  <a:lnTo>
                    <a:pt x="843" y="27"/>
                  </a:lnTo>
                  <a:lnTo>
                    <a:pt x="845" y="93"/>
                  </a:lnTo>
                  <a:lnTo>
                    <a:pt x="866" y="233"/>
                  </a:lnTo>
                  <a:lnTo>
                    <a:pt x="862" y="453"/>
                  </a:lnTo>
                  <a:lnTo>
                    <a:pt x="835" y="444"/>
                  </a:lnTo>
                  <a:lnTo>
                    <a:pt x="792" y="414"/>
                  </a:lnTo>
                  <a:lnTo>
                    <a:pt x="775" y="423"/>
                  </a:lnTo>
                  <a:lnTo>
                    <a:pt x="719" y="427"/>
                  </a:lnTo>
                  <a:lnTo>
                    <a:pt x="663" y="446"/>
                  </a:lnTo>
                  <a:lnTo>
                    <a:pt x="642" y="425"/>
                  </a:lnTo>
                  <a:lnTo>
                    <a:pt x="614" y="430"/>
                  </a:lnTo>
                  <a:lnTo>
                    <a:pt x="609" y="415"/>
                  </a:lnTo>
                  <a:lnTo>
                    <a:pt x="588" y="429"/>
                  </a:lnTo>
                  <a:lnTo>
                    <a:pt x="585" y="446"/>
                  </a:lnTo>
                  <a:lnTo>
                    <a:pt x="579" y="423"/>
                  </a:lnTo>
                  <a:lnTo>
                    <a:pt x="559" y="436"/>
                  </a:lnTo>
                  <a:lnTo>
                    <a:pt x="527" y="411"/>
                  </a:lnTo>
                  <a:lnTo>
                    <a:pt x="510" y="429"/>
                  </a:lnTo>
                  <a:lnTo>
                    <a:pt x="499" y="419"/>
                  </a:lnTo>
                  <a:lnTo>
                    <a:pt x="484" y="388"/>
                  </a:lnTo>
                  <a:lnTo>
                    <a:pt x="456" y="386"/>
                  </a:lnTo>
                  <a:lnTo>
                    <a:pt x="452" y="395"/>
                  </a:lnTo>
                  <a:lnTo>
                    <a:pt x="434" y="384"/>
                  </a:lnTo>
                  <a:lnTo>
                    <a:pt x="419" y="388"/>
                  </a:lnTo>
                  <a:lnTo>
                    <a:pt x="398" y="379"/>
                  </a:lnTo>
                  <a:lnTo>
                    <a:pt x="372" y="376"/>
                  </a:lnTo>
                  <a:lnTo>
                    <a:pt x="373" y="360"/>
                  </a:lnTo>
                  <a:lnTo>
                    <a:pt x="358" y="345"/>
                  </a:lnTo>
                  <a:lnTo>
                    <a:pt x="351" y="355"/>
                  </a:lnTo>
                  <a:lnTo>
                    <a:pt x="322" y="354"/>
                  </a:lnTo>
                  <a:lnTo>
                    <a:pt x="293" y="329"/>
                  </a:lnTo>
                  <a:lnTo>
                    <a:pt x="302" y="85"/>
                  </a:lnTo>
                  <a:lnTo>
                    <a:pt x="0" y="67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2268" y="2877"/>
              <a:ext cx="1355" cy="1251"/>
            </a:xfrm>
            <a:custGeom>
              <a:avLst/>
              <a:gdLst/>
              <a:ahLst/>
              <a:cxnLst>
                <a:cxn ang="0">
                  <a:pos x="28" y="532"/>
                </a:cxn>
                <a:cxn ang="0">
                  <a:pos x="735" y="18"/>
                </a:cxn>
                <a:cxn ang="0">
                  <a:pos x="784" y="288"/>
                </a:cxn>
                <a:cxn ang="0">
                  <a:pos x="805" y="309"/>
                </a:cxn>
                <a:cxn ang="0">
                  <a:pos x="867" y="317"/>
                </a:cxn>
                <a:cxn ang="0">
                  <a:pos x="917" y="321"/>
                </a:cxn>
                <a:cxn ang="0">
                  <a:pos x="960" y="344"/>
                </a:cxn>
                <a:cxn ang="0">
                  <a:pos x="1018" y="379"/>
                </a:cxn>
                <a:cxn ang="0">
                  <a:pos x="1047" y="363"/>
                </a:cxn>
                <a:cxn ang="0">
                  <a:pos x="1152" y="360"/>
                </a:cxn>
                <a:cxn ang="0">
                  <a:pos x="1268" y="377"/>
                </a:cxn>
                <a:cxn ang="0">
                  <a:pos x="1342" y="398"/>
                </a:cxn>
                <a:cxn ang="0">
                  <a:pos x="1365" y="615"/>
                </a:cxn>
                <a:cxn ang="0">
                  <a:pos x="1399" y="736"/>
                </a:cxn>
                <a:cxn ang="0">
                  <a:pos x="1388" y="817"/>
                </a:cxn>
                <a:cxn ang="0">
                  <a:pos x="1362" y="870"/>
                </a:cxn>
                <a:cxn ang="0">
                  <a:pos x="1270" y="925"/>
                </a:cxn>
                <a:cxn ang="0">
                  <a:pos x="1276" y="869"/>
                </a:cxn>
                <a:cxn ang="0">
                  <a:pos x="1242" y="905"/>
                </a:cxn>
                <a:cxn ang="0">
                  <a:pos x="1237" y="947"/>
                </a:cxn>
                <a:cxn ang="0">
                  <a:pos x="1092" y="1049"/>
                </a:cxn>
                <a:cxn ang="0">
                  <a:pos x="1108" y="1026"/>
                </a:cxn>
                <a:cxn ang="0">
                  <a:pos x="1086" y="1009"/>
                </a:cxn>
                <a:cxn ang="0">
                  <a:pos x="1061" y="1026"/>
                </a:cxn>
                <a:cxn ang="0">
                  <a:pos x="1045" y="1037"/>
                </a:cxn>
                <a:cxn ang="0">
                  <a:pos x="998" y="1076"/>
                </a:cxn>
                <a:cxn ang="0">
                  <a:pos x="959" y="1115"/>
                </a:cxn>
                <a:cxn ang="0">
                  <a:pos x="987" y="1138"/>
                </a:cxn>
                <a:cxn ang="0">
                  <a:pos x="962" y="1171"/>
                </a:cxn>
                <a:cxn ang="0">
                  <a:pos x="934" y="1189"/>
                </a:cxn>
                <a:cxn ang="0">
                  <a:pos x="966" y="1296"/>
                </a:cxn>
                <a:cxn ang="0">
                  <a:pos x="918" y="1339"/>
                </a:cxn>
                <a:cxn ang="0">
                  <a:pos x="779" y="1291"/>
                </a:cxn>
                <a:cxn ang="0">
                  <a:pos x="741" y="1212"/>
                </a:cxn>
                <a:cxn ang="0">
                  <a:pos x="734" y="1143"/>
                </a:cxn>
                <a:cxn ang="0">
                  <a:pos x="603" y="928"/>
                </a:cxn>
                <a:cxn ang="0">
                  <a:pos x="503" y="857"/>
                </a:cxn>
                <a:cxn ang="0">
                  <a:pos x="432" y="852"/>
                </a:cxn>
                <a:cxn ang="0">
                  <a:pos x="344" y="944"/>
                </a:cxn>
                <a:cxn ang="0">
                  <a:pos x="250" y="896"/>
                </a:cxn>
                <a:cxn ang="0">
                  <a:pos x="185" y="774"/>
                </a:cxn>
                <a:cxn ang="0">
                  <a:pos x="60" y="613"/>
                </a:cxn>
                <a:cxn ang="0">
                  <a:pos x="8" y="557"/>
                </a:cxn>
              </a:cxnLst>
              <a:rect l="0" t="0" r="r" b="b"/>
              <a:pathLst>
                <a:path w="1402" h="1356">
                  <a:moveTo>
                    <a:pt x="8" y="557"/>
                  </a:moveTo>
                  <a:lnTo>
                    <a:pt x="0" y="531"/>
                  </a:lnTo>
                  <a:lnTo>
                    <a:pt x="28" y="532"/>
                  </a:lnTo>
                  <a:lnTo>
                    <a:pt x="381" y="567"/>
                  </a:lnTo>
                  <a:lnTo>
                    <a:pt x="433" y="0"/>
                  </a:lnTo>
                  <a:lnTo>
                    <a:pt x="735" y="18"/>
                  </a:lnTo>
                  <a:lnTo>
                    <a:pt x="726" y="262"/>
                  </a:lnTo>
                  <a:lnTo>
                    <a:pt x="755" y="287"/>
                  </a:lnTo>
                  <a:lnTo>
                    <a:pt x="784" y="288"/>
                  </a:lnTo>
                  <a:lnTo>
                    <a:pt x="791" y="278"/>
                  </a:lnTo>
                  <a:lnTo>
                    <a:pt x="806" y="293"/>
                  </a:lnTo>
                  <a:lnTo>
                    <a:pt x="805" y="309"/>
                  </a:lnTo>
                  <a:lnTo>
                    <a:pt x="831" y="312"/>
                  </a:lnTo>
                  <a:lnTo>
                    <a:pt x="852" y="321"/>
                  </a:lnTo>
                  <a:lnTo>
                    <a:pt x="867" y="317"/>
                  </a:lnTo>
                  <a:lnTo>
                    <a:pt x="885" y="328"/>
                  </a:lnTo>
                  <a:lnTo>
                    <a:pt x="889" y="319"/>
                  </a:lnTo>
                  <a:lnTo>
                    <a:pt x="917" y="321"/>
                  </a:lnTo>
                  <a:lnTo>
                    <a:pt x="932" y="352"/>
                  </a:lnTo>
                  <a:lnTo>
                    <a:pt x="943" y="362"/>
                  </a:lnTo>
                  <a:lnTo>
                    <a:pt x="960" y="344"/>
                  </a:lnTo>
                  <a:lnTo>
                    <a:pt x="992" y="369"/>
                  </a:lnTo>
                  <a:lnTo>
                    <a:pt x="1012" y="356"/>
                  </a:lnTo>
                  <a:lnTo>
                    <a:pt x="1018" y="379"/>
                  </a:lnTo>
                  <a:lnTo>
                    <a:pt x="1021" y="362"/>
                  </a:lnTo>
                  <a:lnTo>
                    <a:pt x="1042" y="348"/>
                  </a:lnTo>
                  <a:lnTo>
                    <a:pt x="1047" y="363"/>
                  </a:lnTo>
                  <a:lnTo>
                    <a:pt x="1075" y="358"/>
                  </a:lnTo>
                  <a:lnTo>
                    <a:pt x="1096" y="379"/>
                  </a:lnTo>
                  <a:lnTo>
                    <a:pt x="1152" y="360"/>
                  </a:lnTo>
                  <a:lnTo>
                    <a:pt x="1208" y="356"/>
                  </a:lnTo>
                  <a:lnTo>
                    <a:pt x="1225" y="347"/>
                  </a:lnTo>
                  <a:lnTo>
                    <a:pt x="1268" y="377"/>
                  </a:lnTo>
                  <a:lnTo>
                    <a:pt x="1295" y="386"/>
                  </a:lnTo>
                  <a:lnTo>
                    <a:pt x="1305" y="398"/>
                  </a:lnTo>
                  <a:lnTo>
                    <a:pt x="1342" y="398"/>
                  </a:lnTo>
                  <a:lnTo>
                    <a:pt x="1343" y="466"/>
                  </a:lnTo>
                  <a:lnTo>
                    <a:pt x="1349" y="598"/>
                  </a:lnTo>
                  <a:lnTo>
                    <a:pt x="1365" y="615"/>
                  </a:lnTo>
                  <a:lnTo>
                    <a:pt x="1370" y="649"/>
                  </a:lnTo>
                  <a:lnTo>
                    <a:pt x="1401" y="696"/>
                  </a:lnTo>
                  <a:lnTo>
                    <a:pt x="1399" y="736"/>
                  </a:lnTo>
                  <a:lnTo>
                    <a:pt x="1382" y="774"/>
                  </a:lnTo>
                  <a:lnTo>
                    <a:pt x="1382" y="795"/>
                  </a:lnTo>
                  <a:lnTo>
                    <a:pt x="1388" y="817"/>
                  </a:lnTo>
                  <a:lnTo>
                    <a:pt x="1386" y="839"/>
                  </a:lnTo>
                  <a:lnTo>
                    <a:pt x="1376" y="852"/>
                  </a:lnTo>
                  <a:lnTo>
                    <a:pt x="1362" y="870"/>
                  </a:lnTo>
                  <a:lnTo>
                    <a:pt x="1371" y="881"/>
                  </a:lnTo>
                  <a:lnTo>
                    <a:pt x="1315" y="899"/>
                  </a:lnTo>
                  <a:lnTo>
                    <a:pt x="1270" y="925"/>
                  </a:lnTo>
                  <a:lnTo>
                    <a:pt x="1297" y="903"/>
                  </a:lnTo>
                  <a:lnTo>
                    <a:pt x="1268" y="903"/>
                  </a:lnTo>
                  <a:lnTo>
                    <a:pt x="1276" y="869"/>
                  </a:lnTo>
                  <a:lnTo>
                    <a:pt x="1252" y="889"/>
                  </a:lnTo>
                  <a:lnTo>
                    <a:pt x="1241" y="882"/>
                  </a:lnTo>
                  <a:lnTo>
                    <a:pt x="1242" y="905"/>
                  </a:lnTo>
                  <a:lnTo>
                    <a:pt x="1251" y="909"/>
                  </a:lnTo>
                  <a:lnTo>
                    <a:pt x="1253" y="930"/>
                  </a:lnTo>
                  <a:lnTo>
                    <a:pt x="1237" y="947"/>
                  </a:lnTo>
                  <a:lnTo>
                    <a:pt x="1225" y="946"/>
                  </a:lnTo>
                  <a:lnTo>
                    <a:pt x="1223" y="970"/>
                  </a:lnTo>
                  <a:lnTo>
                    <a:pt x="1092" y="1049"/>
                  </a:lnTo>
                  <a:lnTo>
                    <a:pt x="1094" y="1041"/>
                  </a:lnTo>
                  <a:lnTo>
                    <a:pt x="1154" y="1003"/>
                  </a:lnTo>
                  <a:lnTo>
                    <a:pt x="1108" y="1026"/>
                  </a:lnTo>
                  <a:lnTo>
                    <a:pt x="1111" y="1004"/>
                  </a:lnTo>
                  <a:lnTo>
                    <a:pt x="1098" y="1016"/>
                  </a:lnTo>
                  <a:lnTo>
                    <a:pt x="1086" y="1009"/>
                  </a:lnTo>
                  <a:lnTo>
                    <a:pt x="1079" y="1026"/>
                  </a:lnTo>
                  <a:lnTo>
                    <a:pt x="1059" y="1009"/>
                  </a:lnTo>
                  <a:lnTo>
                    <a:pt x="1061" y="1026"/>
                  </a:lnTo>
                  <a:lnTo>
                    <a:pt x="1086" y="1042"/>
                  </a:lnTo>
                  <a:lnTo>
                    <a:pt x="1057" y="1056"/>
                  </a:lnTo>
                  <a:lnTo>
                    <a:pt x="1045" y="1037"/>
                  </a:lnTo>
                  <a:lnTo>
                    <a:pt x="1035" y="1089"/>
                  </a:lnTo>
                  <a:lnTo>
                    <a:pt x="1023" y="1068"/>
                  </a:lnTo>
                  <a:lnTo>
                    <a:pt x="998" y="1076"/>
                  </a:lnTo>
                  <a:lnTo>
                    <a:pt x="993" y="1090"/>
                  </a:lnTo>
                  <a:lnTo>
                    <a:pt x="1005" y="1113"/>
                  </a:lnTo>
                  <a:lnTo>
                    <a:pt x="959" y="1115"/>
                  </a:lnTo>
                  <a:lnTo>
                    <a:pt x="975" y="1120"/>
                  </a:lnTo>
                  <a:lnTo>
                    <a:pt x="977" y="1143"/>
                  </a:lnTo>
                  <a:lnTo>
                    <a:pt x="987" y="1138"/>
                  </a:lnTo>
                  <a:lnTo>
                    <a:pt x="981" y="1153"/>
                  </a:lnTo>
                  <a:lnTo>
                    <a:pt x="961" y="1187"/>
                  </a:lnTo>
                  <a:lnTo>
                    <a:pt x="962" y="1171"/>
                  </a:lnTo>
                  <a:lnTo>
                    <a:pt x="948" y="1185"/>
                  </a:lnTo>
                  <a:lnTo>
                    <a:pt x="930" y="1165"/>
                  </a:lnTo>
                  <a:lnTo>
                    <a:pt x="934" y="1189"/>
                  </a:lnTo>
                  <a:lnTo>
                    <a:pt x="969" y="1192"/>
                  </a:lnTo>
                  <a:lnTo>
                    <a:pt x="954" y="1227"/>
                  </a:lnTo>
                  <a:lnTo>
                    <a:pt x="966" y="1296"/>
                  </a:lnTo>
                  <a:lnTo>
                    <a:pt x="997" y="1353"/>
                  </a:lnTo>
                  <a:lnTo>
                    <a:pt x="958" y="1355"/>
                  </a:lnTo>
                  <a:lnTo>
                    <a:pt x="918" y="1339"/>
                  </a:lnTo>
                  <a:lnTo>
                    <a:pt x="884" y="1340"/>
                  </a:lnTo>
                  <a:lnTo>
                    <a:pt x="836" y="1312"/>
                  </a:lnTo>
                  <a:lnTo>
                    <a:pt x="779" y="1291"/>
                  </a:lnTo>
                  <a:lnTo>
                    <a:pt x="772" y="1269"/>
                  </a:lnTo>
                  <a:lnTo>
                    <a:pt x="760" y="1236"/>
                  </a:lnTo>
                  <a:lnTo>
                    <a:pt x="741" y="1212"/>
                  </a:lnTo>
                  <a:lnTo>
                    <a:pt x="743" y="1187"/>
                  </a:lnTo>
                  <a:lnTo>
                    <a:pt x="733" y="1178"/>
                  </a:lnTo>
                  <a:lnTo>
                    <a:pt x="734" y="1143"/>
                  </a:lnTo>
                  <a:lnTo>
                    <a:pt x="699" y="1116"/>
                  </a:lnTo>
                  <a:lnTo>
                    <a:pt x="664" y="1063"/>
                  </a:lnTo>
                  <a:lnTo>
                    <a:pt x="603" y="928"/>
                  </a:lnTo>
                  <a:lnTo>
                    <a:pt x="557" y="893"/>
                  </a:lnTo>
                  <a:lnTo>
                    <a:pt x="543" y="862"/>
                  </a:lnTo>
                  <a:lnTo>
                    <a:pt x="503" y="857"/>
                  </a:lnTo>
                  <a:lnTo>
                    <a:pt x="471" y="852"/>
                  </a:lnTo>
                  <a:lnTo>
                    <a:pt x="441" y="839"/>
                  </a:lnTo>
                  <a:lnTo>
                    <a:pt x="432" y="852"/>
                  </a:lnTo>
                  <a:lnTo>
                    <a:pt x="402" y="852"/>
                  </a:lnTo>
                  <a:lnTo>
                    <a:pt x="374" y="917"/>
                  </a:lnTo>
                  <a:lnTo>
                    <a:pt x="344" y="944"/>
                  </a:lnTo>
                  <a:lnTo>
                    <a:pt x="326" y="944"/>
                  </a:lnTo>
                  <a:lnTo>
                    <a:pt x="273" y="902"/>
                  </a:lnTo>
                  <a:lnTo>
                    <a:pt x="250" y="896"/>
                  </a:lnTo>
                  <a:lnTo>
                    <a:pt x="198" y="850"/>
                  </a:lnTo>
                  <a:lnTo>
                    <a:pt x="185" y="812"/>
                  </a:lnTo>
                  <a:lnTo>
                    <a:pt x="185" y="774"/>
                  </a:lnTo>
                  <a:lnTo>
                    <a:pt x="161" y="721"/>
                  </a:lnTo>
                  <a:lnTo>
                    <a:pt x="118" y="687"/>
                  </a:lnTo>
                  <a:lnTo>
                    <a:pt x="60" y="613"/>
                  </a:lnTo>
                  <a:lnTo>
                    <a:pt x="39" y="601"/>
                  </a:lnTo>
                  <a:lnTo>
                    <a:pt x="24" y="563"/>
                  </a:lnTo>
                  <a:lnTo>
                    <a:pt x="8" y="557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7358930" y="482180"/>
            <a:ext cx="852488" cy="1208088"/>
            <a:chOff x="4641" y="996"/>
            <a:chExt cx="478" cy="64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4838" y="1565"/>
              <a:ext cx="68" cy="77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7" y="92"/>
                </a:cxn>
                <a:cxn ang="0">
                  <a:pos x="20" y="97"/>
                </a:cxn>
                <a:cxn ang="0">
                  <a:pos x="50" y="79"/>
                </a:cxn>
                <a:cxn ang="0">
                  <a:pos x="46" y="54"/>
                </a:cxn>
                <a:cxn ang="0">
                  <a:pos x="51" y="42"/>
                </a:cxn>
                <a:cxn ang="0">
                  <a:pos x="58" y="52"/>
                </a:cxn>
                <a:cxn ang="0">
                  <a:pos x="61" y="69"/>
                </a:cxn>
                <a:cxn ang="0">
                  <a:pos x="69" y="68"/>
                </a:cxn>
                <a:cxn ang="0">
                  <a:pos x="78" y="52"/>
                </a:cxn>
                <a:cxn ang="0">
                  <a:pos x="69" y="30"/>
                </a:cxn>
                <a:cxn ang="0">
                  <a:pos x="51" y="27"/>
                </a:cxn>
                <a:cxn ang="0">
                  <a:pos x="38" y="1"/>
                </a:cxn>
                <a:cxn ang="0">
                  <a:pos x="28" y="0"/>
                </a:cxn>
                <a:cxn ang="0">
                  <a:pos x="0" y="9"/>
                </a:cxn>
              </a:cxnLst>
              <a:rect l="0" t="0" r="r" b="b"/>
              <a:pathLst>
                <a:path w="79" h="98">
                  <a:moveTo>
                    <a:pt x="0" y="9"/>
                  </a:moveTo>
                  <a:lnTo>
                    <a:pt x="17" y="92"/>
                  </a:lnTo>
                  <a:lnTo>
                    <a:pt x="20" y="97"/>
                  </a:lnTo>
                  <a:lnTo>
                    <a:pt x="50" y="79"/>
                  </a:lnTo>
                  <a:lnTo>
                    <a:pt x="46" y="54"/>
                  </a:lnTo>
                  <a:lnTo>
                    <a:pt x="51" y="42"/>
                  </a:lnTo>
                  <a:lnTo>
                    <a:pt x="58" y="52"/>
                  </a:lnTo>
                  <a:lnTo>
                    <a:pt x="61" y="69"/>
                  </a:lnTo>
                  <a:lnTo>
                    <a:pt x="69" y="68"/>
                  </a:lnTo>
                  <a:lnTo>
                    <a:pt x="78" y="52"/>
                  </a:lnTo>
                  <a:lnTo>
                    <a:pt x="69" y="30"/>
                  </a:lnTo>
                  <a:lnTo>
                    <a:pt x="51" y="27"/>
                  </a:lnTo>
                  <a:lnTo>
                    <a:pt x="38" y="1"/>
                  </a:lnTo>
                  <a:lnTo>
                    <a:pt x="28" y="0"/>
                  </a:lnTo>
                  <a:lnTo>
                    <a:pt x="0" y="9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4641" y="996"/>
              <a:ext cx="478" cy="626"/>
              <a:chOff x="4888" y="639"/>
              <a:chExt cx="556" cy="800"/>
            </a:xfrm>
            <a:grpFill/>
          </p:grpSpPr>
          <p:sp>
            <p:nvSpPr>
              <p:cNvPr id="26645" name="Freeform 21"/>
              <p:cNvSpPr>
                <a:spLocks/>
              </p:cNvSpPr>
              <p:nvPr/>
            </p:nvSpPr>
            <p:spPr bwMode="auto">
              <a:xfrm>
                <a:off x="5285" y="1408"/>
                <a:ext cx="25" cy="2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4" y="0"/>
                  </a:cxn>
                  <a:cxn ang="0">
                    <a:pos x="24" y="16"/>
                  </a:cxn>
                  <a:cxn ang="0">
                    <a:pos x="0" y="19"/>
                  </a:cxn>
                </a:cxnLst>
                <a:rect l="0" t="0" r="r" b="b"/>
                <a:pathLst>
                  <a:path w="25" h="20">
                    <a:moveTo>
                      <a:pt x="0" y="19"/>
                    </a:moveTo>
                    <a:lnTo>
                      <a:pt x="14" y="0"/>
                    </a:lnTo>
                    <a:lnTo>
                      <a:pt x="24" y="16"/>
                    </a:lnTo>
                    <a:lnTo>
                      <a:pt x="0" y="19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" name="Group 22"/>
              <p:cNvGrpSpPr>
                <a:grpSpLocks/>
              </p:cNvGrpSpPr>
              <p:nvPr/>
            </p:nvGrpSpPr>
            <p:grpSpPr bwMode="auto">
              <a:xfrm>
                <a:off x="4888" y="639"/>
                <a:ext cx="556" cy="800"/>
                <a:chOff x="4888" y="639"/>
                <a:chExt cx="556" cy="800"/>
              </a:xfrm>
              <a:grpFill/>
            </p:grpSpPr>
            <p:sp>
              <p:nvSpPr>
                <p:cNvPr id="26647" name="Freeform 23"/>
                <p:cNvSpPr>
                  <a:spLocks/>
                </p:cNvSpPr>
                <p:nvPr/>
              </p:nvSpPr>
              <p:spPr bwMode="auto">
                <a:xfrm>
                  <a:off x="5076" y="639"/>
                  <a:ext cx="368" cy="580"/>
                </a:xfrm>
                <a:custGeom>
                  <a:avLst/>
                  <a:gdLst/>
                  <a:ahLst/>
                  <a:cxnLst>
                    <a:cxn ang="0">
                      <a:pos x="0" y="314"/>
                    </a:cxn>
                    <a:cxn ang="0">
                      <a:pos x="21" y="316"/>
                    </a:cxn>
                    <a:cxn ang="0">
                      <a:pos x="23" y="278"/>
                    </a:cxn>
                    <a:cxn ang="0">
                      <a:pos x="50" y="226"/>
                    </a:cxn>
                    <a:cxn ang="0">
                      <a:pos x="37" y="189"/>
                    </a:cxn>
                    <a:cxn ang="0">
                      <a:pos x="48" y="139"/>
                    </a:cxn>
                    <a:cxn ang="0">
                      <a:pos x="47" y="120"/>
                    </a:cxn>
                    <a:cxn ang="0">
                      <a:pos x="89" y="10"/>
                    </a:cxn>
                    <a:cxn ang="0">
                      <a:pos x="100" y="10"/>
                    </a:cxn>
                    <a:cxn ang="0">
                      <a:pos x="106" y="31"/>
                    </a:cxn>
                    <a:cxn ang="0">
                      <a:pos x="158" y="12"/>
                    </a:cxn>
                    <a:cxn ang="0">
                      <a:pos x="159" y="4"/>
                    </a:cxn>
                    <a:cxn ang="0">
                      <a:pos x="174" y="0"/>
                    </a:cxn>
                    <a:cxn ang="0">
                      <a:pos x="202" y="13"/>
                    </a:cxn>
                    <a:cxn ang="0">
                      <a:pos x="222" y="31"/>
                    </a:cxn>
                    <a:cxn ang="0">
                      <a:pos x="269" y="191"/>
                    </a:cxn>
                    <a:cxn ang="0">
                      <a:pos x="301" y="192"/>
                    </a:cxn>
                    <a:cxn ang="0">
                      <a:pos x="307" y="201"/>
                    </a:cxn>
                    <a:cxn ang="0">
                      <a:pos x="302" y="207"/>
                    </a:cxn>
                    <a:cxn ang="0">
                      <a:pos x="326" y="244"/>
                    </a:cxn>
                    <a:cxn ang="0">
                      <a:pos x="332" y="236"/>
                    </a:cxn>
                    <a:cxn ang="0">
                      <a:pos x="357" y="261"/>
                    </a:cxn>
                    <a:cxn ang="0">
                      <a:pos x="347" y="267"/>
                    </a:cxn>
                    <a:cxn ang="0">
                      <a:pos x="349" y="273"/>
                    </a:cxn>
                    <a:cxn ang="0">
                      <a:pos x="367" y="273"/>
                    </a:cxn>
                    <a:cxn ang="0">
                      <a:pos x="354" y="303"/>
                    </a:cxn>
                    <a:cxn ang="0">
                      <a:pos x="339" y="299"/>
                    </a:cxn>
                    <a:cxn ang="0">
                      <a:pos x="326" y="311"/>
                    </a:cxn>
                    <a:cxn ang="0">
                      <a:pos x="327" y="324"/>
                    </a:cxn>
                    <a:cxn ang="0">
                      <a:pos x="317" y="332"/>
                    </a:cxn>
                    <a:cxn ang="0">
                      <a:pos x="304" y="327"/>
                    </a:cxn>
                    <a:cxn ang="0">
                      <a:pos x="305" y="347"/>
                    </a:cxn>
                    <a:cxn ang="0">
                      <a:pos x="295" y="340"/>
                    </a:cxn>
                    <a:cxn ang="0">
                      <a:pos x="291" y="362"/>
                    </a:cxn>
                    <a:cxn ang="0">
                      <a:pos x="274" y="343"/>
                    </a:cxn>
                    <a:cxn ang="0">
                      <a:pos x="261" y="360"/>
                    </a:cxn>
                    <a:cxn ang="0">
                      <a:pos x="246" y="368"/>
                    </a:cxn>
                    <a:cxn ang="0">
                      <a:pos x="243" y="386"/>
                    </a:cxn>
                    <a:cxn ang="0">
                      <a:pos x="227" y="381"/>
                    </a:cxn>
                    <a:cxn ang="0">
                      <a:pos x="233" y="367"/>
                    </a:cxn>
                    <a:cxn ang="0">
                      <a:pos x="222" y="353"/>
                    </a:cxn>
                    <a:cxn ang="0">
                      <a:pos x="209" y="375"/>
                    </a:cxn>
                    <a:cxn ang="0">
                      <a:pos x="215" y="421"/>
                    </a:cxn>
                    <a:cxn ang="0">
                      <a:pos x="207" y="433"/>
                    </a:cxn>
                    <a:cxn ang="0">
                      <a:pos x="196" y="434"/>
                    </a:cxn>
                    <a:cxn ang="0">
                      <a:pos x="188" y="432"/>
                    </a:cxn>
                    <a:cxn ang="0">
                      <a:pos x="175" y="459"/>
                    </a:cxn>
                    <a:cxn ang="0">
                      <a:pos x="159" y="459"/>
                    </a:cxn>
                    <a:cxn ang="0">
                      <a:pos x="161" y="482"/>
                    </a:cxn>
                    <a:cxn ang="0">
                      <a:pos x="150" y="465"/>
                    </a:cxn>
                    <a:cxn ang="0">
                      <a:pos x="127" y="484"/>
                    </a:cxn>
                    <a:cxn ang="0">
                      <a:pos x="123" y="499"/>
                    </a:cxn>
                    <a:cxn ang="0">
                      <a:pos x="131" y="509"/>
                    </a:cxn>
                    <a:cxn ang="0">
                      <a:pos x="120" y="514"/>
                    </a:cxn>
                    <a:cxn ang="0">
                      <a:pos x="123" y="531"/>
                    </a:cxn>
                    <a:cxn ang="0">
                      <a:pos x="112" y="544"/>
                    </a:cxn>
                    <a:cxn ang="0">
                      <a:pos x="110" y="579"/>
                    </a:cxn>
                    <a:cxn ang="0">
                      <a:pos x="102" y="579"/>
                    </a:cxn>
                    <a:cxn ang="0">
                      <a:pos x="69" y="532"/>
                    </a:cxn>
                    <a:cxn ang="0">
                      <a:pos x="0" y="314"/>
                    </a:cxn>
                  </a:cxnLst>
                  <a:rect l="0" t="0" r="r" b="b"/>
                  <a:pathLst>
                    <a:path w="368" h="580">
                      <a:moveTo>
                        <a:pt x="0" y="314"/>
                      </a:moveTo>
                      <a:lnTo>
                        <a:pt x="21" y="316"/>
                      </a:lnTo>
                      <a:lnTo>
                        <a:pt x="23" y="278"/>
                      </a:lnTo>
                      <a:lnTo>
                        <a:pt x="50" y="226"/>
                      </a:lnTo>
                      <a:lnTo>
                        <a:pt x="37" y="189"/>
                      </a:lnTo>
                      <a:lnTo>
                        <a:pt x="48" y="139"/>
                      </a:lnTo>
                      <a:lnTo>
                        <a:pt x="47" y="120"/>
                      </a:lnTo>
                      <a:lnTo>
                        <a:pt x="89" y="10"/>
                      </a:lnTo>
                      <a:lnTo>
                        <a:pt x="100" y="10"/>
                      </a:lnTo>
                      <a:lnTo>
                        <a:pt x="106" y="31"/>
                      </a:lnTo>
                      <a:lnTo>
                        <a:pt x="158" y="12"/>
                      </a:lnTo>
                      <a:lnTo>
                        <a:pt x="159" y="4"/>
                      </a:lnTo>
                      <a:lnTo>
                        <a:pt x="174" y="0"/>
                      </a:lnTo>
                      <a:lnTo>
                        <a:pt x="202" y="13"/>
                      </a:lnTo>
                      <a:lnTo>
                        <a:pt x="222" y="31"/>
                      </a:lnTo>
                      <a:lnTo>
                        <a:pt x="269" y="191"/>
                      </a:lnTo>
                      <a:lnTo>
                        <a:pt x="301" y="192"/>
                      </a:lnTo>
                      <a:lnTo>
                        <a:pt x="307" y="201"/>
                      </a:lnTo>
                      <a:lnTo>
                        <a:pt x="302" y="207"/>
                      </a:lnTo>
                      <a:lnTo>
                        <a:pt x="326" y="244"/>
                      </a:lnTo>
                      <a:lnTo>
                        <a:pt x="332" y="236"/>
                      </a:lnTo>
                      <a:lnTo>
                        <a:pt x="357" y="261"/>
                      </a:lnTo>
                      <a:lnTo>
                        <a:pt x="347" y="267"/>
                      </a:lnTo>
                      <a:lnTo>
                        <a:pt x="349" y="273"/>
                      </a:lnTo>
                      <a:lnTo>
                        <a:pt x="367" y="273"/>
                      </a:lnTo>
                      <a:lnTo>
                        <a:pt x="354" y="303"/>
                      </a:lnTo>
                      <a:lnTo>
                        <a:pt x="339" y="299"/>
                      </a:lnTo>
                      <a:lnTo>
                        <a:pt x="326" y="311"/>
                      </a:lnTo>
                      <a:lnTo>
                        <a:pt x="327" y="324"/>
                      </a:lnTo>
                      <a:lnTo>
                        <a:pt x="317" y="332"/>
                      </a:lnTo>
                      <a:lnTo>
                        <a:pt x="304" y="327"/>
                      </a:lnTo>
                      <a:lnTo>
                        <a:pt x="305" y="347"/>
                      </a:lnTo>
                      <a:lnTo>
                        <a:pt x="295" y="340"/>
                      </a:lnTo>
                      <a:lnTo>
                        <a:pt x="291" y="362"/>
                      </a:lnTo>
                      <a:lnTo>
                        <a:pt x="274" y="343"/>
                      </a:lnTo>
                      <a:lnTo>
                        <a:pt x="261" y="360"/>
                      </a:lnTo>
                      <a:lnTo>
                        <a:pt x="246" y="368"/>
                      </a:lnTo>
                      <a:lnTo>
                        <a:pt x="243" y="386"/>
                      </a:lnTo>
                      <a:lnTo>
                        <a:pt x="227" y="381"/>
                      </a:lnTo>
                      <a:lnTo>
                        <a:pt x="233" y="367"/>
                      </a:lnTo>
                      <a:lnTo>
                        <a:pt x="222" y="353"/>
                      </a:lnTo>
                      <a:lnTo>
                        <a:pt x="209" y="375"/>
                      </a:lnTo>
                      <a:lnTo>
                        <a:pt x="215" y="421"/>
                      </a:lnTo>
                      <a:lnTo>
                        <a:pt x="207" y="433"/>
                      </a:lnTo>
                      <a:lnTo>
                        <a:pt x="196" y="434"/>
                      </a:lnTo>
                      <a:lnTo>
                        <a:pt x="188" y="432"/>
                      </a:lnTo>
                      <a:lnTo>
                        <a:pt x="175" y="459"/>
                      </a:lnTo>
                      <a:lnTo>
                        <a:pt x="159" y="459"/>
                      </a:lnTo>
                      <a:lnTo>
                        <a:pt x="161" y="482"/>
                      </a:lnTo>
                      <a:lnTo>
                        <a:pt x="150" y="465"/>
                      </a:lnTo>
                      <a:lnTo>
                        <a:pt x="127" y="484"/>
                      </a:lnTo>
                      <a:lnTo>
                        <a:pt x="123" y="499"/>
                      </a:lnTo>
                      <a:lnTo>
                        <a:pt x="131" y="509"/>
                      </a:lnTo>
                      <a:lnTo>
                        <a:pt x="120" y="514"/>
                      </a:lnTo>
                      <a:lnTo>
                        <a:pt x="123" y="531"/>
                      </a:lnTo>
                      <a:lnTo>
                        <a:pt x="112" y="544"/>
                      </a:lnTo>
                      <a:lnTo>
                        <a:pt x="110" y="579"/>
                      </a:lnTo>
                      <a:lnTo>
                        <a:pt x="102" y="579"/>
                      </a:lnTo>
                      <a:lnTo>
                        <a:pt x="69" y="532"/>
                      </a:lnTo>
                      <a:lnTo>
                        <a:pt x="0" y="314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48" name="Freeform 24"/>
                <p:cNvSpPr>
                  <a:spLocks/>
                </p:cNvSpPr>
                <p:nvPr/>
              </p:nvSpPr>
              <p:spPr bwMode="auto">
                <a:xfrm>
                  <a:off x="4961" y="1249"/>
                  <a:ext cx="336" cy="171"/>
                </a:xfrm>
                <a:custGeom>
                  <a:avLst/>
                  <a:gdLst/>
                  <a:ahLst/>
                  <a:cxnLst>
                    <a:cxn ang="0">
                      <a:pos x="0" y="68"/>
                    </a:cxn>
                    <a:cxn ang="0">
                      <a:pos x="0" y="159"/>
                    </a:cxn>
                    <a:cxn ang="0">
                      <a:pos x="156" y="126"/>
                    </a:cxn>
                    <a:cxn ang="0">
                      <a:pos x="184" y="117"/>
                    </a:cxn>
                    <a:cxn ang="0">
                      <a:pos x="194" y="118"/>
                    </a:cxn>
                    <a:cxn ang="0">
                      <a:pos x="207" y="144"/>
                    </a:cxn>
                    <a:cxn ang="0">
                      <a:pos x="225" y="147"/>
                    </a:cxn>
                    <a:cxn ang="0">
                      <a:pos x="234" y="169"/>
                    </a:cxn>
                    <a:cxn ang="0">
                      <a:pos x="246" y="170"/>
                    </a:cxn>
                    <a:cxn ang="0">
                      <a:pos x="249" y="155"/>
                    </a:cxn>
                    <a:cxn ang="0">
                      <a:pos x="258" y="150"/>
                    </a:cxn>
                    <a:cxn ang="0">
                      <a:pos x="262" y="134"/>
                    </a:cxn>
                    <a:cxn ang="0">
                      <a:pos x="267" y="133"/>
                    </a:cxn>
                    <a:cxn ang="0">
                      <a:pos x="274" y="156"/>
                    </a:cxn>
                    <a:cxn ang="0">
                      <a:pos x="290" y="150"/>
                    </a:cxn>
                    <a:cxn ang="0">
                      <a:pos x="293" y="140"/>
                    </a:cxn>
                    <a:cxn ang="0">
                      <a:pos x="313" y="130"/>
                    </a:cxn>
                    <a:cxn ang="0">
                      <a:pos x="326" y="127"/>
                    </a:cxn>
                    <a:cxn ang="0">
                      <a:pos x="335" y="135"/>
                    </a:cxn>
                    <a:cxn ang="0">
                      <a:pos x="332" y="112"/>
                    </a:cxn>
                    <a:cxn ang="0">
                      <a:pos x="316" y="83"/>
                    </a:cxn>
                    <a:cxn ang="0">
                      <a:pos x="305" y="79"/>
                    </a:cxn>
                    <a:cxn ang="0">
                      <a:pos x="295" y="79"/>
                    </a:cxn>
                    <a:cxn ang="0">
                      <a:pos x="297" y="86"/>
                    </a:cxn>
                    <a:cxn ang="0">
                      <a:pos x="304" y="86"/>
                    </a:cxn>
                    <a:cxn ang="0">
                      <a:pos x="311" y="87"/>
                    </a:cxn>
                    <a:cxn ang="0">
                      <a:pos x="319" y="95"/>
                    </a:cxn>
                    <a:cxn ang="0">
                      <a:pos x="323" y="106"/>
                    </a:cxn>
                    <a:cxn ang="0">
                      <a:pos x="318" y="116"/>
                    </a:cxn>
                    <a:cxn ang="0">
                      <a:pos x="292" y="127"/>
                    </a:cxn>
                    <a:cxn ang="0">
                      <a:pos x="278" y="121"/>
                    </a:cxn>
                    <a:cxn ang="0">
                      <a:pos x="271" y="106"/>
                    </a:cxn>
                    <a:cxn ang="0">
                      <a:pos x="258" y="104"/>
                    </a:cxn>
                    <a:cxn ang="0">
                      <a:pos x="260" y="95"/>
                    </a:cxn>
                    <a:cxn ang="0">
                      <a:pos x="247" y="78"/>
                    </a:cxn>
                    <a:cxn ang="0">
                      <a:pos x="228" y="70"/>
                    </a:cxn>
                    <a:cxn ang="0">
                      <a:pos x="228" y="79"/>
                    </a:cxn>
                    <a:cxn ang="0">
                      <a:pos x="217" y="75"/>
                    </a:cxn>
                    <a:cxn ang="0">
                      <a:pos x="213" y="65"/>
                    </a:cxn>
                    <a:cxn ang="0">
                      <a:pos x="215" y="55"/>
                    </a:cxn>
                    <a:cxn ang="0">
                      <a:pos x="226" y="47"/>
                    </a:cxn>
                    <a:cxn ang="0">
                      <a:pos x="222" y="39"/>
                    </a:cxn>
                    <a:cxn ang="0">
                      <a:pos x="237" y="28"/>
                    </a:cxn>
                    <a:cxn ang="0">
                      <a:pos x="222" y="17"/>
                    </a:cxn>
                    <a:cxn ang="0">
                      <a:pos x="215" y="0"/>
                    </a:cxn>
                    <a:cxn ang="0">
                      <a:pos x="184" y="24"/>
                    </a:cxn>
                    <a:cxn ang="0">
                      <a:pos x="72" y="53"/>
                    </a:cxn>
                    <a:cxn ang="0">
                      <a:pos x="0" y="68"/>
                    </a:cxn>
                  </a:cxnLst>
                  <a:rect l="0" t="0" r="r" b="b"/>
                  <a:pathLst>
                    <a:path w="336" h="171">
                      <a:moveTo>
                        <a:pt x="0" y="68"/>
                      </a:moveTo>
                      <a:lnTo>
                        <a:pt x="0" y="159"/>
                      </a:lnTo>
                      <a:lnTo>
                        <a:pt x="156" y="126"/>
                      </a:lnTo>
                      <a:lnTo>
                        <a:pt x="184" y="117"/>
                      </a:lnTo>
                      <a:lnTo>
                        <a:pt x="194" y="118"/>
                      </a:lnTo>
                      <a:lnTo>
                        <a:pt x="207" y="144"/>
                      </a:lnTo>
                      <a:lnTo>
                        <a:pt x="225" y="147"/>
                      </a:lnTo>
                      <a:lnTo>
                        <a:pt x="234" y="169"/>
                      </a:lnTo>
                      <a:lnTo>
                        <a:pt x="246" y="170"/>
                      </a:lnTo>
                      <a:lnTo>
                        <a:pt x="249" y="155"/>
                      </a:lnTo>
                      <a:lnTo>
                        <a:pt x="258" y="150"/>
                      </a:lnTo>
                      <a:lnTo>
                        <a:pt x="262" y="134"/>
                      </a:lnTo>
                      <a:lnTo>
                        <a:pt x="267" y="133"/>
                      </a:lnTo>
                      <a:lnTo>
                        <a:pt x="274" y="156"/>
                      </a:lnTo>
                      <a:lnTo>
                        <a:pt x="290" y="150"/>
                      </a:lnTo>
                      <a:lnTo>
                        <a:pt x="293" y="140"/>
                      </a:lnTo>
                      <a:lnTo>
                        <a:pt x="313" y="130"/>
                      </a:lnTo>
                      <a:lnTo>
                        <a:pt x="326" y="127"/>
                      </a:lnTo>
                      <a:lnTo>
                        <a:pt x="335" y="135"/>
                      </a:lnTo>
                      <a:lnTo>
                        <a:pt x="332" y="112"/>
                      </a:lnTo>
                      <a:lnTo>
                        <a:pt x="316" y="83"/>
                      </a:lnTo>
                      <a:lnTo>
                        <a:pt x="305" y="79"/>
                      </a:lnTo>
                      <a:lnTo>
                        <a:pt x="295" y="79"/>
                      </a:lnTo>
                      <a:lnTo>
                        <a:pt x="297" y="86"/>
                      </a:lnTo>
                      <a:lnTo>
                        <a:pt x="304" y="86"/>
                      </a:lnTo>
                      <a:lnTo>
                        <a:pt x="311" y="87"/>
                      </a:lnTo>
                      <a:lnTo>
                        <a:pt x="319" y="95"/>
                      </a:lnTo>
                      <a:lnTo>
                        <a:pt x="323" y="106"/>
                      </a:lnTo>
                      <a:lnTo>
                        <a:pt x="318" y="116"/>
                      </a:lnTo>
                      <a:lnTo>
                        <a:pt x="292" y="127"/>
                      </a:lnTo>
                      <a:lnTo>
                        <a:pt x="278" y="121"/>
                      </a:lnTo>
                      <a:lnTo>
                        <a:pt x="271" y="106"/>
                      </a:lnTo>
                      <a:lnTo>
                        <a:pt x="258" y="104"/>
                      </a:lnTo>
                      <a:lnTo>
                        <a:pt x="260" y="95"/>
                      </a:lnTo>
                      <a:lnTo>
                        <a:pt x="247" y="78"/>
                      </a:lnTo>
                      <a:lnTo>
                        <a:pt x="228" y="70"/>
                      </a:lnTo>
                      <a:lnTo>
                        <a:pt x="228" y="79"/>
                      </a:lnTo>
                      <a:lnTo>
                        <a:pt x="217" y="75"/>
                      </a:lnTo>
                      <a:lnTo>
                        <a:pt x="213" y="65"/>
                      </a:lnTo>
                      <a:lnTo>
                        <a:pt x="215" y="55"/>
                      </a:lnTo>
                      <a:lnTo>
                        <a:pt x="226" y="47"/>
                      </a:lnTo>
                      <a:lnTo>
                        <a:pt x="222" y="39"/>
                      </a:lnTo>
                      <a:lnTo>
                        <a:pt x="237" y="28"/>
                      </a:lnTo>
                      <a:lnTo>
                        <a:pt x="222" y="17"/>
                      </a:lnTo>
                      <a:lnTo>
                        <a:pt x="215" y="0"/>
                      </a:lnTo>
                      <a:lnTo>
                        <a:pt x="184" y="24"/>
                      </a:lnTo>
                      <a:lnTo>
                        <a:pt x="72" y="53"/>
                      </a:lnTo>
                      <a:lnTo>
                        <a:pt x="0" y="68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49" name="Freeform 25"/>
                <p:cNvSpPr>
                  <a:spLocks/>
                </p:cNvSpPr>
                <p:nvPr/>
              </p:nvSpPr>
              <p:spPr bwMode="auto">
                <a:xfrm>
                  <a:off x="5229" y="1413"/>
                  <a:ext cx="31" cy="26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30" y="11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31" h="26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30" y="11"/>
                      </a:lnTo>
                      <a:lnTo>
                        <a:pt x="0" y="25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50" name="Freeform 26"/>
                <p:cNvSpPr>
                  <a:spLocks/>
                </p:cNvSpPr>
                <p:nvPr/>
              </p:nvSpPr>
              <p:spPr bwMode="auto">
                <a:xfrm>
                  <a:off x="5019" y="953"/>
                  <a:ext cx="163" cy="350"/>
                </a:xfrm>
                <a:custGeom>
                  <a:avLst/>
                  <a:gdLst/>
                  <a:ahLst/>
                  <a:cxnLst>
                    <a:cxn ang="0">
                      <a:pos x="0" y="239"/>
                    </a:cxn>
                    <a:cxn ang="0">
                      <a:pos x="9" y="163"/>
                    </a:cxn>
                    <a:cxn ang="0">
                      <a:pos x="27" y="128"/>
                    </a:cxn>
                    <a:cxn ang="0">
                      <a:pos x="30" y="46"/>
                    </a:cxn>
                    <a:cxn ang="0">
                      <a:pos x="28" y="18"/>
                    </a:cxn>
                    <a:cxn ang="0">
                      <a:pos x="57" y="0"/>
                    </a:cxn>
                    <a:cxn ang="0">
                      <a:pos x="126" y="218"/>
                    </a:cxn>
                    <a:cxn ang="0">
                      <a:pos x="159" y="265"/>
                    </a:cxn>
                    <a:cxn ang="0">
                      <a:pos x="162" y="275"/>
                    </a:cxn>
                    <a:cxn ang="0">
                      <a:pos x="157" y="296"/>
                    </a:cxn>
                    <a:cxn ang="0">
                      <a:pos x="126" y="320"/>
                    </a:cxn>
                    <a:cxn ang="0">
                      <a:pos x="14" y="349"/>
                    </a:cxn>
                    <a:cxn ang="0">
                      <a:pos x="0" y="239"/>
                    </a:cxn>
                  </a:cxnLst>
                  <a:rect l="0" t="0" r="r" b="b"/>
                  <a:pathLst>
                    <a:path w="163" h="350">
                      <a:moveTo>
                        <a:pt x="0" y="239"/>
                      </a:moveTo>
                      <a:lnTo>
                        <a:pt x="9" y="163"/>
                      </a:lnTo>
                      <a:lnTo>
                        <a:pt x="27" y="128"/>
                      </a:lnTo>
                      <a:lnTo>
                        <a:pt x="30" y="46"/>
                      </a:lnTo>
                      <a:lnTo>
                        <a:pt x="28" y="18"/>
                      </a:lnTo>
                      <a:lnTo>
                        <a:pt x="57" y="0"/>
                      </a:lnTo>
                      <a:lnTo>
                        <a:pt x="126" y="218"/>
                      </a:lnTo>
                      <a:lnTo>
                        <a:pt x="159" y="265"/>
                      </a:lnTo>
                      <a:lnTo>
                        <a:pt x="162" y="275"/>
                      </a:lnTo>
                      <a:lnTo>
                        <a:pt x="157" y="296"/>
                      </a:lnTo>
                      <a:lnTo>
                        <a:pt x="126" y="320"/>
                      </a:lnTo>
                      <a:lnTo>
                        <a:pt x="14" y="349"/>
                      </a:lnTo>
                      <a:lnTo>
                        <a:pt x="0" y="239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51" name="Freeform 27"/>
                <p:cNvSpPr>
                  <a:spLocks/>
                </p:cNvSpPr>
                <p:nvPr/>
              </p:nvSpPr>
              <p:spPr bwMode="auto">
                <a:xfrm>
                  <a:off x="4888" y="999"/>
                  <a:ext cx="162" cy="319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25" y="131"/>
                    </a:cxn>
                    <a:cxn ang="0">
                      <a:pos x="31" y="189"/>
                    </a:cxn>
                    <a:cxn ang="0">
                      <a:pos x="58" y="248"/>
                    </a:cxn>
                    <a:cxn ang="0">
                      <a:pos x="73" y="318"/>
                    </a:cxn>
                    <a:cxn ang="0">
                      <a:pos x="145" y="303"/>
                    </a:cxn>
                    <a:cxn ang="0">
                      <a:pos x="131" y="193"/>
                    </a:cxn>
                    <a:cxn ang="0">
                      <a:pos x="140" y="117"/>
                    </a:cxn>
                    <a:cxn ang="0">
                      <a:pos x="158" y="82"/>
                    </a:cxn>
                    <a:cxn ang="0">
                      <a:pos x="161" y="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162" h="319">
                      <a:moveTo>
                        <a:pt x="0" y="40"/>
                      </a:moveTo>
                      <a:lnTo>
                        <a:pt x="25" y="131"/>
                      </a:lnTo>
                      <a:lnTo>
                        <a:pt x="31" y="189"/>
                      </a:lnTo>
                      <a:lnTo>
                        <a:pt x="58" y="248"/>
                      </a:lnTo>
                      <a:lnTo>
                        <a:pt x="73" y="318"/>
                      </a:lnTo>
                      <a:lnTo>
                        <a:pt x="145" y="303"/>
                      </a:lnTo>
                      <a:lnTo>
                        <a:pt x="131" y="193"/>
                      </a:lnTo>
                      <a:lnTo>
                        <a:pt x="140" y="117"/>
                      </a:lnTo>
                      <a:lnTo>
                        <a:pt x="158" y="82"/>
                      </a:lnTo>
                      <a:lnTo>
                        <a:pt x="161" y="0"/>
                      </a:lnTo>
                      <a:lnTo>
                        <a:pt x="0" y="40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2398422" y="1409074"/>
            <a:ext cx="2886023" cy="3152931"/>
            <a:chOff x="1250" y="953"/>
            <a:chExt cx="1680" cy="1814"/>
          </a:xfrm>
          <a:solidFill>
            <a:srgbClr val="669900">
              <a:alpha val="72157"/>
            </a:srgbClr>
          </a:solidFill>
        </p:grpSpPr>
        <p:sp>
          <p:nvSpPr>
            <p:cNvPr id="26674" name="Freeform 50"/>
            <p:cNvSpPr>
              <a:spLocks/>
            </p:cNvSpPr>
            <p:nvPr/>
          </p:nvSpPr>
          <p:spPr bwMode="auto">
            <a:xfrm>
              <a:off x="1250" y="2146"/>
              <a:ext cx="589" cy="621"/>
            </a:xfrm>
            <a:custGeom>
              <a:avLst/>
              <a:gdLst/>
              <a:ahLst/>
              <a:cxnLst>
                <a:cxn ang="0">
                  <a:pos x="0" y="541"/>
                </a:cxn>
                <a:cxn ang="0">
                  <a:pos x="43" y="504"/>
                </a:cxn>
                <a:cxn ang="0">
                  <a:pos x="26" y="473"/>
                </a:cxn>
                <a:cxn ang="0">
                  <a:pos x="35" y="430"/>
                </a:cxn>
                <a:cxn ang="0">
                  <a:pos x="80" y="355"/>
                </a:cxn>
                <a:cxn ang="0">
                  <a:pos x="113" y="334"/>
                </a:cxn>
                <a:cxn ang="0">
                  <a:pos x="93" y="308"/>
                </a:cxn>
                <a:cxn ang="0">
                  <a:pos x="81" y="234"/>
                </a:cxn>
                <a:cxn ang="0">
                  <a:pos x="95" y="102"/>
                </a:cxn>
                <a:cxn ang="0">
                  <a:pos x="118" y="95"/>
                </a:cxn>
                <a:cxn ang="0">
                  <a:pos x="157" y="117"/>
                </a:cxn>
                <a:cxn ang="0">
                  <a:pos x="190" y="0"/>
                </a:cxn>
                <a:cxn ang="0">
                  <a:pos x="684" y="84"/>
                </a:cxn>
                <a:cxn ang="0">
                  <a:pos x="580" y="792"/>
                </a:cxn>
                <a:cxn ang="0">
                  <a:pos x="429" y="768"/>
                </a:cxn>
                <a:cxn ang="0">
                  <a:pos x="334" y="742"/>
                </a:cxn>
                <a:cxn ang="0">
                  <a:pos x="140" y="627"/>
                </a:cxn>
                <a:cxn ang="0">
                  <a:pos x="0" y="541"/>
                </a:cxn>
              </a:cxnLst>
              <a:rect l="0" t="0" r="r" b="b"/>
              <a:pathLst>
                <a:path w="685" h="793">
                  <a:moveTo>
                    <a:pt x="0" y="541"/>
                  </a:moveTo>
                  <a:lnTo>
                    <a:pt x="43" y="504"/>
                  </a:lnTo>
                  <a:lnTo>
                    <a:pt x="26" y="473"/>
                  </a:lnTo>
                  <a:lnTo>
                    <a:pt x="35" y="430"/>
                  </a:lnTo>
                  <a:lnTo>
                    <a:pt x="80" y="355"/>
                  </a:lnTo>
                  <a:lnTo>
                    <a:pt x="113" y="334"/>
                  </a:lnTo>
                  <a:lnTo>
                    <a:pt x="93" y="308"/>
                  </a:lnTo>
                  <a:lnTo>
                    <a:pt x="81" y="234"/>
                  </a:lnTo>
                  <a:lnTo>
                    <a:pt x="95" y="102"/>
                  </a:lnTo>
                  <a:lnTo>
                    <a:pt x="118" y="95"/>
                  </a:lnTo>
                  <a:lnTo>
                    <a:pt x="157" y="117"/>
                  </a:lnTo>
                  <a:lnTo>
                    <a:pt x="190" y="0"/>
                  </a:lnTo>
                  <a:lnTo>
                    <a:pt x="684" y="84"/>
                  </a:lnTo>
                  <a:lnTo>
                    <a:pt x="580" y="792"/>
                  </a:lnTo>
                  <a:lnTo>
                    <a:pt x="429" y="768"/>
                  </a:lnTo>
                  <a:lnTo>
                    <a:pt x="334" y="742"/>
                  </a:lnTo>
                  <a:lnTo>
                    <a:pt x="140" y="627"/>
                  </a:lnTo>
                  <a:lnTo>
                    <a:pt x="0" y="541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1502" y="953"/>
              <a:ext cx="882" cy="511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18" y="165"/>
                </a:cxn>
                <a:cxn ang="0">
                  <a:pos x="19" y="193"/>
                </a:cxn>
                <a:cxn ang="0">
                  <a:pos x="9" y="197"/>
                </a:cxn>
                <a:cxn ang="0">
                  <a:pos x="40" y="227"/>
                </a:cxn>
                <a:cxn ang="0">
                  <a:pos x="72" y="304"/>
                </a:cxn>
                <a:cxn ang="0">
                  <a:pos x="83" y="301"/>
                </a:cxn>
                <a:cxn ang="0">
                  <a:pos x="84" y="312"/>
                </a:cxn>
                <a:cxn ang="0">
                  <a:pos x="99" y="316"/>
                </a:cxn>
                <a:cxn ang="0">
                  <a:pos x="110" y="318"/>
                </a:cxn>
                <a:cxn ang="0">
                  <a:pos x="83" y="374"/>
                </a:cxn>
                <a:cxn ang="0">
                  <a:pos x="87" y="412"/>
                </a:cxn>
                <a:cxn ang="0">
                  <a:pos x="65" y="448"/>
                </a:cxn>
                <a:cxn ang="0">
                  <a:pos x="79" y="465"/>
                </a:cxn>
                <a:cxn ang="0">
                  <a:pos x="120" y="441"/>
                </a:cxn>
                <a:cxn ang="0">
                  <a:pos x="150" y="564"/>
                </a:cxn>
                <a:cxn ang="0">
                  <a:pos x="168" y="569"/>
                </a:cxn>
                <a:cxn ang="0">
                  <a:pos x="172" y="607"/>
                </a:cxn>
                <a:cxn ang="0">
                  <a:pos x="187" y="623"/>
                </a:cxn>
                <a:cxn ang="0">
                  <a:pos x="200" y="609"/>
                </a:cxn>
                <a:cxn ang="0">
                  <a:pos x="227" y="621"/>
                </a:cxn>
                <a:cxn ang="0">
                  <a:pos x="243" y="607"/>
                </a:cxn>
                <a:cxn ang="0">
                  <a:pos x="299" y="620"/>
                </a:cxn>
                <a:cxn ang="0">
                  <a:pos x="311" y="622"/>
                </a:cxn>
                <a:cxn ang="0">
                  <a:pos x="324" y="598"/>
                </a:cxn>
                <a:cxn ang="0">
                  <a:pos x="346" y="637"/>
                </a:cxn>
                <a:cxn ang="0">
                  <a:pos x="358" y="575"/>
                </a:cxn>
                <a:cxn ang="0">
                  <a:pos x="635" y="616"/>
                </a:cxn>
                <a:cxn ang="0">
                  <a:pos x="980" y="651"/>
                </a:cxn>
                <a:cxn ang="0">
                  <a:pos x="990" y="534"/>
                </a:cxn>
                <a:cxn ang="0">
                  <a:pos x="1025" y="153"/>
                </a:cxn>
                <a:cxn ang="0">
                  <a:pos x="571" y="99"/>
                </a:cxn>
                <a:cxn ang="0">
                  <a:pos x="344" y="62"/>
                </a:cxn>
                <a:cxn ang="0">
                  <a:pos x="27" y="0"/>
                </a:cxn>
                <a:cxn ang="0">
                  <a:pos x="0" y="122"/>
                </a:cxn>
              </a:cxnLst>
              <a:rect l="0" t="0" r="r" b="b"/>
              <a:pathLst>
                <a:path w="1026" h="652">
                  <a:moveTo>
                    <a:pt x="0" y="122"/>
                  </a:moveTo>
                  <a:lnTo>
                    <a:pt x="18" y="165"/>
                  </a:lnTo>
                  <a:lnTo>
                    <a:pt x="19" y="193"/>
                  </a:lnTo>
                  <a:lnTo>
                    <a:pt x="9" y="197"/>
                  </a:lnTo>
                  <a:lnTo>
                    <a:pt x="40" y="227"/>
                  </a:lnTo>
                  <a:lnTo>
                    <a:pt x="72" y="304"/>
                  </a:lnTo>
                  <a:lnTo>
                    <a:pt x="83" y="301"/>
                  </a:lnTo>
                  <a:lnTo>
                    <a:pt x="84" y="312"/>
                  </a:lnTo>
                  <a:lnTo>
                    <a:pt x="99" y="316"/>
                  </a:lnTo>
                  <a:lnTo>
                    <a:pt x="110" y="318"/>
                  </a:lnTo>
                  <a:lnTo>
                    <a:pt x="83" y="374"/>
                  </a:lnTo>
                  <a:lnTo>
                    <a:pt x="87" y="412"/>
                  </a:lnTo>
                  <a:lnTo>
                    <a:pt x="65" y="448"/>
                  </a:lnTo>
                  <a:lnTo>
                    <a:pt x="79" y="465"/>
                  </a:lnTo>
                  <a:lnTo>
                    <a:pt x="120" y="441"/>
                  </a:lnTo>
                  <a:lnTo>
                    <a:pt x="150" y="564"/>
                  </a:lnTo>
                  <a:lnTo>
                    <a:pt x="168" y="569"/>
                  </a:lnTo>
                  <a:lnTo>
                    <a:pt x="172" y="607"/>
                  </a:lnTo>
                  <a:lnTo>
                    <a:pt x="187" y="623"/>
                  </a:lnTo>
                  <a:lnTo>
                    <a:pt x="200" y="609"/>
                  </a:lnTo>
                  <a:lnTo>
                    <a:pt x="227" y="621"/>
                  </a:lnTo>
                  <a:lnTo>
                    <a:pt x="243" y="607"/>
                  </a:lnTo>
                  <a:lnTo>
                    <a:pt x="299" y="620"/>
                  </a:lnTo>
                  <a:lnTo>
                    <a:pt x="311" y="622"/>
                  </a:lnTo>
                  <a:lnTo>
                    <a:pt x="324" y="598"/>
                  </a:lnTo>
                  <a:lnTo>
                    <a:pt x="346" y="637"/>
                  </a:lnTo>
                  <a:lnTo>
                    <a:pt x="358" y="575"/>
                  </a:lnTo>
                  <a:lnTo>
                    <a:pt x="635" y="616"/>
                  </a:lnTo>
                  <a:lnTo>
                    <a:pt x="980" y="651"/>
                  </a:lnTo>
                  <a:lnTo>
                    <a:pt x="990" y="534"/>
                  </a:lnTo>
                  <a:lnTo>
                    <a:pt x="1025" y="153"/>
                  </a:lnTo>
                  <a:lnTo>
                    <a:pt x="571" y="99"/>
                  </a:lnTo>
                  <a:lnTo>
                    <a:pt x="344" y="62"/>
                  </a:lnTo>
                  <a:lnTo>
                    <a:pt x="27" y="0"/>
                  </a:lnTo>
                  <a:lnTo>
                    <a:pt x="0" y="122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2353" y="1073"/>
              <a:ext cx="568" cy="326"/>
            </a:xfrm>
            <a:custGeom>
              <a:avLst/>
              <a:gdLst/>
              <a:ahLst/>
              <a:cxnLst>
                <a:cxn ang="0">
                  <a:pos x="0" y="381"/>
                </a:cxn>
                <a:cxn ang="0">
                  <a:pos x="35" y="0"/>
                </a:cxn>
                <a:cxn ang="0">
                  <a:pos x="360" y="22"/>
                </a:cxn>
                <a:cxn ang="0">
                  <a:pos x="609" y="30"/>
                </a:cxn>
                <a:cxn ang="0">
                  <a:pos x="614" y="135"/>
                </a:cxn>
                <a:cxn ang="0">
                  <a:pos x="639" y="218"/>
                </a:cxn>
                <a:cxn ang="0">
                  <a:pos x="642" y="327"/>
                </a:cxn>
                <a:cxn ang="0">
                  <a:pos x="660" y="415"/>
                </a:cxn>
                <a:cxn ang="0">
                  <a:pos x="313" y="404"/>
                </a:cxn>
                <a:cxn ang="0">
                  <a:pos x="0" y="381"/>
                </a:cxn>
              </a:cxnLst>
              <a:rect l="0" t="0" r="r" b="b"/>
              <a:pathLst>
                <a:path w="661" h="416">
                  <a:moveTo>
                    <a:pt x="0" y="381"/>
                  </a:moveTo>
                  <a:lnTo>
                    <a:pt x="35" y="0"/>
                  </a:lnTo>
                  <a:lnTo>
                    <a:pt x="360" y="22"/>
                  </a:lnTo>
                  <a:lnTo>
                    <a:pt x="609" y="30"/>
                  </a:lnTo>
                  <a:lnTo>
                    <a:pt x="614" y="135"/>
                  </a:lnTo>
                  <a:lnTo>
                    <a:pt x="639" y="218"/>
                  </a:lnTo>
                  <a:lnTo>
                    <a:pt x="642" y="327"/>
                  </a:lnTo>
                  <a:lnTo>
                    <a:pt x="660" y="415"/>
                  </a:lnTo>
                  <a:lnTo>
                    <a:pt x="313" y="404"/>
                  </a:lnTo>
                  <a:lnTo>
                    <a:pt x="0" y="381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2324" y="1371"/>
              <a:ext cx="606" cy="371"/>
            </a:xfrm>
            <a:custGeom>
              <a:avLst/>
              <a:gdLst/>
              <a:ahLst/>
              <a:cxnLst>
                <a:cxn ang="0">
                  <a:pos x="0" y="370"/>
                </a:cxn>
                <a:cxn ang="0">
                  <a:pos x="24" y="117"/>
                </a:cxn>
                <a:cxn ang="0">
                  <a:pos x="34" y="0"/>
                </a:cxn>
                <a:cxn ang="0">
                  <a:pos x="347" y="23"/>
                </a:cxn>
                <a:cxn ang="0">
                  <a:pos x="694" y="34"/>
                </a:cxn>
                <a:cxn ang="0">
                  <a:pos x="671" y="78"/>
                </a:cxn>
                <a:cxn ang="0">
                  <a:pos x="704" y="112"/>
                </a:cxn>
                <a:cxn ang="0">
                  <a:pos x="702" y="343"/>
                </a:cxn>
                <a:cxn ang="0">
                  <a:pos x="689" y="342"/>
                </a:cxn>
                <a:cxn ang="0">
                  <a:pos x="690" y="372"/>
                </a:cxn>
                <a:cxn ang="0">
                  <a:pos x="701" y="395"/>
                </a:cxn>
                <a:cxn ang="0">
                  <a:pos x="694" y="418"/>
                </a:cxn>
                <a:cxn ang="0">
                  <a:pos x="700" y="472"/>
                </a:cxn>
                <a:cxn ang="0">
                  <a:pos x="685" y="467"/>
                </a:cxn>
                <a:cxn ang="0">
                  <a:pos x="668" y="445"/>
                </a:cxn>
                <a:cxn ang="0">
                  <a:pos x="633" y="431"/>
                </a:cxn>
                <a:cxn ang="0">
                  <a:pos x="605" y="425"/>
                </a:cxn>
                <a:cxn ang="0">
                  <a:pos x="544" y="427"/>
                </a:cxn>
                <a:cxn ang="0">
                  <a:pos x="510" y="401"/>
                </a:cxn>
                <a:cxn ang="0">
                  <a:pos x="0" y="370"/>
                </a:cxn>
              </a:cxnLst>
              <a:rect l="0" t="0" r="r" b="b"/>
              <a:pathLst>
                <a:path w="705" h="473">
                  <a:moveTo>
                    <a:pt x="0" y="370"/>
                  </a:moveTo>
                  <a:lnTo>
                    <a:pt x="24" y="117"/>
                  </a:lnTo>
                  <a:lnTo>
                    <a:pt x="34" y="0"/>
                  </a:lnTo>
                  <a:lnTo>
                    <a:pt x="347" y="23"/>
                  </a:lnTo>
                  <a:lnTo>
                    <a:pt x="694" y="34"/>
                  </a:lnTo>
                  <a:lnTo>
                    <a:pt x="671" y="78"/>
                  </a:lnTo>
                  <a:lnTo>
                    <a:pt x="704" y="112"/>
                  </a:lnTo>
                  <a:lnTo>
                    <a:pt x="702" y="343"/>
                  </a:lnTo>
                  <a:lnTo>
                    <a:pt x="689" y="342"/>
                  </a:lnTo>
                  <a:lnTo>
                    <a:pt x="690" y="372"/>
                  </a:lnTo>
                  <a:lnTo>
                    <a:pt x="701" y="395"/>
                  </a:lnTo>
                  <a:lnTo>
                    <a:pt x="694" y="418"/>
                  </a:lnTo>
                  <a:lnTo>
                    <a:pt x="700" y="472"/>
                  </a:lnTo>
                  <a:lnTo>
                    <a:pt x="685" y="467"/>
                  </a:lnTo>
                  <a:lnTo>
                    <a:pt x="668" y="445"/>
                  </a:lnTo>
                  <a:lnTo>
                    <a:pt x="633" y="431"/>
                  </a:lnTo>
                  <a:lnTo>
                    <a:pt x="605" y="425"/>
                  </a:lnTo>
                  <a:lnTo>
                    <a:pt x="544" y="427"/>
                  </a:lnTo>
                  <a:lnTo>
                    <a:pt x="510" y="401"/>
                  </a:lnTo>
                  <a:lnTo>
                    <a:pt x="0" y="370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78" name="Freeform 54"/>
            <p:cNvSpPr>
              <a:spLocks/>
            </p:cNvSpPr>
            <p:nvPr/>
          </p:nvSpPr>
          <p:spPr bwMode="auto">
            <a:xfrm>
              <a:off x="1412" y="1657"/>
              <a:ext cx="501" cy="555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127" y="0"/>
                </a:cxn>
                <a:cxn ang="0">
                  <a:pos x="410" y="49"/>
                </a:cxn>
                <a:cxn ang="0">
                  <a:pos x="388" y="175"/>
                </a:cxn>
                <a:cxn ang="0">
                  <a:pos x="582" y="203"/>
                </a:cxn>
                <a:cxn ang="0">
                  <a:pos x="509" y="707"/>
                </a:cxn>
                <a:cxn ang="0">
                  <a:pos x="0" y="623"/>
                </a:cxn>
              </a:cxnLst>
              <a:rect l="0" t="0" r="r" b="b"/>
              <a:pathLst>
                <a:path w="583" h="708">
                  <a:moveTo>
                    <a:pt x="0" y="623"/>
                  </a:moveTo>
                  <a:lnTo>
                    <a:pt x="127" y="0"/>
                  </a:lnTo>
                  <a:lnTo>
                    <a:pt x="410" y="49"/>
                  </a:lnTo>
                  <a:lnTo>
                    <a:pt x="388" y="175"/>
                  </a:lnTo>
                  <a:lnTo>
                    <a:pt x="582" y="203"/>
                  </a:lnTo>
                  <a:lnTo>
                    <a:pt x="509" y="707"/>
                  </a:lnTo>
                  <a:lnTo>
                    <a:pt x="0" y="623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1737" y="1404"/>
              <a:ext cx="608" cy="456"/>
            </a:xfrm>
            <a:custGeom>
              <a:avLst/>
              <a:gdLst/>
              <a:ahLst/>
              <a:cxnLst>
                <a:cxn ang="0">
                  <a:pos x="0" y="499"/>
                </a:cxn>
                <a:cxn ang="0">
                  <a:pos x="21" y="373"/>
                </a:cxn>
                <a:cxn ang="0">
                  <a:pos x="72" y="62"/>
                </a:cxn>
                <a:cxn ang="0">
                  <a:pos x="84" y="0"/>
                </a:cxn>
                <a:cxn ang="0">
                  <a:pos x="361" y="41"/>
                </a:cxn>
                <a:cxn ang="0">
                  <a:pos x="706" y="76"/>
                </a:cxn>
                <a:cxn ang="0">
                  <a:pos x="682" y="329"/>
                </a:cxn>
                <a:cxn ang="0">
                  <a:pos x="658" y="581"/>
                </a:cxn>
                <a:cxn ang="0">
                  <a:pos x="188" y="527"/>
                </a:cxn>
                <a:cxn ang="0">
                  <a:pos x="0" y="499"/>
                </a:cxn>
              </a:cxnLst>
              <a:rect l="0" t="0" r="r" b="b"/>
              <a:pathLst>
                <a:path w="707" h="582">
                  <a:moveTo>
                    <a:pt x="0" y="499"/>
                  </a:moveTo>
                  <a:lnTo>
                    <a:pt x="21" y="373"/>
                  </a:lnTo>
                  <a:lnTo>
                    <a:pt x="72" y="62"/>
                  </a:lnTo>
                  <a:lnTo>
                    <a:pt x="84" y="0"/>
                  </a:lnTo>
                  <a:lnTo>
                    <a:pt x="361" y="41"/>
                  </a:lnTo>
                  <a:lnTo>
                    <a:pt x="706" y="76"/>
                  </a:lnTo>
                  <a:lnTo>
                    <a:pt x="682" y="329"/>
                  </a:lnTo>
                  <a:lnTo>
                    <a:pt x="658" y="581"/>
                  </a:lnTo>
                  <a:lnTo>
                    <a:pt x="188" y="527"/>
                  </a:lnTo>
                  <a:lnTo>
                    <a:pt x="0" y="499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56"/>
          <p:cNvGrpSpPr>
            <a:grpSpLocks/>
          </p:cNvGrpSpPr>
          <p:nvPr/>
        </p:nvGrpSpPr>
        <p:grpSpPr bwMode="auto">
          <a:xfrm>
            <a:off x="5875658" y="4224730"/>
            <a:ext cx="1573212" cy="1281113"/>
            <a:chOff x="3431" y="2247"/>
            <a:chExt cx="882" cy="68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6681" name="Freeform 57"/>
            <p:cNvSpPr>
              <a:spLocks/>
            </p:cNvSpPr>
            <p:nvPr/>
          </p:nvSpPr>
          <p:spPr bwMode="auto">
            <a:xfrm>
              <a:off x="3615" y="2446"/>
              <a:ext cx="330" cy="486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9" y="34"/>
                </a:cxn>
                <a:cxn ang="0">
                  <a:pos x="0" y="417"/>
                </a:cxn>
                <a:cxn ang="0">
                  <a:pos x="24" y="602"/>
                </a:cxn>
                <a:cxn ang="0">
                  <a:pos x="51" y="609"/>
                </a:cxn>
                <a:cxn ang="0">
                  <a:pos x="61" y="551"/>
                </a:cxn>
                <a:cxn ang="0">
                  <a:pos x="71" y="566"/>
                </a:cxn>
                <a:cxn ang="0">
                  <a:pos x="73" y="594"/>
                </a:cxn>
                <a:cxn ang="0">
                  <a:pos x="89" y="607"/>
                </a:cxn>
                <a:cxn ang="0">
                  <a:pos x="66" y="620"/>
                </a:cxn>
                <a:cxn ang="0">
                  <a:pos x="120" y="606"/>
                </a:cxn>
                <a:cxn ang="0">
                  <a:pos x="130" y="588"/>
                </a:cxn>
                <a:cxn ang="0">
                  <a:pos x="122" y="579"/>
                </a:cxn>
                <a:cxn ang="0">
                  <a:pos x="128" y="564"/>
                </a:cxn>
                <a:cxn ang="0">
                  <a:pos x="101" y="539"/>
                </a:cxn>
                <a:cxn ang="0">
                  <a:pos x="103" y="520"/>
                </a:cxn>
                <a:cxn ang="0">
                  <a:pos x="382" y="495"/>
                </a:cxn>
                <a:cxn ang="0">
                  <a:pos x="358" y="396"/>
                </a:cxn>
                <a:cxn ang="0">
                  <a:pos x="362" y="361"/>
                </a:cxn>
                <a:cxn ang="0">
                  <a:pos x="373" y="339"/>
                </a:cxn>
                <a:cxn ang="0">
                  <a:pos x="364" y="305"/>
                </a:cxn>
                <a:cxn ang="0">
                  <a:pos x="337" y="262"/>
                </a:cxn>
                <a:cxn ang="0">
                  <a:pos x="265" y="0"/>
                </a:cxn>
                <a:cxn ang="0">
                  <a:pos x="0" y="23"/>
                </a:cxn>
              </a:cxnLst>
              <a:rect l="0" t="0" r="r" b="b"/>
              <a:pathLst>
                <a:path w="383" h="621">
                  <a:moveTo>
                    <a:pt x="0" y="23"/>
                  </a:moveTo>
                  <a:lnTo>
                    <a:pt x="9" y="34"/>
                  </a:lnTo>
                  <a:lnTo>
                    <a:pt x="0" y="417"/>
                  </a:lnTo>
                  <a:lnTo>
                    <a:pt x="24" y="602"/>
                  </a:lnTo>
                  <a:lnTo>
                    <a:pt x="51" y="609"/>
                  </a:lnTo>
                  <a:lnTo>
                    <a:pt x="61" y="551"/>
                  </a:lnTo>
                  <a:lnTo>
                    <a:pt x="71" y="566"/>
                  </a:lnTo>
                  <a:lnTo>
                    <a:pt x="73" y="594"/>
                  </a:lnTo>
                  <a:lnTo>
                    <a:pt x="89" y="607"/>
                  </a:lnTo>
                  <a:lnTo>
                    <a:pt x="66" y="620"/>
                  </a:lnTo>
                  <a:lnTo>
                    <a:pt x="120" y="606"/>
                  </a:lnTo>
                  <a:lnTo>
                    <a:pt x="130" y="588"/>
                  </a:lnTo>
                  <a:lnTo>
                    <a:pt x="122" y="579"/>
                  </a:lnTo>
                  <a:lnTo>
                    <a:pt x="128" y="564"/>
                  </a:lnTo>
                  <a:lnTo>
                    <a:pt x="101" y="539"/>
                  </a:lnTo>
                  <a:lnTo>
                    <a:pt x="103" y="520"/>
                  </a:lnTo>
                  <a:lnTo>
                    <a:pt x="382" y="495"/>
                  </a:lnTo>
                  <a:lnTo>
                    <a:pt x="358" y="396"/>
                  </a:lnTo>
                  <a:lnTo>
                    <a:pt x="362" y="361"/>
                  </a:lnTo>
                  <a:lnTo>
                    <a:pt x="373" y="339"/>
                  </a:lnTo>
                  <a:lnTo>
                    <a:pt x="364" y="305"/>
                  </a:lnTo>
                  <a:lnTo>
                    <a:pt x="337" y="262"/>
                  </a:lnTo>
                  <a:lnTo>
                    <a:pt x="265" y="0"/>
                  </a:lnTo>
                  <a:lnTo>
                    <a:pt x="0" y="23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82" name="Freeform 58"/>
            <p:cNvSpPr>
              <a:spLocks/>
            </p:cNvSpPr>
            <p:nvPr/>
          </p:nvSpPr>
          <p:spPr bwMode="auto">
            <a:xfrm>
              <a:off x="3843" y="2422"/>
              <a:ext cx="470" cy="443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72" y="293"/>
                </a:cxn>
                <a:cxn ang="0">
                  <a:pos x="99" y="336"/>
                </a:cxn>
                <a:cxn ang="0">
                  <a:pos x="108" y="370"/>
                </a:cxn>
                <a:cxn ang="0">
                  <a:pos x="97" y="392"/>
                </a:cxn>
                <a:cxn ang="0">
                  <a:pos x="93" y="427"/>
                </a:cxn>
                <a:cxn ang="0">
                  <a:pos x="117" y="526"/>
                </a:cxn>
                <a:cxn ang="0">
                  <a:pos x="137" y="559"/>
                </a:cxn>
                <a:cxn ang="0">
                  <a:pos x="425" y="542"/>
                </a:cxn>
                <a:cxn ang="0">
                  <a:pos x="428" y="564"/>
                </a:cxn>
                <a:cxn ang="0">
                  <a:pos x="447" y="565"/>
                </a:cxn>
                <a:cxn ang="0">
                  <a:pos x="439" y="518"/>
                </a:cxn>
                <a:cxn ang="0">
                  <a:pos x="451" y="505"/>
                </a:cxn>
                <a:cxn ang="0">
                  <a:pos x="493" y="513"/>
                </a:cxn>
                <a:cxn ang="0">
                  <a:pos x="500" y="480"/>
                </a:cxn>
                <a:cxn ang="0">
                  <a:pos x="493" y="477"/>
                </a:cxn>
                <a:cxn ang="0">
                  <a:pos x="503" y="469"/>
                </a:cxn>
                <a:cxn ang="0">
                  <a:pos x="488" y="461"/>
                </a:cxn>
                <a:cxn ang="0">
                  <a:pos x="496" y="450"/>
                </a:cxn>
                <a:cxn ang="0">
                  <a:pos x="494" y="435"/>
                </a:cxn>
                <a:cxn ang="0">
                  <a:pos x="513" y="422"/>
                </a:cxn>
                <a:cxn ang="0">
                  <a:pos x="507" y="406"/>
                </a:cxn>
                <a:cxn ang="0">
                  <a:pos x="515" y="400"/>
                </a:cxn>
                <a:cxn ang="0">
                  <a:pos x="520" y="385"/>
                </a:cxn>
                <a:cxn ang="0">
                  <a:pos x="513" y="380"/>
                </a:cxn>
                <a:cxn ang="0">
                  <a:pos x="527" y="370"/>
                </a:cxn>
                <a:cxn ang="0">
                  <a:pos x="519" y="359"/>
                </a:cxn>
                <a:cxn ang="0">
                  <a:pos x="532" y="359"/>
                </a:cxn>
                <a:cxn ang="0">
                  <a:pos x="545" y="342"/>
                </a:cxn>
                <a:cxn ang="0">
                  <a:pos x="539" y="336"/>
                </a:cxn>
                <a:cxn ang="0">
                  <a:pos x="521" y="334"/>
                </a:cxn>
                <a:cxn ang="0">
                  <a:pos x="508" y="317"/>
                </a:cxn>
                <a:cxn ang="0">
                  <a:pos x="487" y="279"/>
                </a:cxn>
                <a:cxn ang="0">
                  <a:pos x="474" y="274"/>
                </a:cxn>
                <a:cxn ang="0">
                  <a:pos x="450" y="223"/>
                </a:cxn>
                <a:cxn ang="0">
                  <a:pos x="415" y="201"/>
                </a:cxn>
                <a:cxn ang="0">
                  <a:pos x="390" y="166"/>
                </a:cxn>
                <a:cxn ang="0">
                  <a:pos x="330" y="121"/>
                </a:cxn>
                <a:cxn ang="0">
                  <a:pos x="299" y="81"/>
                </a:cxn>
                <a:cxn ang="0">
                  <a:pos x="234" y="40"/>
                </a:cxn>
                <a:cxn ang="0">
                  <a:pos x="254" y="0"/>
                </a:cxn>
                <a:cxn ang="0">
                  <a:pos x="131" y="14"/>
                </a:cxn>
                <a:cxn ang="0">
                  <a:pos x="0" y="31"/>
                </a:cxn>
              </a:cxnLst>
              <a:rect l="0" t="0" r="r" b="b"/>
              <a:pathLst>
                <a:path w="546" h="566">
                  <a:moveTo>
                    <a:pt x="0" y="31"/>
                  </a:moveTo>
                  <a:lnTo>
                    <a:pt x="72" y="293"/>
                  </a:lnTo>
                  <a:lnTo>
                    <a:pt x="99" y="336"/>
                  </a:lnTo>
                  <a:lnTo>
                    <a:pt x="108" y="370"/>
                  </a:lnTo>
                  <a:lnTo>
                    <a:pt x="97" y="392"/>
                  </a:lnTo>
                  <a:lnTo>
                    <a:pt x="93" y="427"/>
                  </a:lnTo>
                  <a:lnTo>
                    <a:pt x="117" y="526"/>
                  </a:lnTo>
                  <a:lnTo>
                    <a:pt x="137" y="559"/>
                  </a:lnTo>
                  <a:lnTo>
                    <a:pt x="425" y="542"/>
                  </a:lnTo>
                  <a:lnTo>
                    <a:pt x="428" y="564"/>
                  </a:lnTo>
                  <a:lnTo>
                    <a:pt x="447" y="565"/>
                  </a:lnTo>
                  <a:lnTo>
                    <a:pt x="439" y="518"/>
                  </a:lnTo>
                  <a:lnTo>
                    <a:pt x="451" y="505"/>
                  </a:lnTo>
                  <a:lnTo>
                    <a:pt x="493" y="513"/>
                  </a:lnTo>
                  <a:lnTo>
                    <a:pt x="500" y="480"/>
                  </a:lnTo>
                  <a:lnTo>
                    <a:pt x="493" y="477"/>
                  </a:lnTo>
                  <a:lnTo>
                    <a:pt x="503" y="469"/>
                  </a:lnTo>
                  <a:lnTo>
                    <a:pt x="488" y="461"/>
                  </a:lnTo>
                  <a:lnTo>
                    <a:pt x="496" y="450"/>
                  </a:lnTo>
                  <a:lnTo>
                    <a:pt x="494" y="435"/>
                  </a:lnTo>
                  <a:lnTo>
                    <a:pt x="513" y="422"/>
                  </a:lnTo>
                  <a:lnTo>
                    <a:pt x="507" y="406"/>
                  </a:lnTo>
                  <a:lnTo>
                    <a:pt x="515" y="400"/>
                  </a:lnTo>
                  <a:lnTo>
                    <a:pt x="520" y="385"/>
                  </a:lnTo>
                  <a:lnTo>
                    <a:pt x="513" y="380"/>
                  </a:lnTo>
                  <a:lnTo>
                    <a:pt x="527" y="370"/>
                  </a:lnTo>
                  <a:lnTo>
                    <a:pt x="519" y="359"/>
                  </a:lnTo>
                  <a:lnTo>
                    <a:pt x="532" y="359"/>
                  </a:lnTo>
                  <a:lnTo>
                    <a:pt x="545" y="342"/>
                  </a:lnTo>
                  <a:lnTo>
                    <a:pt x="539" y="336"/>
                  </a:lnTo>
                  <a:lnTo>
                    <a:pt x="521" y="334"/>
                  </a:lnTo>
                  <a:lnTo>
                    <a:pt x="508" y="317"/>
                  </a:lnTo>
                  <a:lnTo>
                    <a:pt x="487" y="279"/>
                  </a:lnTo>
                  <a:lnTo>
                    <a:pt x="474" y="274"/>
                  </a:lnTo>
                  <a:lnTo>
                    <a:pt x="450" y="223"/>
                  </a:lnTo>
                  <a:lnTo>
                    <a:pt x="415" y="201"/>
                  </a:lnTo>
                  <a:lnTo>
                    <a:pt x="390" y="166"/>
                  </a:lnTo>
                  <a:lnTo>
                    <a:pt x="330" y="121"/>
                  </a:lnTo>
                  <a:lnTo>
                    <a:pt x="299" y="81"/>
                  </a:lnTo>
                  <a:lnTo>
                    <a:pt x="234" y="40"/>
                  </a:lnTo>
                  <a:lnTo>
                    <a:pt x="254" y="0"/>
                  </a:lnTo>
                  <a:lnTo>
                    <a:pt x="131" y="14"/>
                  </a:lnTo>
                  <a:lnTo>
                    <a:pt x="0" y="31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683" name="Freeform 59"/>
            <p:cNvSpPr>
              <a:spLocks/>
            </p:cNvSpPr>
            <p:nvPr/>
          </p:nvSpPr>
          <p:spPr bwMode="auto">
            <a:xfrm>
              <a:off x="3431" y="2247"/>
              <a:ext cx="736" cy="228"/>
            </a:xfrm>
            <a:custGeom>
              <a:avLst/>
              <a:gdLst/>
              <a:ahLst/>
              <a:cxnLst>
                <a:cxn ang="0">
                  <a:pos x="0" y="290"/>
                </a:cxn>
                <a:cxn ang="0">
                  <a:pos x="14" y="239"/>
                </a:cxn>
                <a:cxn ang="0">
                  <a:pos x="8" y="234"/>
                </a:cxn>
                <a:cxn ang="0">
                  <a:pos x="33" y="214"/>
                </a:cxn>
                <a:cxn ang="0">
                  <a:pos x="57" y="169"/>
                </a:cxn>
                <a:cxn ang="0">
                  <a:pos x="50" y="159"/>
                </a:cxn>
                <a:cxn ang="0">
                  <a:pos x="60" y="137"/>
                </a:cxn>
                <a:cxn ang="0">
                  <a:pos x="63" y="113"/>
                </a:cxn>
                <a:cxn ang="0">
                  <a:pos x="77" y="94"/>
                </a:cxn>
                <a:cxn ang="0">
                  <a:pos x="212" y="85"/>
                </a:cxn>
                <a:cxn ang="0">
                  <a:pos x="211" y="63"/>
                </a:cxn>
                <a:cxn ang="0">
                  <a:pos x="252" y="64"/>
                </a:cxn>
                <a:cxn ang="0">
                  <a:pos x="654" y="27"/>
                </a:cxn>
                <a:cxn ang="0">
                  <a:pos x="854" y="0"/>
                </a:cxn>
                <a:cxn ang="0">
                  <a:pos x="850" y="29"/>
                </a:cxn>
                <a:cxn ang="0">
                  <a:pos x="836" y="38"/>
                </a:cxn>
                <a:cxn ang="0">
                  <a:pos x="819" y="69"/>
                </a:cxn>
                <a:cxn ang="0">
                  <a:pos x="804" y="66"/>
                </a:cxn>
                <a:cxn ang="0">
                  <a:pos x="790" y="75"/>
                </a:cxn>
                <a:cxn ang="0">
                  <a:pos x="778" y="91"/>
                </a:cxn>
                <a:cxn ang="0">
                  <a:pos x="764" y="81"/>
                </a:cxn>
                <a:cxn ang="0">
                  <a:pos x="741" y="101"/>
                </a:cxn>
                <a:cxn ang="0">
                  <a:pos x="738" y="117"/>
                </a:cxn>
                <a:cxn ang="0">
                  <a:pos x="641" y="174"/>
                </a:cxn>
                <a:cxn ang="0">
                  <a:pos x="635" y="197"/>
                </a:cxn>
                <a:cxn ang="0">
                  <a:pos x="610" y="209"/>
                </a:cxn>
                <a:cxn ang="0">
                  <a:pos x="610" y="237"/>
                </a:cxn>
                <a:cxn ang="0">
                  <a:pos x="479" y="254"/>
                </a:cxn>
                <a:cxn ang="0">
                  <a:pos x="214" y="277"/>
                </a:cxn>
                <a:cxn ang="0">
                  <a:pos x="0" y="290"/>
                </a:cxn>
              </a:cxnLst>
              <a:rect l="0" t="0" r="r" b="b"/>
              <a:pathLst>
                <a:path w="855" h="291">
                  <a:moveTo>
                    <a:pt x="0" y="290"/>
                  </a:moveTo>
                  <a:lnTo>
                    <a:pt x="14" y="239"/>
                  </a:lnTo>
                  <a:lnTo>
                    <a:pt x="8" y="234"/>
                  </a:lnTo>
                  <a:lnTo>
                    <a:pt x="33" y="214"/>
                  </a:lnTo>
                  <a:lnTo>
                    <a:pt x="57" y="169"/>
                  </a:lnTo>
                  <a:lnTo>
                    <a:pt x="50" y="159"/>
                  </a:lnTo>
                  <a:lnTo>
                    <a:pt x="60" y="137"/>
                  </a:lnTo>
                  <a:lnTo>
                    <a:pt x="63" y="113"/>
                  </a:lnTo>
                  <a:lnTo>
                    <a:pt x="77" y="94"/>
                  </a:lnTo>
                  <a:lnTo>
                    <a:pt x="212" y="85"/>
                  </a:lnTo>
                  <a:lnTo>
                    <a:pt x="211" y="63"/>
                  </a:lnTo>
                  <a:lnTo>
                    <a:pt x="252" y="64"/>
                  </a:lnTo>
                  <a:lnTo>
                    <a:pt x="654" y="27"/>
                  </a:lnTo>
                  <a:lnTo>
                    <a:pt x="854" y="0"/>
                  </a:lnTo>
                  <a:lnTo>
                    <a:pt x="850" y="29"/>
                  </a:lnTo>
                  <a:lnTo>
                    <a:pt x="836" y="38"/>
                  </a:lnTo>
                  <a:lnTo>
                    <a:pt x="819" y="69"/>
                  </a:lnTo>
                  <a:lnTo>
                    <a:pt x="804" y="66"/>
                  </a:lnTo>
                  <a:lnTo>
                    <a:pt x="790" y="75"/>
                  </a:lnTo>
                  <a:lnTo>
                    <a:pt x="778" y="91"/>
                  </a:lnTo>
                  <a:lnTo>
                    <a:pt x="764" y="81"/>
                  </a:lnTo>
                  <a:lnTo>
                    <a:pt x="741" y="101"/>
                  </a:lnTo>
                  <a:lnTo>
                    <a:pt x="738" y="117"/>
                  </a:lnTo>
                  <a:lnTo>
                    <a:pt x="641" y="174"/>
                  </a:lnTo>
                  <a:lnTo>
                    <a:pt x="635" y="197"/>
                  </a:lnTo>
                  <a:lnTo>
                    <a:pt x="610" y="209"/>
                  </a:lnTo>
                  <a:lnTo>
                    <a:pt x="610" y="237"/>
                  </a:lnTo>
                  <a:lnTo>
                    <a:pt x="479" y="254"/>
                  </a:lnTo>
                  <a:lnTo>
                    <a:pt x="214" y="277"/>
                  </a:lnTo>
                  <a:lnTo>
                    <a:pt x="0" y="290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84" name="Freeform 60"/>
          <p:cNvSpPr>
            <a:spLocks/>
          </p:cNvSpPr>
          <p:nvPr/>
        </p:nvSpPr>
        <p:spPr bwMode="auto">
          <a:xfrm>
            <a:off x="7908123" y="6550418"/>
            <a:ext cx="84137" cy="365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7" y="25"/>
              </a:cxn>
              <a:cxn ang="0">
                <a:pos x="37" y="0"/>
              </a:cxn>
              <a:cxn ang="0">
                <a:pos x="10" y="18"/>
              </a:cxn>
              <a:cxn ang="0">
                <a:pos x="0" y="23"/>
              </a:cxn>
            </a:cxnLst>
            <a:rect l="0" t="0" r="r" b="b"/>
            <a:pathLst>
              <a:path w="38" h="26">
                <a:moveTo>
                  <a:pt x="0" y="23"/>
                </a:moveTo>
                <a:lnTo>
                  <a:pt x="7" y="25"/>
                </a:lnTo>
                <a:lnTo>
                  <a:pt x="37" y="0"/>
                </a:lnTo>
                <a:lnTo>
                  <a:pt x="10" y="18"/>
                </a:lnTo>
                <a:lnTo>
                  <a:pt x="0" y="23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85" name="Freeform 61"/>
          <p:cNvSpPr>
            <a:spLocks/>
          </p:cNvSpPr>
          <p:nvPr/>
        </p:nvSpPr>
        <p:spPr bwMode="auto">
          <a:xfrm>
            <a:off x="7992260" y="6436118"/>
            <a:ext cx="82550" cy="74612"/>
          </a:xfrm>
          <a:custGeom>
            <a:avLst/>
            <a:gdLst/>
            <a:ahLst/>
            <a:cxnLst>
              <a:cxn ang="0">
                <a:pos x="0" y="49"/>
              </a:cxn>
              <a:cxn ang="0">
                <a:pos x="12" y="33"/>
              </a:cxn>
              <a:cxn ang="0">
                <a:pos x="25" y="0"/>
              </a:cxn>
              <a:cxn ang="0">
                <a:pos x="17" y="15"/>
              </a:cxn>
              <a:cxn ang="0">
                <a:pos x="0" y="49"/>
              </a:cxn>
            </a:cxnLst>
            <a:rect l="0" t="0" r="r" b="b"/>
            <a:pathLst>
              <a:path w="26" h="50">
                <a:moveTo>
                  <a:pt x="0" y="49"/>
                </a:moveTo>
                <a:lnTo>
                  <a:pt x="12" y="33"/>
                </a:lnTo>
                <a:lnTo>
                  <a:pt x="25" y="0"/>
                </a:lnTo>
                <a:lnTo>
                  <a:pt x="17" y="15"/>
                </a:lnTo>
                <a:lnTo>
                  <a:pt x="0" y="49"/>
                </a:lnTo>
              </a:path>
            </a:pathLst>
          </a:custGeom>
          <a:solidFill>
            <a:srgbClr val="FFFFFF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86" name="Freeform 62"/>
          <p:cNvSpPr>
            <a:spLocks/>
          </p:cNvSpPr>
          <p:nvPr/>
        </p:nvSpPr>
        <p:spPr bwMode="auto">
          <a:xfrm>
            <a:off x="6596848" y="5501080"/>
            <a:ext cx="1395412" cy="1009650"/>
          </a:xfrm>
          <a:custGeom>
            <a:avLst/>
            <a:gdLst/>
            <a:ahLst/>
            <a:cxnLst>
              <a:cxn ang="0">
                <a:pos x="0" y="65"/>
              </a:cxn>
              <a:cxn ang="0">
                <a:pos x="21" y="105"/>
              </a:cxn>
              <a:cxn ang="0">
                <a:pos x="19" y="132"/>
              </a:cxn>
              <a:cxn ang="0">
                <a:pos x="50" y="111"/>
              </a:cxn>
              <a:cxn ang="0">
                <a:pos x="59" y="106"/>
              </a:cxn>
              <a:cxn ang="0">
                <a:pos x="75" y="105"/>
              </a:cxn>
              <a:cxn ang="0">
                <a:pos x="113" y="107"/>
              </a:cxn>
              <a:cxn ang="0">
                <a:pos x="133" y="100"/>
              </a:cxn>
              <a:cxn ang="0">
                <a:pos x="166" y="102"/>
              </a:cxn>
              <a:cxn ang="0">
                <a:pos x="138" y="110"/>
              </a:cxn>
              <a:cxn ang="0">
                <a:pos x="211" y="135"/>
              </a:cxn>
              <a:cxn ang="0">
                <a:pos x="217" y="130"/>
              </a:cxn>
              <a:cxn ang="0">
                <a:pos x="220" y="139"/>
              </a:cxn>
              <a:cxn ang="0">
                <a:pos x="263" y="169"/>
              </a:cxn>
              <a:cxn ang="0">
                <a:pos x="249" y="165"/>
              </a:cxn>
              <a:cxn ang="0">
                <a:pos x="281" y="179"/>
              </a:cxn>
              <a:cxn ang="0">
                <a:pos x="307" y="168"/>
              </a:cxn>
              <a:cxn ang="0">
                <a:pos x="345" y="150"/>
              </a:cxn>
              <a:cxn ang="0">
                <a:pos x="358" y="141"/>
              </a:cxn>
              <a:cxn ang="0">
                <a:pos x="404" y="120"/>
              </a:cxn>
              <a:cxn ang="0">
                <a:pos x="458" y="161"/>
              </a:cxn>
              <a:cxn ang="0">
                <a:pos x="478" y="183"/>
              </a:cxn>
              <a:cxn ang="0">
                <a:pos x="508" y="208"/>
              </a:cxn>
              <a:cxn ang="0">
                <a:pos x="548" y="219"/>
              </a:cxn>
              <a:cxn ang="0">
                <a:pos x="575" y="276"/>
              </a:cxn>
              <a:cxn ang="0">
                <a:pos x="569" y="385"/>
              </a:cxn>
              <a:cxn ang="0">
                <a:pos x="590" y="378"/>
              </a:cxn>
              <a:cxn ang="0">
                <a:pos x="580" y="358"/>
              </a:cxn>
              <a:cxn ang="0">
                <a:pos x="598" y="366"/>
              </a:cxn>
              <a:cxn ang="0">
                <a:pos x="610" y="364"/>
              </a:cxn>
              <a:cxn ang="0">
                <a:pos x="592" y="421"/>
              </a:cxn>
              <a:cxn ang="0">
                <a:pos x="606" y="436"/>
              </a:cxn>
              <a:cxn ang="0">
                <a:pos x="637" y="489"/>
              </a:cxn>
              <a:cxn ang="0">
                <a:pos x="660" y="502"/>
              </a:cxn>
              <a:cxn ang="0">
                <a:pos x="657" y="485"/>
              </a:cxn>
              <a:cxn ang="0">
                <a:pos x="665" y="489"/>
              </a:cxn>
              <a:cxn ang="0">
                <a:pos x="677" y="531"/>
              </a:cxn>
              <a:cxn ang="0">
                <a:pos x="704" y="557"/>
              </a:cxn>
              <a:cxn ang="0">
                <a:pos x="747" y="603"/>
              </a:cxn>
              <a:cxn ang="0">
                <a:pos x="801" y="660"/>
              </a:cxn>
              <a:cxn ang="0">
                <a:pos x="829" y="674"/>
              </a:cxn>
              <a:cxn ang="0">
                <a:pos x="801" y="669"/>
              </a:cxn>
              <a:cxn ang="0">
                <a:pos x="834" y="681"/>
              </a:cxn>
              <a:cxn ang="0">
                <a:pos x="867" y="669"/>
              </a:cxn>
              <a:cxn ang="0">
                <a:pos x="896" y="648"/>
              </a:cxn>
              <a:cxn ang="0">
                <a:pos x="901" y="589"/>
              </a:cxn>
              <a:cxn ang="0">
                <a:pos x="902" y="482"/>
              </a:cxn>
              <a:cxn ang="0">
                <a:pos x="794" y="289"/>
              </a:cxn>
              <a:cxn ang="0">
                <a:pos x="780" y="237"/>
              </a:cxn>
              <a:cxn ang="0">
                <a:pos x="671" y="29"/>
              </a:cxn>
              <a:cxn ang="0">
                <a:pos x="657" y="8"/>
              </a:cxn>
              <a:cxn ang="0">
                <a:pos x="603" y="13"/>
              </a:cxn>
              <a:cxn ang="0">
                <a:pos x="592" y="59"/>
              </a:cxn>
              <a:cxn ang="0">
                <a:pos x="301" y="54"/>
              </a:cxn>
              <a:cxn ang="0">
                <a:pos x="2" y="46"/>
              </a:cxn>
            </a:cxnLst>
            <a:rect l="0" t="0" r="r" b="b"/>
            <a:pathLst>
              <a:path w="911" h="689">
                <a:moveTo>
                  <a:pt x="2" y="46"/>
                </a:moveTo>
                <a:lnTo>
                  <a:pt x="0" y="65"/>
                </a:lnTo>
                <a:lnTo>
                  <a:pt x="27" y="90"/>
                </a:lnTo>
                <a:lnTo>
                  <a:pt x="21" y="105"/>
                </a:lnTo>
                <a:lnTo>
                  <a:pt x="29" y="114"/>
                </a:lnTo>
                <a:lnTo>
                  <a:pt x="19" y="132"/>
                </a:lnTo>
                <a:lnTo>
                  <a:pt x="39" y="124"/>
                </a:lnTo>
                <a:lnTo>
                  <a:pt x="50" y="111"/>
                </a:lnTo>
                <a:lnTo>
                  <a:pt x="50" y="98"/>
                </a:lnTo>
                <a:lnTo>
                  <a:pt x="59" y="106"/>
                </a:lnTo>
                <a:lnTo>
                  <a:pt x="67" y="94"/>
                </a:lnTo>
                <a:lnTo>
                  <a:pt x="75" y="105"/>
                </a:lnTo>
                <a:lnTo>
                  <a:pt x="54" y="121"/>
                </a:lnTo>
                <a:lnTo>
                  <a:pt x="113" y="107"/>
                </a:lnTo>
                <a:lnTo>
                  <a:pt x="125" y="95"/>
                </a:lnTo>
                <a:lnTo>
                  <a:pt x="133" y="100"/>
                </a:lnTo>
                <a:lnTo>
                  <a:pt x="156" y="94"/>
                </a:lnTo>
                <a:lnTo>
                  <a:pt x="166" y="102"/>
                </a:lnTo>
                <a:lnTo>
                  <a:pt x="126" y="106"/>
                </a:lnTo>
                <a:lnTo>
                  <a:pt x="138" y="110"/>
                </a:lnTo>
                <a:lnTo>
                  <a:pt x="184" y="120"/>
                </a:lnTo>
                <a:lnTo>
                  <a:pt x="211" y="135"/>
                </a:lnTo>
                <a:lnTo>
                  <a:pt x="203" y="114"/>
                </a:lnTo>
                <a:lnTo>
                  <a:pt x="217" y="130"/>
                </a:lnTo>
                <a:lnTo>
                  <a:pt x="237" y="133"/>
                </a:lnTo>
                <a:lnTo>
                  <a:pt x="220" y="139"/>
                </a:lnTo>
                <a:lnTo>
                  <a:pt x="251" y="155"/>
                </a:lnTo>
                <a:lnTo>
                  <a:pt x="263" y="169"/>
                </a:lnTo>
                <a:lnTo>
                  <a:pt x="262" y="183"/>
                </a:lnTo>
                <a:lnTo>
                  <a:pt x="249" y="165"/>
                </a:lnTo>
                <a:lnTo>
                  <a:pt x="257" y="189"/>
                </a:lnTo>
                <a:lnTo>
                  <a:pt x="281" y="179"/>
                </a:lnTo>
                <a:lnTo>
                  <a:pt x="297" y="178"/>
                </a:lnTo>
                <a:lnTo>
                  <a:pt x="307" y="168"/>
                </a:lnTo>
                <a:lnTo>
                  <a:pt x="312" y="175"/>
                </a:lnTo>
                <a:lnTo>
                  <a:pt x="345" y="150"/>
                </a:lnTo>
                <a:lnTo>
                  <a:pt x="366" y="149"/>
                </a:lnTo>
                <a:lnTo>
                  <a:pt x="358" y="141"/>
                </a:lnTo>
                <a:lnTo>
                  <a:pt x="373" y="122"/>
                </a:lnTo>
                <a:lnTo>
                  <a:pt x="404" y="120"/>
                </a:lnTo>
                <a:lnTo>
                  <a:pt x="438" y="136"/>
                </a:lnTo>
                <a:lnTo>
                  <a:pt x="458" y="161"/>
                </a:lnTo>
                <a:lnTo>
                  <a:pt x="475" y="166"/>
                </a:lnTo>
                <a:lnTo>
                  <a:pt x="478" y="183"/>
                </a:lnTo>
                <a:lnTo>
                  <a:pt x="500" y="194"/>
                </a:lnTo>
                <a:lnTo>
                  <a:pt x="508" y="208"/>
                </a:lnTo>
                <a:lnTo>
                  <a:pt x="520" y="218"/>
                </a:lnTo>
                <a:lnTo>
                  <a:pt x="548" y="219"/>
                </a:lnTo>
                <a:lnTo>
                  <a:pt x="560" y="238"/>
                </a:lnTo>
                <a:lnTo>
                  <a:pt x="575" y="276"/>
                </a:lnTo>
                <a:lnTo>
                  <a:pt x="566" y="343"/>
                </a:lnTo>
                <a:lnTo>
                  <a:pt x="569" y="385"/>
                </a:lnTo>
                <a:lnTo>
                  <a:pt x="587" y="398"/>
                </a:lnTo>
                <a:lnTo>
                  <a:pt x="590" y="378"/>
                </a:lnTo>
                <a:lnTo>
                  <a:pt x="578" y="371"/>
                </a:lnTo>
                <a:lnTo>
                  <a:pt x="580" y="358"/>
                </a:lnTo>
                <a:lnTo>
                  <a:pt x="585" y="362"/>
                </a:lnTo>
                <a:lnTo>
                  <a:pt x="598" y="366"/>
                </a:lnTo>
                <a:lnTo>
                  <a:pt x="602" y="379"/>
                </a:lnTo>
                <a:lnTo>
                  <a:pt x="610" y="364"/>
                </a:lnTo>
                <a:lnTo>
                  <a:pt x="617" y="377"/>
                </a:lnTo>
                <a:lnTo>
                  <a:pt x="592" y="421"/>
                </a:lnTo>
                <a:lnTo>
                  <a:pt x="591" y="429"/>
                </a:lnTo>
                <a:lnTo>
                  <a:pt x="606" y="436"/>
                </a:lnTo>
                <a:lnTo>
                  <a:pt x="620" y="472"/>
                </a:lnTo>
                <a:lnTo>
                  <a:pt x="637" y="489"/>
                </a:lnTo>
                <a:lnTo>
                  <a:pt x="647" y="502"/>
                </a:lnTo>
                <a:lnTo>
                  <a:pt x="660" y="502"/>
                </a:lnTo>
                <a:lnTo>
                  <a:pt x="646" y="482"/>
                </a:lnTo>
                <a:lnTo>
                  <a:pt x="657" y="485"/>
                </a:lnTo>
                <a:lnTo>
                  <a:pt x="671" y="481"/>
                </a:lnTo>
                <a:lnTo>
                  <a:pt x="665" y="489"/>
                </a:lnTo>
                <a:lnTo>
                  <a:pt x="671" y="507"/>
                </a:lnTo>
                <a:lnTo>
                  <a:pt x="677" y="531"/>
                </a:lnTo>
                <a:lnTo>
                  <a:pt x="698" y="541"/>
                </a:lnTo>
                <a:lnTo>
                  <a:pt x="704" y="557"/>
                </a:lnTo>
                <a:lnTo>
                  <a:pt x="723" y="603"/>
                </a:lnTo>
                <a:lnTo>
                  <a:pt x="747" y="603"/>
                </a:lnTo>
                <a:lnTo>
                  <a:pt x="767" y="615"/>
                </a:lnTo>
                <a:lnTo>
                  <a:pt x="801" y="660"/>
                </a:lnTo>
                <a:lnTo>
                  <a:pt x="828" y="664"/>
                </a:lnTo>
                <a:lnTo>
                  <a:pt x="829" y="674"/>
                </a:lnTo>
                <a:lnTo>
                  <a:pt x="823" y="679"/>
                </a:lnTo>
                <a:lnTo>
                  <a:pt x="801" y="669"/>
                </a:lnTo>
                <a:lnTo>
                  <a:pt x="808" y="688"/>
                </a:lnTo>
                <a:lnTo>
                  <a:pt x="834" y="681"/>
                </a:lnTo>
                <a:lnTo>
                  <a:pt x="856" y="681"/>
                </a:lnTo>
                <a:lnTo>
                  <a:pt x="867" y="669"/>
                </a:lnTo>
                <a:lnTo>
                  <a:pt x="886" y="668"/>
                </a:lnTo>
                <a:lnTo>
                  <a:pt x="896" y="648"/>
                </a:lnTo>
                <a:lnTo>
                  <a:pt x="892" y="621"/>
                </a:lnTo>
                <a:lnTo>
                  <a:pt x="901" y="589"/>
                </a:lnTo>
                <a:lnTo>
                  <a:pt x="910" y="592"/>
                </a:lnTo>
                <a:lnTo>
                  <a:pt x="902" y="482"/>
                </a:lnTo>
                <a:lnTo>
                  <a:pt x="892" y="449"/>
                </a:lnTo>
                <a:lnTo>
                  <a:pt x="794" y="289"/>
                </a:lnTo>
                <a:lnTo>
                  <a:pt x="770" y="237"/>
                </a:lnTo>
                <a:lnTo>
                  <a:pt x="780" y="237"/>
                </a:lnTo>
                <a:lnTo>
                  <a:pt x="716" y="135"/>
                </a:lnTo>
                <a:lnTo>
                  <a:pt x="671" y="29"/>
                </a:lnTo>
                <a:lnTo>
                  <a:pt x="669" y="10"/>
                </a:lnTo>
                <a:lnTo>
                  <a:pt x="657" y="8"/>
                </a:lnTo>
                <a:lnTo>
                  <a:pt x="615" y="0"/>
                </a:lnTo>
                <a:lnTo>
                  <a:pt x="603" y="13"/>
                </a:lnTo>
                <a:lnTo>
                  <a:pt x="611" y="60"/>
                </a:lnTo>
                <a:lnTo>
                  <a:pt x="592" y="59"/>
                </a:lnTo>
                <a:lnTo>
                  <a:pt x="589" y="37"/>
                </a:lnTo>
                <a:lnTo>
                  <a:pt x="301" y="54"/>
                </a:lnTo>
                <a:lnTo>
                  <a:pt x="281" y="21"/>
                </a:lnTo>
                <a:lnTo>
                  <a:pt x="2" y="46"/>
                </a:lnTo>
              </a:path>
            </a:pathLst>
          </a:custGeom>
          <a:solidFill>
            <a:srgbClr val="003366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87" name="Freeform 63" descr="Solid diamond"/>
          <p:cNvSpPr>
            <a:spLocks/>
          </p:cNvSpPr>
          <p:nvPr/>
        </p:nvSpPr>
        <p:spPr bwMode="auto">
          <a:xfrm>
            <a:off x="7763660" y="6586930"/>
            <a:ext cx="84138" cy="47625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3" y="14"/>
              </a:cxn>
              <a:cxn ang="0">
                <a:pos x="18" y="12"/>
              </a:cxn>
              <a:cxn ang="0">
                <a:pos x="21" y="0"/>
              </a:cxn>
              <a:cxn ang="0">
                <a:pos x="46" y="13"/>
              </a:cxn>
              <a:cxn ang="0">
                <a:pos x="21" y="21"/>
              </a:cxn>
              <a:cxn ang="0">
                <a:pos x="9" y="18"/>
              </a:cxn>
              <a:cxn ang="0">
                <a:pos x="12" y="26"/>
              </a:cxn>
              <a:cxn ang="0">
                <a:pos x="0" y="31"/>
              </a:cxn>
            </a:cxnLst>
            <a:rect l="0" t="0" r="r" b="b"/>
            <a:pathLst>
              <a:path w="47" h="32">
                <a:moveTo>
                  <a:pt x="0" y="31"/>
                </a:moveTo>
                <a:lnTo>
                  <a:pt x="3" y="14"/>
                </a:lnTo>
                <a:lnTo>
                  <a:pt x="18" y="12"/>
                </a:lnTo>
                <a:lnTo>
                  <a:pt x="21" y="0"/>
                </a:lnTo>
                <a:lnTo>
                  <a:pt x="46" y="13"/>
                </a:lnTo>
                <a:lnTo>
                  <a:pt x="21" y="21"/>
                </a:lnTo>
                <a:lnTo>
                  <a:pt x="9" y="18"/>
                </a:lnTo>
                <a:lnTo>
                  <a:pt x="12" y="26"/>
                </a:lnTo>
                <a:lnTo>
                  <a:pt x="0" y="31"/>
                </a:lnTo>
              </a:path>
            </a:pathLst>
          </a:custGeom>
          <a:pattFill prst="solidDmnd">
            <a:fgClr>
              <a:srgbClr val="FFCC00"/>
            </a:fgClr>
            <a:bgClr>
              <a:srgbClr val="FFFFFF"/>
            </a:bgClr>
          </a:patt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90" name="Rectangle 66"/>
          <p:cNvSpPr>
            <a:spLocks noChangeArrowheads="1"/>
          </p:cNvSpPr>
          <p:nvPr/>
        </p:nvSpPr>
        <p:spPr bwMode="auto">
          <a:xfrm>
            <a:off x="4840288" y="1439863"/>
            <a:ext cx="423862" cy="420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174"/>
          <p:cNvGrpSpPr>
            <a:grpSpLocks/>
          </p:cNvGrpSpPr>
          <p:nvPr/>
        </p:nvGrpSpPr>
        <p:grpSpPr bwMode="auto">
          <a:xfrm>
            <a:off x="587115" y="2398425"/>
            <a:ext cx="1346616" cy="2341719"/>
            <a:chOff x="144" y="2295"/>
            <a:chExt cx="1001" cy="1505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9" name="Group 173"/>
            <p:cNvGrpSpPr>
              <a:grpSpLocks/>
            </p:cNvGrpSpPr>
            <p:nvPr/>
          </p:nvGrpSpPr>
          <p:grpSpPr bwMode="auto">
            <a:xfrm>
              <a:off x="384" y="3504"/>
              <a:ext cx="431" cy="296"/>
              <a:chOff x="384" y="3504"/>
              <a:chExt cx="431" cy="296"/>
            </a:xfrm>
            <a:grpFill/>
          </p:grpSpPr>
          <p:sp>
            <p:nvSpPr>
              <p:cNvPr id="26694" name="Freeform 70"/>
              <p:cNvSpPr>
                <a:spLocks/>
              </p:cNvSpPr>
              <p:nvPr/>
            </p:nvSpPr>
            <p:spPr bwMode="auto">
              <a:xfrm>
                <a:off x="384" y="3504"/>
                <a:ext cx="57" cy="45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1" y="48"/>
                  </a:cxn>
                  <a:cxn ang="0">
                    <a:pos x="34" y="47"/>
                  </a:cxn>
                  <a:cxn ang="0">
                    <a:pos x="53" y="36"/>
                  </a:cxn>
                  <a:cxn ang="0">
                    <a:pos x="58" y="10"/>
                  </a:cxn>
                  <a:cxn ang="0">
                    <a:pos x="46" y="0"/>
                  </a:cxn>
                  <a:cxn ang="0">
                    <a:pos x="29" y="2"/>
                  </a:cxn>
                  <a:cxn ang="0">
                    <a:pos x="0" y="28"/>
                  </a:cxn>
                </a:cxnLst>
                <a:rect l="0" t="0" r="r" b="b"/>
                <a:pathLst>
                  <a:path w="59" h="49">
                    <a:moveTo>
                      <a:pt x="0" y="28"/>
                    </a:moveTo>
                    <a:lnTo>
                      <a:pt x="21" y="48"/>
                    </a:lnTo>
                    <a:lnTo>
                      <a:pt x="34" y="47"/>
                    </a:lnTo>
                    <a:lnTo>
                      <a:pt x="53" y="36"/>
                    </a:lnTo>
                    <a:lnTo>
                      <a:pt x="58" y="10"/>
                    </a:lnTo>
                    <a:lnTo>
                      <a:pt x="46" y="0"/>
                    </a:lnTo>
                    <a:lnTo>
                      <a:pt x="29" y="2"/>
                    </a:lnTo>
                    <a:lnTo>
                      <a:pt x="0" y="28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5" name="Freeform 71"/>
              <p:cNvSpPr>
                <a:spLocks/>
              </p:cNvSpPr>
              <p:nvPr/>
            </p:nvSpPr>
            <p:spPr bwMode="auto">
              <a:xfrm>
                <a:off x="480" y="3552"/>
                <a:ext cx="68" cy="54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6" y="48"/>
                  </a:cxn>
                  <a:cxn ang="0">
                    <a:pos x="32" y="48"/>
                  </a:cxn>
                  <a:cxn ang="0">
                    <a:pos x="33" y="38"/>
                  </a:cxn>
                  <a:cxn ang="0">
                    <a:pos x="53" y="58"/>
                  </a:cxn>
                  <a:cxn ang="0">
                    <a:pos x="69" y="55"/>
                  </a:cxn>
                  <a:cxn ang="0">
                    <a:pos x="65" y="35"/>
                  </a:cxn>
                  <a:cxn ang="0">
                    <a:pos x="50" y="31"/>
                  </a:cxn>
                  <a:cxn ang="0">
                    <a:pos x="37" y="0"/>
                  </a:cxn>
                  <a:cxn ang="0">
                    <a:pos x="0" y="15"/>
                  </a:cxn>
                </a:cxnLst>
                <a:rect l="0" t="0" r="r" b="b"/>
                <a:pathLst>
                  <a:path w="70" h="59">
                    <a:moveTo>
                      <a:pt x="0" y="15"/>
                    </a:moveTo>
                    <a:lnTo>
                      <a:pt x="16" y="48"/>
                    </a:lnTo>
                    <a:lnTo>
                      <a:pt x="32" y="48"/>
                    </a:lnTo>
                    <a:lnTo>
                      <a:pt x="33" y="38"/>
                    </a:lnTo>
                    <a:lnTo>
                      <a:pt x="53" y="58"/>
                    </a:lnTo>
                    <a:lnTo>
                      <a:pt x="69" y="55"/>
                    </a:lnTo>
                    <a:lnTo>
                      <a:pt x="65" y="35"/>
                    </a:lnTo>
                    <a:lnTo>
                      <a:pt x="50" y="31"/>
                    </a:lnTo>
                    <a:lnTo>
                      <a:pt x="37" y="0"/>
                    </a:lnTo>
                    <a:lnTo>
                      <a:pt x="0" y="15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6" name="Freeform 72"/>
              <p:cNvSpPr>
                <a:spLocks/>
              </p:cNvSpPr>
              <p:nvPr/>
            </p:nvSpPr>
            <p:spPr bwMode="auto">
              <a:xfrm>
                <a:off x="528" y="3648"/>
                <a:ext cx="68" cy="18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8" y="0"/>
                  </a:cxn>
                  <a:cxn ang="0">
                    <a:pos x="70" y="6"/>
                  </a:cxn>
                  <a:cxn ang="0">
                    <a:pos x="57" y="19"/>
                  </a:cxn>
                  <a:cxn ang="0">
                    <a:pos x="0" y="15"/>
                  </a:cxn>
                </a:cxnLst>
                <a:rect l="0" t="0" r="r" b="b"/>
                <a:pathLst>
                  <a:path w="71" h="20">
                    <a:moveTo>
                      <a:pt x="0" y="15"/>
                    </a:moveTo>
                    <a:lnTo>
                      <a:pt x="8" y="0"/>
                    </a:lnTo>
                    <a:lnTo>
                      <a:pt x="70" y="6"/>
                    </a:lnTo>
                    <a:lnTo>
                      <a:pt x="57" y="19"/>
                    </a:lnTo>
                    <a:lnTo>
                      <a:pt x="0" y="15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7" name="Freeform 73"/>
              <p:cNvSpPr>
                <a:spLocks/>
              </p:cNvSpPr>
              <p:nvPr/>
            </p:nvSpPr>
            <p:spPr bwMode="auto">
              <a:xfrm>
                <a:off x="576" y="3600"/>
                <a:ext cx="85" cy="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1" y="0"/>
                  </a:cxn>
                  <a:cxn ang="0">
                    <a:pos x="23" y="15"/>
                  </a:cxn>
                  <a:cxn ang="0">
                    <a:pos x="52" y="12"/>
                  </a:cxn>
                  <a:cxn ang="0">
                    <a:pos x="87" y="35"/>
                  </a:cxn>
                  <a:cxn ang="0">
                    <a:pos x="74" y="45"/>
                  </a:cxn>
                  <a:cxn ang="0">
                    <a:pos x="35" y="53"/>
                  </a:cxn>
                  <a:cxn ang="0">
                    <a:pos x="26" y="30"/>
                  </a:cxn>
                  <a:cxn ang="0">
                    <a:pos x="11" y="30"/>
                  </a:cxn>
                  <a:cxn ang="0">
                    <a:pos x="0" y="15"/>
                  </a:cxn>
                </a:cxnLst>
                <a:rect l="0" t="0" r="r" b="b"/>
                <a:pathLst>
                  <a:path w="88" h="54">
                    <a:moveTo>
                      <a:pt x="0" y="15"/>
                    </a:moveTo>
                    <a:lnTo>
                      <a:pt x="11" y="0"/>
                    </a:lnTo>
                    <a:lnTo>
                      <a:pt x="23" y="15"/>
                    </a:lnTo>
                    <a:lnTo>
                      <a:pt x="52" y="12"/>
                    </a:lnTo>
                    <a:lnTo>
                      <a:pt x="87" y="35"/>
                    </a:lnTo>
                    <a:lnTo>
                      <a:pt x="74" y="45"/>
                    </a:lnTo>
                    <a:lnTo>
                      <a:pt x="35" y="53"/>
                    </a:lnTo>
                    <a:lnTo>
                      <a:pt x="26" y="30"/>
                    </a:lnTo>
                    <a:lnTo>
                      <a:pt x="11" y="30"/>
                    </a:lnTo>
                    <a:lnTo>
                      <a:pt x="0" y="15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8" name="Freeform 74"/>
              <p:cNvSpPr>
                <a:spLocks/>
              </p:cNvSpPr>
              <p:nvPr/>
            </p:nvSpPr>
            <p:spPr bwMode="auto">
              <a:xfrm>
                <a:off x="672" y="3648"/>
                <a:ext cx="143" cy="15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0" y="110"/>
                  </a:cxn>
                  <a:cxn ang="0">
                    <a:pos x="17" y="147"/>
                  </a:cxn>
                  <a:cxn ang="0">
                    <a:pos x="47" y="164"/>
                  </a:cxn>
                  <a:cxn ang="0">
                    <a:pos x="65" y="137"/>
                  </a:cxn>
                  <a:cxn ang="0">
                    <a:pos x="127" y="111"/>
                  </a:cxn>
                  <a:cxn ang="0">
                    <a:pos x="147" y="91"/>
                  </a:cxn>
                  <a:cxn ang="0">
                    <a:pos x="96" y="33"/>
                  </a:cxn>
                  <a:cxn ang="0">
                    <a:pos x="24" y="0"/>
                  </a:cxn>
                  <a:cxn ang="0">
                    <a:pos x="17" y="9"/>
                  </a:cxn>
                  <a:cxn ang="0">
                    <a:pos x="27" y="34"/>
                  </a:cxn>
                  <a:cxn ang="0">
                    <a:pos x="0" y="64"/>
                  </a:cxn>
                </a:cxnLst>
                <a:rect l="0" t="0" r="r" b="b"/>
                <a:pathLst>
                  <a:path w="148" h="165">
                    <a:moveTo>
                      <a:pt x="0" y="64"/>
                    </a:moveTo>
                    <a:lnTo>
                      <a:pt x="20" y="110"/>
                    </a:lnTo>
                    <a:lnTo>
                      <a:pt x="17" y="147"/>
                    </a:lnTo>
                    <a:lnTo>
                      <a:pt x="47" y="164"/>
                    </a:lnTo>
                    <a:lnTo>
                      <a:pt x="65" y="137"/>
                    </a:lnTo>
                    <a:lnTo>
                      <a:pt x="127" y="111"/>
                    </a:lnTo>
                    <a:lnTo>
                      <a:pt x="147" y="91"/>
                    </a:lnTo>
                    <a:lnTo>
                      <a:pt x="96" y="33"/>
                    </a:lnTo>
                    <a:lnTo>
                      <a:pt x="24" y="0"/>
                    </a:lnTo>
                    <a:lnTo>
                      <a:pt x="17" y="9"/>
                    </a:lnTo>
                    <a:lnTo>
                      <a:pt x="27" y="34"/>
                    </a:lnTo>
                    <a:lnTo>
                      <a:pt x="0" y="64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172"/>
            <p:cNvGrpSpPr>
              <a:grpSpLocks/>
            </p:cNvGrpSpPr>
            <p:nvPr/>
          </p:nvGrpSpPr>
          <p:grpSpPr bwMode="auto">
            <a:xfrm>
              <a:off x="144" y="2295"/>
              <a:ext cx="1001" cy="1257"/>
              <a:chOff x="144" y="2199"/>
              <a:chExt cx="1001" cy="1257"/>
            </a:xfrm>
            <a:grpFill/>
          </p:grpSpPr>
          <p:sp>
            <p:nvSpPr>
              <p:cNvPr id="26700" name="Freeform 76"/>
              <p:cNvSpPr>
                <a:spLocks/>
              </p:cNvSpPr>
              <p:nvPr/>
            </p:nvSpPr>
            <p:spPr bwMode="auto">
              <a:xfrm>
                <a:off x="144" y="2199"/>
                <a:ext cx="769" cy="1257"/>
              </a:xfrm>
              <a:custGeom>
                <a:avLst/>
                <a:gdLst/>
                <a:ahLst/>
                <a:cxnLst>
                  <a:cxn ang="0">
                    <a:pos x="18" y="246"/>
                  </a:cxn>
                  <a:cxn ang="0">
                    <a:pos x="28" y="275"/>
                  </a:cxn>
                  <a:cxn ang="0">
                    <a:pos x="5" y="382"/>
                  </a:cxn>
                  <a:cxn ang="0">
                    <a:pos x="20" y="413"/>
                  </a:cxn>
                  <a:cxn ang="0">
                    <a:pos x="82" y="553"/>
                  </a:cxn>
                  <a:cxn ang="0">
                    <a:pos x="89" y="550"/>
                  </a:cxn>
                  <a:cxn ang="0">
                    <a:pos x="92" y="519"/>
                  </a:cxn>
                  <a:cxn ang="0">
                    <a:pos x="103" y="514"/>
                  </a:cxn>
                  <a:cxn ang="0">
                    <a:pos x="113" y="522"/>
                  </a:cxn>
                  <a:cxn ang="0">
                    <a:pos x="94" y="540"/>
                  </a:cxn>
                  <a:cxn ang="0">
                    <a:pos x="102" y="551"/>
                  </a:cxn>
                  <a:cxn ang="0">
                    <a:pos x="118" y="611"/>
                  </a:cxn>
                  <a:cxn ang="0">
                    <a:pos x="108" y="607"/>
                  </a:cxn>
                  <a:cxn ang="0">
                    <a:pos x="86" y="585"/>
                  </a:cxn>
                  <a:cxn ang="0">
                    <a:pos x="92" y="561"/>
                  </a:cxn>
                  <a:cxn ang="0">
                    <a:pos x="82" y="562"/>
                  </a:cxn>
                  <a:cxn ang="0">
                    <a:pos x="68" y="587"/>
                  </a:cxn>
                  <a:cxn ang="0">
                    <a:pos x="73" y="642"/>
                  </a:cxn>
                  <a:cxn ang="0">
                    <a:pos x="86" y="667"/>
                  </a:cxn>
                  <a:cxn ang="0">
                    <a:pos x="114" y="689"/>
                  </a:cxn>
                  <a:cxn ang="0">
                    <a:pos x="105" y="716"/>
                  </a:cxn>
                  <a:cxn ang="0">
                    <a:pos x="89" y="721"/>
                  </a:cxn>
                  <a:cxn ang="0">
                    <a:pos x="86" y="756"/>
                  </a:cxn>
                  <a:cxn ang="0">
                    <a:pos x="125" y="837"/>
                  </a:cxn>
                  <a:cxn ang="0">
                    <a:pos x="156" y="887"/>
                  </a:cxn>
                  <a:cxn ang="0">
                    <a:pos x="151" y="917"/>
                  </a:cxn>
                  <a:cxn ang="0">
                    <a:pos x="170" y="937"/>
                  </a:cxn>
                  <a:cxn ang="0">
                    <a:pos x="162" y="956"/>
                  </a:cxn>
                  <a:cxn ang="0">
                    <a:pos x="151" y="1003"/>
                  </a:cxn>
                  <a:cxn ang="0">
                    <a:pos x="165" y="1020"/>
                  </a:cxn>
                  <a:cxn ang="0">
                    <a:pos x="262" y="1054"/>
                  </a:cxn>
                  <a:cxn ang="0">
                    <a:pos x="301" y="1108"/>
                  </a:cxn>
                  <a:cxn ang="0">
                    <a:pos x="347" y="1126"/>
                  </a:cxn>
                  <a:cxn ang="0">
                    <a:pos x="348" y="1157"/>
                  </a:cxn>
                  <a:cxn ang="0">
                    <a:pos x="379" y="1166"/>
                  </a:cxn>
                  <a:cxn ang="0">
                    <a:pos x="419" y="1221"/>
                  </a:cxn>
                  <a:cxn ang="0">
                    <a:pos x="442" y="1268"/>
                  </a:cxn>
                  <a:cxn ang="0">
                    <a:pos x="443" y="1342"/>
                  </a:cxn>
                  <a:cxn ang="0">
                    <a:pos x="725" y="1360"/>
                  </a:cxn>
                  <a:cxn ang="0">
                    <a:pos x="708" y="1329"/>
                  </a:cxn>
                  <a:cxn ang="0">
                    <a:pos x="717" y="1286"/>
                  </a:cxn>
                  <a:cxn ang="0">
                    <a:pos x="762" y="1211"/>
                  </a:cxn>
                  <a:cxn ang="0">
                    <a:pos x="795" y="1190"/>
                  </a:cxn>
                  <a:cxn ang="0">
                    <a:pos x="775" y="1164"/>
                  </a:cxn>
                  <a:cxn ang="0">
                    <a:pos x="763" y="1090"/>
                  </a:cxn>
                  <a:cxn ang="0">
                    <a:pos x="386" y="524"/>
                  </a:cxn>
                  <a:cxn ang="0">
                    <a:pos x="358" y="467"/>
                  </a:cxn>
                  <a:cxn ang="0">
                    <a:pos x="452" y="105"/>
                  </a:cxn>
                  <a:cxn ang="0">
                    <a:pos x="76" y="0"/>
                  </a:cxn>
                  <a:cxn ang="0">
                    <a:pos x="66" y="21"/>
                  </a:cxn>
                  <a:cxn ang="0">
                    <a:pos x="68" y="68"/>
                  </a:cxn>
                  <a:cxn ang="0">
                    <a:pos x="0" y="181"/>
                  </a:cxn>
                  <a:cxn ang="0">
                    <a:pos x="18" y="246"/>
                  </a:cxn>
                </a:cxnLst>
                <a:rect l="0" t="0" r="r" b="b"/>
                <a:pathLst>
                  <a:path w="796" h="1361">
                    <a:moveTo>
                      <a:pt x="18" y="246"/>
                    </a:moveTo>
                    <a:lnTo>
                      <a:pt x="28" y="275"/>
                    </a:lnTo>
                    <a:lnTo>
                      <a:pt x="5" y="382"/>
                    </a:lnTo>
                    <a:lnTo>
                      <a:pt x="20" y="413"/>
                    </a:lnTo>
                    <a:lnTo>
                      <a:pt x="82" y="553"/>
                    </a:lnTo>
                    <a:lnTo>
                      <a:pt x="89" y="550"/>
                    </a:lnTo>
                    <a:lnTo>
                      <a:pt x="92" y="519"/>
                    </a:lnTo>
                    <a:lnTo>
                      <a:pt x="103" y="514"/>
                    </a:lnTo>
                    <a:lnTo>
                      <a:pt x="113" y="522"/>
                    </a:lnTo>
                    <a:lnTo>
                      <a:pt x="94" y="540"/>
                    </a:lnTo>
                    <a:lnTo>
                      <a:pt x="102" y="551"/>
                    </a:lnTo>
                    <a:lnTo>
                      <a:pt x="118" y="611"/>
                    </a:lnTo>
                    <a:lnTo>
                      <a:pt x="108" y="607"/>
                    </a:lnTo>
                    <a:lnTo>
                      <a:pt x="86" y="585"/>
                    </a:lnTo>
                    <a:lnTo>
                      <a:pt x="92" y="561"/>
                    </a:lnTo>
                    <a:lnTo>
                      <a:pt x="82" y="562"/>
                    </a:lnTo>
                    <a:lnTo>
                      <a:pt x="68" y="587"/>
                    </a:lnTo>
                    <a:lnTo>
                      <a:pt x="73" y="642"/>
                    </a:lnTo>
                    <a:lnTo>
                      <a:pt x="86" y="667"/>
                    </a:lnTo>
                    <a:lnTo>
                      <a:pt x="114" y="689"/>
                    </a:lnTo>
                    <a:lnTo>
                      <a:pt x="105" y="716"/>
                    </a:lnTo>
                    <a:lnTo>
                      <a:pt x="89" y="721"/>
                    </a:lnTo>
                    <a:lnTo>
                      <a:pt x="86" y="756"/>
                    </a:lnTo>
                    <a:lnTo>
                      <a:pt x="125" y="837"/>
                    </a:lnTo>
                    <a:lnTo>
                      <a:pt x="156" y="887"/>
                    </a:lnTo>
                    <a:lnTo>
                      <a:pt x="151" y="917"/>
                    </a:lnTo>
                    <a:lnTo>
                      <a:pt x="170" y="937"/>
                    </a:lnTo>
                    <a:lnTo>
                      <a:pt x="162" y="956"/>
                    </a:lnTo>
                    <a:lnTo>
                      <a:pt x="151" y="1003"/>
                    </a:lnTo>
                    <a:lnTo>
                      <a:pt x="165" y="1020"/>
                    </a:lnTo>
                    <a:lnTo>
                      <a:pt x="262" y="1054"/>
                    </a:lnTo>
                    <a:lnTo>
                      <a:pt x="301" y="1108"/>
                    </a:lnTo>
                    <a:lnTo>
                      <a:pt x="347" y="1126"/>
                    </a:lnTo>
                    <a:lnTo>
                      <a:pt x="348" y="1157"/>
                    </a:lnTo>
                    <a:lnTo>
                      <a:pt x="379" y="1166"/>
                    </a:lnTo>
                    <a:lnTo>
                      <a:pt x="419" y="1221"/>
                    </a:lnTo>
                    <a:lnTo>
                      <a:pt x="442" y="1268"/>
                    </a:lnTo>
                    <a:lnTo>
                      <a:pt x="443" y="1342"/>
                    </a:lnTo>
                    <a:lnTo>
                      <a:pt x="725" y="1360"/>
                    </a:lnTo>
                    <a:lnTo>
                      <a:pt x="708" y="1329"/>
                    </a:lnTo>
                    <a:lnTo>
                      <a:pt x="717" y="1286"/>
                    </a:lnTo>
                    <a:lnTo>
                      <a:pt x="762" y="1211"/>
                    </a:lnTo>
                    <a:lnTo>
                      <a:pt x="795" y="1190"/>
                    </a:lnTo>
                    <a:lnTo>
                      <a:pt x="775" y="1164"/>
                    </a:lnTo>
                    <a:lnTo>
                      <a:pt x="763" y="1090"/>
                    </a:lnTo>
                    <a:lnTo>
                      <a:pt x="386" y="524"/>
                    </a:lnTo>
                    <a:lnTo>
                      <a:pt x="358" y="467"/>
                    </a:lnTo>
                    <a:lnTo>
                      <a:pt x="452" y="105"/>
                    </a:lnTo>
                    <a:lnTo>
                      <a:pt x="76" y="0"/>
                    </a:lnTo>
                    <a:lnTo>
                      <a:pt x="66" y="21"/>
                    </a:lnTo>
                    <a:lnTo>
                      <a:pt x="68" y="68"/>
                    </a:lnTo>
                    <a:lnTo>
                      <a:pt x="0" y="181"/>
                    </a:lnTo>
                    <a:lnTo>
                      <a:pt x="18" y="246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1" name="Freeform 77"/>
              <p:cNvSpPr>
                <a:spLocks/>
              </p:cNvSpPr>
              <p:nvPr/>
            </p:nvSpPr>
            <p:spPr bwMode="auto">
              <a:xfrm>
                <a:off x="480" y="2305"/>
                <a:ext cx="665" cy="911"/>
              </a:xfrm>
              <a:custGeom>
                <a:avLst/>
                <a:gdLst/>
                <a:ahLst/>
                <a:cxnLst>
                  <a:cxn ang="0">
                    <a:pos x="0" y="362"/>
                  </a:cxn>
                  <a:cxn ang="0">
                    <a:pos x="28" y="419"/>
                  </a:cxn>
                  <a:cxn ang="0">
                    <a:pos x="405" y="985"/>
                  </a:cxn>
                  <a:cxn ang="0">
                    <a:pos x="419" y="853"/>
                  </a:cxn>
                  <a:cxn ang="0">
                    <a:pos x="442" y="846"/>
                  </a:cxn>
                  <a:cxn ang="0">
                    <a:pos x="481" y="868"/>
                  </a:cxn>
                  <a:cxn ang="0">
                    <a:pos x="514" y="751"/>
                  </a:cxn>
                  <a:cxn ang="0">
                    <a:pos x="637" y="128"/>
                  </a:cxn>
                  <a:cxn ang="0">
                    <a:pos x="364" y="69"/>
                  </a:cxn>
                  <a:cxn ang="0">
                    <a:pos x="94" y="0"/>
                  </a:cxn>
                  <a:cxn ang="0">
                    <a:pos x="0" y="362"/>
                  </a:cxn>
                </a:cxnLst>
                <a:rect l="0" t="0" r="r" b="b"/>
                <a:pathLst>
                  <a:path w="638" h="986">
                    <a:moveTo>
                      <a:pt x="0" y="362"/>
                    </a:moveTo>
                    <a:lnTo>
                      <a:pt x="28" y="419"/>
                    </a:lnTo>
                    <a:lnTo>
                      <a:pt x="405" y="985"/>
                    </a:lnTo>
                    <a:lnTo>
                      <a:pt x="419" y="853"/>
                    </a:lnTo>
                    <a:lnTo>
                      <a:pt x="442" y="846"/>
                    </a:lnTo>
                    <a:lnTo>
                      <a:pt x="481" y="868"/>
                    </a:lnTo>
                    <a:lnTo>
                      <a:pt x="514" y="751"/>
                    </a:lnTo>
                    <a:lnTo>
                      <a:pt x="637" y="128"/>
                    </a:lnTo>
                    <a:lnTo>
                      <a:pt x="364" y="69"/>
                    </a:lnTo>
                    <a:lnTo>
                      <a:pt x="94" y="0"/>
                    </a:lnTo>
                    <a:lnTo>
                      <a:pt x="0" y="362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78"/>
          <p:cNvGrpSpPr>
            <a:grpSpLocks/>
          </p:cNvGrpSpPr>
          <p:nvPr/>
        </p:nvGrpSpPr>
        <p:grpSpPr bwMode="auto">
          <a:xfrm>
            <a:off x="6901730" y="1701380"/>
            <a:ext cx="1158875" cy="823913"/>
            <a:chOff x="4213" y="1309"/>
            <a:chExt cx="650" cy="44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703" name="Freeform 79"/>
            <p:cNvSpPr>
              <a:spLocks/>
            </p:cNvSpPr>
            <p:nvPr/>
          </p:nvSpPr>
          <p:spPr bwMode="auto">
            <a:xfrm>
              <a:off x="4704" y="1578"/>
              <a:ext cx="150" cy="128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5" y="118"/>
                </a:cxn>
                <a:cxn ang="0">
                  <a:pos x="14" y="163"/>
                </a:cxn>
                <a:cxn ang="0">
                  <a:pos x="28" y="159"/>
                </a:cxn>
                <a:cxn ang="0">
                  <a:pos x="37" y="147"/>
                </a:cxn>
                <a:cxn ang="0">
                  <a:pos x="61" y="136"/>
                </a:cxn>
                <a:cxn ang="0">
                  <a:pos x="72" y="114"/>
                </a:cxn>
                <a:cxn ang="0">
                  <a:pos x="79" y="118"/>
                </a:cxn>
                <a:cxn ang="0">
                  <a:pos x="98" y="110"/>
                </a:cxn>
                <a:cxn ang="0">
                  <a:pos x="125" y="106"/>
                </a:cxn>
                <a:cxn ang="0">
                  <a:pos x="125" y="96"/>
                </a:cxn>
                <a:cxn ang="0">
                  <a:pos x="133" y="102"/>
                </a:cxn>
                <a:cxn ang="0">
                  <a:pos x="142" y="94"/>
                </a:cxn>
                <a:cxn ang="0">
                  <a:pos x="155" y="91"/>
                </a:cxn>
                <a:cxn ang="0">
                  <a:pos x="173" y="83"/>
                </a:cxn>
                <a:cxn ang="0">
                  <a:pos x="156" y="0"/>
                </a:cxn>
                <a:cxn ang="0">
                  <a:pos x="0" y="33"/>
                </a:cxn>
              </a:cxnLst>
              <a:rect l="0" t="0" r="r" b="b"/>
              <a:pathLst>
                <a:path w="174" h="164">
                  <a:moveTo>
                    <a:pt x="0" y="33"/>
                  </a:moveTo>
                  <a:lnTo>
                    <a:pt x="15" y="118"/>
                  </a:lnTo>
                  <a:lnTo>
                    <a:pt x="14" y="163"/>
                  </a:lnTo>
                  <a:lnTo>
                    <a:pt x="28" y="159"/>
                  </a:lnTo>
                  <a:lnTo>
                    <a:pt x="37" y="147"/>
                  </a:lnTo>
                  <a:lnTo>
                    <a:pt x="61" y="136"/>
                  </a:lnTo>
                  <a:lnTo>
                    <a:pt x="72" y="114"/>
                  </a:lnTo>
                  <a:lnTo>
                    <a:pt x="79" y="118"/>
                  </a:lnTo>
                  <a:lnTo>
                    <a:pt x="98" y="110"/>
                  </a:lnTo>
                  <a:lnTo>
                    <a:pt x="125" y="106"/>
                  </a:lnTo>
                  <a:lnTo>
                    <a:pt x="125" y="96"/>
                  </a:lnTo>
                  <a:lnTo>
                    <a:pt x="133" y="102"/>
                  </a:lnTo>
                  <a:lnTo>
                    <a:pt x="142" y="94"/>
                  </a:lnTo>
                  <a:lnTo>
                    <a:pt x="155" y="91"/>
                  </a:lnTo>
                  <a:lnTo>
                    <a:pt x="173" y="83"/>
                  </a:lnTo>
                  <a:lnTo>
                    <a:pt x="156" y="0"/>
                  </a:lnTo>
                  <a:lnTo>
                    <a:pt x="0" y="33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704" name="Freeform 80"/>
            <p:cNvSpPr>
              <a:spLocks/>
            </p:cNvSpPr>
            <p:nvPr/>
          </p:nvSpPr>
          <p:spPr bwMode="auto">
            <a:xfrm>
              <a:off x="4213" y="1309"/>
              <a:ext cx="510" cy="41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20" y="487"/>
                </a:cxn>
                <a:cxn ang="0">
                  <a:pos x="407" y="413"/>
                </a:cxn>
                <a:cxn ang="0">
                  <a:pos x="433" y="427"/>
                </a:cxn>
                <a:cxn ang="0">
                  <a:pos x="448" y="457"/>
                </a:cxn>
                <a:cxn ang="0">
                  <a:pos x="486" y="478"/>
                </a:cxn>
                <a:cxn ang="0">
                  <a:pos x="572" y="508"/>
                </a:cxn>
                <a:cxn ang="0">
                  <a:pos x="573" y="519"/>
                </a:cxn>
                <a:cxn ang="0">
                  <a:pos x="578" y="531"/>
                </a:cxn>
                <a:cxn ang="0">
                  <a:pos x="584" y="524"/>
                </a:cxn>
                <a:cxn ang="0">
                  <a:pos x="592" y="499"/>
                </a:cxn>
                <a:cxn ang="0">
                  <a:pos x="593" y="454"/>
                </a:cxn>
                <a:cxn ang="0">
                  <a:pos x="578" y="369"/>
                </a:cxn>
                <a:cxn ang="0">
                  <a:pos x="578" y="278"/>
                </a:cxn>
                <a:cxn ang="0">
                  <a:pos x="563" y="208"/>
                </a:cxn>
                <a:cxn ang="0">
                  <a:pos x="536" y="149"/>
                </a:cxn>
                <a:cxn ang="0">
                  <a:pos x="530" y="91"/>
                </a:cxn>
                <a:cxn ang="0">
                  <a:pos x="505" y="0"/>
                </a:cxn>
                <a:cxn ang="0">
                  <a:pos x="386" y="31"/>
                </a:cxn>
                <a:cxn ang="0">
                  <a:pos x="377" y="29"/>
                </a:cxn>
                <a:cxn ang="0">
                  <a:pos x="341" y="59"/>
                </a:cxn>
                <a:cxn ang="0">
                  <a:pos x="308" y="106"/>
                </a:cxn>
                <a:cxn ang="0">
                  <a:pos x="305" y="126"/>
                </a:cxn>
                <a:cxn ang="0">
                  <a:pos x="290" y="147"/>
                </a:cxn>
                <a:cxn ang="0">
                  <a:pos x="264" y="171"/>
                </a:cxn>
                <a:cxn ang="0">
                  <a:pos x="275" y="187"/>
                </a:cxn>
                <a:cxn ang="0">
                  <a:pos x="279" y="175"/>
                </a:cxn>
                <a:cxn ang="0">
                  <a:pos x="286" y="179"/>
                </a:cxn>
                <a:cxn ang="0">
                  <a:pos x="281" y="185"/>
                </a:cxn>
                <a:cxn ang="0">
                  <a:pos x="287" y="187"/>
                </a:cxn>
                <a:cxn ang="0">
                  <a:pos x="283" y="198"/>
                </a:cxn>
                <a:cxn ang="0">
                  <a:pos x="279" y="198"/>
                </a:cxn>
                <a:cxn ang="0">
                  <a:pos x="277" y="204"/>
                </a:cxn>
                <a:cxn ang="0">
                  <a:pos x="290" y="221"/>
                </a:cxn>
                <a:cxn ang="0">
                  <a:pos x="290" y="236"/>
                </a:cxn>
                <a:cxn ang="0">
                  <a:pos x="272" y="246"/>
                </a:cxn>
                <a:cxn ang="0">
                  <a:pos x="253" y="273"/>
                </a:cxn>
                <a:cxn ang="0">
                  <a:pos x="232" y="289"/>
                </a:cxn>
                <a:cxn ang="0">
                  <a:pos x="195" y="291"/>
                </a:cxn>
                <a:cxn ang="0">
                  <a:pos x="181" y="301"/>
                </a:cxn>
                <a:cxn ang="0">
                  <a:pos x="160" y="291"/>
                </a:cxn>
                <a:cxn ang="0">
                  <a:pos x="95" y="299"/>
                </a:cxn>
                <a:cxn ang="0">
                  <a:pos x="47" y="318"/>
                </a:cxn>
                <a:cxn ang="0">
                  <a:pos x="50" y="335"/>
                </a:cxn>
                <a:cxn ang="0">
                  <a:pos x="47" y="343"/>
                </a:cxn>
                <a:cxn ang="0">
                  <a:pos x="50" y="344"/>
                </a:cxn>
                <a:cxn ang="0">
                  <a:pos x="58" y="360"/>
                </a:cxn>
                <a:cxn ang="0">
                  <a:pos x="64" y="359"/>
                </a:cxn>
                <a:cxn ang="0">
                  <a:pos x="71" y="375"/>
                </a:cxn>
                <a:cxn ang="0">
                  <a:pos x="70" y="381"/>
                </a:cxn>
                <a:cxn ang="0">
                  <a:pos x="58" y="389"/>
                </a:cxn>
                <a:cxn ang="0">
                  <a:pos x="52" y="407"/>
                </a:cxn>
                <a:cxn ang="0">
                  <a:pos x="0" y="457"/>
                </a:cxn>
              </a:cxnLst>
              <a:rect l="0" t="0" r="r" b="b"/>
              <a:pathLst>
                <a:path w="594" h="532">
                  <a:moveTo>
                    <a:pt x="0" y="457"/>
                  </a:moveTo>
                  <a:lnTo>
                    <a:pt x="20" y="487"/>
                  </a:lnTo>
                  <a:lnTo>
                    <a:pt x="407" y="413"/>
                  </a:lnTo>
                  <a:lnTo>
                    <a:pt x="433" y="427"/>
                  </a:lnTo>
                  <a:lnTo>
                    <a:pt x="448" y="457"/>
                  </a:lnTo>
                  <a:lnTo>
                    <a:pt x="486" y="478"/>
                  </a:lnTo>
                  <a:lnTo>
                    <a:pt x="572" y="508"/>
                  </a:lnTo>
                  <a:lnTo>
                    <a:pt x="573" y="519"/>
                  </a:lnTo>
                  <a:lnTo>
                    <a:pt x="578" y="531"/>
                  </a:lnTo>
                  <a:lnTo>
                    <a:pt x="584" y="524"/>
                  </a:lnTo>
                  <a:lnTo>
                    <a:pt x="592" y="499"/>
                  </a:lnTo>
                  <a:lnTo>
                    <a:pt x="593" y="454"/>
                  </a:lnTo>
                  <a:lnTo>
                    <a:pt x="578" y="369"/>
                  </a:lnTo>
                  <a:lnTo>
                    <a:pt x="578" y="278"/>
                  </a:lnTo>
                  <a:lnTo>
                    <a:pt x="563" y="208"/>
                  </a:lnTo>
                  <a:lnTo>
                    <a:pt x="536" y="149"/>
                  </a:lnTo>
                  <a:lnTo>
                    <a:pt x="530" y="91"/>
                  </a:lnTo>
                  <a:lnTo>
                    <a:pt x="505" y="0"/>
                  </a:lnTo>
                  <a:lnTo>
                    <a:pt x="386" y="31"/>
                  </a:lnTo>
                  <a:lnTo>
                    <a:pt x="377" y="29"/>
                  </a:lnTo>
                  <a:lnTo>
                    <a:pt x="341" y="59"/>
                  </a:lnTo>
                  <a:lnTo>
                    <a:pt x="308" y="106"/>
                  </a:lnTo>
                  <a:lnTo>
                    <a:pt x="305" y="126"/>
                  </a:lnTo>
                  <a:lnTo>
                    <a:pt x="290" y="147"/>
                  </a:lnTo>
                  <a:lnTo>
                    <a:pt x="264" y="171"/>
                  </a:lnTo>
                  <a:lnTo>
                    <a:pt x="275" y="187"/>
                  </a:lnTo>
                  <a:lnTo>
                    <a:pt x="279" y="175"/>
                  </a:lnTo>
                  <a:lnTo>
                    <a:pt x="286" y="179"/>
                  </a:lnTo>
                  <a:lnTo>
                    <a:pt x="281" y="185"/>
                  </a:lnTo>
                  <a:lnTo>
                    <a:pt x="287" y="187"/>
                  </a:lnTo>
                  <a:lnTo>
                    <a:pt x="283" y="198"/>
                  </a:lnTo>
                  <a:lnTo>
                    <a:pt x="279" y="198"/>
                  </a:lnTo>
                  <a:lnTo>
                    <a:pt x="277" y="204"/>
                  </a:lnTo>
                  <a:lnTo>
                    <a:pt x="290" y="221"/>
                  </a:lnTo>
                  <a:lnTo>
                    <a:pt x="290" y="236"/>
                  </a:lnTo>
                  <a:lnTo>
                    <a:pt x="272" y="246"/>
                  </a:lnTo>
                  <a:lnTo>
                    <a:pt x="253" y="273"/>
                  </a:lnTo>
                  <a:lnTo>
                    <a:pt x="232" y="289"/>
                  </a:lnTo>
                  <a:lnTo>
                    <a:pt x="195" y="291"/>
                  </a:lnTo>
                  <a:lnTo>
                    <a:pt x="181" y="301"/>
                  </a:lnTo>
                  <a:lnTo>
                    <a:pt x="160" y="291"/>
                  </a:lnTo>
                  <a:lnTo>
                    <a:pt x="95" y="299"/>
                  </a:lnTo>
                  <a:lnTo>
                    <a:pt x="47" y="318"/>
                  </a:lnTo>
                  <a:lnTo>
                    <a:pt x="50" y="335"/>
                  </a:lnTo>
                  <a:lnTo>
                    <a:pt x="47" y="343"/>
                  </a:lnTo>
                  <a:lnTo>
                    <a:pt x="50" y="344"/>
                  </a:lnTo>
                  <a:lnTo>
                    <a:pt x="58" y="360"/>
                  </a:lnTo>
                  <a:lnTo>
                    <a:pt x="64" y="359"/>
                  </a:lnTo>
                  <a:lnTo>
                    <a:pt x="71" y="375"/>
                  </a:lnTo>
                  <a:lnTo>
                    <a:pt x="70" y="381"/>
                  </a:lnTo>
                  <a:lnTo>
                    <a:pt x="58" y="389"/>
                  </a:lnTo>
                  <a:lnTo>
                    <a:pt x="52" y="407"/>
                  </a:lnTo>
                  <a:lnTo>
                    <a:pt x="0" y="457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705" name="Freeform 81"/>
            <p:cNvSpPr>
              <a:spLocks/>
            </p:cNvSpPr>
            <p:nvPr/>
          </p:nvSpPr>
          <p:spPr bwMode="auto">
            <a:xfrm>
              <a:off x="4703" y="1662"/>
              <a:ext cx="160" cy="88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4" y="110"/>
                </a:cxn>
                <a:cxn ang="0">
                  <a:pos x="8" y="111"/>
                </a:cxn>
                <a:cxn ang="0">
                  <a:pos x="15" y="101"/>
                </a:cxn>
                <a:cxn ang="0">
                  <a:pos x="21" y="99"/>
                </a:cxn>
                <a:cxn ang="0">
                  <a:pos x="24" y="102"/>
                </a:cxn>
                <a:cxn ang="0">
                  <a:pos x="13" y="111"/>
                </a:cxn>
                <a:cxn ang="0">
                  <a:pos x="30" y="105"/>
                </a:cxn>
                <a:cxn ang="0">
                  <a:pos x="32" y="100"/>
                </a:cxn>
                <a:cxn ang="0">
                  <a:pos x="57" y="89"/>
                </a:cxn>
                <a:cxn ang="0">
                  <a:pos x="78" y="73"/>
                </a:cxn>
                <a:cxn ang="0">
                  <a:pos x="101" y="65"/>
                </a:cxn>
                <a:cxn ang="0">
                  <a:pos x="122" y="53"/>
                </a:cxn>
                <a:cxn ang="0">
                  <a:pos x="120" y="55"/>
                </a:cxn>
                <a:cxn ang="0">
                  <a:pos x="82" y="84"/>
                </a:cxn>
                <a:cxn ang="0">
                  <a:pos x="76" y="86"/>
                </a:cxn>
                <a:cxn ang="0">
                  <a:pos x="80" y="87"/>
                </a:cxn>
                <a:cxn ang="0">
                  <a:pos x="91" y="82"/>
                </a:cxn>
                <a:cxn ang="0">
                  <a:pos x="149" y="39"/>
                </a:cxn>
                <a:cxn ang="0">
                  <a:pos x="157" y="31"/>
                </a:cxn>
                <a:cxn ang="0">
                  <a:pos x="184" y="8"/>
                </a:cxn>
                <a:cxn ang="0">
                  <a:pos x="185" y="2"/>
                </a:cxn>
                <a:cxn ang="0">
                  <a:pos x="180" y="2"/>
                </a:cxn>
                <a:cxn ang="0">
                  <a:pos x="168" y="15"/>
                </a:cxn>
                <a:cxn ang="0">
                  <a:pos x="160" y="13"/>
                </a:cxn>
                <a:cxn ang="0">
                  <a:pos x="148" y="20"/>
                </a:cxn>
                <a:cxn ang="0">
                  <a:pos x="144" y="19"/>
                </a:cxn>
                <a:cxn ang="0">
                  <a:pos x="134" y="44"/>
                </a:cxn>
                <a:cxn ang="0">
                  <a:pos x="130" y="39"/>
                </a:cxn>
                <a:cxn ang="0">
                  <a:pos x="120" y="39"/>
                </a:cxn>
                <a:cxn ang="0">
                  <a:pos x="138" y="20"/>
                </a:cxn>
                <a:cxn ang="0">
                  <a:pos x="136" y="15"/>
                </a:cxn>
                <a:cxn ang="0">
                  <a:pos x="148" y="0"/>
                </a:cxn>
                <a:cxn ang="0">
                  <a:pos x="143" y="1"/>
                </a:cxn>
                <a:cxn ang="0">
                  <a:pos x="118" y="31"/>
                </a:cxn>
                <a:cxn ang="0">
                  <a:pos x="89" y="40"/>
                </a:cxn>
                <a:cxn ang="0">
                  <a:pos x="72" y="43"/>
                </a:cxn>
                <a:cxn ang="0">
                  <a:pos x="70" y="51"/>
                </a:cxn>
                <a:cxn ang="0">
                  <a:pos x="51" y="56"/>
                </a:cxn>
                <a:cxn ang="0">
                  <a:pos x="44" y="54"/>
                </a:cxn>
                <a:cxn ang="0">
                  <a:pos x="44" y="60"/>
                </a:cxn>
                <a:cxn ang="0">
                  <a:pos x="35" y="60"/>
                </a:cxn>
                <a:cxn ang="0">
                  <a:pos x="30" y="65"/>
                </a:cxn>
                <a:cxn ang="0">
                  <a:pos x="28" y="73"/>
                </a:cxn>
                <a:cxn ang="0">
                  <a:pos x="24" y="71"/>
                </a:cxn>
                <a:cxn ang="0">
                  <a:pos x="21" y="80"/>
                </a:cxn>
                <a:cxn ang="0">
                  <a:pos x="7" y="85"/>
                </a:cxn>
                <a:cxn ang="0">
                  <a:pos x="5" y="91"/>
                </a:cxn>
                <a:cxn ang="0">
                  <a:pos x="0" y="100"/>
                </a:cxn>
              </a:cxnLst>
              <a:rect l="0" t="0" r="r" b="b"/>
              <a:pathLst>
                <a:path w="186" h="112">
                  <a:moveTo>
                    <a:pt x="0" y="100"/>
                  </a:moveTo>
                  <a:lnTo>
                    <a:pt x="4" y="110"/>
                  </a:lnTo>
                  <a:lnTo>
                    <a:pt x="8" y="111"/>
                  </a:lnTo>
                  <a:lnTo>
                    <a:pt x="15" y="101"/>
                  </a:lnTo>
                  <a:lnTo>
                    <a:pt x="21" y="99"/>
                  </a:lnTo>
                  <a:lnTo>
                    <a:pt x="24" y="102"/>
                  </a:lnTo>
                  <a:lnTo>
                    <a:pt x="13" y="111"/>
                  </a:lnTo>
                  <a:lnTo>
                    <a:pt x="30" y="105"/>
                  </a:lnTo>
                  <a:lnTo>
                    <a:pt x="32" y="100"/>
                  </a:lnTo>
                  <a:lnTo>
                    <a:pt x="57" y="89"/>
                  </a:lnTo>
                  <a:lnTo>
                    <a:pt x="78" y="73"/>
                  </a:lnTo>
                  <a:lnTo>
                    <a:pt x="101" y="65"/>
                  </a:lnTo>
                  <a:lnTo>
                    <a:pt x="122" y="53"/>
                  </a:lnTo>
                  <a:lnTo>
                    <a:pt x="120" y="55"/>
                  </a:lnTo>
                  <a:lnTo>
                    <a:pt x="82" y="84"/>
                  </a:lnTo>
                  <a:lnTo>
                    <a:pt x="76" y="86"/>
                  </a:lnTo>
                  <a:lnTo>
                    <a:pt x="80" y="87"/>
                  </a:lnTo>
                  <a:lnTo>
                    <a:pt x="91" y="82"/>
                  </a:lnTo>
                  <a:lnTo>
                    <a:pt x="149" y="39"/>
                  </a:lnTo>
                  <a:lnTo>
                    <a:pt x="157" y="31"/>
                  </a:lnTo>
                  <a:lnTo>
                    <a:pt x="184" y="8"/>
                  </a:lnTo>
                  <a:lnTo>
                    <a:pt x="185" y="2"/>
                  </a:lnTo>
                  <a:lnTo>
                    <a:pt x="180" y="2"/>
                  </a:lnTo>
                  <a:lnTo>
                    <a:pt x="168" y="15"/>
                  </a:lnTo>
                  <a:lnTo>
                    <a:pt x="160" y="13"/>
                  </a:lnTo>
                  <a:lnTo>
                    <a:pt x="148" y="20"/>
                  </a:lnTo>
                  <a:lnTo>
                    <a:pt x="144" y="19"/>
                  </a:lnTo>
                  <a:lnTo>
                    <a:pt x="134" y="44"/>
                  </a:lnTo>
                  <a:lnTo>
                    <a:pt x="130" y="39"/>
                  </a:lnTo>
                  <a:lnTo>
                    <a:pt x="120" y="39"/>
                  </a:lnTo>
                  <a:lnTo>
                    <a:pt x="138" y="20"/>
                  </a:lnTo>
                  <a:lnTo>
                    <a:pt x="136" y="15"/>
                  </a:lnTo>
                  <a:lnTo>
                    <a:pt x="148" y="0"/>
                  </a:lnTo>
                  <a:lnTo>
                    <a:pt x="143" y="1"/>
                  </a:lnTo>
                  <a:lnTo>
                    <a:pt x="118" y="31"/>
                  </a:lnTo>
                  <a:lnTo>
                    <a:pt x="89" y="40"/>
                  </a:lnTo>
                  <a:lnTo>
                    <a:pt x="72" y="43"/>
                  </a:lnTo>
                  <a:lnTo>
                    <a:pt x="70" y="51"/>
                  </a:lnTo>
                  <a:lnTo>
                    <a:pt x="51" y="56"/>
                  </a:lnTo>
                  <a:lnTo>
                    <a:pt x="44" y="54"/>
                  </a:lnTo>
                  <a:lnTo>
                    <a:pt x="44" y="60"/>
                  </a:lnTo>
                  <a:lnTo>
                    <a:pt x="35" y="60"/>
                  </a:lnTo>
                  <a:lnTo>
                    <a:pt x="30" y="65"/>
                  </a:lnTo>
                  <a:lnTo>
                    <a:pt x="28" y="73"/>
                  </a:lnTo>
                  <a:lnTo>
                    <a:pt x="24" y="71"/>
                  </a:lnTo>
                  <a:lnTo>
                    <a:pt x="21" y="80"/>
                  </a:lnTo>
                  <a:lnTo>
                    <a:pt x="7" y="85"/>
                  </a:lnTo>
                  <a:lnTo>
                    <a:pt x="5" y="91"/>
                  </a:lnTo>
                  <a:lnTo>
                    <a:pt x="0" y="100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82"/>
          <p:cNvGrpSpPr>
            <a:grpSpLocks/>
          </p:cNvGrpSpPr>
          <p:nvPr/>
        </p:nvGrpSpPr>
        <p:grpSpPr bwMode="auto">
          <a:xfrm>
            <a:off x="7190655" y="2618955"/>
            <a:ext cx="1006475" cy="758825"/>
            <a:chOff x="4159" y="1633"/>
            <a:chExt cx="564" cy="406"/>
          </a:xfrm>
          <a:solidFill>
            <a:srgbClr val="6699CC"/>
          </a:solidFill>
        </p:grpSpPr>
        <p:sp>
          <p:nvSpPr>
            <p:cNvPr id="26707" name="Freeform 83"/>
            <p:cNvSpPr>
              <a:spLocks/>
            </p:cNvSpPr>
            <p:nvPr/>
          </p:nvSpPr>
          <p:spPr bwMode="auto">
            <a:xfrm>
              <a:off x="4492" y="1953"/>
              <a:ext cx="14" cy="1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0" y="0"/>
                </a:cxn>
                <a:cxn ang="0">
                  <a:pos x="15" y="13"/>
                </a:cxn>
                <a:cxn ang="0">
                  <a:pos x="11" y="22"/>
                </a:cxn>
                <a:cxn ang="0">
                  <a:pos x="0" y="7"/>
                </a:cxn>
              </a:cxnLst>
              <a:rect l="0" t="0" r="r" b="b"/>
              <a:pathLst>
                <a:path w="16" h="23">
                  <a:moveTo>
                    <a:pt x="0" y="7"/>
                  </a:moveTo>
                  <a:lnTo>
                    <a:pt x="10" y="0"/>
                  </a:lnTo>
                  <a:lnTo>
                    <a:pt x="15" y="13"/>
                  </a:lnTo>
                  <a:lnTo>
                    <a:pt x="11" y="22"/>
                  </a:lnTo>
                  <a:lnTo>
                    <a:pt x="0" y="7"/>
                  </a:lnTo>
                </a:path>
              </a:pathLst>
            </a:custGeom>
            <a:grp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" name="Group 84"/>
            <p:cNvGrpSpPr>
              <a:grpSpLocks/>
            </p:cNvGrpSpPr>
            <p:nvPr/>
          </p:nvGrpSpPr>
          <p:grpSpPr bwMode="auto">
            <a:xfrm>
              <a:off x="4159" y="1633"/>
              <a:ext cx="564" cy="406"/>
              <a:chOff x="4319" y="1452"/>
              <a:chExt cx="655" cy="518"/>
            </a:xfrm>
            <a:grpFill/>
          </p:grpSpPr>
          <p:sp>
            <p:nvSpPr>
              <p:cNvPr id="26709" name="Freeform 85"/>
              <p:cNvSpPr>
                <a:spLocks/>
              </p:cNvSpPr>
              <p:nvPr/>
            </p:nvSpPr>
            <p:spPr bwMode="auto">
              <a:xfrm>
                <a:off x="4935" y="1592"/>
                <a:ext cx="19" cy="27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" y="9"/>
                  </a:cxn>
                  <a:cxn ang="0">
                    <a:pos x="11" y="0"/>
                  </a:cxn>
                  <a:cxn ang="0">
                    <a:pos x="18" y="5"/>
                  </a:cxn>
                  <a:cxn ang="0">
                    <a:pos x="7" y="20"/>
                  </a:cxn>
                  <a:cxn ang="0">
                    <a:pos x="0" y="26"/>
                  </a:cxn>
                </a:cxnLst>
                <a:rect l="0" t="0" r="r" b="b"/>
                <a:pathLst>
                  <a:path w="19" h="27">
                    <a:moveTo>
                      <a:pt x="0" y="26"/>
                    </a:moveTo>
                    <a:lnTo>
                      <a:pt x="1" y="9"/>
                    </a:lnTo>
                    <a:lnTo>
                      <a:pt x="11" y="0"/>
                    </a:lnTo>
                    <a:lnTo>
                      <a:pt x="18" y="5"/>
                    </a:lnTo>
                    <a:lnTo>
                      <a:pt x="7" y="20"/>
                    </a:lnTo>
                    <a:lnTo>
                      <a:pt x="0" y="26"/>
                    </a:lnTo>
                  </a:path>
                </a:pathLst>
              </a:custGeom>
              <a:grp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" name="Group 86"/>
              <p:cNvGrpSpPr>
                <a:grpSpLocks/>
              </p:cNvGrpSpPr>
              <p:nvPr/>
            </p:nvGrpSpPr>
            <p:grpSpPr bwMode="auto">
              <a:xfrm>
                <a:off x="4319" y="1452"/>
                <a:ext cx="655" cy="518"/>
                <a:chOff x="4319" y="1452"/>
                <a:chExt cx="655" cy="518"/>
              </a:xfrm>
              <a:grpFill/>
            </p:grpSpPr>
            <p:sp>
              <p:nvSpPr>
                <p:cNvPr id="26711" name="Freeform 87"/>
                <p:cNvSpPr>
                  <a:spLocks/>
                </p:cNvSpPr>
                <p:nvPr/>
              </p:nvSpPr>
              <p:spPr bwMode="auto">
                <a:xfrm>
                  <a:off x="4812" y="1725"/>
                  <a:ext cx="106" cy="174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14" y="0"/>
                    </a:cxn>
                    <a:cxn ang="0">
                      <a:pos x="34" y="0"/>
                    </a:cxn>
                    <a:cxn ang="0">
                      <a:pos x="27" y="18"/>
                    </a:cxn>
                    <a:cxn ang="0">
                      <a:pos x="23" y="24"/>
                    </a:cxn>
                    <a:cxn ang="0">
                      <a:pos x="26" y="45"/>
                    </a:cxn>
                    <a:cxn ang="0">
                      <a:pos x="37" y="57"/>
                    </a:cxn>
                    <a:cxn ang="0">
                      <a:pos x="51" y="71"/>
                    </a:cxn>
                    <a:cxn ang="0">
                      <a:pos x="57" y="91"/>
                    </a:cxn>
                    <a:cxn ang="0">
                      <a:pos x="67" y="106"/>
                    </a:cxn>
                    <a:cxn ang="0">
                      <a:pos x="77" y="116"/>
                    </a:cxn>
                    <a:cxn ang="0">
                      <a:pos x="93" y="121"/>
                    </a:cxn>
                    <a:cxn ang="0">
                      <a:pos x="101" y="137"/>
                    </a:cxn>
                    <a:cxn ang="0">
                      <a:pos x="87" y="151"/>
                    </a:cxn>
                    <a:cxn ang="0">
                      <a:pos x="101" y="148"/>
                    </a:cxn>
                    <a:cxn ang="0">
                      <a:pos x="105" y="161"/>
                    </a:cxn>
                    <a:cxn ang="0">
                      <a:pos x="78" y="167"/>
                    </a:cxn>
                    <a:cxn ang="0">
                      <a:pos x="42" y="173"/>
                    </a:cxn>
                    <a:cxn ang="0">
                      <a:pos x="40" y="162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106" h="174">
                      <a:moveTo>
                        <a:pt x="0" y="18"/>
                      </a:moveTo>
                      <a:lnTo>
                        <a:pt x="14" y="0"/>
                      </a:lnTo>
                      <a:lnTo>
                        <a:pt x="34" y="0"/>
                      </a:lnTo>
                      <a:lnTo>
                        <a:pt x="27" y="18"/>
                      </a:lnTo>
                      <a:lnTo>
                        <a:pt x="23" y="24"/>
                      </a:lnTo>
                      <a:lnTo>
                        <a:pt x="26" y="45"/>
                      </a:lnTo>
                      <a:lnTo>
                        <a:pt x="37" y="57"/>
                      </a:lnTo>
                      <a:lnTo>
                        <a:pt x="51" y="71"/>
                      </a:lnTo>
                      <a:lnTo>
                        <a:pt x="57" y="91"/>
                      </a:lnTo>
                      <a:lnTo>
                        <a:pt x="67" y="106"/>
                      </a:lnTo>
                      <a:lnTo>
                        <a:pt x="77" y="116"/>
                      </a:lnTo>
                      <a:lnTo>
                        <a:pt x="93" y="121"/>
                      </a:lnTo>
                      <a:lnTo>
                        <a:pt x="101" y="137"/>
                      </a:lnTo>
                      <a:lnTo>
                        <a:pt x="87" y="151"/>
                      </a:lnTo>
                      <a:lnTo>
                        <a:pt x="101" y="148"/>
                      </a:lnTo>
                      <a:lnTo>
                        <a:pt x="105" y="161"/>
                      </a:lnTo>
                      <a:lnTo>
                        <a:pt x="78" y="167"/>
                      </a:lnTo>
                      <a:lnTo>
                        <a:pt x="42" y="173"/>
                      </a:lnTo>
                      <a:lnTo>
                        <a:pt x="40" y="162"/>
                      </a:lnTo>
                      <a:lnTo>
                        <a:pt x="0" y="18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12" name="Freeform 88"/>
                <p:cNvSpPr>
                  <a:spLocks/>
                </p:cNvSpPr>
                <p:nvPr/>
              </p:nvSpPr>
              <p:spPr bwMode="auto">
                <a:xfrm>
                  <a:off x="4462" y="1743"/>
                  <a:ext cx="456" cy="227"/>
                </a:xfrm>
                <a:custGeom>
                  <a:avLst/>
                  <a:gdLst/>
                  <a:ahLst/>
                  <a:cxnLst>
                    <a:cxn ang="0">
                      <a:pos x="12" y="132"/>
                    </a:cxn>
                    <a:cxn ang="0">
                      <a:pos x="100" y="76"/>
                    </a:cxn>
                    <a:cxn ang="0">
                      <a:pos x="140" y="55"/>
                    </a:cxn>
                    <a:cxn ang="0">
                      <a:pos x="179" y="86"/>
                    </a:cxn>
                    <a:cxn ang="0">
                      <a:pos x="220" y="113"/>
                    </a:cxn>
                    <a:cxn ang="0">
                      <a:pos x="254" y="117"/>
                    </a:cxn>
                    <a:cxn ang="0">
                      <a:pos x="255" y="139"/>
                    </a:cxn>
                    <a:cxn ang="0">
                      <a:pos x="237" y="181"/>
                    </a:cxn>
                    <a:cxn ang="0">
                      <a:pos x="263" y="192"/>
                    </a:cxn>
                    <a:cxn ang="0">
                      <a:pos x="280" y="202"/>
                    </a:cxn>
                    <a:cxn ang="0">
                      <a:pos x="294" y="207"/>
                    </a:cxn>
                    <a:cxn ang="0">
                      <a:pos x="317" y="208"/>
                    </a:cxn>
                    <a:cxn ang="0">
                      <a:pos x="343" y="219"/>
                    </a:cxn>
                    <a:cxn ang="0">
                      <a:pos x="298" y="172"/>
                    </a:cxn>
                    <a:cxn ang="0">
                      <a:pos x="310" y="162"/>
                    </a:cxn>
                    <a:cxn ang="0">
                      <a:pos x="308" y="91"/>
                    </a:cxn>
                    <a:cxn ang="0">
                      <a:pos x="327" y="47"/>
                    </a:cxn>
                    <a:cxn ang="0">
                      <a:pos x="349" y="28"/>
                    </a:cxn>
                    <a:cxn ang="0">
                      <a:pos x="330" y="53"/>
                    </a:cxn>
                    <a:cxn ang="0">
                      <a:pos x="327" y="90"/>
                    </a:cxn>
                    <a:cxn ang="0">
                      <a:pos x="331" y="104"/>
                    </a:cxn>
                    <a:cxn ang="0">
                      <a:pos x="338" y="125"/>
                    </a:cxn>
                    <a:cxn ang="0">
                      <a:pos x="325" y="134"/>
                    </a:cxn>
                    <a:cxn ang="0">
                      <a:pos x="344" y="141"/>
                    </a:cxn>
                    <a:cxn ang="0">
                      <a:pos x="335" y="148"/>
                    </a:cxn>
                    <a:cxn ang="0">
                      <a:pos x="365" y="191"/>
                    </a:cxn>
                    <a:cxn ang="0">
                      <a:pos x="378" y="201"/>
                    </a:cxn>
                    <a:cxn ang="0">
                      <a:pos x="386" y="208"/>
                    </a:cxn>
                    <a:cxn ang="0">
                      <a:pos x="388" y="221"/>
                    </a:cxn>
                    <a:cxn ang="0">
                      <a:pos x="413" y="215"/>
                    </a:cxn>
                    <a:cxn ang="0">
                      <a:pos x="446" y="173"/>
                    </a:cxn>
                    <a:cxn ang="0">
                      <a:pos x="446" y="200"/>
                    </a:cxn>
                    <a:cxn ang="0">
                      <a:pos x="442" y="224"/>
                    </a:cxn>
                    <a:cxn ang="0">
                      <a:pos x="455" y="143"/>
                    </a:cxn>
                    <a:cxn ang="0">
                      <a:pos x="392" y="155"/>
                    </a:cxn>
                    <a:cxn ang="0">
                      <a:pos x="350" y="0"/>
                    </a:cxn>
                  </a:cxnLst>
                  <a:rect l="0" t="0" r="r" b="b"/>
                  <a:pathLst>
                    <a:path w="456" h="227">
                      <a:moveTo>
                        <a:pt x="0" y="67"/>
                      </a:moveTo>
                      <a:lnTo>
                        <a:pt x="12" y="132"/>
                      </a:lnTo>
                      <a:lnTo>
                        <a:pt x="46" y="91"/>
                      </a:lnTo>
                      <a:lnTo>
                        <a:pt x="100" y="76"/>
                      </a:lnTo>
                      <a:lnTo>
                        <a:pt x="110" y="59"/>
                      </a:lnTo>
                      <a:lnTo>
                        <a:pt x="140" y="55"/>
                      </a:lnTo>
                      <a:lnTo>
                        <a:pt x="165" y="67"/>
                      </a:lnTo>
                      <a:lnTo>
                        <a:pt x="179" y="86"/>
                      </a:lnTo>
                      <a:lnTo>
                        <a:pt x="205" y="92"/>
                      </a:lnTo>
                      <a:lnTo>
                        <a:pt x="220" y="113"/>
                      </a:lnTo>
                      <a:lnTo>
                        <a:pt x="244" y="124"/>
                      </a:lnTo>
                      <a:lnTo>
                        <a:pt x="254" y="117"/>
                      </a:lnTo>
                      <a:lnTo>
                        <a:pt x="259" y="130"/>
                      </a:lnTo>
                      <a:lnTo>
                        <a:pt x="255" y="139"/>
                      </a:lnTo>
                      <a:lnTo>
                        <a:pt x="253" y="153"/>
                      </a:lnTo>
                      <a:lnTo>
                        <a:pt x="237" y="181"/>
                      </a:lnTo>
                      <a:lnTo>
                        <a:pt x="244" y="200"/>
                      </a:lnTo>
                      <a:lnTo>
                        <a:pt x="263" y="192"/>
                      </a:lnTo>
                      <a:lnTo>
                        <a:pt x="264" y="183"/>
                      </a:lnTo>
                      <a:lnTo>
                        <a:pt x="280" y="202"/>
                      </a:lnTo>
                      <a:lnTo>
                        <a:pt x="284" y="192"/>
                      </a:lnTo>
                      <a:lnTo>
                        <a:pt x="294" y="207"/>
                      </a:lnTo>
                      <a:lnTo>
                        <a:pt x="299" y="200"/>
                      </a:lnTo>
                      <a:lnTo>
                        <a:pt x="317" y="208"/>
                      </a:lnTo>
                      <a:lnTo>
                        <a:pt x="327" y="204"/>
                      </a:lnTo>
                      <a:lnTo>
                        <a:pt x="343" y="219"/>
                      </a:lnTo>
                      <a:lnTo>
                        <a:pt x="330" y="194"/>
                      </a:lnTo>
                      <a:lnTo>
                        <a:pt x="298" y="172"/>
                      </a:lnTo>
                      <a:lnTo>
                        <a:pt x="328" y="187"/>
                      </a:lnTo>
                      <a:lnTo>
                        <a:pt x="310" y="162"/>
                      </a:lnTo>
                      <a:lnTo>
                        <a:pt x="305" y="141"/>
                      </a:lnTo>
                      <a:lnTo>
                        <a:pt x="308" y="91"/>
                      </a:lnTo>
                      <a:lnTo>
                        <a:pt x="289" y="80"/>
                      </a:lnTo>
                      <a:lnTo>
                        <a:pt x="327" y="47"/>
                      </a:lnTo>
                      <a:lnTo>
                        <a:pt x="328" y="27"/>
                      </a:lnTo>
                      <a:lnTo>
                        <a:pt x="349" y="28"/>
                      </a:lnTo>
                      <a:lnTo>
                        <a:pt x="344" y="47"/>
                      </a:lnTo>
                      <a:lnTo>
                        <a:pt x="330" y="53"/>
                      </a:lnTo>
                      <a:lnTo>
                        <a:pt x="323" y="73"/>
                      </a:lnTo>
                      <a:lnTo>
                        <a:pt x="327" y="90"/>
                      </a:lnTo>
                      <a:lnTo>
                        <a:pt x="336" y="83"/>
                      </a:lnTo>
                      <a:lnTo>
                        <a:pt x="331" y="104"/>
                      </a:lnTo>
                      <a:lnTo>
                        <a:pt x="336" y="114"/>
                      </a:lnTo>
                      <a:lnTo>
                        <a:pt x="338" y="125"/>
                      </a:lnTo>
                      <a:lnTo>
                        <a:pt x="328" y="119"/>
                      </a:lnTo>
                      <a:lnTo>
                        <a:pt x="325" y="134"/>
                      </a:lnTo>
                      <a:lnTo>
                        <a:pt x="347" y="130"/>
                      </a:lnTo>
                      <a:lnTo>
                        <a:pt x="344" y="141"/>
                      </a:lnTo>
                      <a:lnTo>
                        <a:pt x="356" y="149"/>
                      </a:lnTo>
                      <a:lnTo>
                        <a:pt x="335" y="148"/>
                      </a:lnTo>
                      <a:lnTo>
                        <a:pt x="342" y="179"/>
                      </a:lnTo>
                      <a:lnTo>
                        <a:pt x="365" y="191"/>
                      </a:lnTo>
                      <a:lnTo>
                        <a:pt x="376" y="175"/>
                      </a:lnTo>
                      <a:lnTo>
                        <a:pt x="378" y="201"/>
                      </a:lnTo>
                      <a:lnTo>
                        <a:pt x="394" y="196"/>
                      </a:lnTo>
                      <a:lnTo>
                        <a:pt x="386" y="208"/>
                      </a:lnTo>
                      <a:lnTo>
                        <a:pt x="396" y="208"/>
                      </a:lnTo>
                      <a:lnTo>
                        <a:pt x="388" y="221"/>
                      </a:lnTo>
                      <a:lnTo>
                        <a:pt x="392" y="226"/>
                      </a:lnTo>
                      <a:lnTo>
                        <a:pt x="413" y="215"/>
                      </a:lnTo>
                      <a:lnTo>
                        <a:pt x="437" y="202"/>
                      </a:lnTo>
                      <a:lnTo>
                        <a:pt x="446" y="173"/>
                      </a:lnTo>
                      <a:lnTo>
                        <a:pt x="449" y="191"/>
                      </a:lnTo>
                      <a:lnTo>
                        <a:pt x="446" y="200"/>
                      </a:lnTo>
                      <a:lnTo>
                        <a:pt x="440" y="214"/>
                      </a:lnTo>
                      <a:lnTo>
                        <a:pt x="442" y="224"/>
                      </a:lnTo>
                      <a:lnTo>
                        <a:pt x="451" y="199"/>
                      </a:lnTo>
                      <a:lnTo>
                        <a:pt x="455" y="143"/>
                      </a:lnTo>
                      <a:lnTo>
                        <a:pt x="428" y="149"/>
                      </a:lnTo>
                      <a:lnTo>
                        <a:pt x="392" y="155"/>
                      </a:lnTo>
                      <a:lnTo>
                        <a:pt x="390" y="144"/>
                      </a:lnTo>
                      <a:lnTo>
                        <a:pt x="350" y="0"/>
                      </a:lnTo>
                      <a:lnTo>
                        <a:pt x="0" y="67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13" name="Freeform 89"/>
                <p:cNvSpPr>
                  <a:spLocks/>
                </p:cNvSpPr>
                <p:nvPr/>
              </p:nvSpPr>
              <p:spPr bwMode="auto">
                <a:xfrm>
                  <a:off x="4839" y="1517"/>
                  <a:ext cx="135" cy="307"/>
                </a:xfrm>
                <a:custGeom>
                  <a:avLst/>
                  <a:gdLst/>
                  <a:ahLst/>
                  <a:cxnLst>
                    <a:cxn ang="0">
                      <a:pos x="0" y="226"/>
                    </a:cxn>
                    <a:cxn ang="0">
                      <a:pos x="7" y="208"/>
                    </a:cxn>
                    <a:cxn ang="0">
                      <a:pos x="31" y="193"/>
                    </a:cxn>
                    <a:cxn ang="0">
                      <a:pos x="43" y="168"/>
                    </a:cxn>
                    <a:cxn ang="0">
                      <a:pos x="62" y="150"/>
                    </a:cxn>
                    <a:cxn ang="0">
                      <a:pos x="6" y="104"/>
                    </a:cxn>
                    <a:cxn ang="0">
                      <a:pos x="3" y="59"/>
                    </a:cxn>
                    <a:cxn ang="0">
                      <a:pos x="30" y="0"/>
                    </a:cxn>
                    <a:cxn ang="0">
                      <a:pos x="116" y="30"/>
                    </a:cxn>
                    <a:cxn ang="0">
                      <a:pos x="117" y="41"/>
                    </a:cxn>
                    <a:cxn ang="0">
                      <a:pos x="107" y="75"/>
                    </a:cxn>
                    <a:cxn ang="0">
                      <a:pos x="97" y="84"/>
                    </a:cxn>
                    <a:cxn ang="0">
                      <a:pos x="96" y="101"/>
                    </a:cxn>
                    <a:cxn ang="0">
                      <a:pos x="105" y="104"/>
                    </a:cxn>
                    <a:cxn ang="0">
                      <a:pos x="115" y="104"/>
                    </a:cxn>
                    <a:cxn ang="0">
                      <a:pos x="123" y="104"/>
                    </a:cxn>
                    <a:cxn ang="0">
                      <a:pos x="121" y="97"/>
                    </a:cxn>
                    <a:cxn ang="0">
                      <a:pos x="126" y="101"/>
                    </a:cxn>
                    <a:cxn ang="0">
                      <a:pos x="133" y="121"/>
                    </a:cxn>
                    <a:cxn ang="0">
                      <a:pos x="134" y="184"/>
                    </a:cxn>
                    <a:cxn ang="0">
                      <a:pos x="132" y="167"/>
                    </a:cxn>
                    <a:cxn ang="0">
                      <a:pos x="126" y="153"/>
                    </a:cxn>
                    <a:cxn ang="0">
                      <a:pos x="125" y="162"/>
                    </a:cxn>
                    <a:cxn ang="0">
                      <a:pos x="128" y="177"/>
                    </a:cxn>
                    <a:cxn ang="0">
                      <a:pos x="125" y="184"/>
                    </a:cxn>
                    <a:cxn ang="0">
                      <a:pos x="126" y="202"/>
                    </a:cxn>
                    <a:cxn ang="0">
                      <a:pos x="120" y="220"/>
                    </a:cxn>
                    <a:cxn ang="0">
                      <a:pos x="112" y="221"/>
                    </a:cxn>
                    <a:cxn ang="0">
                      <a:pos x="115" y="234"/>
                    </a:cxn>
                    <a:cxn ang="0">
                      <a:pos x="101" y="257"/>
                    </a:cxn>
                    <a:cxn ang="0">
                      <a:pos x="83" y="306"/>
                    </a:cxn>
                    <a:cxn ang="0">
                      <a:pos x="74" y="306"/>
                    </a:cxn>
                    <a:cxn ang="0">
                      <a:pos x="77" y="287"/>
                    </a:cxn>
                    <a:cxn ang="0">
                      <a:pos x="72" y="278"/>
                    </a:cxn>
                    <a:cxn ang="0">
                      <a:pos x="50" y="279"/>
                    </a:cxn>
                    <a:cxn ang="0">
                      <a:pos x="18" y="260"/>
                    </a:cxn>
                    <a:cxn ang="0">
                      <a:pos x="7" y="251"/>
                    </a:cxn>
                    <a:cxn ang="0">
                      <a:pos x="0" y="226"/>
                    </a:cxn>
                  </a:cxnLst>
                  <a:rect l="0" t="0" r="r" b="b"/>
                  <a:pathLst>
                    <a:path w="135" h="307">
                      <a:moveTo>
                        <a:pt x="0" y="226"/>
                      </a:moveTo>
                      <a:lnTo>
                        <a:pt x="7" y="208"/>
                      </a:lnTo>
                      <a:lnTo>
                        <a:pt x="31" y="193"/>
                      </a:lnTo>
                      <a:lnTo>
                        <a:pt x="43" y="168"/>
                      </a:lnTo>
                      <a:lnTo>
                        <a:pt x="62" y="150"/>
                      </a:lnTo>
                      <a:lnTo>
                        <a:pt x="6" y="104"/>
                      </a:lnTo>
                      <a:lnTo>
                        <a:pt x="3" y="59"/>
                      </a:lnTo>
                      <a:lnTo>
                        <a:pt x="30" y="0"/>
                      </a:lnTo>
                      <a:lnTo>
                        <a:pt x="116" y="30"/>
                      </a:lnTo>
                      <a:lnTo>
                        <a:pt x="117" y="41"/>
                      </a:lnTo>
                      <a:lnTo>
                        <a:pt x="107" y="75"/>
                      </a:lnTo>
                      <a:lnTo>
                        <a:pt x="97" y="84"/>
                      </a:lnTo>
                      <a:lnTo>
                        <a:pt x="96" y="101"/>
                      </a:lnTo>
                      <a:lnTo>
                        <a:pt x="105" y="104"/>
                      </a:lnTo>
                      <a:lnTo>
                        <a:pt x="115" y="104"/>
                      </a:lnTo>
                      <a:lnTo>
                        <a:pt x="123" y="104"/>
                      </a:lnTo>
                      <a:lnTo>
                        <a:pt x="121" y="97"/>
                      </a:lnTo>
                      <a:lnTo>
                        <a:pt x="126" y="101"/>
                      </a:lnTo>
                      <a:lnTo>
                        <a:pt x="133" y="121"/>
                      </a:lnTo>
                      <a:lnTo>
                        <a:pt x="134" y="184"/>
                      </a:lnTo>
                      <a:lnTo>
                        <a:pt x="132" y="167"/>
                      </a:lnTo>
                      <a:lnTo>
                        <a:pt x="126" y="153"/>
                      </a:lnTo>
                      <a:lnTo>
                        <a:pt x="125" y="162"/>
                      </a:lnTo>
                      <a:lnTo>
                        <a:pt x="128" y="177"/>
                      </a:lnTo>
                      <a:lnTo>
                        <a:pt x="125" y="184"/>
                      </a:lnTo>
                      <a:lnTo>
                        <a:pt x="126" y="202"/>
                      </a:lnTo>
                      <a:lnTo>
                        <a:pt x="120" y="220"/>
                      </a:lnTo>
                      <a:lnTo>
                        <a:pt x="112" y="221"/>
                      </a:lnTo>
                      <a:lnTo>
                        <a:pt x="115" y="234"/>
                      </a:lnTo>
                      <a:lnTo>
                        <a:pt x="101" y="257"/>
                      </a:lnTo>
                      <a:lnTo>
                        <a:pt x="83" y="306"/>
                      </a:lnTo>
                      <a:lnTo>
                        <a:pt x="74" y="306"/>
                      </a:lnTo>
                      <a:lnTo>
                        <a:pt x="77" y="287"/>
                      </a:lnTo>
                      <a:lnTo>
                        <a:pt x="72" y="278"/>
                      </a:lnTo>
                      <a:lnTo>
                        <a:pt x="50" y="279"/>
                      </a:lnTo>
                      <a:lnTo>
                        <a:pt x="18" y="260"/>
                      </a:lnTo>
                      <a:lnTo>
                        <a:pt x="7" y="251"/>
                      </a:lnTo>
                      <a:lnTo>
                        <a:pt x="0" y="226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14" name="Freeform 90"/>
                <p:cNvSpPr>
                  <a:spLocks/>
                </p:cNvSpPr>
                <p:nvPr/>
              </p:nvSpPr>
              <p:spPr bwMode="auto">
                <a:xfrm>
                  <a:off x="4319" y="1452"/>
                  <a:ext cx="583" cy="375"/>
                </a:xfrm>
                <a:custGeom>
                  <a:avLst/>
                  <a:gdLst/>
                  <a:ahLst/>
                  <a:cxnLst>
                    <a:cxn ang="0">
                      <a:pos x="0" y="92"/>
                    </a:cxn>
                    <a:cxn ang="0">
                      <a:pos x="27" y="257"/>
                    </a:cxn>
                    <a:cxn ang="0">
                      <a:pos x="46" y="374"/>
                    </a:cxn>
                    <a:cxn ang="0">
                      <a:pos x="143" y="358"/>
                    </a:cxn>
                    <a:cxn ang="0">
                      <a:pos x="493" y="291"/>
                    </a:cxn>
                    <a:cxn ang="0">
                      <a:pos x="507" y="273"/>
                    </a:cxn>
                    <a:cxn ang="0">
                      <a:pos x="527" y="273"/>
                    </a:cxn>
                    <a:cxn ang="0">
                      <a:pos x="551" y="258"/>
                    </a:cxn>
                    <a:cxn ang="0">
                      <a:pos x="563" y="233"/>
                    </a:cxn>
                    <a:cxn ang="0">
                      <a:pos x="582" y="215"/>
                    </a:cxn>
                    <a:cxn ang="0">
                      <a:pos x="526" y="169"/>
                    </a:cxn>
                    <a:cxn ang="0">
                      <a:pos x="523" y="124"/>
                    </a:cxn>
                    <a:cxn ang="0">
                      <a:pos x="550" y="65"/>
                    </a:cxn>
                    <a:cxn ang="0">
                      <a:pos x="512" y="44"/>
                    </a:cxn>
                    <a:cxn ang="0">
                      <a:pos x="497" y="14"/>
                    </a:cxn>
                    <a:cxn ang="0">
                      <a:pos x="471" y="0"/>
                    </a:cxn>
                    <a:cxn ang="0">
                      <a:pos x="84" y="74"/>
                    </a:cxn>
                    <a:cxn ang="0">
                      <a:pos x="64" y="44"/>
                    </a:cxn>
                    <a:cxn ang="0">
                      <a:pos x="0" y="92"/>
                    </a:cxn>
                  </a:cxnLst>
                  <a:rect l="0" t="0" r="r" b="b"/>
                  <a:pathLst>
                    <a:path w="583" h="375">
                      <a:moveTo>
                        <a:pt x="0" y="92"/>
                      </a:moveTo>
                      <a:lnTo>
                        <a:pt x="27" y="257"/>
                      </a:lnTo>
                      <a:lnTo>
                        <a:pt x="46" y="374"/>
                      </a:lnTo>
                      <a:lnTo>
                        <a:pt x="143" y="358"/>
                      </a:lnTo>
                      <a:lnTo>
                        <a:pt x="493" y="291"/>
                      </a:lnTo>
                      <a:lnTo>
                        <a:pt x="507" y="273"/>
                      </a:lnTo>
                      <a:lnTo>
                        <a:pt x="527" y="273"/>
                      </a:lnTo>
                      <a:lnTo>
                        <a:pt x="551" y="258"/>
                      </a:lnTo>
                      <a:lnTo>
                        <a:pt x="563" y="233"/>
                      </a:lnTo>
                      <a:lnTo>
                        <a:pt x="582" y="215"/>
                      </a:lnTo>
                      <a:lnTo>
                        <a:pt x="526" y="169"/>
                      </a:lnTo>
                      <a:lnTo>
                        <a:pt x="523" y="124"/>
                      </a:lnTo>
                      <a:lnTo>
                        <a:pt x="550" y="65"/>
                      </a:lnTo>
                      <a:lnTo>
                        <a:pt x="512" y="44"/>
                      </a:lnTo>
                      <a:lnTo>
                        <a:pt x="497" y="14"/>
                      </a:lnTo>
                      <a:lnTo>
                        <a:pt x="471" y="0"/>
                      </a:lnTo>
                      <a:lnTo>
                        <a:pt x="84" y="74"/>
                      </a:lnTo>
                      <a:lnTo>
                        <a:pt x="64" y="44"/>
                      </a:lnTo>
                      <a:lnTo>
                        <a:pt x="0" y="92"/>
                      </a:lnTo>
                    </a:path>
                  </a:pathLst>
                </a:custGeom>
                <a:grpFill/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6723" name="Freeform 99"/>
          <p:cNvSpPr>
            <a:spLocks/>
          </p:cNvSpPr>
          <p:nvPr/>
        </p:nvSpPr>
        <p:spPr bwMode="auto">
          <a:xfrm>
            <a:off x="8144660" y="6205930"/>
            <a:ext cx="298450" cy="10160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51" y="1"/>
              </a:cxn>
              <a:cxn ang="0">
                <a:pos x="74" y="2"/>
              </a:cxn>
              <a:cxn ang="0">
                <a:pos x="97" y="0"/>
              </a:cxn>
              <a:cxn ang="0">
                <a:pos x="124" y="2"/>
              </a:cxn>
              <a:cxn ang="0">
                <a:pos x="133" y="6"/>
              </a:cxn>
              <a:cxn ang="0">
                <a:pos x="145" y="9"/>
              </a:cxn>
              <a:cxn ang="0">
                <a:pos x="131" y="3"/>
              </a:cxn>
              <a:cxn ang="0">
                <a:pos x="143" y="4"/>
              </a:cxn>
              <a:cxn ang="0">
                <a:pos x="148" y="4"/>
              </a:cxn>
              <a:cxn ang="0">
                <a:pos x="156" y="4"/>
              </a:cxn>
              <a:cxn ang="0">
                <a:pos x="165" y="5"/>
              </a:cxn>
              <a:cxn ang="0">
                <a:pos x="170" y="9"/>
              </a:cxn>
              <a:cxn ang="0">
                <a:pos x="176" y="11"/>
              </a:cxn>
              <a:cxn ang="0">
                <a:pos x="184" y="14"/>
              </a:cxn>
              <a:cxn ang="0">
                <a:pos x="191" y="10"/>
              </a:cxn>
              <a:cxn ang="0">
                <a:pos x="190" y="17"/>
              </a:cxn>
              <a:cxn ang="0">
                <a:pos x="189" y="22"/>
              </a:cxn>
              <a:cxn ang="0">
                <a:pos x="190" y="26"/>
              </a:cxn>
              <a:cxn ang="0">
                <a:pos x="191" y="32"/>
              </a:cxn>
              <a:cxn ang="0">
                <a:pos x="188" y="34"/>
              </a:cxn>
              <a:cxn ang="0">
                <a:pos x="181" y="36"/>
              </a:cxn>
              <a:cxn ang="0">
                <a:pos x="172" y="42"/>
              </a:cxn>
              <a:cxn ang="0">
                <a:pos x="170" y="51"/>
              </a:cxn>
              <a:cxn ang="0">
                <a:pos x="167" y="55"/>
              </a:cxn>
              <a:cxn ang="0">
                <a:pos x="151" y="61"/>
              </a:cxn>
              <a:cxn ang="0">
                <a:pos x="139" y="62"/>
              </a:cxn>
              <a:cxn ang="0">
                <a:pos x="126" y="67"/>
              </a:cxn>
              <a:cxn ang="0">
                <a:pos x="126" y="65"/>
              </a:cxn>
              <a:cxn ang="0">
                <a:pos x="122" y="65"/>
              </a:cxn>
              <a:cxn ang="0">
                <a:pos x="116" y="67"/>
              </a:cxn>
              <a:cxn ang="0">
                <a:pos x="110" y="63"/>
              </a:cxn>
              <a:cxn ang="0">
                <a:pos x="102" y="65"/>
              </a:cxn>
              <a:cxn ang="0">
                <a:pos x="82" y="63"/>
              </a:cxn>
              <a:cxn ang="0">
                <a:pos x="70" y="62"/>
              </a:cxn>
              <a:cxn ang="0">
                <a:pos x="60" y="60"/>
              </a:cxn>
              <a:cxn ang="0">
                <a:pos x="58" y="60"/>
              </a:cxn>
              <a:cxn ang="0">
                <a:pos x="51" y="62"/>
              </a:cxn>
              <a:cxn ang="0">
                <a:pos x="48" y="65"/>
              </a:cxn>
              <a:cxn ang="0">
                <a:pos x="41" y="65"/>
              </a:cxn>
              <a:cxn ang="0">
                <a:pos x="38" y="68"/>
              </a:cxn>
              <a:cxn ang="0">
                <a:pos x="26" y="62"/>
              </a:cxn>
              <a:cxn ang="0">
                <a:pos x="17" y="67"/>
              </a:cxn>
              <a:cxn ang="0">
                <a:pos x="9" y="67"/>
              </a:cxn>
              <a:cxn ang="0">
                <a:pos x="6" y="65"/>
              </a:cxn>
              <a:cxn ang="0">
                <a:pos x="11" y="59"/>
              </a:cxn>
              <a:cxn ang="0">
                <a:pos x="6" y="53"/>
              </a:cxn>
              <a:cxn ang="0">
                <a:pos x="9" y="48"/>
              </a:cxn>
              <a:cxn ang="0">
                <a:pos x="8" y="40"/>
              </a:cxn>
              <a:cxn ang="0">
                <a:pos x="10" y="33"/>
              </a:cxn>
              <a:cxn ang="0">
                <a:pos x="2" y="23"/>
              </a:cxn>
              <a:cxn ang="0">
                <a:pos x="0" y="17"/>
              </a:cxn>
              <a:cxn ang="0">
                <a:pos x="9" y="12"/>
              </a:cxn>
              <a:cxn ang="0">
                <a:pos x="11" y="0"/>
              </a:cxn>
            </a:cxnLst>
            <a:rect l="0" t="0" r="r" b="b"/>
            <a:pathLst>
              <a:path w="194" h="69">
                <a:moveTo>
                  <a:pt x="12" y="0"/>
                </a:moveTo>
                <a:lnTo>
                  <a:pt x="22" y="0"/>
                </a:lnTo>
                <a:lnTo>
                  <a:pt x="28" y="0"/>
                </a:lnTo>
                <a:lnTo>
                  <a:pt x="35" y="2"/>
                </a:lnTo>
                <a:lnTo>
                  <a:pt x="48" y="2"/>
                </a:lnTo>
                <a:lnTo>
                  <a:pt x="51" y="1"/>
                </a:lnTo>
                <a:lnTo>
                  <a:pt x="64" y="3"/>
                </a:lnTo>
                <a:lnTo>
                  <a:pt x="70" y="1"/>
                </a:lnTo>
                <a:lnTo>
                  <a:pt x="74" y="2"/>
                </a:lnTo>
                <a:lnTo>
                  <a:pt x="79" y="1"/>
                </a:lnTo>
                <a:lnTo>
                  <a:pt x="90" y="3"/>
                </a:lnTo>
                <a:lnTo>
                  <a:pt x="97" y="0"/>
                </a:lnTo>
                <a:lnTo>
                  <a:pt x="112" y="2"/>
                </a:lnTo>
                <a:lnTo>
                  <a:pt x="123" y="2"/>
                </a:lnTo>
                <a:lnTo>
                  <a:pt x="124" y="2"/>
                </a:lnTo>
                <a:lnTo>
                  <a:pt x="126" y="3"/>
                </a:lnTo>
                <a:lnTo>
                  <a:pt x="129" y="3"/>
                </a:lnTo>
                <a:lnTo>
                  <a:pt x="133" y="6"/>
                </a:lnTo>
                <a:lnTo>
                  <a:pt x="137" y="6"/>
                </a:lnTo>
                <a:lnTo>
                  <a:pt x="145" y="10"/>
                </a:lnTo>
                <a:lnTo>
                  <a:pt x="145" y="9"/>
                </a:lnTo>
                <a:lnTo>
                  <a:pt x="142" y="6"/>
                </a:lnTo>
                <a:lnTo>
                  <a:pt x="139" y="6"/>
                </a:lnTo>
                <a:lnTo>
                  <a:pt x="131" y="3"/>
                </a:lnTo>
                <a:lnTo>
                  <a:pt x="134" y="2"/>
                </a:lnTo>
                <a:lnTo>
                  <a:pt x="137" y="4"/>
                </a:lnTo>
                <a:lnTo>
                  <a:pt x="143" y="4"/>
                </a:lnTo>
                <a:lnTo>
                  <a:pt x="145" y="3"/>
                </a:lnTo>
                <a:lnTo>
                  <a:pt x="148" y="3"/>
                </a:lnTo>
                <a:lnTo>
                  <a:pt x="148" y="4"/>
                </a:lnTo>
                <a:lnTo>
                  <a:pt x="151" y="4"/>
                </a:lnTo>
                <a:lnTo>
                  <a:pt x="151" y="3"/>
                </a:lnTo>
                <a:lnTo>
                  <a:pt x="156" y="4"/>
                </a:lnTo>
                <a:lnTo>
                  <a:pt x="158" y="3"/>
                </a:lnTo>
                <a:lnTo>
                  <a:pt x="161" y="5"/>
                </a:lnTo>
                <a:lnTo>
                  <a:pt x="165" y="5"/>
                </a:lnTo>
                <a:lnTo>
                  <a:pt x="168" y="7"/>
                </a:lnTo>
                <a:lnTo>
                  <a:pt x="170" y="7"/>
                </a:lnTo>
                <a:lnTo>
                  <a:pt x="170" y="9"/>
                </a:lnTo>
                <a:lnTo>
                  <a:pt x="172" y="9"/>
                </a:lnTo>
                <a:lnTo>
                  <a:pt x="172" y="10"/>
                </a:lnTo>
                <a:lnTo>
                  <a:pt x="176" y="11"/>
                </a:lnTo>
                <a:lnTo>
                  <a:pt x="177" y="11"/>
                </a:lnTo>
                <a:lnTo>
                  <a:pt x="180" y="13"/>
                </a:lnTo>
                <a:lnTo>
                  <a:pt x="184" y="14"/>
                </a:lnTo>
                <a:lnTo>
                  <a:pt x="186" y="12"/>
                </a:lnTo>
                <a:lnTo>
                  <a:pt x="187" y="12"/>
                </a:lnTo>
                <a:lnTo>
                  <a:pt x="191" y="10"/>
                </a:lnTo>
                <a:lnTo>
                  <a:pt x="190" y="13"/>
                </a:lnTo>
                <a:lnTo>
                  <a:pt x="189" y="15"/>
                </a:lnTo>
                <a:lnTo>
                  <a:pt x="190" y="17"/>
                </a:lnTo>
                <a:lnTo>
                  <a:pt x="190" y="19"/>
                </a:lnTo>
                <a:lnTo>
                  <a:pt x="190" y="22"/>
                </a:lnTo>
                <a:lnTo>
                  <a:pt x="189" y="22"/>
                </a:lnTo>
                <a:lnTo>
                  <a:pt x="190" y="23"/>
                </a:lnTo>
                <a:lnTo>
                  <a:pt x="189" y="25"/>
                </a:lnTo>
                <a:lnTo>
                  <a:pt x="190" y="26"/>
                </a:lnTo>
                <a:lnTo>
                  <a:pt x="191" y="26"/>
                </a:lnTo>
                <a:lnTo>
                  <a:pt x="193" y="29"/>
                </a:lnTo>
                <a:lnTo>
                  <a:pt x="191" y="32"/>
                </a:lnTo>
                <a:lnTo>
                  <a:pt x="189" y="29"/>
                </a:lnTo>
                <a:lnTo>
                  <a:pt x="190" y="33"/>
                </a:lnTo>
                <a:lnTo>
                  <a:pt x="188" y="34"/>
                </a:lnTo>
                <a:lnTo>
                  <a:pt x="185" y="34"/>
                </a:lnTo>
                <a:lnTo>
                  <a:pt x="181" y="34"/>
                </a:lnTo>
                <a:lnTo>
                  <a:pt x="181" y="36"/>
                </a:lnTo>
                <a:lnTo>
                  <a:pt x="179" y="36"/>
                </a:lnTo>
                <a:lnTo>
                  <a:pt x="175" y="38"/>
                </a:lnTo>
                <a:lnTo>
                  <a:pt x="172" y="42"/>
                </a:lnTo>
                <a:lnTo>
                  <a:pt x="172" y="44"/>
                </a:lnTo>
                <a:lnTo>
                  <a:pt x="170" y="48"/>
                </a:lnTo>
                <a:lnTo>
                  <a:pt x="170" y="51"/>
                </a:lnTo>
                <a:lnTo>
                  <a:pt x="168" y="51"/>
                </a:lnTo>
                <a:lnTo>
                  <a:pt x="168" y="53"/>
                </a:lnTo>
                <a:lnTo>
                  <a:pt x="167" y="55"/>
                </a:lnTo>
                <a:lnTo>
                  <a:pt x="165" y="55"/>
                </a:lnTo>
                <a:lnTo>
                  <a:pt x="158" y="60"/>
                </a:lnTo>
                <a:lnTo>
                  <a:pt x="151" y="61"/>
                </a:lnTo>
                <a:lnTo>
                  <a:pt x="145" y="61"/>
                </a:lnTo>
                <a:lnTo>
                  <a:pt x="142" y="63"/>
                </a:lnTo>
                <a:lnTo>
                  <a:pt x="139" y="62"/>
                </a:lnTo>
                <a:lnTo>
                  <a:pt x="133" y="65"/>
                </a:lnTo>
                <a:lnTo>
                  <a:pt x="128" y="67"/>
                </a:lnTo>
                <a:lnTo>
                  <a:pt x="126" y="67"/>
                </a:lnTo>
                <a:lnTo>
                  <a:pt x="123" y="67"/>
                </a:lnTo>
                <a:lnTo>
                  <a:pt x="125" y="65"/>
                </a:lnTo>
                <a:lnTo>
                  <a:pt x="126" y="65"/>
                </a:lnTo>
                <a:lnTo>
                  <a:pt x="124" y="64"/>
                </a:lnTo>
                <a:lnTo>
                  <a:pt x="122" y="64"/>
                </a:lnTo>
                <a:lnTo>
                  <a:pt x="122" y="65"/>
                </a:lnTo>
                <a:lnTo>
                  <a:pt x="122" y="67"/>
                </a:lnTo>
                <a:lnTo>
                  <a:pt x="118" y="65"/>
                </a:lnTo>
                <a:lnTo>
                  <a:pt x="116" y="67"/>
                </a:lnTo>
                <a:lnTo>
                  <a:pt x="114" y="65"/>
                </a:lnTo>
                <a:lnTo>
                  <a:pt x="113" y="65"/>
                </a:lnTo>
                <a:lnTo>
                  <a:pt x="110" y="63"/>
                </a:lnTo>
                <a:lnTo>
                  <a:pt x="107" y="62"/>
                </a:lnTo>
                <a:lnTo>
                  <a:pt x="103" y="65"/>
                </a:lnTo>
                <a:lnTo>
                  <a:pt x="102" y="65"/>
                </a:lnTo>
                <a:lnTo>
                  <a:pt x="94" y="62"/>
                </a:lnTo>
                <a:lnTo>
                  <a:pt x="89" y="59"/>
                </a:lnTo>
                <a:lnTo>
                  <a:pt x="82" y="63"/>
                </a:lnTo>
                <a:lnTo>
                  <a:pt x="77" y="64"/>
                </a:lnTo>
                <a:lnTo>
                  <a:pt x="72" y="63"/>
                </a:lnTo>
                <a:lnTo>
                  <a:pt x="70" y="62"/>
                </a:lnTo>
                <a:lnTo>
                  <a:pt x="66" y="63"/>
                </a:lnTo>
                <a:lnTo>
                  <a:pt x="61" y="60"/>
                </a:lnTo>
                <a:lnTo>
                  <a:pt x="60" y="60"/>
                </a:lnTo>
                <a:lnTo>
                  <a:pt x="58" y="63"/>
                </a:lnTo>
                <a:lnTo>
                  <a:pt x="57" y="62"/>
                </a:lnTo>
                <a:lnTo>
                  <a:pt x="58" y="60"/>
                </a:lnTo>
                <a:lnTo>
                  <a:pt x="54" y="59"/>
                </a:lnTo>
                <a:lnTo>
                  <a:pt x="51" y="61"/>
                </a:lnTo>
                <a:lnTo>
                  <a:pt x="51" y="62"/>
                </a:lnTo>
                <a:lnTo>
                  <a:pt x="55" y="61"/>
                </a:lnTo>
                <a:lnTo>
                  <a:pt x="51" y="64"/>
                </a:lnTo>
                <a:lnTo>
                  <a:pt x="48" y="65"/>
                </a:lnTo>
                <a:lnTo>
                  <a:pt x="46" y="65"/>
                </a:lnTo>
                <a:lnTo>
                  <a:pt x="45" y="67"/>
                </a:lnTo>
                <a:lnTo>
                  <a:pt x="41" y="65"/>
                </a:lnTo>
                <a:lnTo>
                  <a:pt x="38" y="63"/>
                </a:lnTo>
                <a:lnTo>
                  <a:pt x="38" y="65"/>
                </a:lnTo>
                <a:lnTo>
                  <a:pt x="38" y="68"/>
                </a:lnTo>
                <a:lnTo>
                  <a:pt x="34" y="68"/>
                </a:lnTo>
                <a:lnTo>
                  <a:pt x="30" y="64"/>
                </a:lnTo>
                <a:lnTo>
                  <a:pt x="26" y="62"/>
                </a:lnTo>
                <a:lnTo>
                  <a:pt x="22" y="63"/>
                </a:lnTo>
                <a:lnTo>
                  <a:pt x="19" y="65"/>
                </a:lnTo>
                <a:lnTo>
                  <a:pt x="17" y="67"/>
                </a:lnTo>
                <a:lnTo>
                  <a:pt x="12" y="65"/>
                </a:lnTo>
                <a:lnTo>
                  <a:pt x="10" y="65"/>
                </a:lnTo>
                <a:lnTo>
                  <a:pt x="9" y="67"/>
                </a:lnTo>
                <a:lnTo>
                  <a:pt x="7" y="68"/>
                </a:lnTo>
                <a:lnTo>
                  <a:pt x="7" y="65"/>
                </a:lnTo>
                <a:lnTo>
                  <a:pt x="6" y="65"/>
                </a:lnTo>
                <a:lnTo>
                  <a:pt x="6" y="62"/>
                </a:lnTo>
                <a:lnTo>
                  <a:pt x="7" y="59"/>
                </a:lnTo>
                <a:lnTo>
                  <a:pt x="11" y="59"/>
                </a:lnTo>
                <a:lnTo>
                  <a:pt x="7" y="57"/>
                </a:lnTo>
                <a:lnTo>
                  <a:pt x="6" y="56"/>
                </a:lnTo>
                <a:lnTo>
                  <a:pt x="6" y="53"/>
                </a:lnTo>
                <a:lnTo>
                  <a:pt x="8" y="51"/>
                </a:lnTo>
                <a:lnTo>
                  <a:pt x="7" y="50"/>
                </a:lnTo>
                <a:lnTo>
                  <a:pt x="9" y="48"/>
                </a:lnTo>
                <a:lnTo>
                  <a:pt x="8" y="44"/>
                </a:lnTo>
                <a:lnTo>
                  <a:pt x="8" y="42"/>
                </a:lnTo>
                <a:lnTo>
                  <a:pt x="8" y="40"/>
                </a:lnTo>
                <a:lnTo>
                  <a:pt x="10" y="38"/>
                </a:lnTo>
                <a:lnTo>
                  <a:pt x="11" y="35"/>
                </a:lnTo>
                <a:lnTo>
                  <a:pt x="10" y="33"/>
                </a:lnTo>
                <a:lnTo>
                  <a:pt x="7" y="27"/>
                </a:lnTo>
                <a:lnTo>
                  <a:pt x="5" y="25"/>
                </a:lnTo>
                <a:lnTo>
                  <a:pt x="2" y="23"/>
                </a:lnTo>
                <a:lnTo>
                  <a:pt x="1" y="19"/>
                </a:lnTo>
                <a:lnTo>
                  <a:pt x="0" y="19"/>
                </a:lnTo>
                <a:lnTo>
                  <a:pt x="0" y="17"/>
                </a:lnTo>
                <a:lnTo>
                  <a:pt x="1" y="15"/>
                </a:lnTo>
                <a:lnTo>
                  <a:pt x="4" y="15"/>
                </a:lnTo>
                <a:lnTo>
                  <a:pt x="9" y="12"/>
                </a:lnTo>
                <a:lnTo>
                  <a:pt x="11" y="10"/>
                </a:lnTo>
                <a:lnTo>
                  <a:pt x="10" y="4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solidFill>
            <a:srgbClr val="003366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26" name="AutoShape 102"/>
          <p:cNvSpPr>
            <a:spLocks noChangeArrowheads="1"/>
          </p:cNvSpPr>
          <p:nvPr/>
        </p:nvSpPr>
        <p:spPr bwMode="auto">
          <a:xfrm>
            <a:off x="1061803" y="2975548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 dirty="0">
                <a:solidFill>
                  <a:srgbClr val="000000"/>
                </a:solidFill>
              </a:rPr>
              <a:t>J1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6731" name="AutoShape 107"/>
          <p:cNvSpPr>
            <a:spLocks noChangeArrowheads="1"/>
          </p:cNvSpPr>
          <p:nvPr/>
        </p:nvSpPr>
        <p:spPr bwMode="auto">
          <a:xfrm>
            <a:off x="6288378" y="4315920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 dirty="0">
                <a:solidFill>
                  <a:srgbClr val="000000"/>
                </a:solidFill>
              </a:rPr>
              <a:t>J10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6733" name="AutoShape 109"/>
          <p:cNvSpPr>
            <a:spLocks noChangeArrowheads="1"/>
          </p:cNvSpPr>
          <p:nvPr/>
        </p:nvSpPr>
        <p:spPr bwMode="auto">
          <a:xfrm>
            <a:off x="7482673" y="5631255"/>
            <a:ext cx="433387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 dirty="0">
                <a:solidFill>
                  <a:srgbClr val="000000"/>
                </a:solidFill>
              </a:rPr>
              <a:t>J9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6737" name="AutoShape 113"/>
          <p:cNvSpPr>
            <a:spLocks noChangeArrowheads="1"/>
          </p:cNvSpPr>
          <p:nvPr/>
        </p:nvSpPr>
        <p:spPr bwMode="auto">
          <a:xfrm>
            <a:off x="7739930" y="558380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>
                <a:solidFill>
                  <a:srgbClr val="000000"/>
                </a:solidFill>
              </a:rPr>
              <a:t>J14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6746" name="Rectangle 122"/>
          <p:cNvSpPr>
            <a:spLocks noChangeArrowheads="1"/>
          </p:cNvSpPr>
          <p:nvPr/>
        </p:nvSpPr>
        <p:spPr bwMode="auto">
          <a:xfrm>
            <a:off x="4200987" y="5202213"/>
            <a:ext cx="998538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6103" tIns="27559" rIns="56103" bIns="27559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Trailblazer</a:t>
            </a:r>
          </a:p>
        </p:txBody>
      </p:sp>
      <p:sp>
        <p:nvSpPr>
          <p:cNvPr id="26748" name="Rectangle 124"/>
          <p:cNvSpPr>
            <a:spLocks noChangeArrowheads="1"/>
          </p:cNvSpPr>
          <p:nvPr/>
        </p:nvSpPr>
        <p:spPr bwMode="auto">
          <a:xfrm>
            <a:off x="7054130" y="2886850"/>
            <a:ext cx="940451" cy="27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6103" tIns="27559" rIns="56103" bIns="27559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Highmark</a:t>
            </a:r>
            <a:endParaRPr lang="en-US" sz="1400" b="1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751" name="Rectangle 127"/>
          <p:cNvSpPr>
            <a:spLocks noChangeArrowheads="1"/>
          </p:cNvSpPr>
          <p:nvPr/>
        </p:nvSpPr>
        <p:spPr bwMode="auto">
          <a:xfrm>
            <a:off x="6825530" y="1777580"/>
            <a:ext cx="1600200" cy="3634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103" tIns="27559" rIns="56103" bIns="27559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NGS</a:t>
            </a:r>
            <a:endParaRPr lang="en-US" sz="1400" b="1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6775" name="Rectangle 151"/>
          <p:cNvSpPr>
            <a:spLocks noChangeArrowheads="1"/>
          </p:cNvSpPr>
          <p:nvPr/>
        </p:nvSpPr>
        <p:spPr bwMode="auto">
          <a:xfrm>
            <a:off x="6901730" y="939380"/>
            <a:ext cx="152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 dirty="0" smtClean="0"/>
              <a:t>NHIC</a:t>
            </a:r>
            <a:endParaRPr lang="en-US" sz="1400" b="1" dirty="0"/>
          </a:p>
        </p:txBody>
      </p:sp>
      <p:sp>
        <p:nvSpPr>
          <p:cNvPr id="26777" name="AutoShape 153"/>
          <p:cNvSpPr>
            <a:spLocks noChangeArrowheads="1"/>
          </p:cNvSpPr>
          <p:nvPr/>
        </p:nvSpPr>
        <p:spPr bwMode="auto">
          <a:xfrm>
            <a:off x="7396406" y="2493359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 dirty="0">
                <a:solidFill>
                  <a:srgbClr val="000000"/>
                </a:solidFill>
              </a:rPr>
              <a:t>J12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6778" name="AutoShape 154"/>
          <p:cNvSpPr>
            <a:spLocks noChangeArrowheads="1"/>
          </p:cNvSpPr>
          <p:nvPr/>
        </p:nvSpPr>
        <p:spPr bwMode="auto">
          <a:xfrm>
            <a:off x="6977930" y="1625180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>
                <a:solidFill>
                  <a:srgbClr val="000000"/>
                </a:solidFill>
              </a:rPr>
              <a:t>J13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6779" name="AutoShape 155"/>
          <p:cNvSpPr>
            <a:spLocks noChangeArrowheads="1"/>
          </p:cNvSpPr>
          <p:nvPr/>
        </p:nvSpPr>
        <p:spPr bwMode="auto">
          <a:xfrm>
            <a:off x="4457069" y="4809346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>
                <a:solidFill>
                  <a:srgbClr val="000000"/>
                </a:solidFill>
              </a:rPr>
              <a:t>J4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6781" name="AutoShape 157"/>
          <p:cNvSpPr>
            <a:spLocks noChangeArrowheads="1"/>
          </p:cNvSpPr>
          <p:nvPr/>
        </p:nvSpPr>
        <p:spPr bwMode="auto">
          <a:xfrm>
            <a:off x="3963649" y="1903751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54315" tIns="27158" rIns="54315" bIns="27158" anchor="ctr"/>
          <a:lstStyle/>
          <a:p>
            <a:pPr algn="ctr"/>
            <a:r>
              <a:rPr lang="en-US" sz="1200" b="1" dirty="0">
                <a:solidFill>
                  <a:srgbClr val="000000"/>
                </a:solidFill>
              </a:rPr>
              <a:t>J3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6784" name="Text Box 160"/>
          <p:cNvSpPr txBox="1">
            <a:spLocks noChangeArrowheads="1"/>
          </p:cNvSpPr>
          <p:nvPr/>
        </p:nvSpPr>
        <p:spPr bwMode="auto">
          <a:xfrm>
            <a:off x="829456" y="3359046"/>
            <a:ext cx="9909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Palmetto </a:t>
            </a:r>
            <a:endParaRPr lang="en-US" sz="1000" b="1" dirty="0"/>
          </a:p>
        </p:txBody>
      </p:sp>
      <p:sp>
        <p:nvSpPr>
          <p:cNvPr id="135" name="Rectangle 114"/>
          <p:cNvSpPr>
            <a:spLocks noChangeArrowheads="1"/>
          </p:cNvSpPr>
          <p:nvPr/>
        </p:nvSpPr>
        <p:spPr bwMode="auto">
          <a:xfrm>
            <a:off x="3732554" y="2339715"/>
            <a:ext cx="839463" cy="27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6103" tIns="27559" rIns="56103" bIns="27559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Noridian</a:t>
            </a:r>
            <a:endParaRPr lang="en-US" sz="1400" b="1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6" name="Title 1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esMD MAC Map</a:t>
            </a:r>
            <a:endParaRPr lang="en-US" dirty="0"/>
          </a:p>
        </p:txBody>
      </p:sp>
      <p:grpSp>
        <p:nvGrpSpPr>
          <p:cNvPr id="15" name="Group 44"/>
          <p:cNvGrpSpPr>
            <a:grpSpLocks/>
          </p:cNvGrpSpPr>
          <p:nvPr/>
        </p:nvGrpSpPr>
        <p:grpSpPr bwMode="auto">
          <a:xfrm>
            <a:off x="4423611" y="2763252"/>
            <a:ext cx="2222500" cy="1389063"/>
            <a:chOff x="2200" y="1699"/>
            <a:chExt cx="1400" cy="875"/>
          </a:xfrm>
        </p:grpSpPr>
        <p:sp>
          <p:nvSpPr>
            <p:cNvPr id="73" name="Freeform 45"/>
            <p:cNvSpPr>
              <a:spLocks/>
            </p:cNvSpPr>
            <p:nvPr/>
          </p:nvSpPr>
          <p:spPr bwMode="auto">
            <a:xfrm>
              <a:off x="2890" y="1699"/>
              <a:ext cx="578" cy="368"/>
            </a:xfrm>
            <a:custGeom>
              <a:avLst/>
              <a:gdLst>
                <a:gd name="T0" fmla="*/ 0 w 599"/>
                <a:gd name="T1" fmla="*/ 9 h 398"/>
                <a:gd name="T2" fmla="*/ 1 w 599"/>
                <a:gd name="T3" fmla="*/ 39 h 398"/>
                <a:gd name="T4" fmla="*/ 12 w 599"/>
                <a:gd name="T5" fmla="*/ 62 h 398"/>
                <a:gd name="T6" fmla="*/ 5 w 599"/>
                <a:gd name="T7" fmla="*/ 85 h 398"/>
                <a:gd name="T8" fmla="*/ 11 w 599"/>
                <a:gd name="T9" fmla="*/ 139 h 398"/>
                <a:gd name="T10" fmla="*/ 40 w 599"/>
                <a:gd name="T11" fmla="*/ 216 h 398"/>
                <a:gd name="T12" fmla="*/ 41 w 599"/>
                <a:gd name="T13" fmla="*/ 242 h 398"/>
                <a:gd name="T14" fmla="*/ 59 w 599"/>
                <a:gd name="T15" fmla="*/ 278 h 398"/>
                <a:gd name="T16" fmla="*/ 68 w 599"/>
                <a:gd name="T17" fmla="*/ 338 h 398"/>
                <a:gd name="T18" fmla="*/ 63 w 599"/>
                <a:gd name="T19" fmla="*/ 356 h 398"/>
                <a:gd name="T20" fmla="*/ 74 w 599"/>
                <a:gd name="T21" fmla="*/ 376 h 398"/>
                <a:gd name="T22" fmla="*/ 460 w 599"/>
                <a:gd name="T23" fmla="*/ 368 h 398"/>
                <a:gd name="T24" fmla="*/ 490 w 599"/>
                <a:gd name="T25" fmla="*/ 397 h 398"/>
                <a:gd name="T26" fmla="*/ 516 w 599"/>
                <a:gd name="T27" fmla="*/ 354 h 398"/>
                <a:gd name="T28" fmla="*/ 531 w 599"/>
                <a:gd name="T29" fmla="*/ 307 h 398"/>
                <a:gd name="T30" fmla="*/ 517 w 599"/>
                <a:gd name="T31" fmla="*/ 273 h 398"/>
                <a:gd name="T32" fmla="*/ 584 w 599"/>
                <a:gd name="T33" fmla="*/ 221 h 398"/>
                <a:gd name="T34" fmla="*/ 598 w 599"/>
                <a:gd name="T35" fmla="*/ 193 h 398"/>
                <a:gd name="T36" fmla="*/ 598 w 599"/>
                <a:gd name="T37" fmla="*/ 181 h 398"/>
                <a:gd name="T38" fmla="*/ 550 w 599"/>
                <a:gd name="T39" fmla="*/ 124 h 398"/>
                <a:gd name="T40" fmla="*/ 500 w 599"/>
                <a:gd name="T41" fmla="*/ 64 h 398"/>
                <a:gd name="T42" fmla="*/ 490 w 599"/>
                <a:gd name="T43" fmla="*/ 0 h 398"/>
                <a:gd name="T44" fmla="*/ 13 w 599"/>
                <a:gd name="T45" fmla="*/ 10 h 398"/>
                <a:gd name="T46" fmla="*/ 0 w 599"/>
                <a:gd name="T47" fmla="*/ 9 h 3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99"/>
                <a:gd name="T73" fmla="*/ 0 h 398"/>
                <a:gd name="T74" fmla="*/ 599 w 599"/>
                <a:gd name="T75" fmla="*/ 398 h 39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99" h="398">
                  <a:moveTo>
                    <a:pt x="0" y="9"/>
                  </a:moveTo>
                  <a:lnTo>
                    <a:pt x="1" y="39"/>
                  </a:lnTo>
                  <a:lnTo>
                    <a:pt x="12" y="62"/>
                  </a:lnTo>
                  <a:lnTo>
                    <a:pt x="5" y="85"/>
                  </a:lnTo>
                  <a:lnTo>
                    <a:pt x="11" y="139"/>
                  </a:lnTo>
                  <a:lnTo>
                    <a:pt x="40" y="216"/>
                  </a:lnTo>
                  <a:lnTo>
                    <a:pt x="41" y="242"/>
                  </a:lnTo>
                  <a:lnTo>
                    <a:pt x="59" y="278"/>
                  </a:lnTo>
                  <a:lnTo>
                    <a:pt x="68" y="338"/>
                  </a:lnTo>
                  <a:lnTo>
                    <a:pt x="63" y="356"/>
                  </a:lnTo>
                  <a:lnTo>
                    <a:pt x="74" y="376"/>
                  </a:lnTo>
                  <a:lnTo>
                    <a:pt x="460" y="368"/>
                  </a:lnTo>
                  <a:lnTo>
                    <a:pt x="490" y="397"/>
                  </a:lnTo>
                  <a:lnTo>
                    <a:pt x="516" y="354"/>
                  </a:lnTo>
                  <a:lnTo>
                    <a:pt x="531" y="307"/>
                  </a:lnTo>
                  <a:lnTo>
                    <a:pt x="517" y="273"/>
                  </a:lnTo>
                  <a:lnTo>
                    <a:pt x="584" y="221"/>
                  </a:lnTo>
                  <a:lnTo>
                    <a:pt x="598" y="193"/>
                  </a:lnTo>
                  <a:lnTo>
                    <a:pt x="598" y="181"/>
                  </a:lnTo>
                  <a:lnTo>
                    <a:pt x="550" y="124"/>
                  </a:lnTo>
                  <a:lnTo>
                    <a:pt x="500" y="64"/>
                  </a:lnTo>
                  <a:lnTo>
                    <a:pt x="490" y="0"/>
                  </a:lnTo>
                  <a:lnTo>
                    <a:pt x="13" y="10"/>
                  </a:lnTo>
                  <a:lnTo>
                    <a:pt x="0" y="9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46"/>
            <p:cNvSpPr>
              <a:spLocks/>
            </p:cNvSpPr>
            <p:nvPr/>
          </p:nvSpPr>
          <p:spPr bwMode="auto">
            <a:xfrm>
              <a:off x="2350" y="2097"/>
              <a:ext cx="722" cy="372"/>
            </a:xfrm>
            <a:custGeom>
              <a:avLst/>
              <a:gdLst>
                <a:gd name="T0" fmla="*/ 0 w 746"/>
                <a:gd name="T1" fmla="*/ 381 h 403"/>
                <a:gd name="T2" fmla="*/ 25 w 746"/>
                <a:gd name="T3" fmla="*/ 0 h 403"/>
                <a:gd name="T4" fmla="*/ 303 w 746"/>
                <a:gd name="T5" fmla="*/ 15 h 403"/>
                <a:gd name="T6" fmla="*/ 671 w 746"/>
                <a:gd name="T7" fmla="*/ 20 h 403"/>
                <a:gd name="T8" fmla="*/ 691 w 746"/>
                <a:gd name="T9" fmla="*/ 37 h 403"/>
                <a:gd name="T10" fmla="*/ 704 w 746"/>
                <a:gd name="T11" fmla="*/ 34 h 403"/>
                <a:gd name="T12" fmla="*/ 715 w 746"/>
                <a:gd name="T13" fmla="*/ 44 h 403"/>
                <a:gd name="T14" fmla="*/ 716 w 746"/>
                <a:gd name="T15" fmla="*/ 53 h 403"/>
                <a:gd name="T16" fmla="*/ 706 w 746"/>
                <a:gd name="T17" fmla="*/ 53 h 403"/>
                <a:gd name="T18" fmla="*/ 693 w 746"/>
                <a:gd name="T19" fmla="*/ 80 h 403"/>
                <a:gd name="T20" fmla="*/ 723 w 746"/>
                <a:gd name="T21" fmla="*/ 122 h 403"/>
                <a:gd name="T22" fmla="*/ 745 w 746"/>
                <a:gd name="T23" fmla="*/ 130 h 403"/>
                <a:gd name="T24" fmla="*/ 742 w 746"/>
                <a:gd name="T25" fmla="*/ 400 h 403"/>
                <a:gd name="T26" fmla="*/ 425 w 746"/>
                <a:gd name="T27" fmla="*/ 402 h 403"/>
                <a:gd name="T28" fmla="*/ 0 w 746"/>
                <a:gd name="T29" fmla="*/ 381 h 40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46"/>
                <a:gd name="T46" fmla="*/ 0 h 403"/>
                <a:gd name="T47" fmla="*/ 746 w 746"/>
                <a:gd name="T48" fmla="*/ 403 h 40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46" h="403">
                  <a:moveTo>
                    <a:pt x="0" y="381"/>
                  </a:moveTo>
                  <a:lnTo>
                    <a:pt x="25" y="0"/>
                  </a:lnTo>
                  <a:lnTo>
                    <a:pt x="303" y="15"/>
                  </a:lnTo>
                  <a:lnTo>
                    <a:pt x="671" y="20"/>
                  </a:lnTo>
                  <a:lnTo>
                    <a:pt x="691" y="37"/>
                  </a:lnTo>
                  <a:lnTo>
                    <a:pt x="704" y="34"/>
                  </a:lnTo>
                  <a:lnTo>
                    <a:pt x="715" y="44"/>
                  </a:lnTo>
                  <a:lnTo>
                    <a:pt x="716" y="53"/>
                  </a:lnTo>
                  <a:lnTo>
                    <a:pt x="706" y="53"/>
                  </a:lnTo>
                  <a:lnTo>
                    <a:pt x="693" y="80"/>
                  </a:lnTo>
                  <a:lnTo>
                    <a:pt x="723" y="122"/>
                  </a:lnTo>
                  <a:lnTo>
                    <a:pt x="745" y="130"/>
                  </a:lnTo>
                  <a:lnTo>
                    <a:pt x="742" y="400"/>
                  </a:lnTo>
                  <a:lnTo>
                    <a:pt x="425" y="402"/>
                  </a:lnTo>
                  <a:lnTo>
                    <a:pt x="0" y="38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47"/>
            <p:cNvSpPr>
              <a:spLocks/>
            </p:cNvSpPr>
            <p:nvPr/>
          </p:nvSpPr>
          <p:spPr bwMode="auto">
            <a:xfrm>
              <a:off x="2954" y="2038"/>
              <a:ext cx="646" cy="536"/>
            </a:xfrm>
            <a:custGeom>
              <a:avLst/>
              <a:gdLst>
                <a:gd name="T0" fmla="*/ 0 w 668"/>
                <a:gd name="T1" fmla="*/ 8 h 580"/>
                <a:gd name="T2" fmla="*/ 40 w 668"/>
                <a:gd name="T3" fmla="*/ 83 h 580"/>
                <a:gd name="T4" fmla="*/ 60 w 668"/>
                <a:gd name="T5" fmla="*/ 100 h 580"/>
                <a:gd name="T6" fmla="*/ 73 w 668"/>
                <a:gd name="T7" fmla="*/ 97 h 580"/>
                <a:gd name="T8" fmla="*/ 84 w 668"/>
                <a:gd name="T9" fmla="*/ 107 h 580"/>
                <a:gd name="T10" fmla="*/ 85 w 668"/>
                <a:gd name="T11" fmla="*/ 116 h 580"/>
                <a:gd name="T12" fmla="*/ 75 w 668"/>
                <a:gd name="T13" fmla="*/ 116 h 580"/>
                <a:gd name="T14" fmla="*/ 62 w 668"/>
                <a:gd name="T15" fmla="*/ 143 h 580"/>
                <a:gd name="T16" fmla="*/ 92 w 668"/>
                <a:gd name="T17" fmla="*/ 185 h 580"/>
                <a:gd name="T18" fmla="*/ 114 w 668"/>
                <a:gd name="T19" fmla="*/ 193 h 580"/>
                <a:gd name="T20" fmla="*/ 111 w 668"/>
                <a:gd name="T21" fmla="*/ 463 h 580"/>
                <a:gd name="T22" fmla="*/ 113 w 668"/>
                <a:gd name="T23" fmla="*/ 529 h 580"/>
                <a:gd name="T24" fmla="*/ 556 w 668"/>
                <a:gd name="T25" fmla="*/ 514 h 580"/>
                <a:gd name="T26" fmla="*/ 562 w 668"/>
                <a:gd name="T27" fmla="*/ 553 h 580"/>
                <a:gd name="T28" fmla="*/ 544 w 668"/>
                <a:gd name="T29" fmla="*/ 579 h 580"/>
                <a:gd name="T30" fmla="*/ 612 w 668"/>
                <a:gd name="T31" fmla="*/ 575 h 580"/>
                <a:gd name="T32" fmla="*/ 622 w 668"/>
                <a:gd name="T33" fmla="*/ 553 h 580"/>
                <a:gd name="T34" fmla="*/ 625 w 668"/>
                <a:gd name="T35" fmla="*/ 529 h 580"/>
                <a:gd name="T36" fmla="*/ 639 w 668"/>
                <a:gd name="T37" fmla="*/ 510 h 580"/>
                <a:gd name="T38" fmla="*/ 647 w 668"/>
                <a:gd name="T39" fmla="*/ 492 h 580"/>
                <a:gd name="T40" fmla="*/ 662 w 668"/>
                <a:gd name="T41" fmla="*/ 489 h 580"/>
                <a:gd name="T42" fmla="*/ 667 w 668"/>
                <a:gd name="T43" fmla="*/ 450 h 580"/>
                <a:gd name="T44" fmla="*/ 658 w 668"/>
                <a:gd name="T45" fmla="*/ 446 h 580"/>
                <a:gd name="T46" fmla="*/ 642 w 668"/>
                <a:gd name="T47" fmla="*/ 445 h 580"/>
                <a:gd name="T48" fmla="*/ 627 w 668"/>
                <a:gd name="T49" fmla="*/ 415 h 580"/>
                <a:gd name="T50" fmla="*/ 619 w 668"/>
                <a:gd name="T51" fmla="*/ 374 h 580"/>
                <a:gd name="T52" fmla="*/ 601 w 668"/>
                <a:gd name="T53" fmla="*/ 347 h 580"/>
                <a:gd name="T54" fmla="*/ 575 w 668"/>
                <a:gd name="T55" fmla="*/ 336 h 580"/>
                <a:gd name="T56" fmla="*/ 543 w 668"/>
                <a:gd name="T57" fmla="*/ 310 h 580"/>
                <a:gd name="T58" fmla="*/ 531 w 668"/>
                <a:gd name="T59" fmla="*/ 274 h 580"/>
                <a:gd name="T60" fmla="*/ 550 w 668"/>
                <a:gd name="T61" fmla="*/ 219 h 580"/>
                <a:gd name="T62" fmla="*/ 533 w 668"/>
                <a:gd name="T63" fmla="*/ 208 h 580"/>
                <a:gd name="T64" fmla="*/ 495 w 668"/>
                <a:gd name="T65" fmla="*/ 209 h 580"/>
                <a:gd name="T66" fmla="*/ 488 w 668"/>
                <a:gd name="T67" fmla="*/ 174 h 580"/>
                <a:gd name="T68" fmla="*/ 424 w 668"/>
                <a:gd name="T69" fmla="*/ 107 h 580"/>
                <a:gd name="T70" fmla="*/ 408 w 668"/>
                <a:gd name="T71" fmla="*/ 51 h 580"/>
                <a:gd name="T72" fmla="*/ 416 w 668"/>
                <a:gd name="T73" fmla="*/ 29 h 580"/>
                <a:gd name="T74" fmla="*/ 386 w 668"/>
                <a:gd name="T75" fmla="*/ 0 h 580"/>
                <a:gd name="T76" fmla="*/ 0 w 668"/>
                <a:gd name="T77" fmla="*/ 8 h 5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8"/>
                <a:gd name="T118" fmla="*/ 0 h 580"/>
                <a:gd name="T119" fmla="*/ 668 w 668"/>
                <a:gd name="T120" fmla="*/ 580 h 58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8" h="580">
                  <a:moveTo>
                    <a:pt x="0" y="8"/>
                  </a:moveTo>
                  <a:lnTo>
                    <a:pt x="40" y="83"/>
                  </a:lnTo>
                  <a:lnTo>
                    <a:pt x="60" y="100"/>
                  </a:lnTo>
                  <a:lnTo>
                    <a:pt x="73" y="97"/>
                  </a:lnTo>
                  <a:lnTo>
                    <a:pt x="84" y="107"/>
                  </a:lnTo>
                  <a:lnTo>
                    <a:pt x="85" y="116"/>
                  </a:lnTo>
                  <a:lnTo>
                    <a:pt x="75" y="116"/>
                  </a:lnTo>
                  <a:lnTo>
                    <a:pt x="62" y="143"/>
                  </a:lnTo>
                  <a:lnTo>
                    <a:pt x="92" y="185"/>
                  </a:lnTo>
                  <a:lnTo>
                    <a:pt x="114" y="193"/>
                  </a:lnTo>
                  <a:lnTo>
                    <a:pt x="111" y="463"/>
                  </a:lnTo>
                  <a:lnTo>
                    <a:pt x="113" y="529"/>
                  </a:lnTo>
                  <a:lnTo>
                    <a:pt x="556" y="514"/>
                  </a:lnTo>
                  <a:lnTo>
                    <a:pt x="562" y="553"/>
                  </a:lnTo>
                  <a:lnTo>
                    <a:pt x="544" y="579"/>
                  </a:lnTo>
                  <a:lnTo>
                    <a:pt x="612" y="575"/>
                  </a:lnTo>
                  <a:lnTo>
                    <a:pt x="622" y="553"/>
                  </a:lnTo>
                  <a:lnTo>
                    <a:pt x="625" y="529"/>
                  </a:lnTo>
                  <a:lnTo>
                    <a:pt x="639" y="510"/>
                  </a:lnTo>
                  <a:lnTo>
                    <a:pt x="647" y="492"/>
                  </a:lnTo>
                  <a:lnTo>
                    <a:pt x="662" y="489"/>
                  </a:lnTo>
                  <a:lnTo>
                    <a:pt x="667" y="450"/>
                  </a:lnTo>
                  <a:lnTo>
                    <a:pt x="658" y="446"/>
                  </a:lnTo>
                  <a:lnTo>
                    <a:pt x="642" y="445"/>
                  </a:lnTo>
                  <a:lnTo>
                    <a:pt x="627" y="415"/>
                  </a:lnTo>
                  <a:lnTo>
                    <a:pt x="619" y="374"/>
                  </a:lnTo>
                  <a:lnTo>
                    <a:pt x="601" y="347"/>
                  </a:lnTo>
                  <a:lnTo>
                    <a:pt x="575" y="336"/>
                  </a:lnTo>
                  <a:lnTo>
                    <a:pt x="543" y="310"/>
                  </a:lnTo>
                  <a:lnTo>
                    <a:pt x="531" y="274"/>
                  </a:lnTo>
                  <a:lnTo>
                    <a:pt x="550" y="219"/>
                  </a:lnTo>
                  <a:lnTo>
                    <a:pt x="533" y="208"/>
                  </a:lnTo>
                  <a:lnTo>
                    <a:pt x="495" y="209"/>
                  </a:lnTo>
                  <a:lnTo>
                    <a:pt x="488" y="174"/>
                  </a:lnTo>
                  <a:lnTo>
                    <a:pt x="424" y="107"/>
                  </a:lnTo>
                  <a:lnTo>
                    <a:pt x="408" y="51"/>
                  </a:lnTo>
                  <a:lnTo>
                    <a:pt x="416" y="29"/>
                  </a:lnTo>
                  <a:lnTo>
                    <a:pt x="386" y="0"/>
                  </a:lnTo>
                  <a:lnTo>
                    <a:pt x="0" y="8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48"/>
            <p:cNvSpPr>
              <a:spLocks/>
            </p:cNvSpPr>
            <p:nvPr/>
          </p:nvSpPr>
          <p:spPr bwMode="auto">
            <a:xfrm>
              <a:off x="2200" y="1733"/>
              <a:ext cx="800" cy="383"/>
            </a:xfrm>
            <a:custGeom>
              <a:avLst/>
              <a:gdLst>
                <a:gd name="T0" fmla="*/ 0 w 828"/>
                <a:gd name="T1" fmla="*/ 252 h 415"/>
                <a:gd name="T2" fmla="*/ 24 w 828"/>
                <a:gd name="T3" fmla="*/ 0 h 415"/>
                <a:gd name="T4" fmla="*/ 534 w 828"/>
                <a:gd name="T5" fmla="*/ 31 h 415"/>
                <a:gd name="T6" fmla="*/ 568 w 828"/>
                <a:gd name="T7" fmla="*/ 57 h 415"/>
                <a:gd name="T8" fmla="*/ 629 w 828"/>
                <a:gd name="T9" fmla="*/ 55 h 415"/>
                <a:gd name="T10" fmla="*/ 657 w 828"/>
                <a:gd name="T11" fmla="*/ 61 h 415"/>
                <a:gd name="T12" fmla="*/ 692 w 828"/>
                <a:gd name="T13" fmla="*/ 75 h 415"/>
                <a:gd name="T14" fmla="*/ 709 w 828"/>
                <a:gd name="T15" fmla="*/ 97 h 415"/>
                <a:gd name="T16" fmla="*/ 724 w 828"/>
                <a:gd name="T17" fmla="*/ 102 h 415"/>
                <a:gd name="T18" fmla="*/ 753 w 828"/>
                <a:gd name="T19" fmla="*/ 179 h 415"/>
                <a:gd name="T20" fmla="*/ 754 w 828"/>
                <a:gd name="T21" fmla="*/ 205 h 415"/>
                <a:gd name="T22" fmla="*/ 772 w 828"/>
                <a:gd name="T23" fmla="*/ 241 h 415"/>
                <a:gd name="T24" fmla="*/ 781 w 828"/>
                <a:gd name="T25" fmla="*/ 301 h 415"/>
                <a:gd name="T26" fmla="*/ 776 w 828"/>
                <a:gd name="T27" fmla="*/ 319 h 415"/>
                <a:gd name="T28" fmla="*/ 787 w 828"/>
                <a:gd name="T29" fmla="*/ 339 h 415"/>
                <a:gd name="T30" fmla="*/ 827 w 828"/>
                <a:gd name="T31" fmla="*/ 414 h 415"/>
                <a:gd name="T32" fmla="*/ 459 w 828"/>
                <a:gd name="T33" fmla="*/ 409 h 415"/>
                <a:gd name="T34" fmla="*/ 181 w 828"/>
                <a:gd name="T35" fmla="*/ 394 h 415"/>
                <a:gd name="T36" fmla="*/ 189 w 828"/>
                <a:gd name="T37" fmla="*/ 269 h 415"/>
                <a:gd name="T38" fmla="*/ 0 w 828"/>
                <a:gd name="T39" fmla="*/ 252 h 4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28"/>
                <a:gd name="T61" fmla="*/ 0 h 415"/>
                <a:gd name="T62" fmla="*/ 828 w 828"/>
                <a:gd name="T63" fmla="*/ 415 h 4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28" h="415">
                  <a:moveTo>
                    <a:pt x="0" y="252"/>
                  </a:moveTo>
                  <a:lnTo>
                    <a:pt x="24" y="0"/>
                  </a:lnTo>
                  <a:lnTo>
                    <a:pt x="534" y="31"/>
                  </a:lnTo>
                  <a:lnTo>
                    <a:pt x="568" y="57"/>
                  </a:lnTo>
                  <a:lnTo>
                    <a:pt x="629" y="55"/>
                  </a:lnTo>
                  <a:lnTo>
                    <a:pt x="657" y="61"/>
                  </a:lnTo>
                  <a:lnTo>
                    <a:pt x="692" y="75"/>
                  </a:lnTo>
                  <a:lnTo>
                    <a:pt x="709" y="97"/>
                  </a:lnTo>
                  <a:lnTo>
                    <a:pt x="724" y="102"/>
                  </a:lnTo>
                  <a:lnTo>
                    <a:pt x="753" y="179"/>
                  </a:lnTo>
                  <a:lnTo>
                    <a:pt x="754" y="205"/>
                  </a:lnTo>
                  <a:lnTo>
                    <a:pt x="772" y="241"/>
                  </a:lnTo>
                  <a:lnTo>
                    <a:pt x="781" y="301"/>
                  </a:lnTo>
                  <a:lnTo>
                    <a:pt x="776" y="319"/>
                  </a:lnTo>
                  <a:lnTo>
                    <a:pt x="787" y="339"/>
                  </a:lnTo>
                  <a:lnTo>
                    <a:pt x="827" y="414"/>
                  </a:lnTo>
                  <a:lnTo>
                    <a:pt x="459" y="409"/>
                  </a:lnTo>
                  <a:lnTo>
                    <a:pt x="181" y="394"/>
                  </a:lnTo>
                  <a:lnTo>
                    <a:pt x="189" y="269"/>
                  </a:lnTo>
                  <a:lnTo>
                    <a:pt x="0" y="252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7" name="Rectangle 121"/>
          <p:cNvSpPr>
            <a:spLocks noChangeArrowheads="1"/>
          </p:cNvSpPr>
          <p:nvPr/>
        </p:nvSpPr>
        <p:spPr bwMode="auto">
          <a:xfrm>
            <a:off x="5781192" y="3439027"/>
            <a:ext cx="523671" cy="27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6103" tIns="27559" rIns="56103" bIns="27559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WPS</a:t>
            </a:r>
            <a:endParaRPr lang="en-US" sz="1400" b="1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8" name="AutoShape 158"/>
          <p:cNvSpPr>
            <a:spLocks noChangeArrowheads="1"/>
          </p:cNvSpPr>
          <p:nvPr/>
        </p:nvSpPr>
        <p:spPr bwMode="auto">
          <a:xfrm>
            <a:off x="5791200" y="2955758"/>
            <a:ext cx="433388" cy="422275"/>
          </a:xfrm>
          <a:prstGeom prst="flowChartConnec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lIns="54315" tIns="27158" rIns="54315" bIns="27158" anchor="ctr"/>
          <a:lstStyle/>
          <a:p>
            <a:pPr algn="ctr"/>
            <a:r>
              <a:rPr lang="en-US" sz="1200" b="1"/>
              <a:t>J5</a:t>
            </a:r>
          </a:p>
        </p:txBody>
      </p:sp>
      <p:sp>
        <p:nvSpPr>
          <p:cNvPr id="79" name="Rectangle 122"/>
          <p:cNvSpPr>
            <a:spLocks noChangeArrowheads="1"/>
          </p:cNvSpPr>
          <p:nvPr/>
        </p:nvSpPr>
        <p:spPr bwMode="auto">
          <a:xfrm>
            <a:off x="7872564" y="5848228"/>
            <a:ext cx="611836" cy="27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6103" tIns="27559" rIns="56103" bIns="27559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FCSO</a:t>
            </a:r>
            <a:endParaRPr lang="en-US" sz="1400" b="1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0" name="Rectangle 121"/>
          <p:cNvSpPr>
            <a:spLocks noChangeArrowheads="1"/>
          </p:cNvSpPr>
          <p:nvPr/>
        </p:nvSpPr>
        <p:spPr bwMode="auto">
          <a:xfrm>
            <a:off x="6293202" y="4748588"/>
            <a:ext cx="759312" cy="27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56103" tIns="27559" rIns="56103" bIns="27559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Cahaba</a:t>
            </a:r>
            <a:endParaRPr lang="en-US" sz="1400" b="1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esMD MAC Map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esMD MAC Map</dc:title>
  <dc:creator>Mel (x67678)</dc:creator>
  <cp:lastModifiedBy>Mel (x67678)</cp:lastModifiedBy>
  <cp:revision>1</cp:revision>
  <dcterms:created xsi:type="dcterms:W3CDTF">2010-10-14T20:08:05Z</dcterms:created>
  <dcterms:modified xsi:type="dcterms:W3CDTF">2010-10-14T20:08:45Z</dcterms:modified>
</cp:coreProperties>
</file>